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5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94" r:id="rId4"/>
    <p:sldId id="282" r:id="rId5"/>
    <p:sldId id="270" r:id="rId6"/>
    <p:sldId id="283" r:id="rId7"/>
    <p:sldId id="284" r:id="rId8"/>
    <p:sldId id="285" r:id="rId9"/>
    <p:sldId id="271" r:id="rId10"/>
    <p:sldId id="272" r:id="rId11"/>
    <p:sldId id="274" r:id="rId12"/>
    <p:sldId id="286" r:id="rId13"/>
    <p:sldId id="287" r:id="rId14"/>
    <p:sldId id="304" r:id="rId15"/>
    <p:sldId id="308" r:id="rId16"/>
    <p:sldId id="309" r:id="rId17"/>
    <p:sldId id="312" r:id="rId18"/>
    <p:sldId id="313" r:id="rId19"/>
    <p:sldId id="311" r:id="rId20"/>
    <p:sldId id="310" r:id="rId21"/>
    <p:sldId id="323" r:id="rId22"/>
    <p:sldId id="296" r:id="rId23"/>
    <p:sldId id="288" r:id="rId24"/>
    <p:sldId id="322" r:id="rId25"/>
    <p:sldId id="290" r:id="rId26"/>
    <p:sldId id="314" r:id="rId27"/>
    <p:sldId id="324" r:id="rId28"/>
    <p:sldId id="326" r:id="rId29"/>
    <p:sldId id="292" r:id="rId30"/>
    <p:sldId id="316" r:id="rId31"/>
    <p:sldId id="325" r:id="rId32"/>
    <p:sldId id="32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21D4D14-9D00-48E9-BAC8-DCC1BB3A4473}">
          <p14:sldIdLst>
            <p14:sldId id="256"/>
          </p14:sldIdLst>
        </p14:section>
        <p14:section name="Summary" id="{B44889B6-E500-4A31-8B91-FCF38C004DC6}">
          <p14:sldIdLst>
            <p14:sldId id="257"/>
          </p14:sldIdLst>
        </p14:section>
        <p14:section name="Numerical development" id="{9F5F54B6-DD32-49FC-9211-2AE2D137452A}">
          <p14:sldIdLst>
            <p14:sldId id="294"/>
            <p14:sldId id="282"/>
            <p14:sldId id="270"/>
            <p14:sldId id="283"/>
            <p14:sldId id="284"/>
            <p14:sldId id="285"/>
            <p14:sldId id="271"/>
            <p14:sldId id="272"/>
            <p14:sldId id="274"/>
            <p14:sldId id="286"/>
            <p14:sldId id="287"/>
            <p14:sldId id="304"/>
            <p14:sldId id="308"/>
            <p14:sldId id="309"/>
            <p14:sldId id="312"/>
            <p14:sldId id="313"/>
            <p14:sldId id="311"/>
            <p14:sldId id="310"/>
            <p14:sldId id="323"/>
          </p14:sldIdLst>
        </p14:section>
        <p14:section name="High quality injection scheme" id="{A5676A1E-A38E-4C0B-ADE3-601F43274865}">
          <p14:sldIdLst>
            <p14:sldId id="296"/>
            <p14:sldId id="288"/>
            <p14:sldId id="322"/>
            <p14:sldId id="290"/>
            <p14:sldId id="314"/>
            <p14:sldId id="324"/>
            <p14:sldId id="326"/>
            <p14:sldId id="292"/>
            <p14:sldId id="316"/>
          </p14:sldIdLst>
        </p14:section>
        <p14:section name="Conclusions" id="{8D287C84-62D4-4DFA-8E0E-891D459A5CE1}">
          <p14:sldIdLst>
            <p14:sldId id="325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e Terzani" initials="DT" lastIdx="3" clrIdx="0">
    <p:extLst>
      <p:ext uri="{19B8F6BF-5375-455C-9EA6-DF929625EA0E}">
        <p15:presenceInfo xmlns:p15="http://schemas.microsoft.com/office/powerpoint/2012/main" userId="3b834b0f5ce623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B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EA76F-2F92-4318-91FD-6962F651DCB0}" v="1" dt="2019-09-16T13:26:10.775"/>
    <p1510:client id="{E151CC6D-8572-48F6-8A17-62F85A4D0BD8}" v="536" dt="2019-09-16T13:02:42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87940" autoAdjust="0"/>
  </p:normalViewPr>
  <p:slideViewPr>
    <p:cSldViewPr snapToGrid="0">
      <p:cViewPr varScale="1">
        <p:scale>
          <a:sx n="82" d="100"/>
          <a:sy n="82" d="100"/>
        </p:scale>
        <p:origin x="3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Terzani" userId="3b834b0f5ce623eb" providerId="LiveId" clId="{E151CC6D-8572-48F6-8A17-62F85A4D0BD8}"/>
    <pc:docChg chg="undo redo custSel modSld sldOrd">
      <pc:chgData name="Davide Terzani" userId="3b834b0f5ce623eb" providerId="LiveId" clId="{E151CC6D-8572-48F6-8A17-62F85A4D0BD8}" dt="2019-09-16T13:04:27.733" v="2150" actId="114"/>
      <pc:docMkLst>
        <pc:docMk/>
      </pc:docMkLst>
      <pc:sldChg chg="ord modTransition">
        <pc:chgData name="Davide Terzani" userId="3b834b0f5ce623eb" providerId="LiveId" clId="{E151CC6D-8572-48F6-8A17-62F85A4D0BD8}" dt="2019-09-12T16:33:41.789" v="1882"/>
        <pc:sldMkLst>
          <pc:docMk/>
          <pc:sldMk cId="2899590502" sldId="268"/>
        </pc:sldMkLst>
      </pc:sldChg>
      <pc:sldChg chg="ord modTransition">
        <pc:chgData name="Davide Terzani" userId="3b834b0f5ce623eb" providerId="LiveId" clId="{E151CC6D-8572-48F6-8A17-62F85A4D0BD8}" dt="2019-09-12T16:33:41.789" v="1882"/>
        <pc:sldMkLst>
          <pc:docMk/>
          <pc:sldMk cId="3670153391" sldId="269"/>
        </pc:sldMkLst>
      </pc:sldChg>
      <pc:sldChg chg="ord modTransition">
        <pc:chgData name="Davide Terzani" userId="3b834b0f5ce623eb" providerId="LiveId" clId="{E151CC6D-8572-48F6-8A17-62F85A4D0BD8}" dt="2019-09-12T16:33:41.789" v="1882"/>
        <pc:sldMkLst>
          <pc:docMk/>
          <pc:sldMk cId="1183504522" sldId="278"/>
        </pc:sldMkLst>
      </pc:sldChg>
      <pc:sldChg chg="ord modTransition">
        <pc:chgData name="Davide Terzani" userId="3b834b0f5ce623eb" providerId="LiveId" clId="{E151CC6D-8572-48F6-8A17-62F85A4D0BD8}" dt="2019-09-12T16:33:41.789" v="1882"/>
        <pc:sldMkLst>
          <pc:docMk/>
          <pc:sldMk cId="1426291328" sldId="280"/>
        </pc:sldMkLst>
      </pc:sldChg>
      <pc:sldChg chg="delSp modSp">
        <pc:chgData name="Davide Terzani" userId="3b834b0f5ce623eb" providerId="LiveId" clId="{E151CC6D-8572-48F6-8A17-62F85A4D0BD8}" dt="2019-09-16T12:54:03.272" v="2096" actId="478"/>
        <pc:sldMkLst>
          <pc:docMk/>
          <pc:sldMk cId="3900084447" sldId="283"/>
        </pc:sldMkLst>
        <pc:spChg chg="mod">
          <ac:chgData name="Davide Terzani" userId="3b834b0f5ce623eb" providerId="LiveId" clId="{E151CC6D-8572-48F6-8A17-62F85A4D0BD8}" dt="2019-09-16T12:52:49.859" v="2077" actId="20577"/>
          <ac:spMkLst>
            <pc:docMk/>
            <pc:sldMk cId="3900084447" sldId="283"/>
            <ac:spMk id="37" creationId="{BEEB96EF-7492-4DDE-9DEB-BCD5802EC2DF}"/>
          </ac:spMkLst>
        </pc:spChg>
        <pc:spChg chg="del">
          <ac:chgData name="Davide Terzani" userId="3b834b0f5ce623eb" providerId="LiveId" clId="{E151CC6D-8572-48F6-8A17-62F85A4D0BD8}" dt="2019-09-16T12:49:28.133" v="2065" actId="478"/>
          <ac:spMkLst>
            <pc:docMk/>
            <pc:sldMk cId="3900084447" sldId="283"/>
            <ac:spMk id="39" creationId="{3C43A921-3F2B-49AC-95D6-FC48467ED970}"/>
          </ac:spMkLst>
        </pc:spChg>
        <pc:picChg chg="mod ord">
          <ac:chgData name="Davide Terzani" userId="3b834b0f5ce623eb" providerId="LiveId" clId="{E151CC6D-8572-48F6-8A17-62F85A4D0BD8}" dt="2019-09-16T12:54:03.272" v="2095" actId="108"/>
          <ac:picMkLst>
            <pc:docMk/>
            <pc:sldMk cId="3900084447" sldId="283"/>
            <ac:picMk id="7" creationId="{82528573-F881-4844-99AA-288A4DCDCD39}"/>
          </ac:picMkLst>
        </pc:picChg>
        <pc:picChg chg="del mod">
          <ac:chgData name="Davide Terzani" userId="3b834b0f5ce623eb" providerId="LiveId" clId="{E151CC6D-8572-48F6-8A17-62F85A4D0BD8}" dt="2019-09-16T12:54:03.272" v="2096" actId="478"/>
          <ac:picMkLst>
            <pc:docMk/>
            <pc:sldMk cId="3900084447" sldId="283"/>
            <ac:picMk id="23" creationId="{98D2B7E2-6D2C-4F58-A5AA-863ACB3C9303}"/>
          </ac:picMkLst>
        </pc:picChg>
        <pc:cxnChg chg="del">
          <ac:chgData name="Davide Terzani" userId="3b834b0f5ce623eb" providerId="LiveId" clId="{E151CC6D-8572-48F6-8A17-62F85A4D0BD8}" dt="2019-09-16T12:49:30.413" v="2066" actId="478"/>
          <ac:cxnSpMkLst>
            <pc:docMk/>
            <pc:sldMk cId="3900084447" sldId="283"/>
            <ac:cxnSpMk id="38" creationId="{6ABEDD82-7867-42BC-9EDC-43D1330F1B58}"/>
          </ac:cxnSpMkLst>
        </pc:cxnChg>
      </pc:sldChg>
      <pc:sldChg chg="delSp modSp">
        <pc:chgData name="Davide Terzani" userId="3b834b0f5ce623eb" providerId="LiveId" clId="{E151CC6D-8572-48F6-8A17-62F85A4D0BD8}" dt="2019-09-14T17:39:20.503" v="2064" actId="1076"/>
        <pc:sldMkLst>
          <pc:docMk/>
          <pc:sldMk cId="3554721022" sldId="284"/>
        </pc:sldMkLst>
        <pc:spChg chg="mod">
          <ac:chgData name="Davide Terzani" userId="3b834b0f5ce623eb" providerId="LiveId" clId="{E151CC6D-8572-48F6-8A17-62F85A4D0BD8}" dt="2019-09-14T17:39:20.503" v="2064" actId="1076"/>
          <ac:spMkLst>
            <pc:docMk/>
            <pc:sldMk cId="3554721022" sldId="284"/>
            <ac:spMk id="12" creationId="{04133523-F741-45E0-93BF-97B070D547A7}"/>
          </ac:spMkLst>
        </pc:spChg>
        <pc:spChg chg="mod">
          <ac:chgData name="Davide Terzani" userId="3b834b0f5ce623eb" providerId="LiveId" clId="{E151CC6D-8572-48F6-8A17-62F85A4D0BD8}" dt="2019-09-14T17:39:20.503" v="2064" actId="1076"/>
          <ac:spMkLst>
            <pc:docMk/>
            <pc:sldMk cId="3554721022" sldId="284"/>
            <ac:spMk id="70" creationId="{12FB8E85-25AF-4140-829E-D45537A724B9}"/>
          </ac:spMkLst>
        </pc:spChg>
        <pc:picChg chg="del mod">
          <ac:chgData name="Davide Terzani" userId="3b834b0f5ce623eb" providerId="LiveId" clId="{E151CC6D-8572-48F6-8A17-62F85A4D0BD8}" dt="2019-09-14T17:38:16.522" v="2058" actId="478"/>
          <ac:picMkLst>
            <pc:docMk/>
            <pc:sldMk cId="3554721022" sldId="284"/>
            <ac:picMk id="8" creationId="{4114B404-632A-4E72-BD94-DD17F05C6BB8}"/>
          </ac:picMkLst>
        </pc:picChg>
        <pc:picChg chg="mod ord">
          <ac:chgData name="Davide Terzani" userId="3b834b0f5ce623eb" providerId="LiveId" clId="{E151CC6D-8572-48F6-8A17-62F85A4D0BD8}" dt="2019-09-14T17:37:34.108" v="2039" actId="1076"/>
          <ac:picMkLst>
            <pc:docMk/>
            <pc:sldMk cId="3554721022" sldId="284"/>
            <ac:picMk id="13" creationId="{ECC19B1C-3A3E-477F-A766-78E748966D01}"/>
          </ac:picMkLst>
        </pc:picChg>
        <pc:picChg chg="mod ord">
          <ac:chgData name="Davide Terzani" userId="3b834b0f5ce623eb" providerId="LiveId" clId="{E151CC6D-8572-48F6-8A17-62F85A4D0BD8}" dt="2019-09-14T17:39:05.606" v="2063" actId="1076"/>
          <ac:picMkLst>
            <pc:docMk/>
            <pc:sldMk cId="3554721022" sldId="284"/>
            <ac:picMk id="17" creationId="{D60A77AE-550C-4512-9068-EC2A624248F4}"/>
          </ac:picMkLst>
        </pc:picChg>
        <pc:picChg chg="del mod">
          <ac:chgData name="Davide Terzani" userId="3b834b0f5ce623eb" providerId="LiveId" clId="{E151CC6D-8572-48F6-8A17-62F85A4D0BD8}" dt="2019-09-14T17:37:17.547" v="2035" actId="478"/>
          <ac:picMkLst>
            <pc:docMk/>
            <pc:sldMk cId="3554721022" sldId="284"/>
            <ac:picMk id="61" creationId="{AB860CC5-AD31-4532-934F-2696F788ED4D}"/>
          </ac:picMkLst>
        </pc:picChg>
        <pc:picChg chg="mod">
          <ac:chgData name="Davide Terzani" userId="3b834b0f5ce623eb" providerId="LiveId" clId="{E151CC6D-8572-48F6-8A17-62F85A4D0BD8}" dt="2019-09-14T17:39:20.503" v="2064" actId="1076"/>
          <ac:picMkLst>
            <pc:docMk/>
            <pc:sldMk cId="3554721022" sldId="284"/>
            <ac:picMk id="72" creationId="{BF847FAF-E9E3-47EB-A590-80BD629F89DD}"/>
          </ac:picMkLst>
        </pc:picChg>
        <pc:cxnChg chg="del mod">
          <ac:chgData name="Davide Terzani" userId="3b834b0f5ce623eb" providerId="LiveId" clId="{E151CC6D-8572-48F6-8A17-62F85A4D0BD8}" dt="2019-09-14T17:37:44.129" v="2044" actId="478"/>
          <ac:cxnSpMkLst>
            <pc:docMk/>
            <pc:sldMk cId="3554721022" sldId="284"/>
            <ac:cxnSpMk id="11" creationId="{7365B74F-2CB4-4EB2-952B-D2F938D9A709}"/>
          </ac:cxnSpMkLst>
        </pc:cxnChg>
      </pc:sldChg>
      <pc:sldChg chg="modSp">
        <pc:chgData name="Davide Terzani" userId="3b834b0f5ce623eb" providerId="LiveId" clId="{E151CC6D-8572-48F6-8A17-62F85A4D0BD8}" dt="2019-09-12T16:05:24.426" v="837" actId="1076"/>
        <pc:sldMkLst>
          <pc:docMk/>
          <pc:sldMk cId="1912695600" sldId="288"/>
        </pc:sldMkLst>
        <pc:spChg chg="mod">
          <ac:chgData name="Davide Terzani" userId="3b834b0f5ce623eb" providerId="LiveId" clId="{E151CC6D-8572-48F6-8A17-62F85A4D0BD8}" dt="2019-09-12T16:05:24.426" v="837" actId="1076"/>
          <ac:spMkLst>
            <pc:docMk/>
            <pc:sldMk cId="1912695600" sldId="288"/>
            <ac:spMk id="6" creationId="{8565D571-F4E2-4FB9-9227-AFFA9C37DDAB}"/>
          </ac:spMkLst>
        </pc:spChg>
      </pc:sldChg>
      <pc:sldChg chg="ord modTransition">
        <pc:chgData name="Davide Terzani" userId="3b834b0f5ce623eb" providerId="LiveId" clId="{E151CC6D-8572-48F6-8A17-62F85A4D0BD8}" dt="2019-09-12T16:34:18.983" v="1884"/>
        <pc:sldMkLst>
          <pc:docMk/>
          <pc:sldMk cId="1629835245" sldId="289"/>
        </pc:sldMkLst>
      </pc:sldChg>
      <pc:sldChg chg="modSp">
        <pc:chgData name="Davide Terzani" userId="3b834b0f5ce623eb" providerId="LiveId" clId="{E151CC6D-8572-48F6-8A17-62F85A4D0BD8}" dt="2019-09-12T16:12:14.077" v="863" actId="12"/>
        <pc:sldMkLst>
          <pc:docMk/>
          <pc:sldMk cId="4268392973" sldId="290"/>
        </pc:sldMkLst>
        <pc:spChg chg="mod">
          <ac:chgData name="Davide Terzani" userId="3b834b0f5ce623eb" providerId="LiveId" clId="{E151CC6D-8572-48F6-8A17-62F85A4D0BD8}" dt="2019-09-12T16:12:00.771" v="861" actId="12"/>
          <ac:spMkLst>
            <pc:docMk/>
            <pc:sldMk cId="4268392973" sldId="290"/>
            <ac:spMk id="6" creationId="{7897DB13-039D-41EB-A3F7-73DF5D609DF2}"/>
          </ac:spMkLst>
        </pc:spChg>
        <pc:spChg chg="mod">
          <ac:chgData name="Davide Terzani" userId="3b834b0f5ce623eb" providerId="LiveId" clId="{E151CC6D-8572-48F6-8A17-62F85A4D0BD8}" dt="2019-09-12T16:06:33.527" v="860" actId="20577"/>
          <ac:spMkLst>
            <pc:docMk/>
            <pc:sldMk cId="4268392973" sldId="290"/>
            <ac:spMk id="7" creationId="{BB0D270E-EB94-4B25-8133-59B74E31BC95}"/>
          </ac:spMkLst>
        </pc:spChg>
        <pc:spChg chg="mod">
          <ac:chgData name="Davide Terzani" userId="3b834b0f5ce623eb" providerId="LiveId" clId="{E151CC6D-8572-48F6-8A17-62F85A4D0BD8}" dt="2019-09-12T16:12:06.075" v="862" actId="12"/>
          <ac:spMkLst>
            <pc:docMk/>
            <pc:sldMk cId="4268392973" sldId="290"/>
            <ac:spMk id="16" creationId="{2DFAF7B1-A0E0-4732-A313-0254AD100C6C}"/>
          </ac:spMkLst>
        </pc:spChg>
        <pc:spChg chg="mod">
          <ac:chgData name="Davide Terzani" userId="3b834b0f5ce623eb" providerId="LiveId" clId="{E151CC6D-8572-48F6-8A17-62F85A4D0BD8}" dt="2019-09-12T16:12:14.077" v="863" actId="12"/>
          <ac:spMkLst>
            <pc:docMk/>
            <pc:sldMk cId="4268392973" sldId="290"/>
            <ac:spMk id="20" creationId="{6ED31AC5-1348-4E06-B011-3CC8BB0E8449}"/>
          </ac:spMkLst>
        </pc:spChg>
        <pc:cxnChg chg="mod">
          <ac:chgData name="Davide Terzani" userId="3b834b0f5ce623eb" providerId="LiveId" clId="{E151CC6D-8572-48F6-8A17-62F85A4D0BD8}" dt="2019-09-12T16:06:29.213" v="855" actId="20577"/>
          <ac:cxnSpMkLst>
            <pc:docMk/>
            <pc:sldMk cId="4268392973" sldId="290"/>
            <ac:cxnSpMk id="11" creationId="{6FDCE05D-1076-44AC-B291-65891BA08CF6}"/>
          </ac:cxnSpMkLst>
        </pc:cxnChg>
      </pc:sldChg>
      <pc:sldChg chg="delSp modSp">
        <pc:chgData name="Davide Terzani" userId="3b834b0f5ce623eb" providerId="LiveId" clId="{E151CC6D-8572-48F6-8A17-62F85A4D0BD8}" dt="2019-09-16T12:56:56.871" v="2122" actId="20577"/>
        <pc:sldMkLst>
          <pc:docMk/>
          <pc:sldMk cId="2111558397" sldId="304"/>
        </pc:sldMkLst>
        <pc:spChg chg="mod">
          <ac:chgData name="Davide Terzani" userId="3b834b0f5ce623eb" providerId="LiveId" clId="{E151CC6D-8572-48F6-8A17-62F85A4D0BD8}" dt="2019-09-16T12:56:56.871" v="2122" actId="20577"/>
          <ac:spMkLst>
            <pc:docMk/>
            <pc:sldMk cId="2111558397" sldId="304"/>
            <ac:spMk id="7" creationId="{C790465A-87CE-4472-A0E1-1A8273C061B5}"/>
          </ac:spMkLst>
        </pc:spChg>
        <pc:spChg chg="mod">
          <ac:chgData name="Davide Terzani" userId="3b834b0f5ce623eb" providerId="LiveId" clId="{E151CC6D-8572-48F6-8A17-62F85A4D0BD8}" dt="2019-09-12T14:08:02.280" v="82" actId="20577"/>
          <ac:spMkLst>
            <pc:docMk/>
            <pc:sldMk cId="2111558397" sldId="304"/>
            <ac:spMk id="26" creationId="{EF5CCAB9-42D4-4EFD-BA83-60DE96FB5940}"/>
          </ac:spMkLst>
        </pc:spChg>
        <pc:picChg chg="del mod">
          <ac:chgData name="Davide Terzani" userId="3b834b0f5ce623eb" providerId="LiveId" clId="{E151CC6D-8572-48F6-8A17-62F85A4D0BD8}" dt="2019-09-16T12:56:33.022" v="2118" actId="478"/>
          <ac:picMkLst>
            <pc:docMk/>
            <pc:sldMk cId="2111558397" sldId="304"/>
            <ac:picMk id="10" creationId="{00000000-0000-0000-0000-000000000000}"/>
          </ac:picMkLst>
        </pc:picChg>
        <pc:picChg chg="del mod ord">
          <ac:chgData name="Davide Terzani" userId="3b834b0f5ce623eb" providerId="LiveId" clId="{E151CC6D-8572-48F6-8A17-62F85A4D0BD8}" dt="2019-09-12T14:06:08.671" v="37" actId="478"/>
          <ac:picMkLst>
            <pc:docMk/>
            <pc:sldMk cId="2111558397" sldId="304"/>
            <ac:picMk id="10" creationId="{88C455A6-A993-419E-B28F-D6BAFBDAC428}"/>
          </ac:picMkLst>
        </pc:picChg>
        <pc:picChg chg="del mod">
          <ac:chgData name="Davide Terzani" userId="3b834b0f5ce623eb" providerId="LiveId" clId="{E151CC6D-8572-48F6-8A17-62F85A4D0BD8}" dt="2019-09-12T14:05:42.760" v="18" actId="478"/>
          <ac:picMkLst>
            <pc:docMk/>
            <pc:sldMk cId="2111558397" sldId="304"/>
            <ac:picMk id="12" creationId="{408AFA55-3FF5-40A0-B6C7-71E6AFE5B3D7}"/>
          </ac:picMkLst>
        </pc:picChg>
        <pc:picChg chg="mod ord">
          <ac:chgData name="Davide Terzani" userId="3b834b0f5ce623eb" providerId="LiveId" clId="{E151CC6D-8572-48F6-8A17-62F85A4D0BD8}" dt="2019-09-16T12:56:33.022" v="2117" actId="108"/>
          <ac:picMkLst>
            <pc:docMk/>
            <pc:sldMk cId="2111558397" sldId="304"/>
            <ac:picMk id="12" creationId="{CE439CCC-0EE2-4238-B224-90FE19F13C3C}"/>
          </ac:picMkLst>
        </pc:picChg>
        <pc:picChg chg="del mod ord">
          <ac:chgData name="Davide Terzani" userId="3b834b0f5ce623eb" providerId="LiveId" clId="{E151CC6D-8572-48F6-8A17-62F85A4D0BD8}" dt="2019-09-12T14:06:22.688" v="56" actId="478"/>
          <ac:picMkLst>
            <pc:docMk/>
            <pc:sldMk cId="2111558397" sldId="304"/>
            <ac:picMk id="14" creationId="{8FEDAF37-FC5C-48EA-ACF8-19C811161276}"/>
          </ac:picMkLst>
        </pc:picChg>
        <pc:picChg chg="mod ord">
          <ac:chgData name="Davide Terzani" userId="3b834b0f5ce623eb" providerId="LiveId" clId="{E151CC6D-8572-48F6-8A17-62F85A4D0BD8}" dt="2019-09-12T14:24:07.217" v="86" actId="1076"/>
          <ac:picMkLst>
            <pc:docMk/>
            <pc:sldMk cId="2111558397" sldId="304"/>
            <ac:picMk id="16" creationId="{02A1E4A4-8483-4C11-BF0F-F1A2CBA428C6}"/>
          </ac:picMkLst>
        </pc:picChg>
        <pc:picChg chg="mod">
          <ac:chgData name="Davide Terzani" userId="3b834b0f5ce623eb" providerId="LiveId" clId="{E151CC6D-8572-48F6-8A17-62F85A4D0BD8}" dt="2019-09-12T14:23:43.481" v="83" actId="1076"/>
          <ac:picMkLst>
            <pc:docMk/>
            <pc:sldMk cId="2111558397" sldId="304"/>
            <ac:picMk id="17" creationId="{BF82109C-154C-4B25-853E-4F3783773CFA}"/>
          </ac:picMkLst>
        </pc:picChg>
        <pc:cxnChg chg="mod">
          <ac:chgData name="Davide Terzani" userId="3b834b0f5ce623eb" providerId="LiveId" clId="{E151CC6D-8572-48F6-8A17-62F85A4D0BD8}" dt="2019-09-16T12:56:33.022" v="2118" actId="478"/>
          <ac:cxnSpMkLst>
            <pc:docMk/>
            <pc:sldMk cId="2111558397" sldId="304"/>
            <ac:cxnSpMk id="20" creationId="{00000000-0000-0000-0000-000000000000}"/>
          </ac:cxnSpMkLst>
        </pc:cxnChg>
      </pc:sldChg>
      <pc:sldChg chg="delSp modSp">
        <pc:chgData name="Davide Terzani" userId="3b834b0f5ce623eb" providerId="LiveId" clId="{E151CC6D-8572-48F6-8A17-62F85A4D0BD8}" dt="2019-09-14T12:56:37.360" v="1991" actId="20577"/>
        <pc:sldMkLst>
          <pc:docMk/>
          <pc:sldMk cId="552790317" sldId="309"/>
        </pc:sldMkLst>
        <pc:spChg chg="mod">
          <ac:chgData name="Davide Terzani" userId="3b834b0f5ce623eb" providerId="LiveId" clId="{E151CC6D-8572-48F6-8A17-62F85A4D0BD8}" dt="2019-09-14T12:56:37.360" v="1991" actId="20577"/>
          <ac:spMkLst>
            <pc:docMk/>
            <pc:sldMk cId="552790317" sldId="309"/>
            <ac:spMk id="13" creationId="{E40E362C-D4B8-45A6-81BD-7B088E753033}"/>
          </ac:spMkLst>
        </pc:spChg>
        <pc:spChg chg="mod">
          <ac:chgData name="Davide Terzani" userId="3b834b0f5ce623eb" providerId="LiveId" clId="{E151CC6D-8572-48F6-8A17-62F85A4D0BD8}" dt="2019-09-14T12:55:06.272" v="1888" actId="1076"/>
          <ac:spMkLst>
            <pc:docMk/>
            <pc:sldMk cId="552790317" sldId="309"/>
            <ac:spMk id="15" creationId="{617E80A7-B24F-4083-98E1-CD124F0C75AB}"/>
          </ac:spMkLst>
        </pc:spChg>
        <pc:spChg chg="mod">
          <ac:chgData name="Davide Terzani" userId="3b834b0f5ce623eb" providerId="LiveId" clId="{E151CC6D-8572-48F6-8A17-62F85A4D0BD8}" dt="2019-09-14T12:55:06.272" v="1888" actId="1076"/>
          <ac:spMkLst>
            <pc:docMk/>
            <pc:sldMk cId="552790317" sldId="309"/>
            <ac:spMk id="27" creationId="{734E4038-105F-4E2A-8CF9-371FDECE06DD}"/>
          </ac:spMkLst>
        </pc:spChg>
        <pc:picChg chg="del mod ord">
          <ac:chgData name="Davide Terzani" userId="3b834b0f5ce623eb" providerId="LiveId" clId="{E151CC6D-8572-48F6-8A17-62F85A4D0BD8}" dt="2019-09-12T14:50:36.084" v="103" actId="478"/>
          <ac:picMkLst>
            <pc:docMk/>
            <pc:sldMk cId="552790317" sldId="309"/>
            <ac:picMk id="16" creationId="{06FBB5AA-1830-458A-8B15-96D5516963AA}"/>
          </ac:picMkLst>
        </pc:picChg>
        <pc:picChg chg="mod ord">
          <ac:chgData name="Davide Terzani" userId="3b834b0f5ce623eb" providerId="LiveId" clId="{E151CC6D-8572-48F6-8A17-62F85A4D0BD8}" dt="2019-09-12T14:50:36.084" v="102" actId="108"/>
          <ac:picMkLst>
            <pc:docMk/>
            <pc:sldMk cId="552790317" sldId="309"/>
            <ac:picMk id="28" creationId="{6C13C5BD-B654-4A58-ADC9-4D34279D0CA6}"/>
          </ac:picMkLst>
        </pc:picChg>
        <pc:picChg chg="del mod">
          <ac:chgData name="Davide Terzani" userId="3b834b0f5ce623eb" providerId="LiveId" clId="{E151CC6D-8572-48F6-8A17-62F85A4D0BD8}" dt="2019-09-12T14:06:46.037" v="73" actId="478"/>
          <ac:picMkLst>
            <pc:docMk/>
            <pc:sldMk cId="552790317" sldId="309"/>
            <ac:picMk id="38" creationId="{C81D44E3-2539-4286-B7A2-8ECBAA9F61E9}"/>
          </ac:picMkLst>
        </pc:picChg>
        <pc:cxnChg chg="mod">
          <ac:chgData name="Davide Terzani" userId="3b834b0f5ce623eb" providerId="LiveId" clId="{E151CC6D-8572-48F6-8A17-62F85A4D0BD8}" dt="2019-09-12T14:07:38.416" v="77" actId="14100"/>
          <ac:cxnSpMkLst>
            <pc:docMk/>
            <pc:sldMk cId="552790317" sldId="309"/>
            <ac:cxnSpMk id="11" creationId="{CA1994E0-C673-410D-9EDB-195A6E842E7F}"/>
          </ac:cxnSpMkLst>
        </pc:cxnChg>
        <pc:cxnChg chg="mod">
          <ac:chgData name="Davide Terzani" userId="3b834b0f5ce623eb" providerId="LiveId" clId="{E151CC6D-8572-48F6-8A17-62F85A4D0BD8}" dt="2019-09-12T14:07:34.106" v="76" actId="14100"/>
          <ac:cxnSpMkLst>
            <pc:docMk/>
            <pc:sldMk cId="552790317" sldId="309"/>
            <ac:cxnSpMk id="20" creationId="{8AD2A17E-7323-4FDE-ACA8-60FFA7812C59}"/>
          </ac:cxnSpMkLst>
        </pc:cxnChg>
      </pc:sldChg>
      <pc:sldChg chg="addSp delSp modSp">
        <pc:chgData name="Davide Terzani" userId="3b834b0f5ce623eb" providerId="LiveId" clId="{E151CC6D-8572-48F6-8A17-62F85A4D0BD8}" dt="2019-09-16T13:03:04.997" v="2140" actId="1038"/>
        <pc:sldMkLst>
          <pc:docMk/>
          <pc:sldMk cId="3017489428" sldId="313"/>
        </pc:sldMkLst>
        <pc:spChg chg="mod">
          <ac:chgData name="Davide Terzani" userId="3b834b0f5ce623eb" providerId="LiveId" clId="{E151CC6D-8572-48F6-8A17-62F85A4D0BD8}" dt="2019-09-12T15:14:19.422" v="142" actId="1076"/>
          <ac:spMkLst>
            <pc:docMk/>
            <pc:sldMk cId="3017489428" sldId="313"/>
            <ac:spMk id="8" creationId="{11B18422-71AA-41AA-AA14-04ACA5897519}"/>
          </ac:spMkLst>
        </pc:spChg>
        <pc:spChg chg="del">
          <ac:chgData name="Davide Terzani" userId="3b834b0f5ce623eb" providerId="LiveId" clId="{E151CC6D-8572-48F6-8A17-62F85A4D0BD8}" dt="2019-09-12T14:54:42.891" v="139" actId="478"/>
          <ac:spMkLst>
            <pc:docMk/>
            <pc:sldMk cId="3017489428" sldId="313"/>
            <ac:spMk id="9" creationId="{88ABD366-8CFD-40B9-9A71-6E125004AEB2}"/>
          </ac:spMkLst>
        </pc:spChg>
        <pc:spChg chg="mod">
          <ac:chgData name="Davide Terzani" userId="3b834b0f5ce623eb" providerId="LiveId" clId="{E151CC6D-8572-48F6-8A17-62F85A4D0BD8}" dt="2019-09-12T15:46:44.907" v="406" actId="14100"/>
          <ac:spMkLst>
            <pc:docMk/>
            <pc:sldMk cId="3017489428" sldId="313"/>
            <ac:spMk id="10" creationId="{C2185F63-3327-4A43-A690-288326B48D7F}"/>
          </ac:spMkLst>
        </pc:spChg>
        <pc:spChg chg="add del mod">
          <ac:chgData name="Davide Terzani" userId="3b834b0f5ce623eb" providerId="LiveId" clId="{E151CC6D-8572-48F6-8A17-62F85A4D0BD8}" dt="2019-09-12T15:58:10.718" v="666" actId="478"/>
          <ac:spMkLst>
            <pc:docMk/>
            <pc:sldMk cId="3017489428" sldId="313"/>
            <ac:spMk id="13" creationId="{5FD93B44-52D7-4A5E-BDF1-9AEC13448F16}"/>
          </ac:spMkLst>
        </pc:spChg>
        <pc:spChg chg="add mod">
          <ac:chgData name="Davide Terzani" userId="3b834b0f5ce623eb" providerId="LiveId" clId="{E151CC6D-8572-48F6-8A17-62F85A4D0BD8}" dt="2019-09-16T13:03:04.997" v="2140" actId="1038"/>
          <ac:spMkLst>
            <pc:docMk/>
            <pc:sldMk cId="3017489428" sldId="313"/>
            <ac:spMk id="14" creationId="{10AAA77B-3E29-4618-83DF-A5E6AE823CAF}"/>
          </ac:spMkLst>
        </pc:spChg>
        <pc:spChg chg="add mod">
          <ac:chgData name="Davide Terzani" userId="3b834b0f5ce623eb" providerId="LiveId" clId="{E151CC6D-8572-48F6-8A17-62F85A4D0BD8}" dt="2019-09-12T15:56:53.422" v="661" actId="1076"/>
          <ac:spMkLst>
            <pc:docMk/>
            <pc:sldMk cId="3017489428" sldId="313"/>
            <ac:spMk id="19" creationId="{45AD0562-DB6D-48FD-9772-F8632585E992}"/>
          </ac:spMkLst>
        </pc:spChg>
        <pc:spChg chg="add mod">
          <ac:chgData name="Davide Terzani" userId="3b834b0f5ce623eb" providerId="LiveId" clId="{E151CC6D-8572-48F6-8A17-62F85A4D0BD8}" dt="2019-09-12T16:03:24.841" v="776" actId="1076"/>
          <ac:spMkLst>
            <pc:docMk/>
            <pc:sldMk cId="3017489428" sldId="313"/>
            <ac:spMk id="26" creationId="{B716BDB0-4D6A-4E38-995E-95A42FFD4A30}"/>
          </ac:spMkLst>
        </pc:spChg>
        <pc:spChg chg="mod">
          <ac:chgData name="Davide Terzani" userId="3b834b0f5ce623eb" providerId="LiveId" clId="{E151CC6D-8572-48F6-8A17-62F85A4D0BD8}" dt="2019-09-12T16:02:56.782" v="771" actId="1076"/>
          <ac:spMkLst>
            <pc:docMk/>
            <pc:sldMk cId="3017489428" sldId="313"/>
            <ac:spMk id="34" creationId="{F4030E88-F3A0-4BBA-9835-2689DC397488}"/>
          </ac:spMkLst>
        </pc:spChg>
        <pc:spChg chg="mod">
          <ac:chgData name="Davide Terzani" userId="3b834b0f5ce623eb" providerId="LiveId" clId="{E151CC6D-8572-48F6-8A17-62F85A4D0BD8}" dt="2019-09-12T16:03:07.632" v="774" actId="1076"/>
          <ac:spMkLst>
            <pc:docMk/>
            <pc:sldMk cId="3017489428" sldId="313"/>
            <ac:spMk id="35" creationId="{FBFD5CF9-04AC-46A9-920C-7F897981CD3C}"/>
          </ac:spMkLst>
        </pc:spChg>
        <pc:spChg chg="add mod">
          <ac:chgData name="Davide Terzani" userId="3b834b0f5ce623eb" providerId="LiveId" clId="{E151CC6D-8572-48F6-8A17-62F85A4D0BD8}" dt="2019-09-12T16:02:46.309" v="770" actId="1076"/>
          <ac:spMkLst>
            <pc:docMk/>
            <pc:sldMk cId="3017489428" sldId="313"/>
            <ac:spMk id="37" creationId="{0BB2832A-1657-482A-AC43-90F2DFD5FD38}"/>
          </ac:spMkLst>
        </pc:spChg>
        <pc:picChg chg="mod">
          <ac:chgData name="Davide Terzani" userId="3b834b0f5ce623eb" providerId="LiveId" clId="{E151CC6D-8572-48F6-8A17-62F85A4D0BD8}" dt="2019-09-12T15:14:26.342" v="143" actId="1076"/>
          <ac:picMkLst>
            <pc:docMk/>
            <pc:sldMk cId="3017489428" sldId="313"/>
            <ac:picMk id="7" creationId="{8284BA23-2C8B-41EF-9FFE-38F34A99024B}"/>
          </ac:picMkLst>
        </pc:picChg>
        <pc:picChg chg="del mod">
          <ac:chgData name="Davide Terzani" userId="3b834b0f5ce623eb" providerId="LiveId" clId="{E151CC6D-8572-48F6-8A17-62F85A4D0BD8}" dt="2019-09-12T15:13:37.398" v="141" actId="478"/>
          <ac:picMkLst>
            <pc:docMk/>
            <pc:sldMk cId="3017489428" sldId="313"/>
            <ac:picMk id="16" creationId="{EAB17173-89AA-4EAC-A26A-3EFEA2DAB0E8}"/>
          </ac:picMkLst>
        </pc:picChg>
        <pc:picChg chg="mod">
          <ac:chgData name="Davide Terzani" userId="3b834b0f5ce623eb" providerId="LiveId" clId="{E151CC6D-8572-48F6-8A17-62F85A4D0BD8}" dt="2019-09-12T16:03:00.159" v="773" actId="1076"/>
          <ac:picMkLst>
            <pc:docMk/>
            <pc:sldMk cId="3017489428" sldId="313"/>
            <ac:picMk id="17" creationId="{BC8E26DC-499C-478C-95DC-3C9D0D36410B}"/>
          </ac:picMkLst>
        </pc:picChg>
        <pc:picChg chg="del mod">
          <ac:chgData name="Davide Terzani" userId="3b834b0f5ce623eb" providerId="LiveId" clId="{E151CC6D-8572-48F6-8A17-62F85A4D0BD8}" dt="2019-09-12T16:00:45.428" v="694" actId="478"/>
          <ac:picMkLst>
            <pc:docMk/>
            <pc:sldMk cId="3017489428" sldId="313"/>
            <ac:picMk id="18" creationId="{13F1A71C-B4F1-4779-A910-F9DBED79CC74}"/>
          </ac:picMkLst>
        </pc:picChg>
        <pc:picChg chg="del mod ord">
          <ac:chgData name="Davide Terzani" userId="3b834b0f5ce623eb" providerId="LiveId" clId="{E151CC6D-8572-48F6-8A17-62F85A4D0BD8}" dt="2019-09-12T16:01:07.229" v="709" actId="478"/>
          <ac:picMkLst>
            <pc:docMk/>
            <pc:sldMk cId="3017489428" sldId="313"/>
            <ac:picMk id="24" creationId="{A8D912B5-496C-46A7-9599-C6EBFA022E39}"/>
          </ac:picMkLst>
        </pc:picChg>
        <pc:picChg chg="del mod ord">
          <ac:chgData name="Davide Terzani" userId="3b834b0f5ce623eb" providerId="LiveId" clId="{E151CC6D-8572-48F6-8A17-62F85A4D0BD8}" dt="2019-09-12T16:01:20.112" v="724" actId="478"/>
          <ac:picMkLst>
            <pc:docMk/>
            <pc:sldMk cId="3017489428" sldId="313"/>
            <ac:picMk id="29" creationId="{BA83A81C-0B4F-40E6-ADA9-3FF6A8F394C0}"/>
          </ac:picMkLst>
        </pc:picChg>
        <pc:picChg chg="mod ord">
          <ac:chgData name="Davide Terzani" userId="3b834b0f5ce623eb" providerId="LiveId" clId="{E151CC6D-8572-48F6-8A17-62F85A4D0BD8}" dt="2019-09-12T16:03:22.442" v="775" actId="1076"/>
          <ac:picMkLst>
            <pc:docMk/>
            <pc:sldMk cId="3017489428" sldId="313"/>
            <ac:picMk id="32" creationId="{8CC6B6D6-0CB6-4E57-B52A-0F7CBB078CE5}"/>
          </ac:picMkLst>
        </pc:picChg>
        <pc:cxnChg chg="add mod">
          <ac:chgData name="Davide Terzani" userId="3b834b0f5ce623eb" providerId="LiveId" clId="{E151CC6D-8572-48F6-8A17-62F85A4D0BD8}" dt="2019-09-16T13:03:04.997" v="2140" actId="1038"/>
          <ac:cxnSpMkLst>
            <pc:docMk/>
            <pc:sldMk cId="3017489428" sldId="313"/>
            <ac:cxnSpMk id="12" creationId="{7B95BE88-EF90-461F-9984-0E1EE1ABBD60}"/>
          </ac:cxnSpMkLst>
        </pc:cxnChg>
        <pc:cxnChg chg="add mod">
          <ac:chgData name="Davide Terzani" userId="3b834b0f5ce623eb" providerId="LiveId" clId="{E151CC6D-8572-48F6-8A17-62F85A4D0BD8}" dt="2019-09-12T16:03:24.841" v="776" actId="1076"/>
          <ac:cxnSpMkLst>
            <pc:docMk/>
            <pc:sldMk cId="3017489428" sldId="313"/>
            <ac:cxnSpMk id="21" creationId="{08A8E4C6-9520-41FB-A797-3C10BD79BFAE}"/>
          </ac:cxnSpMkLst>
        </pc:cxnChg>
      </pc:sldChg>
      <pc:sldChg chg="modSp">
        <pc:chgData name="Davide Terzani" userId="3b834b0f5ce623eb" providerId="LiveId" clId="{E151CC6D-8572-48F6-8A17-62F85A4D0BD8}" dt="2019-09-16T13:04:27.733" v="2150" actId="114"/>
        <pc:sldMkLst>
          <pc:docMk/>
          <pc:sldMk cId="597819094" sldId="314"/>
        </pc:sldMkLst>
        <pc:spChg chg="mod">
          <ac:chgData name="Davide Terzani" userId="3b834b0f5ce623eb" providerId="LiveId" clId="{E151CC6D-8572-48F6-8A17-62F85A4D0BD8}" dt="2019-09-16T13:04:27.733" v="2150" actId="114"/>
          <ac:spMkLst>
            <pc:docMk/>
            <pc:sldMk cId="597819094" sldId="314"/>
            <ac:spMk id="33" creationId="{ED9D0C4B-7DD1-45E9-8555-8F67D81EEC55}"/>
          </ac:spMkLst>
        </pc:spChg>
      </pc:sldChg>
      <pc:sldChg chg="ord modTransition">
        <pc:chgData name="Davide Terzani" userId="3b834b0f5ce623eb" providerId="LiveId" clId="{E151CC6D-8572-48F6-8A17-62F85A4D0BD8}" dt="2019-09-12T16:34:37.892" v="1886"/>
        <pc:sldMkLst>
          <pc:docMk/>
          <pc:sldMk cId="799097526" sldId="317"/>
        </pc:sldMkLst>
      </pc:sldChg>
      <pc:sldChg chg="addSp delSp modSp modAnim">
        <pc:chgData name="Davide Terzani" userId="3b834b0f5ce623eb" providerId="LiveId" clId="{E151CC6D-8572-48F6-8A17-62F85A4D0BD8}" dt="2019-09-12T15:46:26.068" v="405" actId="14100"/>
        <pc:sldMkLst>
          <pc:docMk/>
          <pc:sldMk cId="3689031691" sldId="323"/>
        </pc:sldMkLst>
        <pc:spChg chg="mod">
          <ac:chgData name="Davide Terzani" userId="3b834b0f5ce623eb" providerId="LiveId" clId="{E151CC6D-8572-48F6-8A17-62F85A4D0BD8}" dt="2019-09-12T15:46:26.068" v="405" actId="14100"/>
          <ac:spMkLst>
            <pc:docMk/>
            <pc:sldMk cId="3689031691" sldId="323"/>
            <ac:spMk id="2" creationId="{00000000-0000-0000-0000-000000000000}"/>
          </ac:spMkLst>
        </pc:spChg>
        <pc:spChg chg="add mod">
          <ac:chgData name="Davide Terzani" userId="3b834b0f5ce623eb" providerId="LiveId" clId="{E151CC6D-8572-48F6-8A17-62F85A4D0BD8}" dt="2019-09-12T15:44:12.181" v="389" actId="1076"/>
          <ac:spMkLst>
            <pc:docMk/>
            <pc:sldMk cId="3689031691" sldId="323"/>
            <ac:spMk id="12" creationId="{5965B866-637D-4FA9-9AEB-712DAF5A834A}"/>
          </ac:spMkLst>
        </pc:spChg>
        <pc:spChg chg="add mod">
          <ac:chgData name="Davide Terzani" userId="3b834b0f5ce623eb" providerId="LiveId" clId="{E151CC6D-8572-48F6-8A17-62F85A4D0BD8}" dt="2019-09-12T15:41:30.484" v="346" actId="1076"/>
          <ac:spMkLst>
            <pc:docMk/>
            <pc:sldMk cId="3689031691" sldId="323"/>
            <ac:spMk id="13" creationId="{537A3D37-2765-4280-9E67-7DB6C1F1080C}"/>
          </ac:spMkLst>
        </pc:spChg>
        <pc:spChg chg="add mod">
          <ac:chgData name="Davide Terzani" userId="3b834b0f5ce623eb" providerId="LiveId" clId="{E151CC6D-8572-48F6-8A17-62F85A4D0BD8}" dt="2019-09-12T15:42:50.118" v="380" actId="1076"/>
          <ac:spMkLst>
            <pc:docMk/>
            <pc:sldMk cId="3689031691" sldId="323"/>
            <ac:spMk id="14" creationId="{5E669A08-387F-4160-A0E4-36E480BE7F60}"/>
          </ac:spMkLst>
        </pc:spChg>
        <pc:picChg chg="mod">
          <ac:chgData name="Davide Terzani" userId="3b834b0f5ce623eb" providerId="LiveId" clId="{E151CC6D-8572-48F6-8A17-62F85A4D0BD8}" dt="2019-09-12T15:36:37.903" v="187" actId="1076"/>
          <ac:picMkLst>
            <pc:docMk/>
            <pc:sldMk cId="3689031691" sldId="323"/>
            <ac:picMk id="6" creationId="{00000000-0000-0000-0000-000000000000}"/>
          </ac:picMkLst>
        </pc:picChg>
        <pc:picChg chg="del">
          <ac:chgData name="Davide Terzani" userId="3b834b0f5ce623eb" providerId="LiveId" clId="{E151CC6D-8572-48F6-8A17-62F85A4D0BD8}" dt="2019-09-12T15:35:39.099" v="144" actId="478"/>
          <ac:picMkLst>
            <pc:docMk/>
            <pc:sldMk cId="3689031691" sldId="323"/>
            <ac:picMk id="7" creationId="{00000000-0000-0000-0000-000000000000}"/>
          </ac:picMkLst>
        </pc:picChg>
        <pc:picChg chg="add mod">
          <ac:chgData name="Davide Terzani" userId="3b834b0f5ce623eb" providerId="LiveId" clId="{E151CC6D-8572-48F6-8A17-62F85A4D0BD8}" dt="2019-09-12T15:36:39.726" v="188" actId="1076"/>
          <ac:picMkLst>
            <pc:docMk/>
            <pc:sldMk cId="3689031691" sldId="323"/>
            <ac:picMk id="9" creationId="{74B5E8F6-B055-4874-A3A4-2CDE0F688C86}"/>
          </ac:picMkLst>
        </pc:picChg>
        <pc:picChg chg="add mod ord">
          <ac:chgData name="Davide Terzani" userId="3b834b0f5ce623eb" providerId="LiveId" clId="{E151CC6D-8572-48F6-8A17-62F85A4D0BD8}" dt="2019-09-12T15:37:52.584" v="196" actId="167"/>
          <ac:picMkLst>
            <pc:docMk/>
            <pc:sldMk cId="3689031691" sldId="323"/>
            <ac:picMk id="11" creationId="{52DCBDE9-0FA1-49CB-8853-198500920909}"/>
          </ac:picMkLst>
        </pc:picChg>
        <pc:cxnChg chg="add mod">
          <ac:chgData name="Davide Terzani" userId="3b834b0f5ce623eb" providerId="LiveId" clId="{E151CC6D-8572-48F6-8A17-62F85A4D0BD8}" dt="2019-09-12T15:43:17.757" v="386" actId="1076"/>
          <ac:cxnSpMkLst>
            <pc:docMk/>
            <pc:sldMk cId="3689031691" sldId="323"/>
            <ac:cxnSpMk id="16" creationId="{750572D4-6F75-4CE9-99E7-3C23FF6E94F9}"/>
          </ac:cxnSpMkLst>
        </pc:cxnChg>
      </pc:sldChg>
      <pc:sldChg chg="addSp modSp">
        <pc:chgData name="Davide Terzani" userId="3b834b0f5ce623eb" providerId="LiveId" clId="{E151CC6D-8572-48F6-8A17-62F85A4D0BD8}" dt="2019-09-12T16:28:04.894" v="1880" actId="20577"/>
        <pc:sldMkLst>
          <pc:docMk/>
          <pc:sldMk cId="1106981571" sldId="325"/>
        </pc:sldMkLst>
        <pc:spChg chg="add mod">
          <ac:chgData name="Davide Terzani" userId="3b834b0f5ce623eb" providerId="LiveId" clId="{E151CC6D-8572-48F6-8A17-62F85A4D0BD8}" dt="2019-09-12T16:28:04.894" v="1880" actId="20577"/>
          <ac:spMkLst>
            <pc:docMk/>
            <pc:sldMk cId="1106981571" sldId="325"/>
            <ac:spMk id="6" creationId="{FAF609D6-321C-4B88-BC29-E59C7CC9B4E0}"/>
          </ac:spMkLst>
        </pc:spChg>
      </pc:sldChg>
    </pc:docChg>
  </pc:docChgLst>
  <pc:docChgLst>
    <pc:chgData name="Davide Terzani" userId="3b834b0f5ce623eb" providerId="LiveId" clId="{35E36D96-3734-4708-B1A4-08390D4D9620}"/>
    <pc:docChg chg="undo redo custSel addSld delSld modSld sldOrd modMainMaster delSection modSection">
      <pc:chgData name="Davide Terzani" userId="3b834b0f5ce623eb" providerId="LiveId" clId="{35E36D96-3734-4708-B1A4-08390D4D9620}" dt="2019-08-13T15:25:23.246" v="5717" actId="113"/>
      <pc:docMkLst>
        <pc:docMk/>
      </pc:docMkLst>
      <pc:sldChg chg="addSp delSp modSp mod setBg">
        <pc:chgData name="Davide Terzani" userId="3b834b0f5ce623eb" providerId="LiveId" clId="{35E36D96-3734-4708-B1A4-08390D4D9620}" dt="2019-08-09T14:27:11.274" v="3653"/>
        <pc:sldMkLst>
          <pc:docMk/>
          <pc:sldMk cId="4180245411" sldId="256"/>
        </pc:sldMkLst>
        <pc:spChg chg="mod">
          <ac:chgData name="Davide Terzani" userId="3b834b0f5ce623eb" providerId="LiveId" clId="{35E36D96-3734-4708-B1A4-08390D4D9620}" dt="2019-08-09T14:26:37.297" v="3652" actId="26606"/>
          <ac:spMkLst>
            <pc:docMk/>
            <pc:sldMk cId="4180245411" sldId="256"/>
            <ac:spMk id="2" creationId="{981F9E28-DC75-443D-8712-5FE9534750E7}"/>
          </ac:spMkLst>
        </pc:spChg>
        <pc:spChg chg="mod">
          <ac:chgData name="Davide Terzani" userId="3b834b0f5ce623eb" providerId="LiveId" clId="{35E36D96-3734-4708-B1A4-08390D4D9620}" dt="2019-08-09T14:26:37.297" v="3652" actId="26606"/>
          <ac:spMkLst>
            <pc:docMk/>
            <pc:sldMk cId="4180245411" sldId="256"/>
            <ac:spMk id="3" creationId="{368613AD-03BD-4912-A4A4-C6B6A8A85770}"/>
          </ac:spMkLst>
        </pc:spChg>
        <pc:spChg chg="del mod">
          <ac:chgData name="Davide Terzani" userId="3b834b0f5ce623eb" providerId="LiveId" clId="{35E36D96-3734-4708-B1A4-08390D4D9620}" dt="2019-08-09T14:25:53.439" v="3641" actId="478"/>
          <ac:spMkLst>
            <pc:docMk/>
            <pc:sldMk cId="4180245411" sldId="256"/>
            <ac:spMk id="4" creationId="{70B7D018-69AD-408B-9651-8E2B4A28C1E6}"/>
          </ac:spMkLst>
        </pc:spChg>
        <pc:spChg chg="del">
          <ac:chgData name="Davide Terzani" userId="3b834b0f5ce623eb" providerId="LiveId" clId="{35E36D96-3734-4708-B1A4-08390D4D9620}" dt="2019-08-09T14:25:55.406" v="3642" actId="478"/>
          <ac:spMkLst>
            <pc:docMk/>
            <pc:sldMk cId="4180245411" sldId="256"/>
            <ac:spMk id="5" creationId="{95873736-44C6-4657-BA13-45EBD161E86E}"/>
          </ac:spMkLst>
        </pc:spChg>
        <pc:spChg chg="add del">
          <ac:chgData name="Davide Terzani" userId="3b834b0f5ce623eb" providerId="LiveId" clId="{35E36D96-3734-4708-B1A4-08390D4D9620}" dt="2019-08-09T14:26:37.282" v="3651" actId="26606"/>
          <ac:spMkLst>
            <pc:docMk/>
            <pc:sldMk cId="4180245411" sldId="256"/>
            <ac:spMk id="8" creationId="{23962611-DFD5-4092-AAFD-559E3DFCE2C9}"/>
          </ac:spMkLst>
        </pc:spChg>
        <pc:picChg chg="add del">
          <ac:chgData name="Davide Terzani" userId="3b834b0f5ce623eb" providerId="LiveId" clId="{35E36D96-3734-4708-B1A4-08390D4D9620}" dt="2019-08-09T14:26:37.282" v="3651" actId="26606"/>
          <ac:picMkLst>
            <pc:docMk/>
            <pc:sldMk cId="4180245411" sldId="256"/>
            <ac:picMk id="10" creationId="{2270F1FA-0425-408F-9861-80BF5AFB276D}"/>
          </ac:picMkLst>
        </pc:picChg>
      </pc:sldChg>
      <pc:sldChg chg="modSp">
        <pc:chgData name="Davide Terzani" userId="3b834b0f5ce623eb" providerId="LiveId" clId="{35E36D96-3734-4708-B1A4-08390D4D9620}" dt="2019-08-10T14:27:47.222" v="4964" actId="20577"/>
        <pc:sldMkLst>
          <pc:docMk/>
          <pc:sldMk cId="4163163776" sldId="257"/>
        </pc:sldMkLst>
        <pc:spChg chg="mod">
          <ac:chgData name="Davide Terzani" userId="3b834b0f5ce623eb" providerId="LiveId" clId="{35E36D96-3734-4708-B1A4-08390D4D9620}" dt="2019-08-09T15:48:17" v="4683" actId="790"/>
          <ac:spMkLst>
            <pc:docMk/>
            <pc:sldMk cId="4163163776" sldId="257"/>
            <ac:spMk id="2" creationId="{AAB67E83-80B2-4C7F-9F50-6870E0D1E865}"/>
          </ac:spMkLst>
        </pc:spChg>
        <pc:spChg chg="mod">
          <ac:chgData name="Davide Terzani" userId="3b834b0f5ce623eb" providerId="LiveId" clId="{35E36D96-3734-4708-B1A4-08390D4D9620}" dt="2019-08-10T14:27:47.222" v="4964" actId="20577"/>
          <ac:spMkLst>
            <pc:docMk/>
            <pc:sldMk cId="4163163776" sldId="257"/>
            <ac:spMk id="7" creationId="{4537EE97-E578-4C97-86AD-BF834BED7B3C}"/>
          </ac:spMkLst>
        </pc:spChg>
      </pc:sldChg>
      <pc:sldChg chg="modSp">
        <pc:chgData name="Davide Terzani" userId="3b834b0f5ce623eb" providerId="LiveId" clId="{35E36D96-3734-4708-B1A4-08390D4D9620}" dt="2019-08-01T13:45:48.982" v="35" actId="27636"/>
        <pc:sldMkLst>
          <pc:docMk/>
          <pc:sldMk cId="113103110" sldId="260"/>
        </pc:sldMkLst>
        <pc:spChg chg="mod">
          <ac:chgData name="Davide Terzani" userId="3b834b0f5ce623eb" providerId="LiveId" clId="{35E36D96-3734-4708-B1A4-08390D4D9620}" dt="2019-08-01T13:45:48.982" v="35" actId="27636"/>
          <ac:spMkLst>
            <pc:docMk/>
            <pc:sldMk cId="113103110" sldId="260"/>
            <ac:spMk id="10" creationId="{E40D2F8C-CE06-4447-AEE1-F1F0943557A2}"/>
          </ac:spMkLst>
        </pc:spChg>
      </pc:sldChg>
      <pc:sldChg chg="delSp modSp ord">
        <pc:chgData name="Davide Terzani" userId="3b834b0f5ce623eb" providerId="LiveId" clId="{35E36D96-3734-4708-B1A4-08390D4D9620}" dt="2019-08-09T15:55:57.413" v="4774" actId="1076"/>
        <pc:sldMkLst>
          <pc:docMk/>
          <pc:sldMk cId="3081319425" sldId="262"/>
        </pc:sldMkLst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2" creationId="{F6B2F8FF-A83A-4548-BD18-F846293DB508}"/>
          </ac:spMkLst>
        </pc:spChg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3" creationId="{6961B26D-BAAF-4222-85AA-418EF1C2DEC1}"/>
          </ac:spMkLst>
        </pc:spChg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4" creationId="{F91EFD34-E8FA-408E-9CF0-2DDFDCD3388D}"/>
          </ac:spMkLst>
        </pc:spChg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5" creationId="{5A69FFA8-8A9F-4690-A69E-0CAAFADF1DE9}"/>
          </ac:spMkLst>
        </pc:spChg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6" creationId="{B7C53BF6-83FB-43FF-A167-2541220D831E}"/>
          </ac:spMkLst>
        </pc:spChg>
        <pc:spChg chg="mod">
          <ac:chgData name="Davide Terzani" userId="3b834b0f5ce623eb" providerId="LiveId" clId="{35E36D96-3734-4708-B1A4-08390D4D9620}" dt="2019-08-09T15:55:23.655" v="4769" actId="1076"/>
          <ac:spMkLst>
            <pc:docMk/>
            <pc:sldMk cId="3081319425" sldId="262"/>
            <ac:spMk id="15" creationId="{F4035A8F-C8BB-4C8B-9DDC-29B4AB1A626F}"/>
          </ac:spMkLst>
        </pc:spChg>
        <pc:spChg chg="mod">
          <ac:chgData name="Davide Terzani" userId="3b834b0f5ce623eb" providerId="LiveId" clId="{35E36D96-3734-4708-B1A4-08390D4D9620}" dt="2019-08-09T15:55:03.300" v="4766" actId="1076"/>
          <ac:spMkLst>
            <pc:docMk/>
            <pc:sldMk cId="3081319425" sldId="262"/>
            <ac:spMk id="19" creationId="{96EBFA93-B0A6-4D2E-BBF1-05ACB6BD1EE0}"/>
          </ac:spMkLst>
        </pc:spChg>
        <pc:spChg chg="del mod">
          <ac:chgData name="Davide Terzani" userId="3b834b0f5ce623eb" providerId="LiveId" clId="{35E36D96-3734-4708-B1A4-08390D4D9620}" dt="2019-08-09T15:55:29.922" v="4770" actId="478"/>
          <ac:spMkLst>
            <pc:docMk/>
            <pc:sldMk cId="3081319425" sldId="262"/>
            <ac:spMk id="27" creationId="{6D828365-7D25-4501-93AB-DB9F6809C73D}"/>
          </ac:spMkLst>
        </pc:spChg>
        <pc:spChg chg="mod">
          <ac:chgData name="Davide Terzani" userId="3b834b0f5ce623eb" providerId="LiveId" clId="{35E36D96-3734-4708-B1A4-08390D4D9620}" dt="2019-08-09T15:55:57.413" v="4774" actId="1076"/>
          <ac:spMkLst>
            <pc:docMk/>
            <pc:sldMk cId="3081319425" sldId="262"/>
            <ac:spMk id="62" creationId="{618D2D88-0223-4521-9A77-33C379936B62}"/>
          </ac:spMkLst>
        </pc:spChg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69" creationId="{D2852C5B-7C09-4F24-B551-A66545771FE6}"/>
          </ac:spMkLst>
        </pc:spChg>
        <pc:spChg chg="mod">
          <ac:chgData name="Davide Terzani" userId="3b834b0f5ce623eb" providerId="LiveId" clId="{35E36D96-3734-4708-B1A4-08390D4D9620}" dt="2019-08-09T15:54:32.845" v="4762" actId="790"/>
          <ac:spMkLst>
            <pc:docMk/>
            <pc:sldMk cId="3081319425" sldId="262"/>
            <ac:spMk id="70" creationId="{7A10851F-833E-4DFE-9673-34343692B119}"/>
          </ac:spMkLst>
        </pc:spChg>
        <pc:spChg chg="del mod">
          <ac:chgData name="Davide Terzani" userId="3b834b0f5ce623eb" providerId="LiveId" clId="{35E36D96-3734-4708-B1A4-08390D4D9620}" dt="2019-08-09T15:55:08.190" v="4767" actId="478"/>
          <ac:spMkLst>
            <pc:docMk/>
            <pc:sldMk cId="3081319425" sldId="262"/>
            <ac:spMk id="73" creationId="{15A46619-EE23-41C6-8A37-DD90FBE5E013}"/>
          </ac:spMkLst>
        </pc:spChg>
        <pc:picChg chg="mod">
          <ac:chgData name="Davide Terzani" userId="3b834b0f5ce623eb" providerId="LiveId" clId="{35E36D96-3734-4708-B1A4-08390D4D9620}" dt="2019-08-09T15:54:48.728" v="4763" actId="1076"/>
          <ac:picMkLst>
            <pc:docMk/>
            <pc:sldMk cId="3081319425" sldId="262"/>
            <ac:picMk id="10" creationId="{040804B9-5F6D-4FC3-B8F4-E5194C1D4781}"/>
          </ac:picMkLst>
        </pc:picChg>
        <pc:picChg chg="mod">
          <ac:chgData name="Davide Terzani" userId="3b834b0f5ce623eb" providerId="LiveId" clId="{35E36D96-3734-4708-B1A4-08390D4D9620}" dt="2019-08-09T15:55:16.037" v="4768" actId="1076"/>
          <ac:picMkLst>
            <pc:docMk/>
            <pc:sldMk cId="3081319425" sldId="262"/>
            <ac:picMk id="17" creationId="{DB397EA2-DD45-41E6-B50D-5580EEFDE30A}"/>
          </ac:picMkLst>
        </pc:picChg>
        <pc:picChg chg="mod">
          <ac:chgData name="Davide Terzani" userId="3b834b0f5ce623eb" providerId="LiveId" clId="{35E36D96-3734-4708-B1A4-08390D4D9620}" dt="2019-08-09T15:55:34.695" v="4771" actId="1076"/>
          <ac:picMkLst>
            <pc:docMk/>
            <pc:sldMk cId="3081319425" sldId="262"/>
            <ac:picMk id="55" creationId="{7441894C-B3EE-4470-8079-7EB4265C3F66}"/>
          </ac:picMkLst>
        </pc:picChg>
        <pc:picChg chg="mod">
          <ac:chgData name="Davide Terzani" userId="3b834b0f5ce623eb" providerId="LiveId" clId="{35E36D96-3734-4708-B1A4-08390D4D9620}" dt="2019-08-09T15:54:53.341" v="4764" actId="1076"/>
          <ac:picMkLst>
            <pc:docMk/>
            <pc:sldMk cId="3081319425" sldId="262"/>
            <ac:picMk id="57" creationId="{72439729-5176-44EC-9065-BD68BF178F5B}"/>
          </ac:picMkLst>
        </pc:picChg>
        <pc:cxnChg chg="mod">
          <ac:chgData name="Davide Terzani" userId="3b834b0f5ce623eb" providerId="LiveId" clId="{35E36D96-3734-4708-B1A4-08390D4D9620}" dt="2019-08-09T15:55:03.300" v="4766" actId="1076"/>
          <ac:cxnSpMkLst>
            <pc:docMk/>
            <pc:sldMk cId="3081319425" sldId="262"/>
            <ac:cxnSpMk id="21" creationId="{CC8DEC29-1E3C-4858-AA23-955D46E35AB4}"/>
          </ac:cxnSpMkLst>
        </pc:cxnChg>
        <pc:cxnChg chg="mod">
          <ac:chgData name="Davide Terzani" userId="3b834b0f5ce623eb" providerId="LiveId" clId="{35E36D96-3734-4708-B1A4-08390D4D9620}" dt="2019-08-09T15:55:03.300" v="4766" actId="1076"/>
          <ac:cxnSpMkLst>
            <pc:docMk/>
            <pc:sldMk cId="3081319425" sldId="262"/>
            <ac:cxnSpMk id="23" creationId="{E30B5057-FADB-41D6-BDDF-C472C3BCF925}"/>
          </ac:cxnSpMkLst>
        </pc:cxnChg>
        <pc:cxnChg chg="mod">
          <ac:chgData name="Davide Terzani" userId="3b834b0f5ce623eb" providerId="LiveId" clId="{35E36D96-3734-4708-B1A4-08390D4D9620}" dt="2019-08-09T15:55:45.037" v="4773" actId="14100"/>
          <ac:cxnSpMkLst>
            <pc:docMk/>
            <pc:sldMk cId="3081319425" sldId="262"/>
            <ac:cxnSpMk id="25" creationId="{B11CFE21-EBC4-4483-A5DA-65E064CB56E8}"/>
          </ac:cxnSpMkLst>
        </pc:cxnChg>
        <pc:cxnChg chg="mod">
          <ac:chgData name="Davide Terzani" userId="3b834b0f5ce623eb" providerId="LiveId" clId="{35E36D96-3734-4708-B1A4-08390D4D9620}" dt="2019-08-09T15:55:34.695" v="4771" actId="1076"/>
          <ac:cxnSpMkLst>
            <pc:docMk/>
            <pc:sldMk cId="3081319425" sldId="262"/>
            <ac:cxnSpMk id="64" creationId="{F6897173-851D-41A0-9A01-425F224773C9}"/>
          </ac:cxnSpMkLst>
        </pc:cxnChg>
        <pc:cxnChg chg="mod">
          <ac:chgData name="Davide Terzani" userId="3b834b0f5ce623eb" providerId="LiveId" clId="{35E36D96-3734-4708-B1A4-08390D4D9620}" dt="2019-08-09T15:55:34.695" v="4771" actId="1076"/>
          <ac:cxnSpMkLst>
            <pc:docMk/>
            <pc:sldMk cId="3081319425" sldId="262"/>
            <ac:cxnSpMk id="66" creationId="{CAB216AD-AE4A-4F32-8DF1-F89DAA443352}"/>
          </ac:cxnSpMkLst>
        </pc:cxnChg>
      </pc:sldChg>
      <pc:sldChg chg="modSp">
        <pc:chgData name="Davide Terzani" userId="3b834b0f5ce623eb" providerId="LiveId" clId="{35E36D96-3734-4708-B1A4-08390D4D9620}" dt="2019-08-09T15:57:44.622" v="4793" actId="790"/>
        <pc:sldMkLst>
          <pc:docMk/>
          <pc:sldMk cId="2899590502" sldId="268"/>
        </pc:sldMkLst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2" creationId="{CC1C0B5E-65DF-4777-832B-A96B2304D15F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3" creationId="{55EFEDA8-7C18-48E1-B987-61F3A3294ED7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4" creationId="{5B58A3F1-4BCF-4BA4-B841-386CDAF3472E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5" creationId="{83267127-6C9D-442C-B24D-59FD0903E04B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6" creationId="{4647850C-753F-4A65-8051-98C804DE28DD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9" creationId="{17B491C1-F1B8-45F7-AC9B-BCB367D4B5AC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15" creationId="{5B5C182A-DA9D-4FD1-BD6F-25B26E119642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20" creationId="{6BF0E406-1FF0-4EE3-B09C-2E1F39D52D0F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22" creationId="{B89695D9-FFBE-45B5-82EF-1E6B86D96179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23" creationId="{57A969BD-6797-4227-912A-2A5725D09F03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25" creationId="{8CF422E3-AFE5-40DB-A6CD-9B75CAEBCE02}"/>
          </ac:spMkLst>
        </pc:spChg>
        <pc:spChg chg="mod">
          <ac:chgData name="Davide Terzani" userId="3b834b0f5ce623eb" providerId="LiveId" clId="{35E36D96-3734-4708-B1A4-08390D4D9620}" dt="2019-08-09T15:57:44.622" v="4793" actId="790"/>
          <ac:spMkLst>
            <pc:docMk/>
            <pc:sldMk cId="2899590502" sldId="268"/>
            <ac:spMk id="26" creationId="{14A43076-A2D3-4B67-AF16-6F6CDB7E190D}"/>
          </ac:spMkLst>
        </pc:spChg>
        <pc:picChg chg="mod">
          <ac:chgData name="Davide Terzani" userId="3b834b0f5ce623eb" providerId="LiveId" clId="{35E36D96-3734-4708-B1A4-08390D4D9620}" dt="2019-08-09T15:56:37.445" v="4779" actId="1076"/>
          <ac:picMkLst>
            <pc:docMk/>
            <pc:sldMk cId="2899590502" sldId="268"/>
            <ac:picMk id="8" creationId="{6272347D-A955-4EF2-A519-BE8977C11252}"/>
          </ac:picMkLst>
        </pc:picChg>
        <pc:picChg chg="mod">
          <ac:chgData name="Davide Terzani" userId="3b834b0f5ce623eb" providerId="LiveId" clId="{35E36D96-3734-4708-B1A4-08390D4D9620}" dt="2019-08-09T15:56:31.117" v="4778" actId="1076"/>
          <ac:picMkLst>
            <pc:docMk/>
            <pc:sldMk cId="2899590502" sldId="268"/>
            <ac:picMk id="14" creationId="{D860A145-CD2B-4EE9-A584-7EE30EDEDB2F}"/>
          </ac:picMkLst>
        </pc:picChg>
        <pc:cxnChg chg="mod">
          <ac:chgData name="Davide Terzani" userId="3b834b0f5ce623eb" providerId="LiveId" clId="{35E36D96-3734-4708-B1A4-08390D4D9620}" dt="2019-08-09T15:56:42.781" v="4781" actId="14100"/>
          <ac:cxnSpMkLst>
            <pc:docMk/>
            <pc:sldMk cId="2899590502" sldId="268"/>
            <ac:cxnSpMk id="11" creationId="{D0B2DFC9-7043-45DF-B129-C1F076106C9F}"/>
          </ac:cxnSpMkLst>
        </pc:cxnChg>
      </pc:sldChg>
      <pc:sldChg chg="delSp modSp">
        <pc:chgData name="Davide Terzani" userId="3b834b0f5ce623eb" providerId="LiveId" clId="{35E36D96-3734-4708-B1A4-08390D4D9620}" dt="2019-08-13T15:00:21.325" v="5677" actId="1037"/>
        <pc:sldMkLst>
          <pc:docMk/>
          <pc:sldMk cId="3670153391" sldId="269"/>
        </pc:sldMkLst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2" creationId="{C404F726-D780-4B25-AC26-3A7B0822980D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3" creationId="{7138013B-82A5-4B0E-B27C-965C9CBF500D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4" creationId="{1D0CE751-A2D7-4FE9-AD55-6611F5D63A73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5" creationId="{ABD88E0B-DB8E-4AAD-B489-67414ACED04A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6" creationId="{279D865F-96B6-4C60-92CE-EB8455F6B7D1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7" creationId="{C3B52AE0-13AC-4793-8338-7BEB61E65F77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9" creationId="{138DEDF0-B496-4D16-AF80-05C171F2A48D}"/>
          </ac:spMkLst>
        </pc:spChg>
        <pc:spChg chg="mod">
          <ac:chgData name="Davide Terzani" userId="3b834b0f5ce623eb" providerId="LiveId" clId="{35E36D96-3734-4708-B1A4-08390D4D9620}" dt="2019-08-09T16:10:10.019" v="4858" actId="790"/>
          <ac:spMkLst>
            <pc:docMk/>
            <pc:sldMk cId="3670153391" sldId="269"/>
            <ac:spMk id="13" creationId="{9AE42127-8CBE-4645-BC6C-283EDE947164}"/>
          </ac:spMkLst>
        </pc:spChg>
        <pc:picChg chg="del mod">
          <ac:chgData name="Davide Terzani" userId="3b834b0f5ce623eb" providerId="LiveId" clId="{35E36D96-3734-4708-B1A4-08390D4D9620}" dt="2019-08-10T15:32:44.991" v="5555" actId="478"/>
          <ac:picMkLst>
            <pc:docMk/>
            <pc:sldMk cId="3670153391" sldId="269"/>
            <ac:picMk id="8" creationId="{A13C3CC8-F7FC-470D-9008-1B00C7129225}"/>
          </ac:picMkLst>
        </pc:picChg>
        <pc:picChg chg="mod">
          <ac:chgData name="Davide Terzani" userId="3b834b0f5ce623eb" providerId="LiveId" clId="{35E36D96-3734-4708-B1A4-08390D4D9620}" dt="2019-08-09T15:59:02.196" v="4803" actId="14100"/>
          <ac:picMkLst>
            <pc:docMk/>
            <pc:sldMk cId="3670153391" sldId="269"/>
            <ac:picMk id="11" creationId="{081C1044-279C-409D-9408-98A6AE20581D}"/>
          </ac:picMkLst>
        </pc:picChg>
        <pc:picChg chg="mod ord">
          <ac:chgData name="Davide Terzani" userId="3b834b0f5ce623eb" providerId="LiveId" clId="{35E36D96-3734-4708-B1A4-08390D4D9620}" dt="2019-08-10T15:32:44.988" v="5554" actId="108"/>
          <ac:picMkLst>
            <pc:docMk/>
            <pc:sldMk cId="3670153391" sldId="269"/>
            <ac:picMk id="12" creationId="{34972300-6AC4-468A-BF07-CD18AAA70484}"/>
          </ac:picMkLst>
        </pc:picChg>
        <pc:picChg chg="mod">
          <ac:chgData name="Davide Terzani" userId="3b834b0f5ce623eb" providerId="LiveId" clId="{35E36D96-3734-4708-B1A4-08390D4D9620}" dt="2019-08-09T15:59:39.113" v="4805" actId="1076"/>
          <ac:picMkLst>
            <pc:docMk/>
            <pc:sldMk cId="3670153391" sldId="269"/>
            <ac:picMk id="19" creationId="{DEA62B97-9E47-4124-8018-080A24527E96}"/>
          </ac:picMkLst>
        </pc:picChg>
        <pc:picChg chg="mod">
          <ac:chgData name="Davide Terzani" userId="3b834b0f5ce623eb" providerId="LiveId" clId="{35E36D96-3734-4708-B1A4-08390D4D9620}" dt="2019-08-13T15:00:21.325" v="5677" actId="1037"/>
          <ac:picMkLst>
            <pc:docMk/>
            <pc:sldMk cId="3670153391" sldId="269"/>
            <ac:picMk id="25" creationId="{F16C8F56-F3FA-4CC1-B33A-D5087D72C7A3}"/>
          </ac:picMkLst>
        </pc:picChg>
        <pc:cxnChg chg="mod">
          <ac:chgData name="Davide Terzani" userId="3b834b0f5ce623eb" providerId="LiveId" clId="{35E36D96-3734-4708-B1A4-08390D4D9620}" dt="2019-08-09T16:00:02.391" v="4811" actId="14100"/>
          <ac:cxnSpMkLst>
            <pc:docMk/>
            <pc:sldMk cId="3670153391" sldId="269"/>
            <ac:cxnSpMk id="15" creationId="{FABBE2A3-6060-4107-A0F0-1BABE88732F2}"/>
          </ac:cxnSpMkLst>
        </pc:cxnChg>
        <pc:cxnChg chg="mod">
          <ac:chgData name="Davide Terzani" userId="3b834b0f5ce623eb" providerId="LiveId" clId="{35E36D96-3734-4708-B1A4-08390D4D9620}" dt="2019-08-13T15:00:21.325" v="5677" actId="1037"/>
          <ac:cxnSpMkLst>
            <pc:docMk/>
            <pc:sldMk cId="3670153391" sldId="269"/>
            <ac:cxnSpMk id="27" creationId="{2AA174B8-2877-4142-B97E-9CA5767A1CC4}"/>
          </ac:cxnSpMkLst>
        </pc:cxnChg>
      </pc:sldChg>
      <pc:sldChg chg="modSp">
        <pc:chgData name="Davide Terzani" userId="3b834b0f5ce623eb" providerId="LiveId" clId="{35E36D96-3734-4708-B1A4-08390D4D9620}" dt="2019-08-10T14:30:23.148" v="4975" actId="14100"/>
        <pc:sldMkLst>
          <pc:docMk/>
          <pc:sldMk cId="3068120434" sldId="270"/>
        </pc:sldMkLst>
        <pc:spChg chg="mod">
          <ac:chgData name="Davide Terzani" userId="3b834b0f5ce623eb" providerId="LiveId" clId="{35E36D96-3734-4708-B1A4-08390D4D9620}" dt="2019-08-09T16:11:12.060" v="4865" actId="790"/>
          <ac:spMkLst>
            <pc:docMk/>
            <pc:sldMk cId="3068120434" sldId="270"/>
            <ac:spMk id="2" creationId="{09B93BC4-DC0A-4DE4-BE9D-2939E9CB2CF0}"/>
          </ac:spMkLst>
        </pc:spChg>
        <pc:spChg chg="mod">
          <ac:chgData name="Davide Terzani" userId="3b834b0f5ce623eb" providerId="LiveId" clId="{35E36D96-3734-4708-B1A4-08390D4D9620}" dt="2019-08-09T16:11:12.060" v="4865" actId="790"/>
          <ac:spMkLst>
            <pc:docMk/>
            <pc:sldMk cId="3068120434" sldId="270"/>
            <ac:spMk id="3" creationId="{826E5106-0E27-4402-9709-CB8FDAC794D7}"/>
          </ac:spMkLst>
        </pc:spChg>
        <pc:spChg chg="mod">
          <ac:chgData name="Davide Terzani" userId="3b834b0f5ce623eb" providerId="LiveId" clId="{35E36D96-3734-4708-B1A4-08390D4D9620}" dt="2019-08-09T16:11:12.060" v="4865" actId="790"/>
          <ac:spMkLst>
            <pc:docMk/>
            <pc:sldMk cId="3068120434" sldId="270"/>
            <ac:spMk id="4" creationId="{B9A172B0-84B0-4ED8-8A66-FA77BDE0C7B4}"/>
          </ac:spMkLst>
        </pc:spChg>
        <pc:spChg chg="mod">
          <ac:chgData name="Davide Terzani" userId="3b834b0f5ce623eb" providerId="LiveId" clId="{35E36D96-3734-4708-B1A4-08390D4D9620}" dt="2019-08-09T16:11:12.060" v="4865" actId="790"/>
          <ac:spMkLst>
            <pc:docMk/>
            <pc:sldMk cId="3068120434" sldId="270"/>
            <ac:spMk id="5" creationId="{43E2EF8D-09F2-4ABD-AFC2-D022C88C7D1E}"/>
          </ac:spMkLst>
        </pc:spChg>
        <pc:spChg chg="mod">
          <ac:chgData name="Davide Terzani" userId="3b834b0f5ce623eb" providerId="LiveId" clId="{35E36D96-3734-4708-B1A4-08390D4D9620}" dt="2019-08-09T16:16:35.056" v="4925" actId="5793"/>
          <ac:spMkLst>
            <pc:docMk/>
            <pc:sldMk cId="3068120434" sldId="270"/>
            <ac:spMk id="6" creationId="{DD247708-70FA-454B-ABC5-13C72EC04EDB}"/>
          </ac:spMkLst>
        </pc:spChg>
        <pc:spChg chg="mod">
          <ac:chgData name="Davide Terzani" userId="3b834b0f5ce623eb" providerId="LiveId" clId="{35E36D96-3734-4708-B1A4-08390D4D9620}" dt="2019-08-09T16:11:34.197" v="4869" actId="1076"/>
          <ac:spMkLst>
            <pc:docMk/>
            <pc:sldMk cId="3068120434" sldId="270"/>
            <ac:spMk id="7" creationId="{5E4CADE1-4D4C-4E1F-8547-14A475BAF7BE}"/>
          </ac:spMkLst>
        </pc:spChg>
        <pc:spChg chg="mod">
          <ac:chgData name="Davide Terzani" userId="3b834b0f5ce623eb" providerId="LiveId" clId="{35E36D96-3734-4708-B1A4-08390D4D9620}" dt="2019-08-09T16:11:28.255" v="4868" actId="14100"/>
          <ac:spMkLst>
            <pc:docMk/>
            <pc:sldMk cId="3068120434" sldId="270"/>
            <ac:spMk id="8" creationId="{4CB912EA-222B-46B6-85F2-D029E85D8C02}"/>
          </ac:spMkLst>
        </pc:spChg>
        <pc:spChg chg="mod">
          <ac:chgData name="Davide Terzani" userId="3b834b0f5ce623eb" providerId="LiveId" clId="{35E36D96-3734-4708-B1A4-08390D4D9620}" dt="2019-08-09T16:11:18.833" v="4866" actId="1076"/>
          <ac:spMkLst>
            <pc:docMk/>
            <pc:sldMk cId="3068120434" sldId="270"/>
            <ac:spMk id="11" creationId="{FA5CA057-001F-431B-8ACC-A9423ABAB98A}"/>
          </ac:spMkLst>
        </pc:spChg>
        <pc:spChg chg="mod">
          <ac:chgData name="Davide Terzani" userId="3b834b0f5ce623eb" providerId="LiveId" clId="{35E36D96-3734-4708-B1A4-08390D4D9620}" dt="2019-08-09T16:12:21.800" v="4878" actId="1076"/>
          <ac:spMkLst>
            <pc:docMk/>
            <pc:sldMk cId="3068120434" sldId="270"/>
            <ac:spMk id="16" creationId="{950FF0EA-2104-4D31-BA22-429FDD3EAAC9}"/>
          </ac:spMkLst>
        </pc:spChg>
        <pc:spChg chg="mod">
          <ac:chgData name="Davide Terzani" userId="3b834b0f5ce623eb" providerId="LiveId" clId="{35E36D96-3734-4708-B1A4-08390D4D9620}" dt="2019-08-09T16:13:00.628" v="4889" actId="1076"/>
          <ac:spMkLst>
            <pc:docMk/>
            <pc:sldMk cId="3068120434" sldId="270"/>
            <ac:spMk id="18" creationId="{9A80BF5E-9F79-4551-9E0C-113708501BC3}"/>
          </ac:spMkLst>
        </pc:spChg>
        <pc:spChg chg="mod">
          <ac:chgData name="Davide Terzani" userId="3b834b0f5ce623eb" providerId="LiveId" clId="{35E36D96-3734-4708-B1A4-08390D4D9620}" dt="2019-08-10T14:30:23.148" v="4975" actId="14100"/>
          <ac:spMkLst>
            <pc:docMk/>
            <pc:sldMk cId="3068120434" sldId="270"/>
            <ac:spMk id="19" creationId="{1960F55A-29C4-4E5B-BB4A-1FF37AB247AA}"/>
          </ac:spMkLst>
        </pc:spChg>
        <pc:spChg chg="mod">
          <ac:chgData name="Davide Terzani" userId="3b834b0f5ce623eb" providerId="LiveId" clId="{35E36D96-3734-4708-B1A4-08390D4D9620}" dt="2019-08-09T16:12:51.151" v="4887" actId="1076"/>
          <ac:spMkLst>
            <pc:docMk/>
            <pc:sldMk cId="3068120434" sldId="270"/>
            <ac:spMk id="23" creationId="{37FDD989-0D9A-42FF-A6BD-6FD2A5416B13}"/>
          </ac:spMkLst>
        </pc:spChg>
        <pc:picChg chg="mod">
          <ac:chgData name="Davide Terzani" userId="3b834b0f5ce623eb" providerId="LiveId" clId="{35E36D96-3734-4708-B1A4-08390D4D9620}" dt="2019-08-09T16:11:37.763" v="4870" actId="1076"/>
          <ac:picMkLst>
            <pc:docMk/>
            <pc:sldMk cId="3068120434" sldId="270"/>
            <ac:picMk id="14" creationId="{EEBE6355-BB1B-47D4-81A5-D58D30A83917}"/>
          </ac:picMkLst>
        </pc:picChg>
        <pc:picChg chg="mod">
          <ac:chgData name="Davide Terzani" userId="3b834b0f5ce623eb" providerId="LiveId" clId="{35E36D96-3734-4708-B1A4-08390D4D9620}" dt="2019-08-09T16:13:04.377" v="4890" actId="1076"/>
          <ac:picMkLst>
            <pc:docMk/>
            <pc:sldMk cId="3068120434" sldId="270"/>
            <ac:picMk id="25" creationId="{9D367C67-8D31-4DA0-ACDF-F4D3061B19F5}"/>
          </ac:picMkLst>
        </pc:picChg>
        <pc:cxnChg chg="mod">
          <ac:chgData name="Davide Terzani" userId="3b834b0f5ce623eb" providerId="LiveId" clId="{35E36D96-3734-4708-B1A4-08390D4D9620}" dt="2019-08-09T16:11:28.255" v="4868" actId="14100"/>
          <ac:cxnSpMkLst>
            <pc:docMk/>
            <pc:sldMk cId="3068120434" sldId="270"/>
            <ac:cxnSpMk id="10" creationId="{B354163D-B92B-4064-B1A3-8851567218BB}"/>
          </ac:cxnSpMkLst>
        </pc:cxnChg>
        <pc:cxnChg chg="mod">
          <ac:chgData name="Davide Terzani" userId="3b834b0f5ce623eb" providerId="LiveId" clId="{35E36D96-3734-4708-B1A4-08390D4D9620}" dt="2019-08-10T14:30:19.226" v="4974" actId="1076"/>
          <ac:cxnSpMkLst>
            <pc:docMk/>
            <pc:sldMk cId="3068120434" sldId="270"/>
            <ac:cxnSpMk id="21" creationId="{20FA87D0-AC9A-4095-A4F9-FDC7CD7CF6B5}"/>
          </ac:cxnSpMkLst>
        </pc:cxnChg>
      </pc:sldChg>
      <pc:sldChg chg="modSp">
        <pc:chgData name="Davide Terzani" userId="3b834b0f5ce623eb" providerId="LiveId" clId="{35E36D96-3734-4708-B1A4-08390D4D9620}" dt="2019-08-10T14:42:15.007" v="5029" actId="115"/>
        <pc:sldMkLst>
          <pc:docMk/>
          <pc:sldMk cId="2301275281" sldId="271"/>
        </pc:sldMkLst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2" creationId="{7576A010-98D4-43D7-8A2A-78345FF48713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3" creationId="{8A2B2CB4-830E-4981-BDA4-80753BEE2A2B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4" creationId="{4E9F006F-71DD-466C-B5E4-A9416F084246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5" creationId="{2408C2C3-0F7B-43F6-B95B-2D7328B09299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9" creationId="{4A4D3F03-BED3-4B85-94A7-F9FCBE7830C4}"/>
          </ac:spMkLst>
        </pc:spChg>
        <pc:spChg chg="mod">
          <ac:chgData name="Davide Terzani" userId="3b834b0f5ce623eb" providerId="LiveId" clId="{35E36D96-3734-4708-B1A4-08390D4D9620}" dt="2019-08-10T14:41:58.462" v="5027" actId="115"/>
          <ac:spMkLst>
            <pc:docMk/>
            <pc:sldMk cId="2301275281" sldId="271"/>
            <ac:spMk id="12" creationId="{E729F6D5-EBE1-4A9F-909E-0377DC07D138}"/>
          </ac:spMkLst>
        </pc:spChg>
        <pc:spChg chg="mod">
          <ac:chgData name="Davide Terzani" userId="3b834b0f5ce623eb" providerId="LiveId" clId="{35E36D96-3734-4708-B1A4-08390D4D9620}" dt="2019-08-10T14:42:08.714" v="5028" actId="115"/>
          <ac:spMkLst>
            <pc:docMk/>
            <pc:sldMk cId="2301275281" sldId="271"/>
            <ac:spMk id="13" creationId="{1CD9603A-A0C9-4CBA-8904-FA87BD8E00B4}"/>
          </ac:spMkLst>
        </pc:spChg>
        <pc:spChg chg="mod">
          <ac:chgData name="Davide Terzani" userId="3b834b0f5ce623eb" providerId="LiveId" clId="{35E36D96-3734-4708-B1A4-08390D4D9620}" dt="2019-08-10T14:42:15.007" v="5029" actId="115"/>
          <ac:spMkLst>
            <pc:docMk/>
            <pc:sldMk cId="2301275281" sldId="271"/>
            <ac:spMk id="14" creationId="{5440045C-A6BB-46BE-B551-6AF27867CC26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34" creationId="{9F013219-DAE6-4C43-AF57-61805D30211D}"/>
          </ac:spMkLst>
        </pc:spChg>
        <pc:spChg chg="mod">
          <ac:chgData name="Davide Terzani" userId="3b834b0f5ce623eb" providerId="LiveId" clId="{35E36D96-3734-4708-B1A4-08390D4D9620}" dt="2019-08-10T14:40:53.553" v="5021" actId="20577"/>
          <ac:spMkLst>
            <pc:docMk/>
            <pc:sldMk cId="2301275281" sldId="271"/>
            <ac:spMk id="35" creationId="{177A3869-C469-41D9-A59F-18F727F8BD91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39" creationId="{6AC4FC66-BD7A-4762-945A-1CBC359641CB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44" creationId="{6DFE898E-7D06-48A0-9D6A-C0FA7699B904}"/>
          </ac:spMkLst>
        </pc:spChg>
        <pc:spChg chg="mod">
          <ac:chgData name="Davide Terzani" userId="3b834b0f5ce623eb" providerId="LiveId" clId="{35E36D96-3734-4708-B1A4-08390D4D9620}" dt="2019-08-10T14:41:08.901" v="5023" actId="1076"/>
          <ac:spMkLst>
            <pc:docMk/>
            <pc:sldMk cId="2301275281" sldId="271"/>
            <ac:spMk id="45" creationId="{897D3FFB-694B-4131-9EA0-20DB7896B3BD}"/>
          </ac:spMkLst>
        </pc:spChg>
        <pc:spChg chg="mod">
          <ac:chgData name="Davide Terzani" userId="3b834b0f5ce623eb" providerId="LiveId" clId="{35E36D96-3734-4708-B1A4-08390D4D9620}" dt="2019-08-10T14:39:19.090" v="4998" actId="790"/>
          <ac:spMkLst>
            <pc:docMk/>
            <pc:sldMk cId="2301275281" sldId="271"/>
            <ac:spMk id="50" creationId="{D6410E5A-AE79-4F9F-AF82-073BD2AC9519}"/>
          </ac:spMkLst>
        </pc:spChg>
        <pc:spChg chg="mod">
          <ac:chgData name="Davide Terzani" userId="3b834b0f5ce623eb" providerId="LiveId" clId="{35E36D96-3734-4708-B1A4-08390D4D9620}" dt="2019-08-10T14:39:37.198" v="5002" actId="20577"/>
          <ac:spMkLst>
            <pc:docMk/>
            <pc:sldMk cId="2301275281" sldId="271"/>
            <ac:spMk id="51" creationId="{9C827768-5F87-495A-927C-2797FEC4DD41}"/>
          </ac:spMkLst>
        </pc:spChg>
        <pc:cxnChg chg="mod">
          <ac:chgData name="Davide Terzani" userId="3b834b0f5ce623eb" providerId="LiveId" clId="{35E36D96-3734-4708-B1A4-08390D4D9620}" dt="2019-08-10T14:41:15.594" v="5025" actId="14100"/>
          <ac:cxnSpMkLst>
            <pc:docMk/>
            <pc:sldMk cId="2301275281" sldId="271"/>
            <ac:cxnSpMk id="47" creationId="{415DEF7A-6AB5-4760-9193-FDF89AF1C3C1}"/>
          </ac:cxnSpMkLst>
        </pc:cxnChg>
      </pc:sldChg>
      <pc:sldChg chg="modSp">
        <pc:chgData name="Davide Terzani" userId="3b834b0f5ce623eb" providerId="LiveId" clId="{35E36D96-3734-4708-B1A4-08390D4D9620}" dt="2019-08-10T15:34:51.485" v="5559" actId="1076"/>
        <pc:sldMkLst>
          <pc:docMk/>
          <pc:sldMk cId="3385717357" sldId="272"/>
        </pc:sldMkLst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2" creationId="{CE2451C0-D04B-4CCE-88E1-7FF8D5CDCE24}"/>
          </ac:spMkLst>
        </pc:spChg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3" creationId="{7657E03A-8EED-4214-91C7-9F89061BED42}"/>
          </ac:spMkLst>
        </pc:spChg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4" creationId="{51D36E6B-742E-4CB4-A882-476FD1703C02}"/>
          </ac:spMkLst>
        </pc:spChg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5" creationId="{F085D27E-DE09-457F-9307-93CE4C9CB363}"/>
          </ac:spMkLst>
        </pc:spChg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7" creationId="{45A9BC52-079D-45EF-AC24-CFCB62A350AE}"/>
          </ac:spMkLst>
        </pc:spChg>
        <pc:spChg chg="mod">
          <ac:chgData name="Davide Terzani" userId="3b834b0f5ce623eb" providerId="LiveId" clId="{35E36D96-3734-4708-B1A4-08390D4D9620}" dt="2019-08-10T14:44:59.432" v="5060" actId="1076"/>
          <ac:spMkLst>
            <pc:docMk/>
            <pc:sldMk cId="3385717357" sldId="272"/>
            <ac:spMk id="8" creationId="{5FC50CF9-B400-475E-858D-B722D3A92089}"/>
          </ac:spMkLst>
        </pc:spChg>
        <pc:spChg chg="mod">
          <ac:chgData name="Davide Terzani" userId="3b834b0f5ce623eb" providerId="LiveId" clId="{35E36D96-3734-4708-B1A4-08390D4D9620}" dt="2019-08-10T14:44:02.091" v="5032" actId="1036"/>
          <ac:spMkLst>
            <pc:docMk/>
            <pc:sldMk cId="3385717357" sldId="272"/>
            <ac:spMk id="15" creationId="{98415670-C582-4C6D-8DA8-036246CD38CB}"/>
          </ac:spMkLst>
        </pc:spChg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24" creationId="{7067FC8E-6D9A-4847-9CE4-E78732187FBF}"/>
          </ac:spMkLst>
        </pc:spChg>
        <pc:spChg chg="mod">
          <ac:chgData name="Davide Terzani" userId="3b834b0f5ce623eb" providerId="LiveId" clId="{35E36D96-3734-4708-B1A4-08390D4D9620}" dt="2019-08-10T14:43:45.945" v="5030" actId="790"/>
          <ac:spMkLst>
            <pc:docMk/>
            <pc:sldMk cId="3385717357" sldId="272"/>
            <ac:spMk id="25" creationId="{065F24C9-AC60-4F23-A041-DAA7B1497866}"/>
          </ac:spMkLst>
        </pc:spChg>
        <pc:spChg chg="mod">
          <ac:chgData name="Davide Terzani" userId="3b834b0f5ce623eb" providerId="LiveId" clId="{35E36D96-3734-4708-B1A4-08390D4D9620}" dt="2019-08-10T15:34:39.797" v="5556" actId="14100"/>
          <ac:spMkLst>
            <pc:docMk/>
            <pc:sldMk cId="3385717357" sldId="272"/>
            <ac:spMk id="32" creationId="{C809A7FA-9719-47BA-99C5-B2C4538E7F02}"/>
          </ac:spMkLst>
        </pc:spChg>
        <pc:spChg chg="mod">
          <ac:chgData name="Davide Terzani" userId="3b834b0f5ce623eb" providerId="LiveId" clId="{35E36D96-3734-4708-B1A4-08390D4D9620}" dt="2019-08-10T14:44:54.507" v="5059" actId="1076"/>
          <ac:spMkLst>
            <pc:docMk/>
            <pc:sldMk cId="3385717357" sldId="272"/>
            <ac:spMk id="33" creationId="{458BD860-ABBD-422F-9CD3-41DA99A62BC2}"/>
          </ac:spMkLst>
        </pc:spChg>
        <pc:picChg chg="mod">
          <ac:chgData name="Davide Terzani" userId="3b834b0f5ce623eb" providerId="LiveId" clId="{35E36D96-3734-4708-B1A4-08390D4D9620}" dt="2019-08-10T14:44:48.433" v="5058" actId="1038"/>
          <ac:picMkLst>
            <pc:docMk/>
            <pc:sldMk cId="3385717357" sldId="272"/>
            <ac:picMk id="29" creationId="{C1DA0A5B-4474-452E-8359-B4D77BFD05B8}"/>
          </ac:picMkLst>
        </pc:picChg>
        <pc:cxnChg chg="mod">
          <ac:chgData name="Davide Terzani" userId="3b834b0f5ce623eb" providerId="LiveId" clId="{35E36D96-3734-4708-B1A4-08390D4D9620}" dt="2019-08-10T14:44:02.091" v="5032" actId="1036"/>
          <ac:cxnSpMkLst>
            <pc:docMk/>
            <pc:sldMk cId="3385717357" sldId="272"/>
            <ac:cxnSpMk id="17" creationId="{E68A2222-4EE0-440C-9DA6-E6DB551E099D}"/>
          </ac:cxnSpMkLst>
        </pc:cxnChg>
        <pc:cxnChg chg="mod">
          <ac:chgData name="Davide Terzani" userId="3b834b0f5ce623eb" providerId="LiveId" clId="{35E36D96-3734-4708-B1A4-08390D4D9620}" dt="2019-08-10T14:44:48.433" v="5058" actId="1038"/>
          <ac:cxnSpMkLst>
            <pc:docMk/>
            <pc:sldMk cId="3385717357" sldId="272"/>
            <ac:cxnSpMk id="34" creationId="{90226C8F-F45A-47E4-919C-1458F33949E1}"/>
          </ac:cxnSpMkLst>
        </pc:cxnChg>
        <pc:cxnChg chg="mod">
          <ac:chgData name="Davide Terzani" userId="3b834b0f5ce623eb" providerId="LiveId" clId="{35E36D96-3734-4708-B1A4-08390D4D9620}" dt="2019-08-10T15:34:51.485" v="5559" actId="1076"/>
          <ac:cxnSpMkLst>
            <pc:docMk/>
            <pc:sldMk cId="3385717357" sldId="272"/>
            <ac:cxnSpMk id="36" creationId="{1C56E4A3-84B7-464D-9F85-82F043E9C220}"/>
          </ac:cxnSpMkLst>
        </pc:cxnChg>
      </pc:sldChg>
      <pc:sldChg chg="modSp">
        <pc:chgData name="Davide Terzani" userId="3b834b0f5ce623eb" providerId="LiveId" clId="{35E36D96-3734-4708-B1A4-08390D4D9620}" dt="2019-08-10T15:06:04.122" v="5130" actId="20577"/>
        <pc:sldMkLst>
          <pc:docMk/>
          <pc:sldMk cId="3813861564" sldId="274"/>
        </pc:sldMkLst>
        <pc:spChg chg="mod">
          <ac:chgData name="Davide Terzani" userId="3b834b0f5ce623eb" providerId="LiveId" clId="{35E36D96-3734-4708-B1A4-08390D4D9620}" dt="2019-08-10T15:06:04.122" v="5130" actId="20577"/>
          <ac:spMkLst>
            <pc:docMk/>
            <pc:sldMk cId="3813861564" sldId="274"/>
            <ac:spMk id="2" creationId="{739F2C83-7436-4804-84D5-20693E21A654}"/>
          </ac:spMkLst>
        </pc:spChg>
        <pc:spChg chg="mod">
          <ac:chgData name="Davide Terzani" userId="3b834b0f5ce623eb" providerId="LiveId" clId="{35E36D96-3734-4708-B1A4-08390D4D9620}" dt="2019-08-10T14:45:27.465" v="5065" actId="790"/>
          <ac:spMkLst>
            <pc:docMk/>
            <pc:sldMk cId="3813861564" sldId="274"/>
            <ac:spMk id="3" creationId="{2188B190-2093-4EDD-8F42-AC7144099D06}"/>
          </ac:spMkLst>
        </pc:spChg>
        <pc:spChg chg="mod">
          <ac:chgData name="Davide Terzani" userId="3b834b0f5ce623eb" providerId="LiveId" clId="{35E36D96-3734-4708-B1A4-08390D4D9620}" dt="2019-08-10T14:45:27.465" v="5065" actId="790"/>
          <ac:spMkLst>
            <pc:docMk/>
            <pc:sldMk cId="3813861564" sldId="274"/>
            <ac:spMk id="4" creationId="{47A50EBD-9626-4571-A59B-B993F94025B0}"/>
          </ac:spMkLst>
        </pc:spChg>
        <pc:spChg chg="mod">
          <ac:chgData name="Davide Terzani" userId="3b834b0f5ce623eb" providerId="LiveId" clId="{35E36D96-3734-4708-B1A4-08390D4D9620}" dt="2019-08-10T14:45:27.465" v="5065" actId="790"/>
          <ac:spMkLst>
            <pc:docMk/>
            <pc:sldMk cId="3813861564" sldId="274"/>
            <ac:spMk id="5" creationId="{69E8AA89-0328-46E1-8391-D09111343BD2}"/>
          </ac:spMkLst>
        </pc:spChg>
        <pc:spChg chg="mod">
          <ac:chgData name="Davide Terzani" userId="3b834b0f5ce623eb" providerId="LiveId" clId="{35E36D96-3734-4708-B1A4-08390D4D9620}" dt="2019-08-10T14:52:02.521" v="5066" actId="1076"/>
          <ac:spMkLst>
            <pc:docMk/>
            <pc:sldMk cId="3813861564" sldId="274"/>
            <ac:spMk id="15" creationId="{1066100C-A75E-454A-B417-2448DAFCDB63}"/>
          </ac:spMkLst>
        </pc:spChg>
        <pc:spChg chg="mod">
          <ac:chgData name="Davide Terzani" userId="3b834b0f5ce623eb" providerId="LiveId" clId="{35E36D96-3734-4708-B1A4-08390D4D9620}" dt="2019-08-10T14:45:27.465" v="5065" actId="790"/>
          <ac:spMkLst>
            <pc:docMk/>
            <pc:sldMk cId="3813861564" sldId="274"/>
            <ac:spMk id="18" creationId="{610D3BC4-DA38-4023-9225-67B651338950}"/>
          </ac:spMkLst>
        </pc:spChg>
        <pc:spChg chg="mod">
          <ac:chgData name="Davide Terzani" userId="3b834b0f5ce623eb" providerId="LiveId" clId="{35E36D96-3734-4708-B1A4-08390D4D9620}" dt="2019-08-10T14:52:02.521" v="5066" actId="1076"/>
          <ac:spMkLst>
            <pc:docMk/>
            <pc:sldMk cId="3813861564" sldId="274"/>
            <ac:spMk id="19" creationId="{3B904081-1F27-45BB-8D04-3F1098EE129C}"/>
          </ac:spMkLst>
        </pc:spChg>
        <pc:spChg chg="mod">
          <ac:chgData name="Davide Terzani" userId="3b834b0f5ce623eb" providerId="LiveId" clId="{35E36D96-3734-4708-B1A4-08390D4D9620}" dt="2019-08-10T14:45:27.465" v="5065" actId="790"/>
          <ac:spMkLst>
            <pc:docMk/>
            <pc:sldMk cId="3813861564" sldId="274"/>
            <ac:spMk id="20" creationId="{6BE4AE84-140B-4B24-B4E9-FF4CE8490951}"/>
          </ac:spMkLst>
        </pc:spChg>
        <pc:cxnChg chg="mod">
          <ac:chgData name="Davide Terzani" userId="3b834b0f5ce623eb" providerId="LiveId" clId="{35E36D96-3734-4708-B1A4-08390D4D9620}" dt="2019-08-10T14:52:02.521" v="5066" actId="1076"/>
          <ac:cxnSpMkLst>
            <pc:docMk/>
            <pc:sldMk cId="3813861564" sldId="274"/>
            <ac:cxnSpMk id="22" creationId="{D6D7BDD9-7BF7-4D3A-97D9-C0306DA4F2D2}"/>
          </ac:cxnSpMkLst>
        </pc:cxnChg>
      </pc:sldChg>
      <pc:sldChg chg="modSp">
        <pc:chgData name="Davide Terzani" userId="3b834b0f5ce623eb" providerId="LiveId" clId="{35E36D96-3734-4708-B1A4-08390D4D9620}" dt="2019-08-01T13:45:48.970" v="34" actId="27636"/>
        <pc:sldMkLst>
          <pc:docMk/>
          <pc:sldMk cId="2414583328" sldId="276"/>
        </pc:sldMkLst>
        <pc:spChg chg="mod">
          <ac:chgData name="Davide Terzani" userId="3b834b0f5ce623eb" providerId="LiveId" clId="{35E36D96-3734-4708-B1A4-08390D4D9620}" dt="2019-08-01T13:45:48.967" v="33" actId="27636"/>
          <ac:spMkLst>
            <pc:docMk/>
            <pc:sldMk cId="2414583328" sldId="276"/>
            <ac:spMk id="3" creationId="{B8BC6357-9240-4A42-BD11-C54B10FCCE03}"/>
          </ac:spMkLst>
        </pc:spChg>
        <pc:spChg chg="mod">
          <ac:chgData name="Davide Terzani" userId="3b834b0f5ce623eb" providerId="LiveId" clId="{35E36D96-3734-4708-B1A4-08390D4D9620}" dt="2019-08-01T13:45:48.970" v="34" actId="27636"/>
          <ac:spMkLst>
            <pc:docMk/>
            <pc:sldMk cId="2414583328" sldId="276"/>
            <ac:spMk id="4" creationId="{41356F7A-616A-4655-A1E9-F04271D7EEEC}"/>
          </ac:spMkLst>
        </pc:spChg>
      </pc:sldChg>
      <pc:sldChg chg="modSp ord">
        <pc:chgData name="Davide Terzani" userId="3b834b0f5ce623eb" providerId="LiveId" clId="{35E36D96-3734-4708-B1A4-08390D4D9620}" dt="2019-08-09T15:53:08.417" v="4753" actId="14100"/>
        <pc:sldMkLst>
          <pc:docMk/>
          <pc:sldMk cId="1183504522" sldId="278"/>
        </pc:sldMkLst>
        <pc:spChg chg="mod">
          <ac:chgData name="Davide Terzani" userId="3b834b0f5ce623eb" providerId="LiveId" clId="{35E36D96-3734-4708-B1A4-08390D4D9620}" dt="2019-08-09T15:52:01.696" v="4746" actId="14100"/>
          <ac:spMkLst>
            <pc:docMk/>
            <pc:sldMk cId="1183504522" sldId="278"/>
            <ac:spMk id="14" creationId="{DB9CF1C4-77C7-4D59-B43F-4EA7FC08941A}"/>
          </ac:spMkLst>
        </pc:spChg>
        <pc:spChg chg="mod">
          <ac:chgData name="Davide Terzani" userId="3b834b0f5ce623eb" providerId="LiveId" clId="{35E36D96-3734-4708-B1A4-08390D4D9620}" dt="2019-08-09T15:52:27.081" v="4747" actId="1076"/>
          <ac:spMkLst>
            <pc:docMk/>
            <pc:sldMk cId="1183504522" sldId="278"/>
            <ac:spMk id="15" creationId="{25DFC157-8181-4203-A461-10E81617D859}"/>
          </ac:spMkLst>
        </pc:spChg>
        <pc:spChg chg="mod">
          <ac:chgData name="Davide Terzani" userId="3b834b0f5ce623eb" providerId="LiveId" clId="{35E36D96-3734-4708-B1A4-08390D4D9620}" dt="2019-08-09T15:52:27.081" v="4747" actId="1076"/>
          <ac:spMkLst>
            <pc:docMk/>
            <pc:sldMk cId="1183504522" sldId="278"/>
            <ac:spMk id="16" creationId="{33FD35FC-5287-48EC-88D8-004F07FDF41E}"/>
          </ac:spMkLst>
        </pc:spChg>
        <pc:spChg chg="mod">
          <ac:chgData name="Davide Terzani" userId="3b834b0f5ce623eb" providerId="LiveId" clId="{35E36D96-3734-4708-B1A4-08390D4D9620}" dt="2019-08-09T15:52:35.944" v="4749" actId="14100"/>
          <ac:spMkLst>
            <pc:docMk/>
            <pc:sldMk cId="1183504522" sldId="278"/>
            <ac:spMk id="17" creationId="{39D16CD9-DF33-495D-9A46-12421E3225F0}"/>
          </ac:spMkLst>
        </pc:spChg>
        <pc:spChg chg="mod">
          <ac:chgData name="Davide Terzani" userId="3b834b0f5ce623eb" providerId="LiveId" clId="{35E36D96-3734-4708-B1A4-08390D4D9620}" dt="2019-08-09T15:52:41.879" v="4750" actId="1076"/>
          <ac:spMkLst>
            <pc:docMk/>
            <pc:sldMk cId="1183504522" sldId="278"/>
            <ac:spMk id="26" creationId="{EBB7AF8E-2A46-49B7-A973-765C560A03B8}"/>
          </ac:spMkLst>
        </pc:spChg>
        <pc:spChg chg="mod">
          <ac:chgData name="Davide Terzani" userId="3b834b0f5ce623eb" providerId="LiveId" clId="{35E36D96-3734-4708-B1A4-08390D4D9620}" dt="2019-08-09T15:53:08.417" v="4753" actId="14100"/>
          <ac:spMkLst>
            <pc:docMk/>
            <pc:sldMk cId="1183504522" sldId="278"/>
            <ac:spMk id="45" creationId="{6EC251D6-86D6-454F-9C67-9E649BF50F2A}"/>
          </ac:spMkLst>
        </pc:spChg>
        <pc:spChg chg="mod">
          <ac:chgData name="Davide Terzani" userId="3b834b0f5ce623eb" providerId="LiveId" clId="{35E36D96-3734-4708-B1A4-08390D4D9620}" dt="2019-08-09T15:52:59.814" v="4751" actId="14100"/>
          <ac:spMkLst>
            <pc:docMk/>
            <pc:sldMk cId="1183504522" sldId="278"/>
            <ac:spMk id="52" creationId="{BCE45CEE-D284-44E6-AE1C-31F5272EA6D1}"/>
          </ac:spMkLst>
        </pc:spChg>
        <pc:picChg chg="mod">
          <ac:chgData name="Davide Terzani" userId="3b834b0f5ce623eb" providerId="LiveId" clId="{35E36D96-3734-4708-B1A4-08390D4D9620}" dt="2019-08-09T15:52:27.081" v="4747" actId="1076"/>
          <ac:picMkLst>
            <pc:docMk/>
            <pc:sldMk cId="1183504522" sldId="278"/>
            <ac:picMk id="11" creationId="{82C002A8-A7B0-4EED-8BC7-CC1EB93096EB}"/>
          </ac:picMkLst>
        </pc:picChg>
        <pc:picChg chg="mod">
          <ac:chgData name="Davide Terzani" userId="3b834b0f5ce623eb" providerId="LiveId" clId="{35E36D96-3734-4708-B1A4-08390D4D9620}" dt="2019-08-09T15:52:41.879" v="4750" actId="1076"/>
          <ac:picMkLst>
            <pc:docMk/>
            <pc:sldMk cId="1183504522" sldId="278"/>
            <ac:picMk id="30" creationId="{CB564A11-E40E-4950-8CB2-08F92ACB32AC}"/>
          </ac:picMkLst>
        </pc:picChg>
        <pc:cxnChg chg="mod">
          <ac:chgData name="Davide Terzani" userId="3b834b0f5ce623eb" providerId="LiveId" clId="{35E36D96-3734-4708-B1A4-08390D4D9620}" dt="2019-08-09T15:52:27.081" v="4747" actId="1076"/>
          <ac:cxnSpMkLst>
            <pc:docMk/>
            <pc:sldMk cId="1183504522" sldId="278"/>
            <ac:cxnSpMk id="21" creationId="{8487F69A-FC13-449F-9934-A23B421ABF9F}"/>
          </ac:cxnSpMkLst>
        </pc:cxnChg>
        <pc:cxnChg chg="mod">
          <ac:chgData name="Davide Terzani" userId="3b834b0f5ce623eb" providerId="LiveId" clId="{35E36D96-3734-4708-B1A4-08390D4D9620}" dt="2019-08-09T15:52:35.944" v="4749" actId="14100"/>
          <ac:cxnSpMkLst>
            <pc:docMk/>
            <pc:sldMk cId="1183504522" sldId="278"/>
            <ac:cxnSpMk id="34" creationId="{33F0844A-2619-4B5C-99DF-757AECF6494F}"/>
          </ac:cxnSpMkLst>
        </pc:cxnChg>
        <pc:cxnChg chg="mod">
          <ac:chgData name="Davide Terzani" userId="3b834b0f5ce623eb" providerId="LiveId" clId="{35E36D96-3734-4708-B1A4-08390D4D9620}" dt="2019-08-09T15:52:41.879" v="4750" actId="1076"/>
          <ac:cxnSpMkLst>
            <pc:docMk/>
            <pc:sldMk cId="1183504522" sldId="278"/>
            <ac:cxnSpMk id="36" creationId="{60CAC6A4-F787-4EAE-9BB2-A94F1860064B}"/>
          </ac:cxnSpMkLst>
        </pc:cxnChg>
      </pc:sldChg>
      <pc:sldChg chg="modSp">
        <pc:chgData name="Davide Terzani" userId="3b834b0f5ce623eb" providerId="LiveId" clId="{35E36D96-3734-4708-B1A4-08390D4D9620}" dt="2019-08-09T16:10:15.152" v="4859" actId="790"/>
        <pc:sldMkLst>
          <pc:docMk/>
          <pc:sldMk cId="1426291328" sldId="280"/>
        </pc:sldMkLst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2" creationId="{1CEBAA7E-ED6C-4456-83F2-E1E787A89315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3" creationId="{4D5BC5F1-4AFF-4BE9-A531-A70D23372A9A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4" creationId="{345C12C1-5F27-48DB-9A71-4867F61BC7F3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5" creationId="{22DA0990-C76C-4877-9DFA-02F864A6F173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6" creationId="{FD732901-6F81-428E-B112-E59B0332064E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8" creationId="{C30550B8-A1E6-4312-8DA3-5EF1F58300D6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9" creationId="{44A62292-67CC-4261-86C2-172D50EA1462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10" creationId="{44113F62-40A9-46F1-8BBC-F332F9FDF2CA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11" creationId="{5A409721-FA16-4DAA-8E39-C023329C17A6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38" creationId="{B1EF3F55-AC58-478F-83AB-153319D65128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39" creationId="{D8E187B8-61D5-4554-9C6D-5DD5C5B36464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40" creationId="{21D1B294-9EFC-4DB6-B801-0D6425BC9B96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44" creationId="{FCAE1030-FAB8-4DF4-907B-0D4E0D972D97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45" creationId="{46F8D221-2093-4686-81EA-8F7DE403FAEA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46" creationId="{72C7256E-9DE8-4AF9-A07D-13C803330F84}"/>
          </ac:spMkLst>
        </pc:spChg>
        <pc:spChg chg="mod">
          <ac:chgData name="Davide Terzani" userId="3b834b0f5ce623eb" providerId="LiveId" clId="{35E36D96-3734-4708-B1A4-08390D4D9620}" dt="2019-08-09T16:10:15.152" v="4859" actId="790"/>
          <ac:spMkLst>
            <pc:docMk/>
            <pc:sldMk cId="1426291328" sldId="280"/>
            <ac:spMk id="71" creationId="{584CAF06-8B6D-4069-8340-956DA72B3BB7}"/>
          </ac:spMkLst>
        </pc:spChg>
        <pc:cxnChg chg="mod">
          <ac:chgData name="Davide Terzani" userId="3b834b0f5ce623eb" providerId="LiveId" clId="{35E36D96-3734-4708-B1A4-08390D4D9620}" dt="2019-08-09T16:01:01.756" v="4820" actId="1076"/>
          <ac:cxnSpMkLst>
            <pc:docMk/>
            <pc:sldMk cId="1426291328" sldId="280"/>
            <ac:cxnSpMk id="73" creationId="{FA1293E2-9F20-4A41-AD70-30B54BD96AE6}"/>
          </ac:cxnSpMkLst>
        </pc:cxnChg>
        <pc:cxnChg chg="mod">
          <ac:chgData name="Davide Terzani" userId="3b834b0f5ce623eb" providerId="LiveId" clId="{35E36D96-3734-4708-B1A4-08390D4D9620}" dt="2019-08-09T16:01:01.756" v="4820" actId="1076"/>
          <ac:cxnSpMkLst>
            <pc:docMk/>
            <pc:sldMk cId="1426291328" sldId="280"/>
            <ac:cxnSpMk id="75" creationId="{E5696228-05EE-4740-88A2-5E11260C1CAA}"/>
          </ac:cxnSpMkLst>
        </pc:cxnChg>
      </pc:sldChg>
      <pc:sldChg chg="modSp">
        <pc:chgData name="Davide Terzani" userId="3b834b0f5ce623eb" providerId="LiveId" clId="{35E36D96-3734-4708-B1A4-08390D4D9620}" dt="2019-08-09T16:10:20.440" v="4860" actId="790"/>
        <pc:sldMkLst>
          <pc:docMk/>
          <pc:sldMk cId="3863718658" sldId="281"/>
        </pc:sldMkLst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2" creationId="{68101CCF-5BCE-47BC-8B10-B0C97F633ED5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3" creationId="{E5FD136E-BD8D-45F6-BFC5-272E3AB6776F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4" creationId="{7A10A8E2-64DA-4F06-8EFB-9D44E610BC3B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5" creationId="{C804D354-67D4-41B3-9B80-BD285146BDCA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6" creationId="{A40CC996-5898-4F28-8458-DD326CF1813E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7" creationId="{AAC89221-D1D7-485D-9BFB-FD84E69B5676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8" creationId="{BC788F71-A149-4054-9236-776F92A39BB7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17" creationId="{422E32B2-88B1-47B4-9D1D-EE0AD10BD810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18" creationId="{884BF43E-C92D-49C2-BCED-E1906D0E10BD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19" creationId="{7816BE73-077A-4799-BF5D-4C7804F4AAAB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20" creationId="{A0B7CF52-0576-43D0-8A4B-DE56B2756876}"/>
          </ac:spMkLst>
        </pc:spChg>
        <pc:spChg chg="mod">
          <ac:chgData name="Davide Terzani" userId="3b834b0f5ce623eb" providerId="LiveId" clId="{35E36D96-3734-4708-B1A4-08390D4D9620}" dt="2019-08-09T16:10:20.440" v="4860" actId="790"/>
          <ac:spMkLst>
            <pc:docMk/>
            <pc:sldMk cId="3863718658" sldId="281"/>
            <ac:spMk id="31" creationId="{D9BBC531-CBBF-499D-B3FA-20E106F205C0}"/>
          </ac:spMkLst>
        </pc:spChg>
        <pc:picChg chg="mod">
          <ac:chgData name="Davide Terzani" userId="3b834b0f5ce623eb" providerId="LiveId" clId="{35E36D96-3734-4708-B1A4-08390D4D9620}" dt="2019-08-09T16:02:30.009" v="4834" actId="1076"/>
          <ac:picMkLst>
            <pc:docMk/>
            <pc:sldMk cId="3863718658" sldId="281"/>
            <ac:picMk id="11" creationId="{8834A8DE-8DE5-4330-AF42-BA703884FDB2}"/>
          </ac:picMkLst>
        </pc:picChg>
        <pc:cxnChg chg="mod">
          <ac:chgData name="Davide Terzani" userId="3b834b0f5ce623eb" providerId="LiveId" clId="{35E36D96-3734-4708-B1A4-08390D4D9620}" dt="2019-08-09T16:02:09.342" v="4830" actId="14100"/>
          <ac:cxnSpMkLst>
            <pc:docMk/>
            <pc:sldMk cId="3863718658" sldId="281"/>
            <ac:cxnSpMk id="9" creationId="{211AB255-BFE0-4BA8-A9A6-40CB92CBDC09}"/>
          </ac:cxnSpMkLst>
        </pc:cxnChg>
        <pc:cxnChg chg="mod">
          <ac:chgData name="Davide Terzani" userId="3b834b0f5ce623eb" providerId="LiveId" clId="{35E36D96-3734-4708-B1A4-08390D4D9620}" dt="2019-08-09T16:10:20.440" v="4860" actId="790"/>
          <ac:cxnSpMkLst>
            <pc:docMk/>
            <pc:sldMk cId="3863718658" sldId="281"/>
            <ac:cxnSpMk id="28" creationId="{BA516984-06D1-4E4F-8A5F-C589D7932644}"/>
          </ac:cxnSpMkLst>
        </pc:cxnChg>
      </pc:sldChg>
      <pc:sldChg chg="modSp">
        <pc:chgData name="Davide Terzani" userId="3b834b0f5ce623eb" providerId="LiveId" clId="{35E36D96-3734-4708-B1A4-08390D4D9620}" dt="2019-08-09T16:10:46.903" v="4864" actId="1076"/>
        <pc:sldMkLst>
          <pc:docMk/>
          <pc:sldMk cId="4235100831" sldId="282"/>
        </pc:sldMkLst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2" creationId="{C78676DC-0998-49C9-BEEA-E79A5DD8048F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3" creationId="{079E0EFD-5269-4122-96A9-500E8D2D5A4E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4" creationId="{AB547519-A5D5-4768-9AA3-560D53DE66AE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5" creationId="{179A3396-D03D-4E58-9202-926723C1602A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6" creationId="{FEF0B848-BC43-48C3-80AD-C6ABDCC00600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7" creationId="{D6887A0C-05DE-482C-90C4-1A2E611B6876}"/>
          </ac:spMkLst>
        </pc:spChg>
        <pc:spChg chg="mod">
          <ac:chgData name="Davide Terzani" userId="3b834b0f5ce623eb" providerId="LiveId" clId="{35E36D96-3734-4708-B1A4-08390D4D9620}" dt="2019-08-09T16:10:46.903" v="4864" actId="1076"/>
          <ac:spMkLst>
            <pc:docMk/>
            <pc:sldMk cId="4235100831" sldId="282"/>
            <ac:spMk id="8" creationId="{4D5A5D87-753E-4B81-9252-155D6896C5F0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10" creationId="{4BEA8255-03D8-4DF0-8463-486DB21F2C90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11" creationId="{8A9EA7AD-EA18-48DE-8FEB-E48B124055D5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14" creationId="{13680434-DB80-4A19-B2BA-EA2EA633FF35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17" creationId="{BD53870B-10F4-42F0-9D77-5C2DE7112C73}"/>
          </ac:spMkLst>
        </pc:spChg>
        <pc:spChg chg="mod">
          <ac:chgData name="Davide Terzani" userId="3b834b0f5ce623eb" providerId="LiveId" clId="{35E36D96-3734-4708-B1A4-08390D4D9620}" dt="2019-08-09T16:10:31.512" v="4861" actId="790"/>
          <ac:spMkLst>
            <pc:docMk/>
            <pc:sldMk cId="4235100831" sldId="282"/>
            <ac:spMk id="18" creationId="{97A2B855-8776-41D6-9E4D-1A2B8F29ADD6}"/>
          </ac:spMkLst>
        </pc:spChg>
        <pc:picChg chg="mod">
          <ac:chgData name="Davide Terzani" userId="3b834b0f5ce623eb" providerId="LiveId" clId="{35E36D96-3734-4708-B1A4-08390D4D9620}" dt="2019-08-09T16:10:42.802" v="4863" actId="1076"/>
          <ac:picMkLst>
            <pc:docMk/>
            <pc:sldMk cId="4235100831" sldId="282"/>
            <ac:picMk id="9" creationId="{353FDC02-D272-4D22-B723-2DAED4FBEECB}"/>
          </ac:picMkLst>
        </pc:picChg>
        <pc:picChg chg="mod">
          <ac:chgData name="Davide Terzani" userId="3b834b0f5ce623eb" providerId="LiveId" clId="{35E36D96-3734-4708-B1A4-08390D4D9620}" dt="2019-08-09T16:09:34.573" v="4856" actId="1076"/>
          <ac:picMkLst>
            <pc:docMk/>
            <pc:sldMk cId="4235100831" sldId="282"/>
            <ac:picMk id="13" creationId="{ABABCACE-E6BD-45AF-94AE-13092D9740B3}"/>
          </ac:picMkLst>
        </pc:picChg>
        <pc:cxnChg chg="mod">
          <ac:chgData name="Davide Terzani" userId="3b834b0f5ce623eb" providerId="LiveId" clId="{35E36D96-3734-4708-B1A4-08390D4D9620}" dt="2019-08-09T16:10:31.512" v="4861" actId="790"/>
          <ac:cxnSpMkLst>
            <pc:docMk/>
            <pc:sldMk cId="4235100831" sldId="282"/>
            <ac:cxnSpMk id="20" creationId="{CDDE7850-1BD3-49C5-859E-A2F69A9E9737}"/>
          </ac:cxnSpMkLst>
        </pc:cxnChg>
      </pc:sldChg>
      <pc:sldChg chg="delSp modSp">
        <pc:chgData name="Davide Terzani" userId="3b834b0f5ce623eb" providerId="LiveId" clId="{35E36D96-3734-4708-B1A4-08390D4D9620}" dt="2019-08-10T14:34:05.487" v="4979" actId="478"/>
        <pc:sldMkLst>
          <pc:docMk/>
          <pc:sldMk cId="3900084447" sldId="283"/>
        </pc:sldMkLst>
        <pc:spChg chg="mod">
          <ac:chgData name="Davide Terzani" userId="3b834b0f5ce623eb" providerId="LiveId" clId="{35E36D96-3734-4708-B1A4-08390D4D9620}" dt="2019-08-09T16:13:21.881" v="4891" actId="790"/>
          <ac:spMkLst>
            <pc:docMk/>
            <pc:sldMk cId="3900084447" sldId="283"/>
            <ac:spMk id="2" creationId="{6B473B78-ECBD-4DD0-A0EE-5B6E068C1FBA}"/>
          </ac:spMkLst>
        </pc:spChg>
        <pc:spChg chg="mod">
          <ac:chgData name="Davide Terzani" userId="3b834b0f5ce623eb" providerId="LiveId" clId="{35E36D96-3734-4708-B1A4-08390D4D9620}" dt="2019-08-09T16:13:21.881" v="4891" actId="790"/>
          <ac:spMkLst>
            <pc:docMk/>
            <pc:sldMk cId="3900084447" sldId="283"/>
            <ac:spMk id="3" creationId="{65E401D2-150A-4151-98EF-E9B08C1F631B}"/>
          </ac:spMkLst>
        </pc:spChg>
        <pc:spChg chg="mod">
          <ac:chgData name="Davide Terzani" userId="3b834b0f5ce623eb" providerId="LiveId" clId="{35E36D96-3734-4708-B1A4-08390D4D9620}" dt="2019-08-09T16:13:21.881" v="4891" actId="790"/>
          <ac:spMkLst>
            <pc:docMk/>
            <pc:sldMk cId="3900084447" sldId="283"/>
            <ac:spMk id="4" creationId="{3D3A579E-D932-4F6F-8E8C-17899D6C335B}"/>
          </ac:spMkLst>
        </pc:spChg>
        <pc:spChg chg="mod">
          <ac:chgData name="Davide Terzani" userId="3b834b0f5ce623eb" providerId="LiveId" clId="{35E36D96-3734-4708-B1A4-08390D4D9620}" dt="2019-08-09T16:13:21.881" v="4891" actId="790"/>
          <ac:spMkLst>
            <pc:docMk/>
            <pc:sldMk cId="3900084447" sldId="283"/>
            <ac:spMk id="5" creationId="{05BC2795-3359-4213-A4D2-651C852C56DF}"/>
          </ac:spMkLst>
        </pc:spChg>
        <pc:spChg chg="mod">
          <ac:chgData name="Davide Terzani" userId="3b834b0f5ce623eb" providerId="LiveId" clId="{35E36D96-3734-4708-B1A4-08390D4D9620}" dt="2019-08-09T16:13:30.847" v="4892" actId="14100"/>
          <ac:spMkLst>
            <pc:docMk/>
            <pc:sldMk cId="3900084447" sldId="283"/>
            <ac:spMk id="11" creationId="{D5D7BB47-78C7-4CDC-8171-2A9541CD178B}"/>
          </ac:spMkLst>
        </pc:spChg>
        <pc:spChg chg="mod">
          <ac:chgData name="Davide Terzani" userId="3b834b0f5ce623eb" providerId="LiveId" clId="{35E36D96-3734-4708-B1A4-08390D4D9620}" dt="2019-08-09T16:13:21.881" v="4891" actId="790"/>
          <ac:spMkLst>
            <pc:docMk/>
            <pc:sldMk cId="3900084447" sldId="283"/>
            <ac:spMk id="17" creationId="{E52AFEEC-0DC8-43EC-9E1A-605788E982F6}"/>
          </ac:spMkLst>
        </pc:spChg>
        <pc:spChg chg="mod">
          <ac:chgData name="Davide Terzani" userId="3b834b0f5ce623eb" providerId="LiveId" clId="{35E36D96-3734-4708-B1A4-08390D4D9620}" dt="2019-08-09T16:16:16.465" v="4924" actId="1076"/>
          <ac:spMkLst>
            <pc:docMk/>
            <pc:sldMk cId="3900084447" sldId="283"/>
            <ac:spMk id="18" creationId="{F8072488-2872-4AD5-8E0F-AB5E86F70BBD}"/>
          </ac:spMkLst>
        </pc:spChg>
        <pc:spChg chg="del mod">
          <ac:chgData name="Davide Terzani" userId="3b834b0f5ce623eb" providerId="LiveId" clId="{35E36D96-3734-4708-B1A4-08390D4D9620}" dt="2019-08-10T14:34:05.487" v="4979" actId="478"/>
          <ac:spMkLst>
            <pc:docMk/>
            <pc:sldMk cId="3900084447" sldId="283"/>
            <ac:spMk id="21" creationId="{9C62CA83-5D49-46DD-9771-DBF5DD3A03CE}"/>
          </ac:spMkLst>
        </pc:spChg>
        <pc:spChg chg="mod">
          <ac:chgData name="Davide Terzani" userId="3b834b0f5ce623eb" providerId="LiveId" clId="{35E36D96-3734-4708-B1A4-08390D4D9620}" dt="2019-08-09T16:14:27.766" v="4905" actId="14100"/>
          <ac:spMkLst>
            <pc:docMk/>
            <pc:sldMk cId="3900084447" sldId="283"/>
            <ac:spMk id="24" creationId="{79F19339-7123-4807-8707-10D69E16B72E}"/>
          </ac:spMkLst>
        </pc:spChg>
        <pc:spChg chg="mod">
          <ac:chgData name="Davide Terzani" userId="3b834b0f5ce623eb" providerId="LiveId" clId="{35E36D96-3734-4708-B1A4-08390D4D9620}" dt="2019-08-09T16:14:24.386" v="4904" actId="14100"/>
          <ac:spMkLst>
            <pc:docMk/>
            <pc:sldMk cId="3900084447" sldId="283"/>
            <ac:spMk id="25" creationId="{585AA423-4E36-4669-AC89-3ABD1398DF7A}"/>
          </ac:spMkLst>
        </pc:spChg>
        <pc:spChg chg="mod">
          <ac:chgData name="Davide Terzani" userId="3b834b0f5ce623eb" providerId="LiveId" clId="{35E36D96-3734-4708-B1A4-08390D4D9620}" dt="2019-08-09T16:13:37.474" v="4893" actId="1076"/>
          <ac:spMkLst>
            <pc:docMk/>
            <pc:sldMk cId="3900084447" sldId="283"/>
            <ac:spMk id="35" creationId="{7EE1C14F-1A75-4D9C-958D-D9D68559372A}"/>
          </ac:spMkLst>
        </pc:spChg>
        <pc:spChg chg="mod">
          <ac:chgData name="Davide Terzani" userId="3b834b0f5ce623eb" providerId="LiveId" clId="{35E36D96-3734-4708-B1A4-08390D4D9620}" dt="2019-08-09T16:13:40.397" v="4894" actId="1076"/>
          <ac:spMkLst>
            <pc:docMk/>
            <pc:sldMk cId="3900084447" sldId="283"/>
            <ac:spMk id="37" creationId="{BEEB96EF-7492-4DDE-9DEB-BCD5802EC2DF}"/>
          </ac:spMkLst>
        </pc:spChg>
        <pc:spChg chg="mod">
          <ac:chgData name="Davide Terzani" userId="3b834b0f5ce623eb" providerId="LiveId" clId="{35E36D96-3734-4708-B1A4-08390D4D9620}" dt="2019-08-09T16:13:48.703" v="4896" actId="1076"/>
          <ac:spMkLst>
            <pc:docMk/>
            <pc:sldMk cId="3900084447" sldId="283"/>
            <ac:spMk id="39" creationId="{3C43A921-3F2B-49AC-95D6-FC48467ED970}"/>
          </ac:spMkLst>
        </pc:spChg>
        <pc:spChg chg="mod">
          <ac:chgData name="Davide Terzani" userId="3b834b0f5ce623eb" providerId="LiveId" clId="{35E36D96-3734-4708-B1A4-08390D4D9620}" dt="2019-08-09T16:16:07.741" v="4923" actId="1076"/>
          <ac:spMkLst>
            <pc:docMk/>
            <pc:sldMk cId="3900084447" sldId="283"/>
            <ac:spMk id="40" creationId="{447BEDA4-62E4-4695-ADD2-6750E77A87C6}"/>
          </ac:spMkLst>
        </pc:spChg>
        <pc:spChg chg="mod">
          <ac:chgData name="Davide Terzani" userId="3b834b0f5ce623eb" providerId="LiveId" clId="{35E36D96-3734-4708-B1A4-08390D4D9620}" dt="2019-08-09T16:15:44.869" v="4920" actId="1076"/>
          <ac:spMkLst>
            <pc:docMk/>
            <pc:sldMk cId="3900084447" sldId="283"/>
            <ac:spMk id="51" creationId="{F7F19C6E-EF8D-485C-83D7-6FA0BC385604}"/>
          </ac:spMkLst>
        </pc:spChg>
        <pc:grpChg chg="mod">
          <ac:chgData name="Davide Terzani" userId="3b834b0f5ce623eb" providerId="LiveId" clId="{35E36D96-3734-4708-B1A4-08390D4D9620}" dt="2019-08-09T16:14:07.588" v="4900" actId="1076"/>
          <ac:grpSpMkLst>
            <pc:docMk/>
            <pc:sldMk cId="3900084447" sldId="283"/>
            <ac:grpSpMk id="13" creationId="{7AE93A91-73A0-4889-9004-1CAF70ACCACB}"/>
          </ac:grpSpMkLst>
        </pc:grpChg>
        <pc:picChg chg="mod">
          <ac:chgData name="Davide Terzani" userId="3b834b0f5ce623eb" providerId="LiveId" clId="{35E36D96-3734-4708-B1A4-08390D4D9620}" dt="2019-08-09T16:15:06.956" v="4912" actId="1076"/>
          <ac:picMkLst>
            <pc:docMk/>
            <pc:sldMk cId="3900084447" sldId="283"/>
            <ac:picMk id="12" creationId="{DBD93085-D327-48F2-84C9-A827E4C4C540}"/>
          </ac:picMkLst>
        </pc:picChg>
        <pc:picChg chg="mod">
          <ac:chgData name="Davide Terzani" userId="3b834b0f5ce623eb" providerId="LiveId" clId="{35E36D96-3734-4708-B1A4-08390D4D9620}" dt="2019-08-09T16:15:11.215" v="4913" actId="1076"/>
          <ac:picMkLst>
            <pc:docMk/>
            <pc:sldMk cId="3900084447" sldId="283"/>
            <ac:picMk id="20" creationId="{F0FB4F0F-5843-4AC1-8350-358F686F6F4B}"/>
          </ac:picMkLst>
        </pc:picChg>
        <pc:picChg chg="mod">
          <ac:chgData name="Davide Terzani" userId="3b834b0f5ce623eb" providerId="LiveId" clId="{35E36D96-3734-4708-B1A4-08390D4D9620}" dt="2019-08-09T16:13:53.735" v="4898" actId="1076"/>
          <ac:picMkLst>
            <pc:docMk/>
            <pc:sldMk cId="3900084447" sldId="283"/>
            <ac:picMk id="23" creationId="{98D2B7E2-6D2C-4F58-A5AA-863ACB3C9303}"/>
          </ac:picMkLst>
        </pc:picChg>
        <pc:picChg chg="mod">
          <ac:chgData name="Davide Terzani" userId="3b834b0f5ce623eb" providerId="LiveId" clId="{35E36D96-3734-4708-B1A4-08390D4D9620}" dt="2019-08-09T16:14:56.695" v="4910" actId="1076"/>
          <ac:picMkLst>
            <pc:docMk/>
            <pc:sldMk cId="3900084447" sldId="283"/>
            <ac:picMk id="55" creationId="{179AD4D4-172D-4CEB-92F4-FE9848618CEE}"/>
          </ac:picMkLst>
        </pc:picChg>
        <pc:picChg chg="mod">
          <ac:chgData name="Davide Terzani" userId="3b834b0f5ce623eb" providerId="LiveId" clId="{35E36D96-3734-4708-B1A4-08390D4D9620}" dt="2019-08-09T16:15:00.361" v="4911" actId="1076"/>
          <ac:picMkLst>
            <pc:docMk/>
            <pc:sldMk cId="3900084447" sldId="283"/>
            <ac:picMk id="60" creationId="{0145B822-D13C-4A82-9B90-D8EDD7F3AAA6}"/>
          </ac:picMkLst>
        </pc:picChg>
        <pc:picChg chg="mod">
          <ac:chgData name="Davide Terzani" userId="3b834b0f5ce623eb" providerId="LiveId" clId="{35E36D96-3734-4708-B1A4-08390D4D9620}" dt="2019-08-10T14:33:46.656" v="4977" actId="1076"/>
          <ac:picMkLst>
            <pc:docMk/>
            <pc:sldMk cId="3900084447" sldId="283"/>
            <ac:picMk id="70" creationId="{AFC6B934-BF57-4E56-A439-FC051A54B6BA}"/>
          </ac:picMkLst>
        </pc:picChg>
        <pc:cxnChg chg="mod">
          <ac:chgData name="Davide Terzani" userId="3b834b0f5ce623eb" providerId="LiveId" clId="{35E36D96-3734-4708-B1A4-08390D4D9620}" dt="2019-08-09T16:13:50.819" v="4897" actId="1076"/>
          <ac:cxnSpMkLst>
            <pc:docMk/>
            <pc:sldMk cId="3900084447" sldId="283"/>
            <ac:cxnSpMk id="38" creationId="{6ABEDD82-7867-42BC-9EDC-43D1330F1B58}"/>
          </ac:cxnSpMkLst>
        </pc:cxnChg>
      </pc:sldChg>
      <pc:sldChg chg="modSp">
        <pc:chgData name="Davide Terzani" userId="3b834b0f5ce623eb" providerId="LiveId" clId="{35E36D96-3734-4708-B1A4-08390D4D9620}" dt="2019-08-10T14:37:23.199" v="4992" actId="1076"/>
        <pc:sldMkLst>
          <pc:docMk/>
          <pc:sldMk cId="3554721022" sldId="284"/>
        </pc:sldMkLst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2" creationId="{BECD0099-3AFB-49E4-8F30-B1AC7BA3889F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3" creationId="{92A93DCF-3131-47C4-B6E0-981CA1079658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4" creationId="{9D42A5F1-0D30-4CE0-96DE-D170252F8CAA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5" creationId="{5AFE5C76-A274-465D-8119-061BF52E82C3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7" creationId="{1FCE683D-E403-4A3F-830F-EA11A75837A1}"/>
          </ac:spMkLst>
        </pc:spChg>
        <pc:spChg chg="mod">
          <ac:chgData name="Davide Terzani" userId="3b834b0f5ce623eb" providerId="LiveId" clId="{35E36D96-3734-4708-B1A4-08390D4D9620}" dt="2019-08-10T14:36:53.912" v="4988" actId="1076"/>
          <ac:spMkLst>
            <pc:docMk/>
            <pc:sldMk cId="3554721022" sldId="284"/>
            <ac:spMk id="10" creationId="{C8ADA50C-69B1-41C4-8CDF-4C501CB361BB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12" creationId="{04133523-F741-45E0-93BF-97B070D547A7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16" creationId="{3F109B3E-DEF1-4A0C-8CA1-48F9C0A24244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23" creationId="{7997BB4A-7D9B-440D-9799-A6444B2F7960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24" creationId="{6ABDA03B-2BC9-452C-A198-A07FBAE401F8}"/>
          </ac:spMkLst>
        </pc:spChg>
        <pc:spChg chg="mod">
          <ac:chgData name="Davide Terzani" userId="3b834b0f5ce623eb" providerId="LiveId" clId="{35E36D96-3734-4708-B1A4-08390D4D9620}" dt="2019-08-09T16:17:24.225" v="4926" actId="790"/>
          <ac:spMkLst>
            <pc:docMk/>
            <pc:sldMk cId="3554721022" sldId="284"/>
            <ac:spMk id="33" creationId="{D0B59686-DF9C-4173-B14C-735112F8CBB5}"/>
          </ac:spMkLst>
        </pc:spChg>
        <pc:spChg chg="mod">
          <ac:chgData name="Davide Terzani" userId="3b834b0f5ce623eb" providerId="LiveId" clId="{35E36D96-3734-4708-B1A4-08390D4D9620}" dt="2019-08-10T14:36:08.792" v="4983" actId="1076"/>
          <ac:spMkLst>
            <pc:docMk/>
            <pc:sldMk cId="3554721022" sldId="284"/>
            <ac:spMk id="66" creationId="{F8E7281A-58DB-4CB8-8E02-C5AB6C67465F}"/>
          </ac:spMkLst>
        </pc:spChg>
        <pc:spChg chg="mod">
          <ac:chgData name="Davide Terzani" userId="3b834b0f5ce623eb" providerId="LiveId" clId="{35E36D96-3734-4708-B1A4-08390D4D9620}" dt="2019-08-10T14:36:26.031" v="4985" actId="14100"/>
          <ac:spMkLst>
            <pc:docMk/>
            <pc:sldMk cId="3554721022" sldId="284"/>
            <ac:spMk id="67" creationId="{9F9F5F61-583B-46D4-A32C-CC5D0FABB3DE}"/>
          </ac:spMkLst>
        </pc:spChg>
        <pc:spChg chg="mod">
          <ac:chgData name="Davide Terzani" userId="3b834b0f5ce623eb" providerId="LiveId" clId="{35E36D96-3734-4708-B1A4-08390D4D9620}" dt="2019-08-10T14:37:15.269" v="4991" actId="14100"/>
          <ac:spMkLst>
            <pc:docMk/>
            <pc:sldMk cId="3554721022" sldId="284"/>
            <ac:spMk id="70" creationId="{12FB8E85-25AF-4140-829E-D45537A724B9}"/>
          </ac:spMkLst>
        </pc:spChg>
        <pc:picChg chg="mod">
          <ac:chgData name="Davide Terzani" userId="3b834b0f5ce623eb" providerId="LiveId" clId="{35E36D96-3734-4708-B1A4-08390D4D9620}" dt="2019-08-10T14:35:55.474" v="4982" actId="1076"/>
          <ac:picMkLst>
            <pc:docMk/>
            <pc:sldMk cId="3554721022" sldId="284"/>
            <ac:picMk id="19" creationId="{0DF1AEE4-2E71-4DA0-B1AE-B29C04CD6BA2}"/>
          </ac:picMkLst>
        </pc:picChg>
        <pc:picChg chg="mod">
          <ac:chgData name="Davide Terzani" userId="3b834b0f5ce623eb" providerId="LiveId" clId="{35E36D96-3734-4708-B1A4-08390D4D9620}" dt="2019-08-10T14:35:44.036" v="4980" actId="1076"/>
          <ac:picMkLst>
            <pc:docMk/>
            <pc:sldMk cId="3554721022" sldId="284"/>
            <ac:picMk id="51" creationId="{683B83FF-BDA5-4BF5-AEA2-AFA0D40DB83D}"/>
          </ac:picMkLst>
        </pc:picChg>
        <pc:picChg chg="mod">
          <ac:chgData name="Davide Terzani" userId="3b834b0f5ce623eb" providerId="LiveId" clId="{35E36D96-3734-4708-B1A4-08390D4D9620}" dt="2019-08-10T14:36:57.061" v="4989" actId="1076"/>
          <ac:picMkLst>
            <pc:docMk/>
            <pc:sldMk cId="3554721022" sldId="284"/>
            <ac:picMk id="61" creationId="{AB860CC5-AD31-4532-934F-2696F788ED4D}"/>
          </ac:picMkLst>
        </pc:picChg>
        <pc:picChg chg="mod">
          <ac:chgData name="Davide Terzani" userId="3b834b0f5ce623eb" providerId="LiveId" clId="{35E36D96-3734-4708-B1A4-08390D4D9620}" dt="2019-08-10T14:37:23.199" v="4992" actId="1076"/>
          <ac:picMkLst>
            <pc:docMk/>
            <pc:sldMk cId="3554721022" sldId="284"/>
            <ac:picMk id="72" creationId="{BF847FAF-E9E3-47EB-A590-80BD629F89DD}"/>
          </ac:picMkLst>
        </pc:picChg>
        <pc:cxnChg chg="mod">
          <ac:chgData name="Davide Terzani" userId="3b834b0f5ce623eb" providerId="LiveId" clId="{35E36D96-3734-4708-B1A4-08390D4D9620}" dt="2019-08-10T14:36:49.868" v="4987" actId="14100"/>
          <ac:cxnSpMkLst>
            <pc:docMk/>
            <pc:sldMk cId="3554721022" sldId="284"/>
            <ac:cxnSpMk id="11" creationId="{7365B74F-2CB4-4EB2-952B-D2F938D9A709}"/>
          </ac:cxnSpMkLst>
        </pc:cxnChg>
      </pc:sldChg>
      <pc:sldChg chg="modSp">
        <pc:chgData name="Davide Terzani" userId="3b834b0f5ce623eb" providerId="LiveId" clId="{35E36D96-3734-4708-B1A4-08390D4D9620}" dt="2019-08-10T14:39:00.163" v="4997" actId="1076"/>
        <pc:sldMkLst>
          <pc:docMk/>
          <pc:sldMk cId="2009638436" sldId="285"/>
        </pc:sldMkLst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2" creationId="{1227D628-B15B-4607-BED9-DEEC2D752CD6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3" creationId="{E27E37B8-455D-45AE-8906-7A997E14A03C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4" creationId="{9013DDE7-98A7-4531-8336-25D7558EB709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5" creationId="{03DF7BD0-EBC4-4E4B-B41D-FB649CDA3717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14" creationId="{A8965C4A-F646-4CE2-9C15-12671382D3C4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15" creationId="{B4A64443-2B7E-49F8-BD57-949C1740D742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18" creationId="{146A3B9E-40E5-4C61-B202-9729D90865C7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19" creationId="{DC7CB094-8531-40BA-915E-0839C66A938A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20" creationId="{EA6BCF9B-E3D4-4B71-AB92-86DBF932AA08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24" creationId="{69F1A20A-CC22-415E-908C-38F92049DC75}"/>
          </ac:spMkLst>
        </pc:spChg>
        <pc:spChg chg="mod">
          <ac:chgData name="Davide Terzani" userId="3b834b0f5ce623eb" providerId="LiveId" clId="{35E36D96-3734-4708-B1A4-08390D4D9620}" dt="2019-08-10T14:38:42.163" v="4995" actId="790"/>
          <ac:spMkLst>
            <pc:docMk/>
            <pc:sldMk cId="2009638436" sldId="285"/>
            <ac:spMk id="26" creationId="{37B9CC21-5949-4FF7-A502-F4D9BF4263CE}"/>
          </ac:spMkLst>
        </pc:spChg>
        <pc:spChg chg="mod">
          <ac:chgData name="Davide Terzani" userId="3b834b0f5ce623eb" providerId="LiveId" clId="{35E36D96-3734-4708-B1A4-08390D4D9620}" dt="2019-08-10T14:39:00.163" v="4997" actId="1076"/>
          <ac:spMkLst>
            <pc:docMk/>
            <pc:sldMk cId="2009638436" sldId="285"/>
            <ac:spMk id="41" creationId="{BC739DC8-9E93-4F0E-ACA7-CE66D387F7EE}"/>
          </ac:spMkLst>
        </pc:spChg>
        <pc:spChg chg="mod">
          <ac:chgData name="Davide Terzani" userId="3b834b0f5ce623eb" providerId="LiveId" clId="{35E36D96-3734-4708-B1A4-08390D4D9620}" dt="2019-08-10T14:38:57.137" v="4996" actId="1076"/>
          <ac:spMkLst>
            <pc:docMk/>
            <pc:sldMk cId="2009638436" sldId="285"/>
            <ac:spMk id="49" creationId="{2EAA44AA-A972-4E1A-8775-0318888D8A4B}"/>
          </ac:spMkLst>
        </pc:spChg>
        <pc:cxnChg chg="mod">
          <ac:chgData name="Davide Terzani" userId="3b834b0f5ce623eb" providerId="LiveId" clId="{35E36D96-3734-4708-B1A4-08390D4D9620}" dt="2019-08-10T14:37:51.909" v="4993" actId="1076"/>
          <ac:cxnSpMkLst>
            <pc:docMk/>
            <pc:sldMk cId="2009638436" sldId="285"/>
            <ac:cxnSpMk id="32" creationId="{AE5ADDC6-9432-4BB5-96BB-4436162B1C18}"/>
          </ac:cxnSpMkLst>
        </pc:cxnChg>
        <pc:cxnChg chg="mod">
          <ac:chgData name="Davide Terzani" userId="3b834b0f5ce623eb" providerId="LiveId" clId="{35E36D96-3734-4708-B1A4-08390D4D9620}" dt="2019-08-10T14:38:42.163" v="4995" actId="790"/>
          <ac:cxnSpMkLst>
            <pc:docMk/>
            <pc:sldMk cId="2009638436" sldId="285"/>
            <ac:cxnSpMk id="35" creationId="{71C81CBA-1697-435B-9D47-4C81D85F2ABC}"/>
          </ac:cxnSpMkLst>
        </pc:cxnChg>
        <pc:cxnChg chg="mod">
          <ac:chgData name="Davide Terzani" userId="3b834b0f5ce623eb" providerId="LiveId" clId="{35E36D96-3734-4708-B1A4-08390D4D9620}" dt="2019-08-10T14:38:42.163" v="4995" actId="790"/>
          <ac:cxnSpMkLst>
            <pc:docMk/>
            <pc:sldMk cId="2009638436" sldId="285"/>
            <ac:cxnSpMk id="36" creationId="{63293970-7584-4EE1-9104-B36606F2B0C3}"/>
          </ac:cxnSpMkLst>
        </pc:cxnChg>
      </pc:sldChg>
      <pc:sldChg chg="modSp">
        <pc:chgData name="Davide Terzani" userId="3b834b0f5ce623eb" providerId="LiveId" clId="{35E36D96-3734-4708-B1A4-08390D4D9620}" dt="2019-08-10T15:05:56.930" v="5115" actId="20577"/>
        <pc:sldMkLst>
          <pc:docMk/>
          <pc:sldMk cId="3058839383" sldId="286"/>
        </pc:sldMkLst>
        <pc:spChg chg="mod">
          <ac:chgData name="Davide Terzani" userId="3b834b0f5ce623eb" providerId="LiveId" clId="{35E36D96-3734-4708-B1A4-08390D4D9620}" dt="2019-08-10T15:05:56.930" v="5115" actId="20577"/>
          <ac:spMkLst>
            <pc:docMk/>
            <pc:sldMk cId="3058839383" sldId="286"/>
            <ac:spMk id="2" creationId="{CDB4322F-9E66-45CB-835B-988BE87C802D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3" creationId="{1428FF5C-FE7E-45F9-B92D-973C127A469E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4" creationId="{67A692DA-66C3-4B19-938B-1CC0BAB9E9EA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5" creationId="{520A4F83-8CA4-43BD-B5FD-F590ECA2ED3D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9" creationId="{71A2D0E4-5211-4A73-9C51-A3C8B4EA6AFA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12" creationId="{09FBC257-FF86-46F0-B3CE-DC143D04427B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13" creationId="{CB443D30-B8F5-469D-A2D5-AB2D3AACA50B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14" creationId="{E7C6F2A3-2D72-411F-B2FB-E15223DA1375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15" creationId="{198277D1-90F0-41F7-A635-D64E786D4A0F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16" creationId="{DB0C0C2C-BE4B-499C-A0E7-1BEF6EDD7EE3}"/>
          </ac:spMkLst>
        </pc:spChg>
        <pc:spChg chg="mod">
          <ac:chgData name="Davide Terzani" userId="3b834b0f5ce623eb" providerId="LiveId" clId="{35E36D96-3734-4708-B1A4-08390D4D9620}" dt="2019-08-10T14:52:43.750" v="5071" actId="790"/>
          <ac:spMkLst>
            <pc:docMk/>
            <pc:sldMk cId="3058839383" sldId="286"/>
            <ac:spMk id="17" creationId="{4D0CF0DF-4D20-4ED1-8DF0-5E48F3F5420D}"/>
          </ac:spMkLst>
        </pc:spChg>
      </pc:sldChg>
      <pc:sldChg chg="modSp">
        <pc:chgData name="Davide Terzani" userId="3b834b0f5ce623eb" providerId="LiveId" clId="{35E36D96-3734-4708-B1A4-08390D4D9620}" dt="2019-08-10T15:06:13.368" v="5141" actId="20577"/>
        <pc:sldMkLst>
          <pc:docMk/>
          <pc:sldMk cId="814494379" sldId="287"/>
        </pc:sldMkLst>
        <pc:spChg chg="mod">
          <ac:chgData name="Davide Terzani" userId="3b834b0f5ce623eb" providerId="LiveId" clId="{35E36D96-3734-4708-B1A4-08390D4D9620}" dt="2019-08-10T15:06:13.368" v="5141" actId="20577"/>
          <ac:spMkLst>
            <pc:docMk/>
            <pc:sldMk cId="814494379" sldId="287"/>
            <ac:spMk id="2" creationId="{EC53A282-E6B2-45F0-8C2C-6DC89B032739}"/>
          </ac:spMkLst>
        </pc:spChg>
        <pc:spChg chg="mod">
          <ac:chgData name="Davide Terzani" userId="3b834b0f5ce623eb" providerId="LiveId" clId="{35E36D96-3734-4708-B1A4-08390D4D9620}" dt="2019-08-10T14:53:01.749" v="5080" actId="790"/>
          <ac:spMkLst>
            <pc:docMk/>
            <pc:sldMk cId="814494379" sldId="287"/>
            <ac:spMk id="3" creationId="{F6AAC4C3-DF61-4666-9989-21D51D844A79}"/>
          </ac:spMkLst>
        </pc:spChg>
        <pc:spChg chg="mod">
          <ac:chgData name="Davide Terzani" userId="3b834b0f5ce623eb" providerId="LiveId" clId="{35E36D96-3734-4708-B1A4-08390D4D9620}" dt="2019-08-10T14:53:01.749" v="5080" actId="790"/>
          <ac:spMkLst>
            <pc:docMk/>
            <pc:sldMk cId="814494379" sldId="287"/>
            <ac:spMk id="4" creationId="{8E4493EF-80D4-4DA0-9B8E-D62E605588B9}"/>
          </ac:spMkLst>
        </pc:spChg>
        <pc:spChg chg="mod">
          <ac:chgData name="Davide Terzani" userId="3b834b0f5ce623eb" providerId="LiveId" clId="{35E36D96-3734-4708-B1A4-08390D4D9620}" dt="2019-08-10T14:53:01.749" v="5080" actId="790"/>
          <ac:spMkLst>
            <pc:docMk/>
            <pc:sldMk cId="814494379" sldId="287"/>
            <ac:spMk id="5" creationId="{CF2DF8C7-406C-4AE2-9A34-5AC2F678C9DD}"/>
          </ac:spMkLst>
        </pc:spChg>
        <pc:spChg chg="mod">
          <ac:chgData name="Davide Terzani" userId="3b834b0f5ce623eb" providerId="LiveId" clId="{35E36D96-3734-4708-B1A4-08390D4D9620}" dt="2019-08-10T14:53:01.749" v="5080" actId="790"/>
          <ac:spMkLst>
            <pc:docMk/>
            <pc:sldMk cId="814494379" sldId="287"/>
            <ac:spMk id="9" creationId="{3173D6D6-91E8-4DE8-B336-3089989E9292}"/>
          </ac:spMkLst>
        </pc:spChg>
        <pc:spChg chg="mod">
          <ac:chgData name="Davide Terzani" userId="3b834b0f5ce623eb" providerId="LiveId" clId="{35E36D96-3734-4708-B1A4-08390D4D9620}" dt="2019-08-10T14:53:01.749" v="5080" actId="790"/>
          <ac:spMkLst>
            <pc:docMk/>
            <pc:sldMk cId="814494379" sldId="287"/>
            <ac:spMk id="10" creationId="{B613C334-22BB-47C4-8F38-F71530C7419F}"/>
          </ac:spMkLst>
        </pc:spChg>
      </pc:sldChg>
      <pc:sldChg chg="addSp delSp modSp">
        <pc:chgData name="Davide Terzani" userId="3b834b0f5ce623eb" providerId="LiveId" clId="{35E36D96-3734-4708-B1A4-08390D4D9620}" dt="2019-08-10T15:07:50.809" v="5180" actId="14100"/>
        <pc:sldMkLst>
          <pc:docMk/>
          <pc:sldMk cId="1912695600" sldId="288"/>
        </pc:sldMkLst>
        <pc:spChg chg="mod">
          <ac:chgData name="Davide Terzani" userId="3b834b0f5ce623eb" providerId="LiveId" clId="{35E36D96-3734-4708-B1A4-08390D4D9620}" dt="2019-08-10T15:00:49.662" v="5085" actId="790"/>
          <ac:spMkLst>
            <pc:docMk/>
            <pc:sldMk cId="1912695600" sldId="288"/>
            <ac:spMk id="2" creationId="{B1A3E529-3CC5-45F3-9091-7D0121480804}"/>
          </ac:spMkLst>
        </pc:spChg>
        <pc:spChg chg="mod">
          <ac:chgData name="Davide Terzani" userId="3b834b0f5ce623eb" providerId="LiveId" clId="{35E36D96-3734-4708-B1A4-08390D4D9620}" dt="2019-08-10T15:00:49.662" v="5085" actId="790"/>
          <ac:spMkLst>
            <pc:docMk/>
            <pc:sldMk cId="1912695600" sldId="288"/>
            <ac:spMk id="3" creationId="{BC24D855-CF62-4F5D-9639-9A3AB1C16FEE}"/>
          </ac:spMkLst>
        </pc:spChg>
        <pc:spChg chg="mod">
          <ac:chgData name="Davide Terzani" userId="3b834b0f5ce623eb" providerId="LiveId" clId="{35E36D96-3734-4708-B1A4-08390D4D9620}" dt="2019-08-10T15:00:49.662" v="5085" actId="790"/>
          <ac:spMkLst>
            <pc:docMk/>
            <pc:sldMk cId="1912695600" sldId="288"/>
            <ac:spMk id="4" creationId="{350C60BA-760B-49DD-9637-E13A9F899FFC}"/>
          </ac:spMkLst>
        </pc:spChg>
        <pc:spChg chg="mod">
          <ac:chgData name="Davide Terzani" userId="3b834b0f5ce623eb" providerId="LiveId" clId="{35E36D96-3734-4708-B1A4-08390D4D9620}" dt="2019-08-10T15:00:49.662" v="5085" actId="790"/>
          <ac:spMkLst>
            <pc:docMk/>
            <pc:sldMk cId="1912695600" sldId="288"/>
            <ac:spMk id="5" creationId="{5CD9E808-2860-4423-9BF0-D0115315E7FC}"/>
          </ac:spMkLst>
        </pc:spChg>
        <pc:spChg chg="mod">
          <ac:chgData name="Davide Terzani" userId="3b834b0f5ce623eb" providerId="LiveId" clId="{35E36D96-3734-4708-B1A4-08390D4D9620}" dt="2019-08-10T15:07:50.809" v="5180" actId="14100"/>
          <ac:spMkLst>
            <pc:docMk/>
            <pc:sldMk cId="1912695600" sldId="288"/>
            <ac:spMk id="6" creationId="{8565D571-F4E2-4FB9-9227-AFFA9C37DDAB}"/>
          </ac:spMkLst>
        </pc:spChg>
        <pc:spChg chg="mod">
          <ac:chgData name="Davide Terzani" userId="3b834b0f5ce623eb" providerId="LiveId" clId="{35E36D96-3734-4708-B1A4-08390D4D9620}" dt="2019-08-10T15:00:49.662" v="5085" actId="790"/>
          <ac:spMkLst>
            <pc:docMk/>
            <pc:sldMk cId="1912695600" sldId="288"/>
            <ac:spMk id="8" creationId="{6AFB5AAB-A075-4FB7-AF38-4CFE77699C5F}"/>
          </ac:spMkLst>
        </pc:spChg>
        <pc:spChg chg="del mod">
          <ac:chgData name="Davide Terzani" userId="3b834b0f5ce623eb" providerId="LiveId" clId="{35E36D96-3734-4708-B1A4-08390D4D9620}" dt="2019-08-10T15:07:20.789" v="5178" actId="478"/>
          <ac:spMkLst>
            <pc:docMk/>
            <pc:sldMk cId="1912695600" sldId="288"/>
            <ac:spMk id="9" creationId="{FEFA8214-1B1F-4D82-9525-3C9E18EB9A7B}"/>
          </ac:spMkLst>
        </pc:spChg>
        <pc:spChg chg="mod">
          <ac:chgData name="Davide Terzani" userId="3b834b0f5ce623eb" providerId="LiveId" clId="{35E36D96-3734-4708-B1A4-08390D4D9620}" dt="2019-08-10T15:00:49.662" v="5085" actId="790"/>
          <ac:spMkLst>
            <pc:docMk/>
            <pc:sldMk cId="1912695600" sldId="288"/>
            <ac:spMk id="11" creationId="{3A6CE187-BB8C-4D01-B686-78F882F906BF}"/>
          </ac:spMkLst>
        </pc:spChg>
        <pc:spChg chg="mod">
          <ac:chgData name="Davide Terzani" userId="3b834b0f5ce623eb" providerId="LiveId" clId="{35E36D96-3734-4708-B1A4-08390D4D9620}" dt="2019-08-10T15:07:10.227" v="5176" actId="12"/>
          <ac:spMkLst>
            <pc:docMk/>
            <pc:sldMk cId="1912695600" sldId="288"/>
            <ac:spMk id="13" creationId="{F588B982-CE69-4CA7-ABDF-F30196BF5729}"/>
          </ac:spMkLst>
        </pc:spChg>
        <pc:picChg chg="del">
          <ac:chgData name="Davide Terzani" userId="3b834b0f5ce623eb" providerId="LiveId" clId="{35E36D96-3734-4708-B1A4-08390D4D9620}" dt="2019-08-08T09:28:08.266" v="2490" actId="478"/>
          <ac:picMkLst>
            <pc:docMk/>
            <pc:sldMk cId="1912695600" sldId="288"/>
            <ac:picMk id="7" creationId="{33408E13-1DBB-49C3-9781-1E1B2DAFFFC5}"/>
          </ac:picMkLst>
        </pc:picChg>
        <pc:picChg chg="add mod">
          <ac:chgData name="Davide Terzani" userId="3b834b0f5ce623eb" providerId="LiveId" clId="{35E36D96-3734-4708-B1A4-08390D4D9620}" dt="2019-08-10T15:07:26.786" v="5179" actId="1076"/>
          <ac:picMkLst>
            <pc:docMk/>
            <pc:sldMk cId="1912695600" sldId="288"/>
            <ac:picMk id="14" creationId="{0FC8DDBB-9F3D-4763-9E33-6A353F86988C}"/>
          </ac:picMkLst>
        </pc:picChg>
      </pc:sldChg>
      <pc:sldChg chg="modSp">
        <pc:chgData name="Davide Terzani" userId="3b834b0f5ce623eb" providerId="LiveId" clId="{35E36D96-3734-4708-B1A4-08390D4D9620}" dt="2019-08-10T15:01:00.254" v="5086" actId="790"/>
        <pc:sldMkLst>
          <pc:docMk/>
          <pc:sldMk cId="1629835245" sldId="289"/>
        </pc:sldMkLst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2" creationId="{5B076FDC-AE59-4A55-859B-A8E8AB6DC7BF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3" creationId="{EDDCF9B0-79B0-4965-819D-8E297787350A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4" creationId="{2E49E00B-1D2F-49C2-BD19-6D63E60FC4A8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5" creationId="{43E2BDC5-2EF2-4A8A-917F-4E4F6CA86ADF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6" creationId="{F5B088B0-1D32-47DA-8403-315AD6984EB7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7" creationId="{10106669-B90C-4F7D-813F-BC415145E79B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8" creationId="{D7C20DA2-2234-42B6-8171-BABECBBFE20F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9" creationId="{CB8A9707-83FD-47A3-86AA-798438C8C1F5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11" creationId="{DD853C27-C3AF-4C1E-8C4E-3172AB78175D}"/>
          </ac:spMkLst>
        </pc:spChg>
        <pc:spChg chg="mod">
          <ac:chgData name="Davide Terzani" userId="3b834b0f5ce623eb" providerId="LiveId" clId="{35E36D96-3734-4708-B1A4-08390D4D9620}" dt="2019-08-10T15:01:00.254" v="5086" actId="790"/>
          <ac:spMkLst>
            <pc:docMk/>
            <pc:sldMk cId="1629835245" sldId="289"/>
            <ac:spMk id="14" creationId="{402FF6A1-2B11-4215-9BF6-311E60F795BA}"/>
          </ac:spMkLst>
        </pc:spChg>
      </pc:sldChg>
      <pc:sldChg chg="addSp delSp modSp">
        <pc:chgData name="Davide Terzani" userId="3b834b0f5ce623eb" providerId="LiveId" clId="{35E36D96-3734-4708-B1A4-08390D4D9620}" dt="2019-08-10T15:16:32.520" v="5256" actId="1076"/>
        <pc:sldMkLst>
          <pc:docMk/>
          <pc:sldMk cId="4268392973" sldId="290"/>
        </pc:sldMkLst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2" creationId="{D4BFF6EE-3DD9-445D-B5C4-89701F06BCA7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3" creationId="{CC3F843C-AF74-4CC4-AC0F-FC0CBBF0643C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4" creationId="{69332104-621D-4D75-A6AB-4D5AF0D79823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5" creationId="{F6A10FF2-C188-484F-BDC9-C62C766FADE4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6" creationId="{7897DB13-039D-41EB-A3F7-73DF5D609DF2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7" creationId="{BB0D270E-EB94-4B25-8133-59B74E31BC95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8" creationId="{FD7C258B-279D-4095-8B4D-309C0562C77F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9" creationId="{2C3CAD40-7340-48EF-A298-3B610131C683}"/>
          </ac:spMkLst>
        </pc:spChg>
        <pc:spChg chg="add mod">
          <ac:chgData name="Davide Terzani" userId="3b834b0f5ce623eb" providerId="LiveId" clId="{35E36D96-3734-4708-B1A4-08390D4D9620}" dt="2019-08-10T15:16:32.520" v="5256" actId="1076"/>
          <ac:spMkLst>
            <pc:docMk/>
            <pc:sldMk cId="4268392973" sldId="290"/>
            <ac:spMk id="10" creationId="{85343E91-CC61-46CA-B62B-3D47C4C696EA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14" creationId="{D87ED8CE-BBEB-4458-A968-9CDB3C10C559}"/>
          </ac:spMkLst>
        </pc:spChg>
        <pc:spChg chg="del mod">
          <ac:chgData name="Davide Terzani" userId="3b834b0f5ce623eb" providerId="LiveId" clId="{35E36D96-3734-4708-B1A4-08390D4D9620}" dt="2019-08-09T09:57:02.076" v="2737" actId="478"/>
          <ac:spMkLst>
            <pc:docMk/>
            <pc:sldMk cId="4268392973" sldId="290"/>
            <ac:spMk id="15" creationId="{34390CA5-45A8-4EEE-88DD-2A6EDF761368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16" creationId="{2DFAF7B1-A0E0-4732-A313-0254AD100C6C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18" creationId="{A1B8BCA8-4396-4BE3-8248-AD3CB3FB4445}"/>
          </ac:spMkLst>
        </pc:spChg>
        <pc:spChg chg="del mod">
          <ac:chgData name="Davide Terzani" userId="3b834b0f5ce623eb" providerId="LiveId" clId="{35E36D96-3734-4708-B1A4-08390D4D9620}" dt="2019-08-09T09:57:31.414" v="2747" actId="478"/>
          <ac:spMkLst>
            <pc:docMk/>
            <pc:sldMk cId="4268392973" sldId="290"/>
            <ac:spMk id="19" creationId="{4ED5F762-4CBF-4D07-8DE3-2495E28D2D61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20" creationId="{6ED31AC5-1348-4E06-B011-3CC8BB0E8449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21" creationId="{C5782B24-1875-4058-A1E2-38B9818A4424}"/>
          </ac:spMkLst>
        </pc:spChg>
        <pc:spChg chg="mod">
          <ac:chgData name="Davide Terzani" userId="3b834b0f5ce623eb" providerId="LiveId" clId="{35E36D96-3734-4708-B1A4-08390D4D9620}" dt="2019-08-10T15:16:22.639" v="5255" actId="790"/>
          <ac:spMkLst>
            <pc:docMk/>
            <pc:sldMk cId="4268392973" sldId="290"/>
            <ac:spMk id="22" creationId="{17B925EC-FCFD-4573-A526-38EC43F8A36F}"/>
          </ac:spMkLst>
        </pc:spChg>
        <pc:cxnChg chg="mod">
          <ac:chgData name="Davide Terzani" userId="3b834b0f5ce623eb" providerId="LiveId" clId="{35E36D96-3734-4708-B1A4-08390D4D9620}" dt="2019-08-10T15:01:56.660" v="5091"/>
          <ac:cxnSpMkLst>
            <pc:docMk/>
            <pc:sldMk cId="4268392973" sldId="290"/>
            <ac:cxnSpMk id="11" creationId="{6FDCE05D-1076-44AC-B291-65891BA08CF6}"/>
          </ac:cxnSpMkLst>
        </pc:cxnChg>
      </pc:sldChg>
      <pc:sldChg chg="addSp delSp modSp">
        <pc:chgData name="Davide Terzani" userId="3b834b0f5ce623eb" providerId="LiveId" clId="{35E36D96-3734-4708-B1A4-08390D4D9620}" dt="2019-08-10T15:01:23.968" v="5088" actId="790"/>
        <pc:sldMkLst>
          <pc:docMk/>
          <pc:sldMk cId="1032343701" sldId="292"/>
        </pc:sldMkLst>
        <pc:spChg chg="mod">
          <ac:chgData name="Davide Terzani" userId="3b834b0f5ce623eb" providerId="LiveId" clId="{35E36D96-3734-4708-B1A4-08390D4D9620}" dt="2019-08-10T15:01:23.968" v="5088" actId="790"/>
          <ac:spMkLst>
            <pc:docMk/>
            <pc:sldMk cId="1032343701" sldId="292"/>
            <ac:spMk id="2" creationId="{5EEF5456-9224-40E5-BC33-DE35627D5DC6}"/>
          </ac:spMkLst>
        </pc:spChg>
        <pc:spChg chg="mod">
          <ac:chgData name="Davide Terzani" userId="3b834b0f5ce623eb" providerId="LiveId" clId="{35E36D96-3734-4708-B1A4-08390D4D9620}" dt="2019-08-10T15:01:23.968" v="5088" actId="790"/>
          <ac:spMkLst>
            <pc:docMk/>
            <pc:sldMk cId="1032343701" sldId="292"/>
            <ac:spMk id="3" creationId="{1D8DC27C-CA42-4F68-A37F-B17ABED2F707}"/>
          </ac:spMkLst>
        </pc:spChg>
        <pc:spChg chg="mod">
          <ac:chgData name="Davide Terzani" userId="3b834b0f5ce623eb" providerId="LiveId" clId="{35E36D96-3734-4708-B1A4-08390D4D9620}" dt="2019-08-10T15:01:23.968" v="5088" actId="790"/>
          <ac:spMkLst>
            <pc:docMk/>
            <pc:sldMk cId="1032343701" sldId="292"/>
            <ac:spMk id="4" creationId="{D3E49FCD-0AC6-4FD2-B339-41D2AECAD997}"/>
          </ac:spMkLst>
        </pc:spChg>
        <pc:spChg chg="mod">
          <ac:chgData name="Davide Terzani" userId="3b834b0f5ce623eb" providerId="LiveId" clId="{35E36D96-3734-4708-B1A4-08390D4D9620}" dt="2019-08-10T15:01:23.968" v="5088" actId="790"/>
          <ac:spMkLst>
            <pc:docMk/>
            <pc:sldMk cId="1032343701" sldId="292"/>
            <ac:spMk id="5" creationId="{461DAE1C-486C-4C51-9611-A39146EAA64A}"/>
          </ac:spMkLst>
        </pc:spChg>
        <pc:spChg chg="del mod">
          <ac:chgData name="Davide Terzani" userId="3b834b0f5ce623eb" providerId="LiveId" clId="{35E36D96-3734-4708-B1A4-08390D4D9620}" dt="2019-08-08T14:40:15.056" v="2597" actId="478"/>
          <ac:spMkLst>
            <pc:docMk/>
            <pc:sldMk cId="1032343701" sldId="292"/>
            <ac:spMk id="10" creationId="{9E54D623-D965-4052-B234-FD5004CCBAB0}"/>
          </ac:spMkLst>
        </pc:spChg>
        <pc:picChg chg="add mod">
          <ac:chgData name="Davide Terzani" userId="3b834b0f5ce623eb" providerId="LiveId" clId="{35E36D96-3734-4708-B1A4-08390D4D9620}" dt="2019-08-09T13:32:17.821" v="3448" actId="1076"/>
          <ac:picMkLst>
            <pc:docMk/>
            <pc:sldMk cId="1032343701" sldId="292"/>
            <ac:picMk id="7" creationId="{BE54026B-AE01-4D78-BB13-0C557102D6C0}"/>
          </ac:picMkLst>
        </pc:picChg>
        <pc:picChg chg="del mod ord">
          <ac:chgData name="Davide Terzani" userId="3b834b0f5ce623eb" providerId="LiveId" clId="{35E36D96-3734-4708-B1A4-08390D4D9620}" dt="2019-08-09T13:31:23.375" v="3428"/>
          <ac:picMkLst>
            <pc:docMk/>
            <pc:sldMk cId="1032343701" sldId="292"/>
            <ac:picMk id="8" creationId="{A90C12A1-9131-4938-B672-A9E9DAD98C7A}"/>
          </ac:picMkLst>
        </pc:picChg>
        <pc:picChg chg="del">
          <ac:chgData name="Davide Terzani" userId="3b834b0f5ce623eb" providerId="LiveId" clId="{35E36D96-3734-4708-B1A4-08390D4D9620}" dt="2019-08-08T11:31:55.662" v="2591" actId="478"/>
          <ac:picMkLst>
            <pc:docMk/>
            <pc:sldMk cId="1032343701" sldId="292"/>
            <ac:picMk id="9" creationId="{A5CC7338-9A09-49F3-9350-BA9EFB8F8302}"/>
          </ac:picMkLst>
        </pc:picChg>
        <pc:picChg chg="del mod ord">
          <ac:chgData name="Davide Terzani" userId="3b834b0f5ce623eb" providerId="LiveId" clId="{35E36D96-3734-4708-B1A4-08390D4D9620}" dt="2019-08-08T14:41:59.890" v="2625" actId="478"/>
          <ac:picMkLst>
            <pc:docMk/>
            <pc:sldMk cId="1032343701" sldId="292"/>
            <ac:picMk id="11" creationId="{B5D420CA-0188-44F5-8C0B-8EF2CCA2BC8C}"/>
          </ac:picMkLst>
        </pc:picChg>
        <pc:picChg chg="del mod">
          <ac:chgData name="Davide Terzani" userId="3b834b0f5ce623eb" providerId="LiveId" clId="{35E36D96-3734-4708-B1A4-08390D4D9620}" dt="2019-08-08T14:41:38.345" v="2610" actId="478"/>
          <ac:picMkLst>
            <pc:docMk/>
            <pc:sldMk cId="1032343701" sldId="292"/>
            <ac:picMk id="12" creationId="{FA8D25D4-A4E8-491D-8B8C-6834D5E732DD}"/>
          </ac:picMkLst>
        </pc:picChg>
        <pc:picChg chg="del mod ord">
          <ac:chgData name="Davide Terzani" userId="3b834b0f5ce623eb" providerId="LiveId" clId="{35E36D96-3734-4708-B1A4-08390D4D9620}" dt="2019-08-08T14:42:12.305" v="2638" actId="478"/>
          <ac:picMkLst>
            <pc:docMk/>
            <pc:sldMk cId="1032343701" sldId="292"/>
            <ac:picMk id="14" creationId="{7D1478DF-ECFA-4FB7-827D-5F94E77385FB}"/>
          </ac:picMkLst>
        </pc:picChg>
        <pc:picChg chg="del mod ord">
          <ac:chgData name="Davide Terzani" userId="3b834b0f5ce623eb" providerId="LiveId" clId="{35E36D96-3734-4708-B1A4-08390D4D9620}" dt="2019-08-08T14:42:18.977" v="2639" actId="478"/>
          <ac:picMkLst>
            <pc:docMk/>
            <pc:sldMk cId="1032343701" sldId="292"/>
            <ac:picMk id="16" creationId="{C825D981-2A65-47BD-A506-853327B1B74B}"/>
          </ac:picMkLst>
        </pc:picChg>
        <pc:picChg chg="del mod">
          <ac:chgData name="Davide Terzani" userId="3b834b0f5ce623eb" providerId="LiveId" clId="{35E36D96-3734-4708-B1A4-08390D4D9620}" dt="2019-08-08T15:22:14.853" v="2677" actId="478"/>
          <ac:picMkLst>
            <pc:docMk/>
            <pc:sldMk cId="1032343701" sldId="292"/>
            <ac:picMk id="18" creationId="{2EB4D9A4-6CD6-4063-BA59-D4C601916030}"/>
          </ac:picMkLst>
        </pc:picChg>
        <pc:picChg chg="add mod">
          <ac:chgData name="Davide Terzani" userId="3b834b0f5ce623eb" providerId="LiveId" clId="{35E36D96-3734-4708-B1A4-08390D4D9620}" dt="2019-08-09T13:32:16.111" v="3447" actId="1076"/>
          <ac:picMkLst>
            <pc:docMk/>
            <pc:sldMk cId="1032343701" sldId="292"/>
            <ac:picMk id="20" creationId="{0CEF5A2A-5338-48D1-9C80-790D5546CC87}"/>
          </ac:picMkLst>
        </pc:picChg>
        <pc:picChg chg="del mod ord">
          <ac:chgData name="Davide Terzani" userId="3b834b0f5ce623eb" providerId="LiveId" clId="{35E36D96-3734-4708-B1A4-08390D4D9620}" dt="2019-08-09T10:07:37.533" v="2847" actId="478"/>
          <ac:picMkLst>
            <pc:docMk/>
            <pc:sldMk cId="1032343701" sldId="292"/>
            <ac:picMk id="22" creationId="{86527A40-D7CC-499D-A4E6-565E59BC4E4B}"/>
          </ac:picMkLst>
        </pc:picChg>
      </pc:sldChg>
      <pc:sldChg chg="addSp delSp modSp">
        <pc:chgData name="Davide Terzani" userId="3b834b0f5ce623eb" providerId="LiveId" clId="{35E36D96-3734-4708-B1A4-08390D4D9620}" dt="2019-08-10T14:29:35.525" v="4973" actId="790"/>
        <pc:sldMkLst>
          <pc:docMk/>
          <pc:sldMk cId="100429067" sldId="294"/>
        </pc:sldMkLst>
        <pc:spChg chg="mod">
          <ac:chgData name="Davide Terzani" userId="3b834b0f5ce623eb" providerId="LiveId" clId="{35E36D96-3734-4708-B1A4-08390D4D9620}" dt="2019-08-10T14:29:35.525" v="4973" actId="790"/>
          <ac:spMkLst>
            <pc:docMk/>
            <pc:sldMk cId="100429067" sldId="294"/>
            <ac:spMk id="2" creationId="{AAB67E83-80B2-4C7F-9F50-6870E0D1E865}"/>
          </ac:spMkLst>
        </pc:spChg>
        <pc:spChg chg="del">
          <ac:chgData name="Davide Terzani" userId="3b834b0f5ce623eb" providerId="LiveId" clId="{35E36D96-3734-4708-B1A4-08390D4D9620}" dt="2019-08-09T15:48:31.988" v="4684" actId="478"/>
          <ac:spMkLst>
            <pc:docMk/>
            <pc:sldMk cId="100429067" sldId="294"/>
            <ac:spMk id="7" creationId="{4537EE97-E578-4C97-86AD-BF834BED7B3C}"/>
          </ac:spMkLst>
        </pc:spChg>
        <pc:spChg chg="add mod">
          <ac:chgData name="Davide Terzani" userId="3b834b0f5ce623eb" providerId="LiveId" clId="{35E36D96-3734-4708-B1A4-08390D4D9620}" dt="2019-08-10T14:28:01.425" v="4967"/>
          <ac:spMkLst>
            <pc:docMk/>
            <pc:sldMk cId="100429067" sldId="294"/>
            <ac:spMk id="8" creationId="{135D5005-097E-42ED-9CAE-C9FC27E32767}"/>
          </ac:spMkLst>
        </pc:spChg>
      </pc:sldChg>
      <pc:sldChg chg="addSp delSp modSp">
        <pc:chgData name="Davide Terzani" userId="3b834b0f5ce623eb" providerId="LiveId" clId="{35E36D96-3734-4708-B1A4-08390D4D9620}" dt="2019-08-10T15:00:37.182" v="5084" actId="790"/>
        <pc:sldMkLst>
          <pc:docMk/>
          <pc:sldMk cId="3473195521" sldId="296"/>
        </pc:sldMkLst>
        <pc:spChg chg="mod">
          <ac:chgData name="Davide Terzani" userId="3b834b0f5ce623eb" providerId="LiveId" clId="{35E36D96-3734-4708-B1A4-08390D4D9620}" dt="2019-08-10T15:00:37.182" v="5084" actId="790"/>
          <ac:spMkLst>
            <pc:docMk/>
            <pc:sldMk cId="3473195521" sldId="296"/>
            <ac:spMk id="2" creationId="{AAB67E83-80B2-4C7F-9F50-6870E0D1E865}"/>
          </ac:spMkLst>
        </pc:spChg>
        <pc:spChg chg="mod">
          <ac:chgData name="Davide Terzani" userId="3b834b0f5ce623eb" providerId="LiveId" clId="{35E36D96-3734-4708-B1A4-08390D4D9620}" dt="2019-08-10T15:00:37.182" v="5084" actId="790"/>
          <ac:spMkLst>
            <pc:docMk/>
            <pc:sldMk cId="3473195521" sldId="296"/>
            <ac:spMk id="3" creationId="{25E0AAF3-6CAE-4347-9566-85E27A4CEC52}"/>
          </ac:spMkLst>
        </pc:spChg>
        <pc:spChg chg="mod">
          <ac:chgData name="Davide Terzani" userId="3b834b0f5ce623eb" providerId="LiveId" clId="{35E36D96-3734-4708-B1A4-08390D4D9620}" dt="2019-08-10T15:00:37.182" v="5084" actId="790"/>
          <ac:spMkLst>
            <pc:docMk/>
            <pc:sldMk cId="3473195521" sldId="296"/>
            <ac:spMk id="5" creationId="{B91DD7C2-2008-4917-A6BD-CC7147CB13CD}"/>
          </ac:spMkLst>
        </pc:spChg>
        <pc:spChg chg="mod">
          <ac:chgData name="Davide Terzani" userId="3b834b0f5ce623eb" providerId="LiveId" clId="{35E36D96-3734-4708-B1A4-08390D4D9620}" dt="2019-08-10T15:00:37.182" v="5084" actId="790"/>
          <ac:spMkLst>
            <pc:docMk/>
            <pc:sldMk cId="3473195521" sldId="296"/>
            <ac:spMk id="6" creationId="{5701AB9B-80B4-4CA8-9EF1-32D7D4C8DB35}"/>
          </ac:spMkLst>
        </pc:spChg>
        <pc:spChg chg="del">
          <ac:chgData name="Davide Terzani" userId="3b834b0f5ce623eb" providerId="LiveId" clId="{35E36D96-3734-4708-B1A4-08390D4D9620}" dt="2019-08-09T15:48:59.693" v="4688" actId="478"/>
          <ac:spMkLst>
            <pc:docMk/>
            <pc:sldMk cId="3473195521" sldId="296"/>
            <ac:spMk id="7" creationId="{4537EE97-E578-4C97-86AD-BF834BED7B3C}"/>
          </ac:spMkLst>
        </pc:spChg>
        <pc:spChg chg="add del">
          <ac:chgData name="Davide Terzani" userId="3b834b0f5ce623eb" providerId="LiveId" clId="{35E36D96-3734-4708-B1A4-08390D4D9620}" dt="2019-08-09T15:48:58.754" v="4687"/>
          <ac:spMkLst>
            <pc:docMk/>
            <pc:sldMk cId="3473195521" sldId="296"/>
            <ac:spMk id="8" creationId="{BB0CF700-D63C-4545-98A3-DBD9C9B7F63D}"/>
          </ac:spMkLst>
        </pc:spChg>
        <pc:spChg chg="add del">
          <ac:chgData name="Davide Terzani" userId="3b834b0f5ce623eb" providerId="LiveId" clId="{35E36D96-3734-4708-B1A4-08390D4D9620}" dt="2019-08-09T15:51:02.529" v="4741" actId="478"/>
          <ac:spMkLst>
            <pc:docMk/>
            <pc:sldMk cId="3473195521" sldId="296"/>
            <ac:spMk id="9" creationId="{BE0EFA95-474E-412C-A080-A3C03F9DAE12}"/>
          </ac:spMkLst>
        </pc:spChg>
        <pc:spChg chg="add mod">
          <ac:chgData name="Davide Terzani" userId="3b834b0f5ce623eb" providerId="LiveId" clId="{35E36D96-3734-4708-B1A4-08390D4D9620}" dt="2019-08-10T15:00:37.182" v="5084" actId="790"/>
          <ac:spMkLst>
            <pc:docMk/>
            <pc:sldMk cId="3473195521" sldId="296"/>
            <ac:spMk id="10" creationId="{4A414B74-3F74-440C-BCEB-CBBF8F7E72BC}"/>
          </ac:spMkLst>
        </pc:spChg>
      </pc:sldChg>
      <pc:sldChg chg="modSp">
        <pc:chgData name="Davide Terzani" userId="3b834b0f5ce623eb" providerId="LiveId" clId="{35E36D96-3734-4708-B1A4-08390D4D9620}" dt="2019-08-01T13:44:52.422" v="29" actId="27636"/>
        <pc:sldMkLst>
          <pc:docMk/>
          <pc:sldMk cId="2585323597" sldId="303"/>
        </pc:sldMkLst>
        <pc:spChg chg="mod">
          <ac:chgData name="Davide Terzani" userId="3b834b0f5ce623eb" providerId="LiveId" clId="{35E36D96-3734-4708-B1A4-08390D4D9620}" dt="2019-08-01T13:44:52.422" v="29" actId="27636"/>
          <ac:spMkLst>
            <pc:docMk/>
            <pc:sldMk cId="2585323597" sldId="303"/>
            <ac:spMk id="2" creationId="{57F421E4-E695-4D71-98F9-230D7D23A381}"/>
          </ac:spMkLst>
        </pc:spChg>
      </pc:sldChg>
      <pc:sldChg chg="addSp delSp modSp">
        <pc:chgData name="Davide Terzani" userId="3b834b0f5ce623eb" providerId="LiveId" clId="{35E36D96-3734-4708-B1A4-08390D4D9620}" dt="2019-08-10T14:53:52.218" v="5081" actId="790"/>
        <pc:sldMkLst>
          <pc:docMk/>
          <pc:sldMk cId="2111558397" sldId="304"/>
        </pc:sldMkLst>
        <pc:spChg chg="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2" creationId="{8DF4B6D1-E12E-46D6-8DFF-B94991E58D9F}"/>
          </ac:spMkLst>
        </pc:spChg>
        <pc:spChg chg="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3" creationId="{4D7015E8-E963-4EF0-8E7E-E30922D85B79}"/>
          </ac:spMkLst>
        </pc:spChg>
        <pc:spChg chg="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4" creationId="{3A2D95BD-B349-4B8C-8B70-CD2596C70E0F}"/>
          </ac:spMkLst>
        </pc:spChg>
        <pc:spChg chg="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5" creationId="{EC45CAE8-1575-46C4-A214-B2AD18489E6B}"/>
          </ac:spMkLst>
        </pc:spChg>
        <pc:spChg chg="add 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6" creationId="{B2A9D102-9A3F-43B1-A3A7-48CAC8F505B1}"/>
          </ac:spMkLst>
        </pc:spChg>
        <pc:spChg chg="add 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7" creationId="{C790465A-87CE-4472-A0E1-1A8273C061B5}"/>
          </ac:spMkLst>
        </pc:spChg>
        <pc:spChg chg="add 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8" creationId="{B0B644E4-4717-44DA-9671-FE7BFDB38EB5}"/>
          </ac:spMkLst>
        </pc:spChg>
        <pc:spChg chg="del">
          <ac:chgData name="Davide Terzani" userId="3b834b0f5ce623eb" providerId="LiveId" clId="{35E36D96-3734-4708-B1A4-08390D4D9620}" dt="2019-08-01T13:59:01.850" v="53" actId="478"/>
          <ac:spMkLst>
            <pc:docMk/>
            <pc:sldMk cId="2111558397" sldId="304"/>
            <ac:spMk id="9" creationId="{D60BDB06-ED73-4482-8A5F-75A3FECA7E5A}"/>
          </ac:spMkLst>
        </pc:spChg>
        <pc:spChg chg="del mod">
          <ac:chgData name="Davide Terzani" userId="3b834b0f5ce623eb" providerId="LiveId" clId="{35E36D96-3734-4708-B1A4-08390D4D9620}" dt="2019-08-01T13:59:34.517" v="55" actId="478"/>
          <ac:spMkLst>
            <pc:docMk/>
            <pc:sldMk cId="2111558397" sldId="304"/>
            <ac:spMk id="13" creationId="{D62B0F05-A5A6-428B-8F49-577CFEA5A553}"/>
          </ac:spMkLst>
        </pc:spChg>
        <pc:spChg chg="del">
          <ac:chgData name="Davide Terzani" userId="3b834b0f5ce623eb" providerId="LiveId" clId="{35E36D96-3734-4708-B1A4-08390D4D9620}" dt="2019-08-01T13:59:34.517" v="55" actId="478"/>
          <ac:spMkLst>
            <pc:docMk/>
            <pc:sldMk cId="2111558397" sldId="304"/>
            <ac:spMk id="14" creationId="{60231D54-9186-48CC-8D56-0603FB00B979}"/>
          </ac:spMkLst>
        </pc:spChg>
        <pc:spChg chg="del mod">
          <ac:chgData name="Davide Terzani" userId="3b834b0f5ce623eb" providerId="LiveId" clId="{35E36D96-3734-4708-B1A4-08390D4D9620}" dt="2019-08-01T14:00:26.042" v="67"/>
          <ac:spMkLst>
            <pc:docMk/>
            <pc:sldMk cId="2111558397" sldId="304"/>
            <ac:spMk id="17" creationId="{24EA13A1-EFD8-4505-8DE8-36A69A880A3E}"/>
          </ac:spMkLst>
        </pc:spChg>
        <pc:spChg chg="del">
          <ac:chgData name="Davide Terzani" userId="3b834b0f5ce623eb" providerId="LiveId" clId="{35E36D96-3734-4708-B1A4-08390D4D9620}" dt="2019-08-01T13:59:34.517" v="55" actId="478"/>
          <ac:spMkLst>
            <pc:docMk/>
            <pc:sldMk cId="2111558397" sldId="304"/>
            <ac:spMk id="21" creationId="{D8089691-3B03-4473-8B3E-825CA625C4BA}"/>
          </ac:spMkLst>
        </pc:spChg>
        <pc:spChg chg="del">
          <ac:chgData name="Davide Terzani" userId="3b834b0f5ce623eb" providerId="LiveId" clId="{35E36D96-3734-4708-B1A4-08390D4D9620}" dt="2019-08-01T13:59:34.517" v="55" actId="478"/>
          <ac:spMkLst>
            <pc:docMk/>
            <pc:sldMk cId="2111558397" sldId="304"/>
            <ac:spMk id="24" creationId="{1486B7B8-DF00-4BD9-BCAC-D2E25A93673E}"/>
          </ac:spMkLst>
        </pc:spChg>
        <pc:spChg chg="del">
          <ac:chgData name="Davide Terzani" userId="3b834b0f5ce623eb" providerId="LiveId" clId="{35E36D96-3734-4708-B1A4-08390D4D9620}" dt="2019-08-01T13:59:34.517" v="55" actId="478"/>
          <ac:spMkLst>
            <pc:docMk/>
            <pc:sldMk cId="2111558397" sldId="304"/>
            <ac:spMk id="25" creationId="{F578AA8E-71C3-4D5A-B80D-C5671A648059}"/>
          </ac:spMkLst>
        </pc:spChg>
        <pc:spChg chg="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26" creationId="{EF5CCAB9-42D4-4EFD-BA83-60DE96FB5940}"/>
          </ac:spMkLst>
        </pc:spChg>
        <pc:spChg chg="mod">
          <ac:chgData name="Davide Terzani" userId="3b834b0f5ce623eb" providerId="LiveId" clId="{35E36D96-3734-4708-B1A4-08390D4D9620}" dt="2019-08-10T14:53:52.218" v="5081" actId="790"/>
          <ac:spMkLst>
            <pc:docMk/>
            <pc:sldMk cId="2111558397" sldId="304"/>
            <ac:spMk id="27" creationId="{48058882-D695-46EC-9416-22884CAA72E5}"/>
          </ac:spMkLst>
        </pc:spChg>
        <pc:picChg chg="del">
          <ac:chgData name="Davide Terzani" userId="3b834b0f5ce623eb" providerId="LiveId" clId="{35E36D96-3734-4708-B1A4-08390D4D9620}" dt="2019-08-01T14:01:41.820" v="104"/>
          <ac:picMkLst>
            <pc:docMk/>
            <pc:sldMk cId="2111558397" sldId="304"/>
            <ac:picMk id="8" creationId="{92B3E518-A53A-427C-8D6D-9F47204485A0}"/>
          </ac:picMkLst>
        </pc:picChg>
        <pc:picChg chg="mod">
          <ac:chgData name="Davide Terzani" userId="3b834b0f5ce623eb" providerId="LiveId" clId="{35E36D96-3734-4708-B1A4-08390D4D9620}" dt="2019-08-05T07:40:19.813" v="244" actId="1076"/>
          <ac:picMkLst>
            <pc:docMk/>
            <pc:sldMk cId="2111558397" sldId="304"/>
            <ac:picMk id="12" creationId="{408AFA55-3FF5-40A0-B6C7-71E6AFE5B3D7}"/>
          </ac:picMkLst>
        </pc:picChg>
        <pc:cxnChg chg="del">
          <ac:chgData name="Davide Terzani" userId="3b834b0f5ce623eb" providerId="LiveId" clId="{35E36D96-3734-4708-B1A4-08390D4D9620}" dt="2019-08-01T13:59:37.494" v="56" actId="478"/>
          <ac:cxnSpMkLst>
            <pc:docMk/>
            <pc:sldMk cId="2111558397" sldId="304"/>
            <ac:cxnSpMk id="16" creationId="{26962D42-07F0-465E-9553-7374A2654495}"/>
          </ac:cxnSpMkLst>
        </pc:cxnChg>
        <pc:cxnChg chg="del mod">
          <ac:chgData name="Davide Terzani" userId="3b834b0f5ce623eb" providerId="LiveId" clId="{35E36D96-3734-4708-B1A4-08390D4D9620}" dt="2019-08-01T14:00:26.042" v="67"/>
          <ac:cxnSpMkLst>
            <pc:docMk/>
            <pc:sldMk cId="2111558397" sldId="304"/>
            <ac:cxnSpMk id="19" creationId="{1ED44827-589C-4E03-BEB4-34D731A2B918}"/>
          </ac:cxnSpMkLst>
        </pc:cxnChg>
        <pc:cxnChg chg="del mod">
          <ac:chgData name="Davide Terzani" userId="3b834b0f5ce623eb" providerId="LiveId" clId="{35E36D96-3734-4708-B1A4-08390D4D9620}" dt="2019-08-01T13:59:34.517" v="55" actId="478"/>
          <ac:cxnSpMkLst>
            <pc:docMk/>
            <pc:sldMk cId="2111558397" sldId="304"/>
            <ac:cxnSpMk id="23" creationId="{95538E8D-3E5A-4EC2-8129-758BAE8E7057}"/>
          </ac:cxnSpMkLst>
        </pc:cxnChg>
      </pc:sldChg>
      <pc:sldChg chg="addSp delSp modSp add">
        <pc:chgData name="Davide Terzani" userId="3b834b0f5ce623eb" providerId="LiveId" clId="{35E36D96-3734-4708-B1A4-08390D4D9620}" dt="2019-08-10T15:39:20.629" v="5626" actId="1076"/>
        <pc:sldMkLst>
          <pc:docMk/>
          <pc:sldMk cId="2211890773" sldId="308"/>
        </pc:sldMkLst>
        <pc:spChg chg="mod">
          <ac:chgData name="Davide Terzani" userId="3b834b0f5ce623eb" providerId="LiveId" clId="{35E36D96-3734-4708-B1A4-08390D4D9620}" dt="2019-08-10T15:39:20.629" v="5626" actId="1076"/>
          <ac:spMkLst>
            <pc:docMk/>
            <pc:sldMk cId="2211890773" sldId="308"/>
            <ac:spMk id="2" creationId="{41F3A4F2-2683-47A6-9F35-3DC7772FA3FE}"/>
          </ac:spMkLst>
        </pc:spChg>
        <pc:spChg chg="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3" creationId="{906CD1EA-FBBD-4918-9BEC-D485C34F8F47}"/>
          </ac:spMkLst>
        </pc:spChg>
        <pc:spChg chg="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4" creationId="{DA55A260-6509-43A8-BFEC-AE5A9FA23717}"/>
          </ac:spMkLst>
        </pc:spChg>
        <pc:spChg chg="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5" creationId="{F864F194-FB9A-47DC-8FC0-C8419F6A7131}"/>
          </ac:spMkLst>
        </pc:spChg>
        <pc:spChg chg="add 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6" creationId="{7281099D-E736-4527-8EC1-C02171577539}"/>
          </ac:spMkLst>
        </pc:spChg>
        <pc:spChg chg="add del mod">
          <ac:chgData name="Davide Terzani" userId="3b834b0f5ce623eb" providerId="LiveId" clId="{35E36D96-3734-4708-B1A4-08390D4D9620}" dt="2019-08-05T08:48:36.231" v="792"/>
          <ac:spMkLst>
            <pc:docMk/>
            <pc:sldMk cId="2211890773" sldId="308"/>
            <ac:spMk id="7" creationId="{BA0AD6B9-2022-47E3-857A-CE2BE8399373}"/>
          </ac:spMkLst>
        </pc:spChg>
        <pc:spChg chg="add 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9" creationId="{3A958E1F-1C02-4F49-8341-CC78138AB869}"/>
          </ac:spMkLst>
        </pc:spChg>
        <pc:spChg chg="add del">
          <ac:chgData name="Davide Terzani" userId="3b834b0f5ce623eb" providerId="LiveId" clId="{35E36D96-3734-4708-B1A4-08390D4D9620}" dt="2019-08-01T14:21:55.985" v="119"/>
          <ac:spMkLst>
            <pc:docMk/>
            <pc:sldMk cId="2211890773" sldId="308"/>
            <ac:spMk id="9" creationId="{3C5F6A9A-FE9B-4196-A6DD-CA7470285872}"/>
          </ac:spMkLst>
        </pc:spChg>
        <pc:spChg chg="add mod">
          <ac:chgData name="Davide Terzani" userId="3b834b0f5ce623eb" providerId="LiveId" clId="{35E36D96-3734-4708-B1A4-08390D4D9620}" dt="2019-08-10T15:38:42.940" v="5622" actId="1076"/>
          <ac:spMkLst>
            <pc:docMk/>
            <pc:sldMk cId="2211890773" sldId="308"/>
            <ac:spMk id="10" creationId="{1DD09FE5-69A3-48B9-B66D-06FB3131D3D3}"/>
          </ac:spMkLst>
        </pc:spChg>
        <pc:spChg chg="add 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11" creationId="{0E87C465-FCC1-4896-BF6D-338F27EF4573}"/>
          </ac:spMkLst>
        </pc:spChg>
        <pc:spChg chg="add del">
          <ac:chgData name="Davide Terzani" userId="3b834b0f5ce623eb" providerId="LiveId" clId="{35E36D96-3734-4708-B1A4-08390D4D9620}" dt="2019-08-01T14:21:55.985" v="119"/>
          <ac:spMkLst>
            <pc:docMk/>
            <pc:sldMk cId="2211890773" sldId="308"/>
            <ac:spMk id="11" creationId="{549D99C8-9C2D-4E4A-B53D-28347549B2AA}"/>
          </ac:spMkLst>
        </pc:spChg>
        <pc:spChg chg="add del mod">
          <ac:chgData name="Davide Terzani" userId="3b834b0f5ce623eb" providerId="LiveId" clId="{35E36D96-3734-4708-B1A4-08390D4D9620}" dt="2019-08-05T08:48:36.231" v="792"/>
          <ac:spMkLst>
            <pc:docMk/>
            <pc:sldMk cId="2211890773" sldId="308"/>
            <ac:spMk id="12" creationId="{086F392C-4B86-47CA-846B-0FED4DFFDC21}"/>
          </ac:spMkLst>
        </pc:spChg>
        <pc:spChg chg="add mod">
          <ac:chgData name="Davide Terzani" userId="3b834b0f5ce623eb" providerId="LiveId" clId="{35E36D96-3734-4708-B1A4-08390D4D9620}" dt="2019-08-10T14:59:37.533" v="5082" actId="790"/>
          <ac:spMkLst>
            <pc:docMk/>
            <pc:sldMk cId="2211890773" sldId="308"/>
            <ac:spMk id="13" creationId="{5FEB021A-1D4B-4BCF-B7FC-FEB7A1390321}"/>
          </ac:spMkLst>
        </pc:spChg>
        <pc:spChg chg="add del">
          <ac:chgData name="Davide Terzani" userId="3b834b0f5ce623eb" providerId="LiveId" clId="{35E36D96-3734-4708-B1A4-08390D4D9620}" dt="2019-08-01T14:21:55.985" v="119"/>
          <ac:spMkLst>
            <pc:docMk/>
            <pc:sldMk cId="2211890773" sldId="308"/>
            <ac:spMk id="13" creationId="{CF31E04A-BDD4-44DC-ACE8-C5F421902D62}"/>
          </ac:spMkLst>
        </pc:spChg>
        <pc:spChg chg="add del mod">
          <ac:chgData name="Davide Terzani" userId="3b834b0f5ce623eb" providerId="LiveId" clId="{35E36D96-3734-4708-B1A4-08390D4D9620}" dt="2019-08-05T08:48:36.231" v="792"/>
          <ac:spMkLst>
            <pc:docMk/>
            <pc:sldMk cId="2211890773" sldId="308"/>
            <ac:spMk id="14" creationId="{56F6EB6A-454F-4383-BC81-5F1C8F4604EE}"/>
          </ac:spMkLst>
        </pc:spChg>
        <pc:spChg chg="add mod">
          <ac:chgData name="Davide Terzani" userId="3b834b0f5ce623eb" providerId="LiveId" clId="{35E36D96-3734-4708-B1A4-08390D4D9620}" dt="2019-08-10T15:38:30.158" v="5620" actId="115"/>
          <ac:spMkLst>
            <pc:docMk/>
            <pc:sldMk cId="2211890773" sldId="308"/>
            <ac:spMk id="14" creationId="{F31A8493-27C2-4E81-A288-253D4334F3C3}"/>
          </ac:spMkLst>
        </pc:spChg>
        <pc:picChg chg="add mod">
          <ac:chgData name="Davide Terzani" userId="3b834b0f5ce623eb" providerId="LiveId" clId="{35E36D96-3734-4708-B1A4-08390D4D9620}" dt="2019-08-10T15:38:34.838" v="5621" actId="1076"/>
          <ac:picMkLst>
            <pc:docMk/>
            <pc:sldMk cId="2211890773" sldId="308"/>
            <ac:picMk id="16" creationId="{6DBD0FBA-BE25-4107-A065-E4EE3414ABFC}"/>
          </ac:picMkLst>
        </pc:picChg>
        <pc:picChg chg="add mod">
          <ac:chgData name="Davide Terzani" userId="3b834b0f5ce623eb" providerId="LiveId" clId="{35E36D96-3734-4708-B1A4-08390D4D9620}" dt="2019-08-05T08:49:31.025" v="839" actId="1076"/>
          <ac:picMkLst>
            <pc:docMk/>
            <pc:sldMk cId="2211890773" sldId="308"/>
            <ac:picMk id="18" creationId="{623F45C8-8813-4C5C-BF81-67F6DD4E21AD}"/>
          </ac:picMkLst>
        </pc:picChg>
        <pc:cxnChg chg="add del mod">
          <ac:chgData name="Davide Terzani" userId="3b834b0f5ce623eb" providerId="LiveId" clId="{35E36D96-3734-4708-B1A4-08390D4D9620}" dt="2019-08-05T08:48:36.231" v="792"/>
          <ac:cxnSpMkLst>
            <pc:docMk/>
            <pc:sldMk cId="2211890773" sldId="308"/>
            <ac:cxnSpMk id="8" creationId="{9F7A0038-86E8-4D55-8CAC-F91C2ECC931F}"/>
          </ac:cxnSpMkLst>
        </pc:cxnChg>
        <pc:cxnChg chg="add del">
          <ac:chgData name="Davide Terzani" userId="3b834b0f5ce623eb" providerId="LiveId" clId="{35E36D96-3734-4708-B1A4-08390D4D9620}" dt="2019-08-01T14:21:55.985" v="119"/>
          <ac:cxnSpMkLst>
            <pc:docMk/>
            <pc:sldMk cId="2211890773" sldId="308"/>
            <ac:cxnSpMk id="10" creationId="{2C0FC12E-713A-45EA-8086-FE198108FFA3}"/>
          </ac:cxnSpMkLst>
        </pc:cxnChg>
        <pc:cxnChg chg="add del">
          <ac:chgData name="Davide Terzani" userId="3b834b0f5ce623eb" providerId="LiveId" clId="{35E36D96-3734-4708-B1A4-08390D4D9620}" dt="2019-08-01T14:22:20.613" v="121" actId="478"/>
          <ac:cxnSpMkLst>
            <pc:docMk/>
            <pc:sldMk cId="2211890773" sldId="308"/>
            <ac:cxnSpMk id="14" creationId="{A19C99F0-993A-4A9E-8038-AC23CFF98896}"/>
          </ac:cxnSpMkLst>
        </pc:cxnChg>
      </pc:sldChg>
      <pc:sldChg chg="addSp delSp modSp add">
        <pc:chgData name="Davide Terzani" userId="3b834b0f5ce623eb" providerId="LiveId" clId="{35E36D96-3734-4708-B1A4-08390D4D9620}" dt="2019-08-10T15:42:18.203" v="5664" actId="208"/>
        <pc:sldMkLst>
          <pc:docMk/>
          <pc:sldMk cId="552790317" sldId="309"/>
        </pc:sldMkLst>
        <pc:spChg chg="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2" creationId="{2FB13DF7-ECF4-46A7-BEE2-2E845DB280FC}"/>
          </ac:spMkLst>
        </pc:spChg>
        <pc:spChg chg="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3" creationId="{2B54A77D-3DEC-4169-B911-908E9EC48990}"/>
          </ac:spMkLst>
        </pc:spChg>
        <pc:spChg chg="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4" creationId="{F4188D4B-0FEE-4853-9113-E8506E0B2279}"/>
          </ac:spMkLst>
        </pc:spChg>
        <pc:spChg chg="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5" creationId="{320C62F9-DA41-486C-A3CE-FE83F26E4115}"/>
          </ac:spMkLst>
        </pc:spChg>
        <pc:spChg chg="add mod">
          <ac:chgData name="Davide Terzani" userId="3b834b0f5ce623eb" providerId="LiveId" clId="{35E36D96-3734-4708-B1A4-08390D4D9620}" dt="2019-08-10T15:42:18.203" v="5664" actId="208"/>
          <ac:spMkLst>
            <pc:docMk/>
            <pc:sldMk cId="552790317" sldId="309"/>
            <ac:spMk id="7" creationId="{14564CE6-0DB2-4FD0-9253-71A99E89F2BF}"/>
          </ac:spMkLst>
        </pc:spChg>
        <pc:spChg chg="add del">
          <ac:chgData name="Davide Terzani" userId="3b834b0f5ce623eb" providerId="LiveId" clId="{35E36D96-3734-4708-B1A4-08390D4D9620}" dt="2019-08-01T14:21:43.781" v="118"/>
          <ac:spMkLst>
            <pc:docMk/>
            <pc:sldMk cId="552790317" sldId="309"/>
            <ac:spMk id="7" creationId="{8B2B38AE-92BB-440E-8AD2-48CBE897D838}"/>
          </ac:spMkLst>
        </pc:spChg>
        <pc:spChg chg="add del">
          <ac:chgData name="Davide Terzani" userId="3b834b0f5ce623eb" providerId="LiveId" clId="{35E36D96-3734-4708-B1A4-08390D4D9620}" dt="2019-08-01T14:21:43.781" v="118"/>
          <ac:spMkLst>
            <pc:docMk/>
            <pc:sldMk cId="552790317" sldId="309"/>
            <ac:spMk id="8" creationId="{50CA78B9-214B-4D62-931E-B9B5876ABADC}"/>
          </ac:spMkLst>
        </pc:spChg>
        <pc:spChg chg="add mod">
          <ac:chgData name="Davide Terzani" userId="3b834b0f5ce623eb" providerId="LiveId" clId="{35E36D96-3734-4708-B1A4-08390D4D9620}" dt="2019-08-10T15:42:00.999" v="5658" actId="1076"/>
          <ac:spMkLst>
            <pc:docMk/>
            <pc:sldMk cId="552790317" sldId="309"/>
            <ac:spMk id="8" creationId="{6BDD63E5-98C7-489A-BED7-1A1670747E1E}"/>
          </ac:spMkLst>
        </pc:spChg>
        <pc:spChg chg="add mod">
          <ac:chgData name="Davide Terzani" userId="3b834b0f5ce623eb" providerId="LiveId" clId="{35E36D96-3734-4708-B1A4-08390D4D9620}" dt="2019-08-10T15:42:00.999" v="5658" actId="1076"/>
          <ac:spMkLst>
            <pc:docMk/>
            <pc:sldMk cId="552790317" sldId="309"/>
            <ac:spMk id="9" creationId="{167AF749-BD1F-4455-A69D-8C7B522E71AA}"/>
          </ac:spMkLst>
        </pc:spChg>
        <pc:spChg chg="add del">
          <ac:chgData name="Davide Terzani" userId="3b834b0f5ce623eb" providerId="LiveId" clId="{35E36D96-3734-4708-B1A4-08390D4D9620}" dt="2019-08-01T14:21:43.781" v="118"/>
          <ac:spMkLst>
            <pc:docMk/>
            <pc:sldMk cId="552790317" sldId="309"/>
            <ac:spMk id="9" creationId="{70922D49-F16F-4119-916B-756C5D45D815}"/>
          </ac:spMkLst>
        </pc:spChg>
        <pc:spChg chg="add del mod">
          <ac:chgData name="Davide Terzani" userId="3b834b0f5ce623eb" providerId="LiveId" clId="{35E36D96-3734-4708-B1A4-08390D4D9620}" dt="2019-08-05T13:41:18.549" v="1176" actId="767"/>
          <ac:spMkLst>
            <pc:docMk/>
            <pc:sldMk cId="552790317" sldId="309"/>
            <ac:spMk id="10" creationId="{1294CEC2-B79F-4613-9E66-431ED646E7FF}"/>
          </ac:spMkLst>
        </pc:spChg>
        <pc:spChg chg="add del mod">
          <ac:chgData name="Davide Terzani" userId="3b834b0f5ce623eb" providerId="LiveId" clId="{35E36D96-3734-4708-B1A4-08390D4D9620}" dt="2019-08-05T14:12:48.006" v="1406" actId="478"/>
          <ac:spMkLst>
            <pc:docMk/>
            <pc:sldMk cId="552790317" sldId="309"/>
            <ac:spMk id="11" creationId="{1D118C35-1C49-4FA0-B2B6-AC3C19A1AAEC}"/>
          </ac:spMkLst>
        </pc:spChg>
        <pc:spChg chg="add 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13" creationId="{E40E362C-D4B8-45A6-81BD-7B088E753033}"/>
          </ac:spMkLst>
        </pc:spChg>
        <pc:spChg chg="add 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14" creationId="{4AE45E6E-CCD1-4C64-8512-59D89DB53414}"/>
          </ac:spMkLst>
        </pc:spChg>
        <pc:spChg chg="add 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15" creationId="{617E80A7-B24F-4083-98E1-CD124F0C75AB}"/>
          </ac:spMkLst>
        </pc:spChg>
        <pc:spChg chg="add del mod">
          <ac:chgData name="Davide Terzani" userId="3b834b0f5ce623eb" providerId="LiveId" clId="{35E36D96-3734-4708-B1A4-08390D4D9620}" dt="2019-08-05T10:23:06.876" v="989" actId="478"/>
          <ac:spMkLst>
            <pc:docMk/>
            <pc:sldMk cId="552790317" sldId="309"/>
            <ac:spMk id="16" creationId="{B3E872E3-19A5-42B2-A68F-FA9CA4FBF64C}"/>
          </ac:spMkLst>
        </pc:spChg>
        <pc:spChg chg="add mod">
          <ac:chgData name="Davide Terzani" userId="3b834b0f5ce623eb" providerId="LiveId" clId="{35E36D96-3734-4708-B1A4-08390D4D9620}" dt="2019-08-10T15:37:13.294" v="5561" actId="1076"/>
          <ac:spMkLst>
            <pc:docMk/>
            <pc:sldMk cId="552790317" sldId="309"/>
            <ac:spMk id="18" creationId="{473AF0B6-3875-499B-ADB8-5B9CF934C74E}"/>
          </ac:spMkLst>
        </pc:spChg>
        <pc:spChg chg="add del">
          <ac:chgData name="Davide Terzani" userId="3b834b0f5ce623eb" providerId="LiveId" clId="{35E36D96-3734-4708-B1A4-08390D4D9620}" dt="2019-08-05T10:50:34.639" v="1112" actId="478"/>
          <ac:spMkLst>
            <pc:docMk/>
            <pc:sldMk cId="552790317" sldId="309"/>
            <ac:spMk id="18" creationId="{C9DB2268-C6B2-48B3-AF7C-C0AFAA4F6452}"/>
          </ac:spMkLst>
        </pc:spChg>
        <pc:spChg chg="add mod">
          <ac:chgData name="Davide Terzani" userId="3b834b0f5ce623eb" providerId="LiveId" clId="{35E36D96-3734-4708-B1A4-08390D4D9620}" dt="2019-08-10T15:41:51.850" v="5657" actId="1076"/>
          <ac:spMkLst>
            <pc:docMk/>
            <pc:sldMk cId="552790317" sldId="309"/>
            <ac:spMk id="19" creationId="{949B539E-A2AE-4B0C-8F20-B6BA6B275122}"/>
          </ac:spMkLst>
        </pc:spChg>
        <pc:spChg chg="add del">
          <ac:chgData name="Davide Terzani" userId="3b834b0f5ce623eb" providerId="LiveId" clId="{35E36D96-3734-4708-B1A4-08390D4D9620}" dt="2019-08-05T10:23:34.516" v="1045"/>
          <ac:spMkLst>
            <pc:docMk/>
            <pc:sldMk cId="552790317" sldId="309"/>
            <ac:spMk id="20" creationId="{2740E968-0D41-4406-843D-F2B3FABBBB58}"/>
          </ac:spMkLst>
        </pc:spChg>
        <pc:spChg chg="add del">
          <ac:chgData name="Davide Terzani" userId="3b834b0f5ce623eb" providerId="LiveId" clId="{35E36D96-3734-4708-B1A4-08390D4D9620}" dt="2019-08-05T10:23:34.516" v="1045"/>
          <ac:spMkLst>
            <pc:docMk/>
            <pc:sldMk cId="552790317" sldId="309"/>
            <ac:spMk id="22" creationId="{A02875FD-0DD7-40A0-A778-38A2F8E20629}"/>
          </ac:spMkLst>
        </pc:spChg>
        <pc:spChg chg="add del">
          <ac:chgData name="Davide Terzani" userId="3b834b0f5ce623eb" providerId="LiveId" clId="{35E36D96-3734-4708-B1A4-08390D4D9620}" dt="2019-08-05T10:23:34.516" v="1045"/>
          <ac:spMkLst>
            <pc:docMk/>
            <pc:sldMk cId="552790317" sldId="309"/>
            <ac:spMk id="23" creationId="{A527F64B-1807-4EDF-8D45-AA0624893393}"/>
          </ac:spMkLst>
        </pc:spChg>
        <pc:spChg chg="add mod">
          <ac:chgData name="Davide Terzani" userId="3b834b0f5ce623eb" providerId="LiveId" clId="{35E36D96-3734-4708-B1A4-08390D4D9620}" dt="2019-08-10T15:42:00.999" v="5658" actId="1076"/>
          <ac:spMkLst>
            <pc:docMk/>
            <pc:sldMk cId="552790317" sldId="309"/>
            <ac:spMk id="24" creationId="{53609D89-0544-4DA5-9AD9-A33A4DBF2C66}"/>
          </ac:spMkLst>
        </pc:spChg>
        <pc:spChg chg="add mod">
          <ac:chgData name="Davide Terzani" userId="3b834b0f5ce623eb" providerId="LiveId" clId="{35E36D96-3734-4708-B1A4-08390D4D9620}" dt="2019-08-10T14:59:53.685" v="5083" actId="790"/>
          <ac:spMkLst>
            <pc:docMk/>
            <pc:sldMk cId="552790317" sldId="309"/>
            <ac:spMk id="27" creationId="{734E4038-105F-4E2A-8CF9-371FDECE06DD}"/>
          </ac:spMkLst>
        </pc:spChg>
        <pc:spChg chg="add mod">
          <ac:chgData name="Davide Terzani" userId="3b834b0f5ce623eb" providerId="LiveId" clId="{35E36D96-3734-4708-B1A4-08390D4D9620}" dt="2019-08-10T15:39:55.168" v="5643" actId="1076"/>
          <ac:spMkLst>
            <pc:docMk/>
            <pc:sldMk cId="552790317" sldId="309"/>
            <ac:spMk id="34" creationId="{605B7CC8-B89D-4367-8430-E2CBF2866969}"/>
          </ac:spMkLst>
        </pc:spChg>
        <pc:picChg chg="add mod">
          <ac:chgData name="Davide Terzani" userId="3b834b0f5ce623eb" providerId="LiveId" clId="{35E36D96-3734-4708-B1A4-08390D4D9620}" dt="2019-08-05T10:50:39.782" v="1113" actId="1076"/>
          <ac:picMkLst>
            <pc:docMk/>
            <pc:sldMk cId="552790317" sldId="309"/>
            <ac:picMk id="6" creationId="{75ACA97D-C6F1-4CBD-AFF5-99460A049F99}"/>
          </ac:picMkLst>
        </pc:picChg>
        <pc:picChg chg="del mod">
          <ac:chgData name="Davide Terzani" userId="3b834b0f5ce623eb" providerId="LiveId" clId="{35E36D96-3734-4708-B1A4-08390D4D9620}" dt="2019-08-05T14:31:21.877" v="1437" actId="478"/>
          <ac:picMkLst>
            <pc:docMk/>
            <pc:sldMk cId="552790317" sldId="309"/>
            <ac:picMk id="29" creationId="{3ABDDFBF-9133-42F1-9CFB-3FA26344382F}"/>
          </ac:picMkLst>
        </pc:picChg>
        <pc:picChg chg="del mod ord">
          <ac:chgData name="Davide Terzani" userId="3b834b0f5ce623eb" providerId="LiveId" clId="{35E36D96-3734-4708-B1A4-08390D4D9620}" dt="2019-08-05T14:33:22.060" v="1459" actId="478"/>
          <ac:picMkLst>
            <pc:docMk/>
            <pc:sldMk cId="552790317" sldId="309"/>
            <ac:picMk id="31" creationId="{8483C0F6-000E-48AF-8F0F-8644629FB1E2}"/>
          </ac:picMkLst>
        </pc:picChg>
        <pc:picChg chg="add del mod ord">
          <ac:chgData name="Davide Terzani" userId="3b834b0f5ce623eb" providerId="LiveId" clId="{35E36D96-3734-4708-B1A4-08390D4D9620}" dt="2019-08-05T14:56:28.399" v="1651" actId="478"/>
          <ac:picMkLst>
            <pc:docMk/>
            <pc:sldMk cId="552790317" sldId="309"/>
            <ac:picMk id="33" creationId="{B869E66F-00C2-4886-B09D-287475830FFA}"/>
          </ac:picMkLst>
        </pc:picChg>
        <pc:picChg chg="del mod ord">
          <ac:chgData name="Davide Terzani" userId="3b834b0f5ce623eb" providerId="LiveId" clId="{35E36D96-3734-4708-B1A4-08390D4D9620}" dt="2019-08-05T14:55:36.294" v="1625"/>
          <ac:picMkLst>
            <pc:docMk/>
            <pc:sldMk cId="552790317" sldId="309"/>
            <ac:picMk id="36" creationId="{D32C54CE-53DA-46CA-8769-F2A5B346EE63}"/>
          </ac:picMkLst>
        </pc:picChg>
        <pc:picChg chg="mod ord">
          <ac:chgData name="Davide Terzani" userId="3b834b0f5ce623eb" providerId="LiveId" clId="{35E36D96-3734-4708-B1A4-08390D4D9620}" dt="2019-08-05T14:56:28.399" v="1650" actId="108"/>
          <ac:picMkLst>
            <pc:docMk/>
            <pc:sldMk cId="552790317" sldId="309"/>
            <ac:picMk id="38" creationId="{C81D44E3-2539-4286-B7A2-8ECBAA9F61E9}"/>
          </ac:picMkLst>
        </pc:picChg>
        <pc:cxnChg chg="add del">
          <ac:chgData name="Davide Terzani" userId="3b834b0f5ce623eb" providerId="LiveId" clId="{35E36D96-3734-4708-B1A4-08390D4D9620}" dt="2019-08-01T14:21:43.781" v="118"/>
          <ac:cxnSpMkLst>
            <pc:docMk/>
            <pc:sldMk cId="552790317" sldId="309"/>
            <ac:cxnSpMk id="10" creationId="{1CF1B908-BD39-4A92-A14D-A72EB88EB66E}"/>
          </ac:cxnSpMkLst>
        </pc:cxnChg>
        <pc:cxnChg chg="add del mod">
          <ac:chgData name="Davide Terzani" userId="3b834b0f5ce623eb" providerId="LiveId" clId="{35E36D96-3734-4708-B1A4-08390D4D9620}" dt="2019-08-05T14:12:51.418" v="1408" actId="478"/>
          <ac:cxnSpMkLst>
            <pc:docMk/>
            <pc:sldMk cId="552790317" sldId="309"/>
            <ac:cxnSpMk id="12" creationId="{E07C2840-DDF4-4E24-8352-2FD6293FDCB6}"/>
          </ac:cxnSpMkLst>
        </pc:cxnChg>
        <pc:cxnChg chg="add mod">
          <ac:chgData name="Davide Terzani" userId="3b834b0f5ce623eb" providerId="LiveId" clId="{35E36D96-3734-4708-B1A4-08390D4D9620}" dt="2019-08-10T15:42:09.792" v="5663" actId="1035"/>
          <ac:cxnSpMkLst>
            <pc:docMk/>
            <pc:sldMk cId="552790317" sldId="309"/>
            <ac:cxnSpMk id="17" creationId="{321CCF54-208C-4F00-ABB8-BAA974E3CF88}"/>
          </ac:cxnSpMkLst>
        </pc:cxnChg>
        <pc:cxnChg chg="add del">
          <ac:chgData name="Davide Terzani" userId="3b834b0f5ce623eb" providerId="LiveId" clId="{35E36D96-3734-4708-B1A4-08390D4D9620}" dt="2019-08-05T10:23:34.516" v="1045"/>
          <ac:cxnSpMkLst>
            <pc:docMk/>
            <pc:sldMk cId="552790317" sldId="309"/>
            <ac:cxnSpMk id="21" creationId="{58E87105-D79B-46CE-A2DA-E2E5DD00DA12}"/>
          </ac:cxnSpMkLst>
        </pc:cxnChg>
      </pc:sldChg>
      <pc:sldChg chg="addSp modSp add">
        <pc:chgData name="Davide Terzani" userId="3b834b0f5ce623eb" providerId="LiveId" clId="{35E36D96-3734-4708-B1A4-08390D4D9620}" dt="2019-08-10T15:06:41.630" v="5175" actId="20577"/>
        <pc:sldMkLst>
          <pc:docMk/>
          <pc:sldMk cId="2812966307" sldId="310"/>
        </pc:sldMkLst>
        <pc:spChg chg="mod">
          <ac:chgData name="Davide Terzani" userId="3b834b0f5ce623eb" providerId="LiveId" clId="{35E36D96-3734-4708-B1A4-08390D4D9620}" dt="2019-08-10T15:06:41.630" v="5175" actId="20577"/>
          <ac:spMkLst>
            <pc:docMk/>
            <pc:sldMk cId="2812966307" sldId="310"/>
            <ac:spMk id="2" creationId="{6852A5A3-E3DF-411A-A2FF-0993A35769D5}"/>
          </ac:spMkLst>
        </pc:spChg>
        <pc:picChg chg="add mod">
          <ac:chgData name="Davide Terzani" userId="3b834b0f5ce623eb" providerId="LiveId" clId="{35E36D96-3734-4708-B1A4-08390D4D9620}" dt="2019-08-08T08:23:53.433" v="2488" actId="1076"/>
          <ac:picMkLst>
            <pc:docMk/>
            <pc:sldMk cId="2812966307" sldId="310"/>
            <ac:picMk id="7" creationId="{DCBD3CD6-B62B-4A2F-94FA-B07B2A512112}"/>
          </ac:picMkLst>
        </pc:picChg>
      </pc:sldChg>
      <pc:sldChg chg="addSp modSp add">
        <pc:chgData name="Davide Terzani" userId="3b834b0f5ce623eb" providerId="LiveId" clId="{35E36D96-3734-4708-B1A4-08390D4D9620}" dt="2019-08-10T15:46:47.393" v="5675" actId="1076"/>
        <pc:sldMkLst>
          <pc:docMk/>
          <pc:sldMk cId="1214736478" sldId="311"/>
        </pc:sldMkLst>
        <pc:spChg chg="mod">
          <ac:chgData name="Davide Terzani" userId="3b834b0f5ce623eb" providerId="LiveId" clId="{35E36D96-3734-4708-B1A4-08390D4D9620}" dt="2019-08-10T15:06:33.050" v="5159" actId="20577"/>
          <ac:spMkLst>
            <pc:docMk/>
            <pc:sldMk cId="1214736478" sldId="311"/>
            <ac:spMk id="2" creationId="{22D335CE-692A-4106-BCF9-4883A338A991}"/>
          </ac:spMkLst>
        </pc:spChg>
        <pc:picChg chg="add mod">
          <ac:chgData name="Davide Terzani" userId="3b834b0f5ce623eb" providerId="LiveId" clId="{35E36D96-3734-4708-B1A4-08390D4D9620}" dt="2019-08-10T15:46:44.824" v="5674" actId="1076"/>
          <ac:picMkLst>
            <pc:docMk/>
            <pc:sldMk cId="1214736478" sldId="311"/>
            <ac:picMk id="7" creationId="{83C0FF6C-6B94-40FE-8351-853F3F785767}"/>
          </ac:picMkLst>
        </pc:picChg>
        <pc:picChg chg="add mod">
          <ac:chgData name="Davide Terzani" userId="3b834b0f5ce623eb" providerId="LiveId" clId="{35E36D96-3734-4708-B1A4-08390D4D9620}" dt="2019-08-10T15:46:47.393" v="5675" actId="1076"/>
          <ac:picMkLst>
            <pc:docMk/>
            <pc:sldMk cId="1214736478" sldId="311"/>
            <ac:picMk id="8" creationId="{39BECD4D-3C28-4370-AB80-A5B873E2E4CF}"/>
          </ac:picMkLst>
        </pc:picChg>
      </pc:sldChg>
      <pc:sldChg chg="addSp delSp modSp add">
        <pc:chgData name="Davide Terzani" userId="3b834b0f5ce623eb" providerId="LiveId" clId="{35E36D96-3734-4708-B1A4-08390D4D9620}" dt="2019-08-06T13:54:37.874" v="2115" actId="14100"/>
        <pc:sldMkLst>
          <pc:docMk/>
          <pc:sldMk cId="2391388878" sldId="312"/>
        </pc:sldMkLst>
        <pc:spChg chg="mod">
          <ac:chgData name="Davide Terzani" userId="3b834b0f5ce623eb" providerId="LiveId" clId="{35E36D96-3734-4708-B1A4-08390D4D9620}" dt="2019-08-05T10:52:29.766" v="1161" actId="20577"/>
          <ac:spMkLst>
            <pc:docMk/>
            <pc:sldMk cId="2391388878" sldId="312"/>
            <ac:spMk id="2" creationId="{A629A61A-78EF-4F94-BA4F-72AF39AFDB25}"/>
          </ac:spMkLst>
        </pc:spChg>
        <pc:spChg chg="add mod">
          <ac:chgData name="Davide Terzani" userId="3b834b0f5ce623eb" providerId="LiveId" clId="{35E36D96-3734-4708-B1A4-08390D4D9620}" dt="2019-08-06T13:54:37.874" v="2115" actId="14100"/>
          <ac:spMkLst>
            <pc:docMk/>
            <pc:sldMk cId="2391388878" sldId="312"/>
            <ac:spMk id="6" creationId="{B34EE24D-5D0A-4FA4-9022-677E7AEE90B8}"/>
          </ac:spMkLst>
        </pc:spChg>
        <pc:spChg chg="add mod">
          <ac:chgData name="Davide Terzani" userId="3b834b0f5ce623eb" providerId="LiveId" clId="{35E36D96-3734-4708-B1A4-08390D4D9620}" dt="2019-08-05T15:36:17.187" v="1954" actId="20577"/>
          <ac:spMkLst>
            <pc:docMk/>
            <pc:sldMk cId="2391388878" sldId="312"/>
            <ac:spMk id="15" creationId="{668EA825-A539-43AC-ABB8-5FE62880FDD5}"/>
          </ac:spMkLst>
        </pc:spChg>
        <pc:spChg chg="add del mod">
          <ac:chgData name="Davide Terzani" userId="3b834b0f5ce623eb" providerId="LiveId" clId="{35E36D96-3734-4708-B1A4-08390D4D9620}" dt="2019-08-05T15:22:38.046" v="1780" actId="478"/>
          <ac:spMkLst>
            <pc:docMk/>
            <pc:sldMk cId="2391388878" sldId="312"/>
            <ac:spMk id="16" creationId="{219EED96-279E-40C4-927B-AD15F1878D12}"/>
          </ac:spMkLst>
        </pc:spChg>
        <pc:spChg chg="add mod">
          <ac:chgData name="Davide Terzani" userId="3b834b0f5ce623eb" providerId="LiveId" clId="{35E36D96-3734-4708-B1A4-08390D4D9620}" dt="2019-08-05T15:26:05.791" v="1833" actId="14100"/>
          <ac:spMkLst>
            <pc:docMk/>
            <pc:sldMk cId="2391388878" sldId="312"/>
            <ac:spMk id="17" creationId="{2C2ED801-BF7B-4934-9D21-7B11327099D0}"/>
          </ac:spMkLst>
        </pc:spChg>
        <pc:spChg chg="add mod">
          <ac:chgData name="Davide Terzani" userId="3b834b0f5ce623eb" providerId="LiveId" clId="{35E36D96-3734-4708-B1A4-08390D4D9620}" dt="2019-08-05T15:33:43.081" v="1866" actId="1076"/>
          <ac:spMkLst>
            <pc:docMk/>
            <pc:sldMk cId="2391388878" sldId="312"/>
            <ac:spMk id="22" creationId="{FBE715CC-B2E4-4534-9395-591DF40FC5B7}"/>
          </ac:spMkLst>
        </pc:spChg>
        <pc:spChg chg="add mod">
          <ac:chgData name="Davide Terzani" userId="3b834b0f5ce623eb" providerId="LiveId" clId="{35E36D96-3734-4708-B1A4-08390D4D9620}" dt="2019-08-05T15:33:39.483" v="1865" actId="1076"/>
          <ac:spMkLst>
            <pc:docMk/>
            <pc:sldMk cId="2391388878" sldId="312"/>
            <ac:spMk id="23" creationId="{94E92CA4-1B26-45BA-AE56-7CDE2CF34602}"/>
          </ac:spMkLst>
        </pc:spChg>
        <pc:spChg chg="add mod">
          <ac:chgData name="Davide Terzani" userId="3b834b0f5ce623eb" providerId="LiveId" clId="{35E36D96-3734-4708-B1A4-08390D4D9620}" dt="2019-08-05T15:36:07.979" v="1941" actId="1076"/>
          <ac:spMkLst>
            <pc:docMk/>
            <pc:sldMk cId="2391388878" sldId="312"/>
            <ac:spMk id="31" creationId="{CF1669A7-824B-4062-B555-10436CF0D48D}"/>
          </ac:spMkLst>
        </pc:spChg>
        <pc:picChg chg="del mod">
          <ac:chgData name="Davide Terzani" userId="3b834b0f5ce623eb" providerId="LiveId" clId="{35E36D96-3734-4708-B1A4-08390D4D9620}" dt="2019-08-05T14:55:19.569" v="1598" actId="478"/>
          <ac:picMkLst>
            <pc:docMk/>
            <pc:sldMk cId="2391388878" sldId="312"/>
            <ac:picMk id="8" creationId="{2193C084-5E1B-43B1-9250-70AEF5341422}"/>
          </ac:picMkLst>
        </pc:picChg>
        <pc:picChg chg="mod">
          <ac:chgData name="Davide Terzani" userId="3b834b0f5ce623eb" providerId="LiveId" clId="{35E36D96-3734-4708-B1A4-08390D4D9620}" dt="2019-08-05T14:41:30.999" v="1582" actId="1076"/>
          <ac:picMkLst>
            <pc:docMk/>
            <pc:sldMk cId="2391388878" sldId="312"/>
            <ac:picMk id="10" creationId="{2FEE09F7-BCA6-45E2-8D86-D63FF48146F1}"/>
          </ac:picMkLst>
        </pc:picChg>
        <pc:picChg chg="del mod ord">
          <ac:chgData name="Davide Terzani" userId="3b834b0f5ce623eb" providerId="LiveId" clId="{35E36D96-3734-4708-B1A4-08390D4D9620}" dt="2019-08-05T14:56:12.744" v="1638" actId="478"/>
          <ac:picMkLst>
            <pc:docMk/>
            <pc:sldMk cId="2391388878" sldId="312"/>
            <ac:picMk id="12" creationId="{07C23A0F-6C00-4ABB-8F15-A77B85FA35ED}"/>
          </ac:picMkLst>
        </pc:picChg>
        <pc:picChg chg="mod ord">
          <ac:chgData name="Davide Terzani" userId="3b834b0f5ce623eb" providerId="LiveId" clId="{35E36D96-3734-4708-B1A4-08390D4D9620}" dt="2019-08-05T14:56:12.743" v="1637" actId="108"/>
          <ac:picMkLst>
            <pc:docMk/>
            <pc:sldMk cId="2391388878" sldId="312"/>
            <ac:picMk id="14" creationId="{E2E7356A-8690-46D0-B183-318BC79BF963}"/>
          </ac:picMkLst>
        </pc:picChg>
        <pc:picChg chg="del mod">
          <ac:chgData name="Davide Terzani" userId="3b834b0f5ce623eb" providerId="LiveId" clId="{35E36D96-3734-4708-B1A4-08390D4D9620}" dt="2019-08-05T15:32:46.511" v="1853" actId="478"/>
          <ac:picMkLst>
            <pc:docMk/>
            <pc:sldMk cId="2391388878" sldId="312"/>
            <ac:picMk id="19" creationId="{EDD517BF-6778-452E-9E65-80A312765E8D}"/>
          </ac:picMkLst>
        </pc:picChg>
        <pc:picChg chg="mod ord">
          <ac:chgData name="Davide Terzani" userId="3b834b0f5ce623eb" providerId="LiveId" clId="{35E36D96-3734-4708-B1A4-08390D4D9620}" dt="2019-08-05T15:34:32.146" v="1874" actId="1076"/>
          <ac:picMkLst>
            <pc:docMk/>
            <pc:sldMk cId="2391388878" sldId="312"/>
            <ac:picMk id="21" creationId="{893D7EBB-13D9-4669-AB7F-4A05D6C585D7}"/>
          </ac:picMkLst>
        </pc:picChg>
        <pc:picChg chg="add mod">
          <ac:chgData name="Davide Terzani" userId="3b834b0f5ce623eb" providerId="LiveId" clId="{35E36D96-3734-4708-B1A4-08390D4D9620}" dt="2019-08-05T15:33:28.493" v="1862" actId="571"/>
          <ac:picMkLst>
            <pc:docMk/>
            <pc:sldMk cId="2391388878" sldId="312"/>
            <ac:picMk id="24" creationId="{F003855F-CAD8-4E36-9136-703CE6313419}"/>
          </ac:picMkLst>
        </pc:picChg>
        <pc:cxnChg chg="add mod">
          <ac:chgData name="Davide Terzani" userId="3b834b0f5ce623eb" providerId="LiveId" clId="{35E36D96-3734-4708-B1A4-08390D4D9620}" dt="2019-08-05T15:34:10.788" v="1873" actId="14100"/>
          <ac:cxnSpMkLst>
            <pc:docMk/>
            <pc:sldMk cId="2391388878" sldId="312"/>
            <ac:cxnSpMk id="26" creationId="{40C34FA5-80B6-4A93-AE54-42F88363B7A2}"/>
          </ac:cxnSpMkLst>
        </pc:cxnChg>
        <pc:cxnChg chg="add mod">
          <ac:chgData name="Davide Terzani" userId="3b834b0f5ce623eb" providerId="LiveId" clId="{35E36D96-3734-4708-B1A4-08390D4D9620}" dt="2019-08-05T15:34:07.136" v="1871" actId="14100"/>
          <ac:cxnSpMkLst>
            <pc:docMk/>
            <pc:sldMk cId="2391388878" sldId="312"/>
            <ac:cxnSpMk id="27" creationId="{7C05B6A5-59DA-48A2-800A-D4EAD4A50F38}"/>
          </ac:cxnSpMkLst>
        </pc:cxnChg>
      </pc:sldChg>
      <pc:sldChg chg="addSp delSp modSp add ord">
        <pc:chgData name="Davide Terzani" userId="3b834b0f5ce623eb" providerId="LiveId" clId="{35E36D96-3734-4708-B1A4-08390D4D9620}" dt="2019-08-10T15:06:19.414" v="5143"/>
        <pc:sldMkLst>
          <pc:docMk/>
          <pc:sldMk cId="3017489428" sldId="313"/>
        </pc:sldMkLst>
        <pc:spChg chg="mod">
          <ac:chgData name="Davide Terzani" userId="3b834b0f5ce623eb" providerId="LiveId" clId="{35E36D96-3734-4708-B1A4-08390D4D9620}" dt="2019-08-05T15:37:05.148" v="1974" actId="20577"/>
          <ac:spMkLst>
            <pc:docMk/>
            <pc:sldMk cId="3017489428" sldId="313"/>
            <ac:spMk id="2" creationId="{3A8B00DB-B670-42A1-8FAA-0903934CFDA7}"/>
          </ac:spMkLst>
        </pc:spChg>
        <pc:spChg chg="add mod">
          <ac:chgData name="Davide Terzani" userId="3b834b0f5ce623eb" providerId="LiveId" clId="{35E36D96-3734-4708-B1A4-08390D4D9620}" dt="2019-08-05T15:39:08.655" v="2074" actId="1076"/>
          <ac:spMkLst>
            <pc:docMk/>
            <pc:sldMk cId="3017489428" sldId="313"/>
            <ac:spMk id="8" creationId="{11B18422-71AA-41AA-AA14-04ACA5897519}"/>
          </ac:spMkLst>
        </pc:spChg>
        <pc:spChg chg="add mod">
          <ac:chgData name="Davide Terzani" userId="3b834b0f5ce623eb" providerId="LiveId" clId="{35E36D96-3734-4708-B1A4-08390D4D9620}" dt="2019-08-05T15:39:05.141" v="2073" actId="1076"/>
          <ac:spMkLst>
            <pc:docMk/>
            <pc:sldMk cId="3017489428" sldId="313"/>
            <ac:spMk id="9" creationId="{88ABD366-8CFD-40B9-9A71-6E125004AEB2}"/>
          </ac:spMkLst>
        </pc:spChg>
        <pc:spChg chg="add mod">
          <ac:chgData name="Davide Terzani" userId="3b834b0f5ce623eb" providerId="LiveId" clId="{35E36D96-3734-4708-B1A4-08390D4D9620}" dt="2019-08-05T15:39:27.426" v="2079" actId="1076"/>
          <ac:spMkLst>
            <pc:docMk/>
            <pc:sldMk cId="3017489428" sldId="313"/>
            <ac:spMk id="10" creationId="{C2185F63-3327-4A43-A690-288326B48D7F}"/>
          </ac:spMkLst>
        </pc:spChg>
        <pc:spChg chg="add mod">
          <ac:chgData name="Davide Terzani" userId="3b834b0f5ce623eb" providerId="LiveId" clId="{35E36D96-3734-4708-B1A4-08390D4D9620}" dt="2019-08-07T07:12:02.584" v="2406" actId="1076"/>
          <ac:spMkLst>
            <pc:docMk/>
            <pc:sldMk cId="3017489428" sldId="313"/>
            <ac:spMk id="11" creationId="{F0A80E73-A6BF-47AD-8721-F74D4EEE9DC7}"/>
          </ac:spMkLst>
        </pc:spChg>
        <pc:spChg chg="add mod">
          <ac:chgData name="Davide Terzani" userId="3b834b0f5ce623eb" providerId="LiveId" clId="{35E36D96-3734-4708-B1A4-08390D4D9620}" dt="2019-08-06T16:51:40.277" v="2354" actId="20577"/>
          <ac:spMkLst>
            <pc:docMk/>
            <pc:sldMk cId="3017489428" sldId="313"/>
            <ac:spMk id="34" creationId="{F4030E88-F3A0-4BBA-9835-2689DC397488}"/>
          </ac:spMkLst>
        </pc:spChg>
        <pc:spChg chg="add mod">
          <ac:chgData name="Davide Terzani" userId="3b834b0f5ce623eb" providerId="LiveId" clId="{35E36D96-3734-4708-B1A4-08390D4D9620}" dt="2019-08-06T16:52:20.935" v="2391" actId="1076"/>
          <ac:spMkLst>
            <pc:docMk/>
            <pc:sldMk cId="3017489428" sldId="313"/>
            <ac:spMk id="35" creationId="{FBFD5CF9-04AC-46A9-920C-7F897981CD3C}"/>
          </ac:spMkLst>
        </pc:spChg>
        <pc:picChg chg="mod">
          <ac:chgData name="Davide Terzani" userId="3b834b0f5ce623eb" providerId="LiveId" clId="{35E36D96-3734-4708-B1A4-08390D4D9620}" dt="2019-08-05T15:39:01.687" v="2072" actId="1076"/>
          <ac:picMkLst>
            <pc:docMk/>
            <pc:sldMk cId="3017489428" sldId="313"/>
            <ac:picMk id="7" creationId="{8284BA23-2C8B-41EF-9FFE-38F34A99024B}"/>
          </ac:picMkLst>
        </pc:picChg>
        <pc:picChg chg="add del mod">
          <ac:chgData name="Davide Terzani" userId="3b834b0f5ce623eb" providerId="LiveId" clId="{35E36D96-3734-4708-B1A4-08390D4D9620}" dt="2019-08-06T15:09:39.348" v="2153"/>
          <ac:picMkLst>
            <pc:docMk/>
            <pc:sldMk cId="3017489428" sldId="313"/>
            <ac:picMk id="12" creationId="{777BBB89-58AA-4B73-BE63-D79B50A34BD6}"/>
          </ac:picMkLst>
        </pc:picChg>
        <pc:picChg chg="del mod">
          <ac:chgData name="Davide Terzani" userId="3b834b0f5ce623eb" providerId="LiveId" clId="{35E36D96-3734-4708-B1A4-08390D4D9620}" dt="2019-08-05T15:42:47.804" v="2098" actId="478"/>
          <ac:picMkLst>
            <pc:docMk/>
            <pc:sldMk cId="3017489428" sldId="313"/>
            <ac:picMk id="12" creationId="{8AE74A4E-0268-44E2-A0D2-BA8EA01B7472}"/>
          </ac:picMkLst>
        </pc:picChg>
        <pc:picChg chg="del mod ord">
          <ac:chgData name="Davide Terzani" userId="3b834b0f5ce623eb" providerId="LiveId" clId="{35E36D96-3734-4708-B1A4-08390D4D9620}" dt="2019-08-05T15:43:08.353" v="2112" actId="478"/>
          <ac:picMkLst>
            <pc:docMk/>
            <pc:sldMk cId="3017489428" sldId="313"/>
            <ac:picMk id="14" creationId="{21B408FD-8A59-49BC-8DBB-8210E39D0D7E}"/>
          </ac:picMkLst>
        </pc:picChg>
        <pc:picChg chg="add del mod">
          <ac:chgData name="Davide Terzani" userId="3b834b0f5ce623eb" providerId="LiveId" clId="{35E36D96-3734-4708-B1A4-08390D4D9620}" dt="2019-08-06T15:12:36.759" v="2157"/>
          <ac:picMkLst>
            <pc:docMk/>
            <pc:sldMk cId="3017489428" sldId="313"/>
            <ac:picMk id="14" creationId="{31A6A213-D6BA-43C2-B2CF-7E57F56756A9}"/>
          </ac:picMkLst>
        </pc:picChg>
        <pc:picChg chg="mod ord">
          <ac:chgData name="Davide Terzani" userId="3b834b0f5ce623eb" providerId="LiveId" clId="{35E36D96-3734-4708-B1A4-08390D4D9620}" dt="2019-08-06T16:13:31.589" v="2254" actId="1076"/>
          <ac:picMkLst>
            <pc:docMk/>
            <pc:sldMk cId="3017489428" sldId="313"/>
            <ac:picMk id="16" creationId="{EAB17173-89AA-4EAC-A26A-3EFEA2DAB0E8}"/>
          </ac:picMkLst>
        </pc:picChg>
        <pc:picChg chg="add mod">
          <ac:chgData name="Davide Terzani" userId="3b834b0f5ce623eb" providerId="LiveId" clId="{35E36D96-3734-4708-B1A4-08390D4D9620}" dt="2019-08-07T07:11:47.533" v="2392" actId="1076"/>
          <ac:picMkLst>
            <pc:docMk/>
            <pc:sldMk cId="3017489428" sldId="313"/>
            <ac:picMk id="17" creationId="{BC8E26DC-499C-478C-95DC-3C9D0D36410B}"/>
          </ac:picMkLst>
        </pc:picChg>
        <pc:picChg chg="del mod">
          <ac:chgData name="Davide Terzani" userId="3b834b0f5ce623eb" providerId="LiveId" clId="{35E36D96-3734-4708-B1A4-08390D4D9620}" dt="2019-08-06T16:03:57.815" v="2183" actId="478"/>
          <ac:picMkLst>
            <pc:docMk/>
            <pc:sldMk cId="3017489428" sldId="313"/>
            <ac:picMk id="19" creationId="{11BAF6CC-DA4B-4CFD-B4EA-EE8FFCDF69AC}"/>
          </ac:picMkLst>
        </pc:picChg>
        <pc:picChg chg="del mod ord">
          <ac:chgData name="Davide Terzani" userId="3b834b0f5ce623eb" providerId="LiveId" clId="{35E36D96-3734-4708-B1A4-08390D4D9620}" dt="2019-08-06T16:05:50.246" v="2197" actId="478"/>
          <ac:picMkLst>
            <pc:docMk/>
            <pc:sldMk cId="3017489428" sldId="313"/>
            <ac:picMk id="21" creationId="{556CA96E-5FAD-4753-97BA-22D1CDAACAD7}"/>
          </ac:picMkLst>
        </pc:picChg>
        <pc:picChg chg="del mod ord">
          <ac:chgData name="Davide Terzani" userId="3b834b0f5ce623eb" providerId="LiveId" clId="{35E36D96-3734-4708-B1A4-08390D4D9620}" dt="2019-08-06T16:11:32.327" v="2209" actId="478"/>
          <ac:picMkLst>
            <pc:docMk/>
            <pc:sldMk cId="3017489428" sldId="313"/>
            <ac:picMk id="23" creationId="{64B59D14-8D24-4FA2-B02D-C8ABEFD991FF}"/>
          </ac:picMkLst>
        </pc:picChg>
        <pc:picChg chg="mod ord">
          <ac:chgData name="Davide Terzani" userId="3b834b0f5ce623eb" providerId="LiveId" clId="{35E36D96-3734-4708-B1A4-08390D4D9620}" dt="2019-08-06T16:13:35.291" v="2255" actId="1076"/>
          <ac:picMkLst>
            <pc:docMk/>
            <pc:sldMk cId="3017489428" sldId="313"/>
            <ac:picMk id="25" creationId="{DFEDF0D5-E80C-4BEF-920C-951D8EEC2574}"/>
          </ac:picMkLst>
        </pc:picChg>
        <pc:picChg chg="mod">
          <ac:chgData name="Davide Terzani" userId="3b834b0f5ce623eb" providerId="LiveId" clId="{35E36D96-3734-4708-B1A4-08390D4D9620}" dt="2019-08-06T16:13:14.153" v="2252" actId="1076"/>
          <ac:picMkLst>
            <pc:docMk/>
            <pc:sldMk cId="3017489428" sldId="313"/>
            <ac:picMk id="27" creationId="{CFCD63C2-3B40-47D3-9374-24B7C18CB28C}"/>
          </ac:picMkLst>
        </pc:picChg>
        <pc:picChg chg="add del mod">
          <ac:chgData name="Davide Terzani" userId="3b834b0f5ce623eb" providerId="LiveId" clId="{35E36D96-3734-4708-B1A4-08390D4D9620}" dt="2019-08-06T16:12:45.226" v="2236" actId="478"/>
          <ac:picMkLst>
            <pc:docMk/>
            <pc:sldMk cId="3017489428" sldId="313"/>
            <ac:picMk id="28" creationId="{09481474-0C14-446A-8C88-C56578D0A419}"/>
          </ac:picMkLst>
        </pc:picChg>
        <pc:picChg chg="add del mod">
          <ac:chgData name="Davide Terzani" userId="3b834b0f5ce623eb" providerId="LiveId" clId="{35E36D96-3734-4708-B1A4-08390D4D9620}" dt="2019-08-06T16:12:53.201" v="2248" actId="478"/>
          <ac:picMkLst>
            <pc:docMk/>
            <pc:sldMk cId="3017489428" sldId="313"/>
            <ac:picMk id="29" creationId="{D7E2D7BC-CCB2-4AAA-B6B4-0CD10A8642F7}"/>
          </ac:picMkLst>
        </pc:picChg>
        <pc:picChg chg="mod ord">
          <ac:chgData name="Davide Terzani" userId="3b834b0f5ce623eb" providerId="LiveId" clId="{35E36D96-3734-4708-B1A4-08390D4D9620}" dt="2019-08-06T16:13:09.956" v="2251" actId="1076"/>
          <ac:picMkLst>
            <pc:docMk/>
            <pc:sldMk cId="3017489428" sldId="313"/>
            <ac:picMk id="31" creationId="{A235FF5F-7DAD-43B7-A46E-075213633343}"/>
          </ac:picMkLst>
        </pc:picChg>
        <pc:picChg chg="mod ord">
          <ac:chgData name="Davide Terzani" userId="3b834b0f5ce623eb" providerId="LiveId" clId="{35E36D96-3734-4708-B1A4-08390D4D9620}" dt="2019-08-06T16:13:04.257" v="2250" actId="1076"/>
          <ac:picMkLst>
            <pc:docMk/>
            <pc:sldMk cId="3017489428" sldId="313"/>
            <ac:picMk id="33" creationId="{C2C9465A-9801-42C0-BCE7-F804480760A7}"/>
          </ac:picMkLst>
        </pc:picChg>
      </pc:sldChg>
      <pc:sldChg chg="addSp delSp modSp add">
        <pc:chgData name="Davide Terzani" userId="3b834b0f5ce623eb" providerId="LiveId" clId="{35E36D96-3734-4708-B1A4-08390D4D9620}" dt="2019-08-13T15:25:23.246" v="5717" actId="113"/>
        <pc:sldMkLst>
          <pc:docMk/>
          <pc:sldMk cId="597819094" sldId="314"/>
        </pc:sldMkLst>
        <pc:spChg chg="mod">
          <ac:chgData name="Davide Terzani" userId="3b834b0f5ce623eb" providerId="LiveId" clId="{35E36D96-3734-4708-B1A4-08390D4D9620}" dt="2019-08-09T10:41:59.107" v="3096" actId="20577"/>
          <ac:spMkLst>
            <pc:docMk/>
            <pc:sldMk cId="597819094" sldId="314"/>
            <ac:spMk id="2" creationId="{37EA5B5B-F046-48D0-B8DA-47EC892367A5}"/>
          </ac:spMkLst>
        </pc:spChg>
        <pc:spChg chg="mod">
          <ac:chgData name="Davide Terzani" userId="3b834b0f5ce623eb" providerId="LiveId" clId="{35E36D96-3734-4708-B1A4-08390D4D9620}" dt="2019-08-13T15:25:23.246" v="5717" actId="113"/>
          <ac:spMkLst>
            <pc:docMk/>
            <pc:sldMk cId="597819094" sldId="314"/>
            <ac:spMk id="16" creationId="{61924B1B-AAA3-4620-94B8-4969CD7EAB59}"/>
          </ac:spMkLst>
        </pc:spChg>
        <pc:spChg chg="add del mod">
          <ac:chgData name="Davide Terzani" userId="3b834b0f5ce623eb" providerId="LiveId" clId="{35E36D96-3734-4708-B1A4-08390D4D9620}" dt="2019-08-09T10:42:00.131" v="3098"/>
          <ac:spMkLst>
            <pc:docMk/>
            <pc:sldMk cId="597819094" sldId="314"/>
            <ac:spMk id="31" creationId="{03D6839A-ED54-4DC1-83CF-5BF7D9CAFFEC}"/>
          </ac:spMkLst>
        </pc:spChg>
        <pc:spChg chg="add del mod">
          <ac:chgData name="Davide Terzani" userId="3b834b0f5ce623eb" providerId="LiveId" clId="{35E36D96-3734-4708-B1A4-08390D4D9620}" dt="2019-08-09T10:44:36.128" v="3115" actId="478"/>
          <ac:spMkLst>
            <pc:docMk/>
            <pc:sldMk cId="597819094" sldId="314"/>
            <ac:spMk id="32" creationId="{04B00C1C-9DDB-4155-83B8-E028F3A151A5}"/>
          </ac:spMkLst>
        </pc:spChg>
        <pc:spChg chg="add mod">
          <ac:chgData name="Davide Terzani" userId="3b834b0f5ce623eb" providerId="LiveId" clId="{35E36D96-3734-4708-B1A4-08390D4D9620}" dt="2019-08-09T12:31:48.360" v="3391" actId="20577"/>
          <ac:spMkLst>
            <pc:docMk/>
            <pc:sldMk cId="597819094" sldId="314"/>
            <ac:spMk id="41" creationId="{886B8489-5A08-4E65-93DE-4C117DD5392E}"/>
          </ac:spMkLst>
        </pc:spChg>
        <pc:spChg chg="add mod">
          <ac:chgData name="Davide Terzani" userId="3b834b0f5ce623eb" providerId="LiveId" clId="{35E36D96-3734-4708-B1A4-08390D4D9620}" dt="2019-08-09T11:00:31.986" v="3286" actId="1076"/>
          <ac:spMkLst>
            <pc:docMk/>
            <pc:sldMk cId="597819094" sldId="314"/>
            <ac:spMk id="42" creationId="{672C3EDD-990F-4E16-BD78-5BA770E1DF09}"/>
          </ac:spMkLst>
        </pc:spChg>
        <pc:spChg chg="add mod">
          <ac:chgData name="Davide Terzani" userId="3b834b0f5ce623eb" providerId="LiveId" clId="{35E36D96-3734-4708-B1A4-08390D4D9620}" dt="2019-08-09T11:00:19.285" v="3284" actId="14100"/>
          <ac:spMkLst>
            <pc:docMk/>
            <pc:sldMk cId="597819094" sldId="314"/>
            <ac:spMk id="43" creationId="{5D87D30E-E89F-406D-A417-7AC99638A20B}"/>
          </ac:spMkLst>
        </pc:spChg>
        <pc:spChg chg="add mod">
          <ac:chgData name="Davide Terzani" userId="3b834b0f5ce623eb" providerId="LiveId" clId="{35E36D96-3734-4708-B1A4-08390D4D9620}" dt="2019-08-09T10:59:09.198" v="3276" actId="1076"/>
          <ac:spMkLst>
            <pc:docMk/>
            <pc:sldMk cId="597819094" sldId="314"/>
            <ac:spMk id="44" creationId="{C6910C73-9F84-44A9-A05F-6864E32C6717}"/>
          </ac:spMkLst>
        </pc:spChg>
        <pc:spChg chg="add mod">
          <ac:chgData name="Davide Terzani" userId="3b834b0f5ce623eb" providerId="LiveId" clId="{35E36D96-3734-4708-B1A4-08390D4D9620}" dt="2019-08-09T11:01:31.947" v="3299" actId="1036"/>
          <ac:spMkLst>
            <pc:docMk/>
            <pc:sldMk cId="597819094" sldId="314"/>
            <ac:spMk id="45" creationId="{53646057-C775-4279-B479-742E0CE23196}"/>
          </ac:spMkLst>
        </pc:spChg>
        <pc:spChg chg="add mod">
          <ac:chgData name="Davide Terzani" userId="3b834b0f5ce623eb" providerId="LiveId" clId="{35E36D96-3734-4708-B1A4-08390D4D9620}" dt="2019-08-09T11:01:41.159" v="3301" actId="14100"/>
          <ac:spMkLst>
            <pc:docMk/>
            <pc:sldMk cId="597819094" sldId="314"/>
            <ac:spMk id="46" creationId="{6D56B17F-6C6A-444F-A5C8-8800157A0283}"/>
          </ac:spMkLst>
        </pc:spChg>
        <pc:spChg chg="add del mod">
          <ac:chgData name="Davide Terzani" userId="3b834b0f5ce623eb" providerId="LiveId" clId="{35E36D96-3734-4708-B1A4-08390D4D9620}" dt="2019-08-09T11:13:28.695" v="3348" actId="478"/>
          <ac:spMkLst>
            <pc:docMk/>
            <pc:sldMk cId="597819094" sldId="314"/>
            <ac:spMk id="54" creationId="{E326C098-910E-4B01-8279-4642576559C6}"/>
          </ac:spMkLst>
        </pc:spChg>
        <pc:spChg chg="add del mod">
          <ac:chgData name="Davide Terzani" userId="3b834b0f5ce623eb" providerId="LiveId" clId="{35E36D96-3734-4708-B1A4-08390D4D9620}" dt="2019-08-09T11:13:49.344" v="3350" actId="478"/>
          <ac:spMkLst>
            <pc:docMk/>
            <pc:sldMk cId="597819094" sldId="314"/>
            <ac:spMk id="59" creationId="{BF075C65-9A60-44F4-93D5-82B46AD605F7}"/>
          </ac:spMkLst>
        </pc:spChg>
        <pc:spChg chg="add del mod">
          <ac:chgData name="Davide Terzani" userId="3b834b0f5ce623eb" providerId="LiveId" clId="{35E36D96-3734-4708-B1A4-08390D4D9620}" dt="2019-08-09T11:14:16.089" v="3352" actId="11529"/>
          <ac:spMkLst>
            <pc:docMk/>
            <pc:sldMk cId="597819094" sldId="314"/>
            <ac:spMk id="60" creationId="{2DE1DB9A-B593-4C76-A967-BE01E7C477A2}"/>
          </ac:spMkLst>
        </pc:spChg>
        <pc:spChg chg="add mod">
          <ac:chgData name="Davide Terzani" userId="3b834b0f5ce623eb" providerId="LiveId" clId="{35E36D96-3734-4708-B1A4-08390D4D9620}" dt="2019-08-09T11:14:52.035" v="3359" actId="692"/>
          <ac:spMkLst>
            <pc:docMk/>
            <pc:sldMk cId="597819094" sldId="314"/>
            <ac:spMk id="61" creationId="{9B1EBF3E-D6A9-4585-8567-BCD76704E09B}"/>
          </ac:spMkLst>
        </pc:spChg>
        <pc:graphicFrameChg chg="add mod modGraphic">
          <ac:chgData name="Davide Terzani" userId="3b834b0f5ce623eb" providerId="LiveId" clId="{35E36D96-3734-4708-B1A4-08390D4D9620}" dt="2019-08-09T10:42:21.205" v="3099" actId="1076"/>
          <ac:graphicFrameMkLst>
            <pc:docMk/>
            <pc:sldMk cId="597819094" sldId="314"/>
            <ac:graphicFrameMk id="7" creationId="{54BAA93C-EBBE-4D72-A182-70CE645D6CDD}"/>
          </ac:graphicFrameMkLst>
        </pc:graphicFrameChg>
        <pc:picChg chg="add mod">
          <ac:chgData name="Davide Terzani" userId="3b834b0f5ce623eb" providerId="LiveId" clId="{35E36D96-3734-4708-B1A4-08390D4D9620}" dt="2019-08-09T10:39:11.873" v="3080" actId="1076"/>
          <ac:picMkLst>
            <pc:docMk/>
            <pc:sldMk cId="597819094" sldId="314"/>
            <ac:picMk id="6" creationId="{1AF6AD29-D4A9-4FCB-9ED0-3EC2163D8AF9}"/>
          </ac:picMkLst>
        </pc:picChg>
        <pc:picChg chg="del mod">
          <ac:chgData name="Davide Terzani" userId="3b834b0f5ce623eb" providerId="LiveId" clId="{35E36D96-3734-4708-B1A4-08390D4D9620}" dt="2019-08-09T10:07:10.197" v="2834" actId="478"/>
          <ac:picMkLst>
            <pc:docMk/>
            <pc:sldMk cId="597819094" sldId="314"/>
            <ac:picMk id="9" creationId="{0416FB9C-B52E-4E0D-9BB1-0EF428C44373}"/>
          </ac:picMkLst>
        </pc:picChg>
        <pc:picChg chg="mod ord">
          <ac:chgData name="Davide Terzani" userId="3b834b0f5ce623eb" providerId="LiveId" clId="{35E36D96-3734-4708-B1A4-08390D4D9620}" dt="2019-08-09T10:42:21.205" v="3099" actId="1076"/>
          <ac:picMkLst>
            <pc:docMk/>
            <pc:sldMk cId="597819094" sldId="314"/>
            <ac:picMk id="11" creationId="{72E50EF0-04C6-40FE-A298-B0258D24E099}"/>
          </ac:picMkLst>
        </pc:picChg>
        <pc:picChg chg="add del">
          <ac:chgData name="Davide Terzani" userId="3b834b0f5ce623eb" providerId="LiveId" clId="{35E36D96-3734-4708-B1A4-08390D4D9620}" dt="2019-08-09T10:07:48.325" v="2849"/>
          <ac:picMkLst>
            <pc:docMk/>
            <pc:sldMk cId="597819094" sldId="314"/>
            <ac:picMk id="12" creationId="{5982F9F0-4208-4BD1-A3E2-7BDE5BE22E2A}"/>
          </ac:picMkLst>
        </pc:picChg>
        <pc:picChg chg="del mod">
          <ac:chgData name="Davide Terzani" userId="3b834b0f5ce623eb" providerId="LiveId" clId="{35E36D96-3734-4708-B1A4-08390D4D9620}" dt="2019-08-09T10:12:30.887" v="2944" actId="478"/>
          <ac:picMkLst>
            <pc:docMk/>
            <pc:sldMk cId="597819094" sldId="314"/>
            <ac:picMk id="14" creationId="{AB61831D-D092-43B6-B0C0-215B2005E870}"/>
          </ac:picMkLst>
        </pc:picChg>
        <pc:picChg chg="del mod">
          <ac:chgData name="Davide Terzani" userId="3b834b0f5ce623eb" providerId="LiveId" clId="{35E36D96-3734-4708-B1A4-08390D4D9620}" dt="2019-08-09T10:09:47.586" v="2874" actId="478"/>
          <ac:picMkLst>
            <pc:docMk/>
            <pc:sldMk cId="597819094" sldId="314"/>
            <ac:picMk id="16" creationId="{6F4018F1-EBA9-4453-9818-CD1F5D57DE49}"/>
          </ac:picMkLst>
        </pc:picChg>
        <pc:picChg chg="del mod ord">
          <ac:chgData name="Davide Terzani" userId="3b834b0f5ce623eb" providerId="LiveId" clId="{35E36D96-3734-4708-B1A4-08390D4D9620}" dt="2019-08-09T10:09:54.051" v="2886" actId="478"/>
          <ac:picMkLst>
            <pc:docMk/>
            <pc:sldMk cId="597819094" sldId="314"/>
            <ac:picMk id="18" creationId="{CF62BF70-1B0E-4B77-9DC5-A7A00F14416B}"/>
          </ac:picMkLst>
        </pc:picChg>
        <pc:picChg chg="del mod ord">
          <ac:chgData name="Davide Terzani" userId="3b834b0f5ce623eb" providerId="LiveId" clId="{35E36D96-3734-4708-B1A4-08390D4D9620}" dt="2019-08-09T10:11:47.403" v="2929" actId="478"/>
          <ac:picMkLst>
            <pc:docMk/>
            <pc:sldMk cId="597819094" sldId="314"/>
            <ac:picMk id="20" creationId="{30F35320-ECEB-41C4-8AB3-5A646E2B1C3C}"/>
          </ac:picMkLst>
        </pc:picChg>
        <pc:picChg chg="del mod">
          <ac:chgData name="Davide Terzani" userId="3b834b0f5ce623eb" providerId="LiveId" clId="{35E36D96-3734-4708-B1A4-08390D4D9620}" dt="2019-08-09T10:11:27.004" v="2914" actId="478"/>
          <ac:picMkLst>
            <pc:docMk/>
            <pc:sldMk cId="597819094" sldId="314"/>
            <ac:picMk id="22" creationId="{99FE9564-DB2F-40D2-AD97-682609925CD9}"/>
          </ac:picMkLst>
        </pc:picChg>
        <pc:picChg chg="mod">
          <ac:chgData name="Davide Terzani" userId="3b834b0f5ce623eb" providerId="LiveId" clId="{35E36D96-3734-4708-B1A4-08390D4D9620}" dt="2019-08-09T10:42:21.205" v="3099" actId="1076"/>
          <ac:picMkLst>
            <pc:docMk/>
            <pc:sldMk cId="597819094" sldId="314"/>
            <ac:picMk id="24" creationId="{56102B44-3AEA-447E-BC36-C1989349E575}"/>
          </ac:picMkLst>
        </pc:picChg>
        <pc:picChg chg="mod ord">
          <ac:chgData name="Davide Terzani" userId="3b834b0f5ce623eb" providerId="LiveId" clId="{35E36D96-3734-4708-B1A4-08390D4D9620}" dt="2019-08-09T10:42:21.205" v="3099" actId="1076"/>
          <ac:picMkLst>
            <pc:docMk/>
            <pc:sldMk cId="597819094" sldId="314"/>
            <ac:picMk id="26" creationId="{8B6A0A8F-A750-4ABD-A048-1E185AB1FE5E}"/>
          </ac:picMkLst>
        </pc:picChg>
        <pc:picChg chg="mod ord">
          <ac:chgData name="Davide Terzani" userId="3b834b0f5ce623eb" providerId="LiveId" clId="{35E36D96-3734-4708-B1A4-08390D4D9620}" dt="2019-08-09T10:42:21.205" v="3099" actId="1076"/>
          <ac:picMkLst>
            <pc:docMk/>
            <pc:sldMk cId="597819094" sldId="314"/>
            <ac:picMk id="28" creationId="{47D5FA32-2DA4-4564-A4D5-83237F644597}"/>
          </ac:picMkLst>
        </pc:picChg>
        <pc:picChg chg="mod ord">
          <ac:chgData name="Davide Terzani" userId="3b834b0f5ce623eb" providerId="LiveId" clId="{35E36D96-3734-4708-B1A4-08390D4D9620}" dt="2019-08-09T10:42:21.205" v="3099" actId="1076"/>
          <ac:picMkLst>
            <pc:docMk/>
            <pc:sldMk cId="597819094" sldId="314"/>
            <ac:picMk id="30" creationId="{26D663EF-6CB6-4BAB-98B8-CD31C444D90A}"/>
          </ac:picMkLst>
        </pc:picChg>
        <pc:picChg chg="del mod">
          <ac:chgData name="Davide Terzani" userId="3b834b0f5ce623eb" providerId="LiveId" clId="{35E36D96-3734-4708-B1A4-08390D4D9620}" dt="2019-08-09T10:45:25.781" v="3133" actId="478"/>
          <ac:picMkLst>
            <pc:docMk/>
            <pc:sldMk cId="597819094" sldId="314"/>
            <ac:picMk id="34" creationId="{068AADF5-ACF2-4651-92F2-44050F6BB5DD}"/>
          </ac:picMkLst>
        </pc:picChg>
        <pc:picChg chg="del mod ord">
          <ac:chgData name="Davide Terzani" userId="3b834b0f5ce623eb" providerId="LiveId" clId="{35E36D96-3734-4708-B1A4-08390D4D9620}" dt="2019-08-09T10:47:11.015" v="3146" actId="478"/>
          <ac:picMkLst>
            <pc:docMk/>
            <pc:sldMk cId="597819094" sldId="314"/>
            <ac:picMk id="36" creationId="{2822B414-FC0D-4837-90C8-F5053B5FE790}"/>
          </ac:picMkLst>
        </pc:picChg>
        <pc:picChg chg="del mod ord">
          <ac:chgData name="Davide Terzani" userId="3b834b0f5ce623eb" providerId="LiveId" clId="{35E36D96-3734-4708-B1A4-08390D4D9620}" dt="2019-08-09T10:49:27.569" v="3158" actId="478"/>
          <ac:picMkLst>
            <pc:docMk/>
            <pc:sldMk cId="597819094" sldId="314"/>
            <ac:picMk id="38" creationId="{62F38B70-A913-47DB-AB57-B2293A9F02F7}"/>
          </ac:picMkLst>
        </pc:picChg>
        <pc:picChg chg="mod ord">
          <ac:chgData name="Davide Terzani" userId="3b834b0f5ce623eb" providerId="LiveId" clId="{35E36D96-3734-4708-B1A4-08390D4D9620}" dt="2019-08-09T10:59:23.581" v="3281" actId="1076"/>
          <ac:picMkLst>
            <pc:docMk/>
            <pc:sldMk cId="597819094" sldId="314"/>
            <ac:picMk id="40" creationId="{BB49C4F5-CD6B-46F7-8F82-52EF2325ADD7}"/>
          </ac:picMkLst>
        </pc:picChg>
        <pc:cxnChg chg="mod">
          <ac:chgData name="Davide Terzani" userId="3b834b0f5ce623eb" providerId="LiveId" clId="{35E36D96-3734-4708-B1A4-08390D4D9620}" dt="2019-08-13T15:25:18.465" v="5716" actId="14100"/>
          <ac:cxnSpMkLst>
            <pc:docMk/>
            <pc:sldMk cId="597819094" sldId="314"/>
            <ac:cxnSpMk id="18" creationId="{619F0515-95FD-4CE4-9D81-CE5173196E83}"/>
          </ac:cxnSpMkLst>
        </pc:cxnChg>
        <pc:cxnChg chg="add mod">
          <ac:chgData name="Davide Terzani" userId="3b834b0f5ce623eb" providerId="LiveId" clId="{35E36D96-3734-4708-B1A4-08390D4D9620}" dt="2019-08-09T11:10:16.788" v="3307" actId="692"/>
          <ac:cxnSpMkLst>
            <pc:docMk/>
            <pc:sldMk cId="597819094" sldId="314"/>
            <ac:cxnSpMk id="48" creationId="{DF3B2262-0153-4ABF-9CAF-AF2FCFACB4A5}"/>
          </ac:cxnSpMkLst>
        </pc:cxnChg>
        <pc:cxnChg chg="add mod">
          <ac:chgData name="Davide Terzani" userId="3b834b0f5ce623eb" providerId="LiveId" clId="{35E36D96-3734-4708-B1A4-08390D4D9620}" dt="2019-08-09T11:10:38.594" v="3313" actId="692"/>
          <ac:cxnSpMkLst>
            <pc:docMk/>
            <pc:sldMk cId="597819094" sldId="314"/>
            <ac:cxnSpMk id="50" creationId="{0CE92A9B-FA43-420E-8079-EECE54A343BD}"/>
          </ac:cxnSpMkLst>
        </pc:cxnChg>
        <pc:cxnChg chg="add del mod">
          <ac:chgData name="Davide Terzani" userId="3b834b0f5ce623eb" providerId="LiveId" clId="{35E36D96-3734-4708-B1A4-08390D4D9620}" dt="2019-08-09T11:10:59.562" v="3317" actId="11529"/>
          <ac:cxnSpMkLst>
            <pc:docMk/>
            <pc:sldMk cId="597819094" sldId="314"/>
            <ac:cxnSpMk id="52" creationId="{8B036219-20AE-4413-8EEE-EDDD1F74441E}"/>
          </ac:cxnSpMkLst>
        </pc:cxnChg>
        <pc:cxnChg chg="add mod">
          <ac:chgData name="Davide Terzani" userId="3b834b0f5ce623eb" providerId="LiveId" clId="{35E36D96-3734-4708-B1A4-08390D4D9620}" dt="2019-08-09T11:13:02.607" v="3342" actId="692"/>
          <ac:cxnSpMkLst>
            <pc:docMk/>
            <pc:sldMk cId="597819094" sldId="314"/>
            <ac:cxnSpMk id="56" creationId="{90834CAC-DCED-45AA-A579-A5C8CF273412}"/>
          </ac:cxnSpMkLst>
        </pc:cxnChg>
        <pc:cxnChg chg="add mod">
          <ac:chgData name="Davide Terzani" userId="3b834b0f5ce623eb" providerId="LiveId" clId="{35E36D96-3734-4708-B1A4-08390D4D9620}" dt="2019-08-09T11:13:13.669" v="3347" actId="692"/>
          <ac:cxnSpMkLst>
            <pc:docMk/>
            <pc:sldMk cId="597819094" sldId="314"/>
            <ac:cxnSpMk id="58" creationId="{97937E99-9409-4FFD-99F1-6AFACA93FEEF}"/>
          </ac:cxnSpMkLst>
        </pc:cxnChg>
      </pc:sldChg>
      <pc:sldChg chg="addSp delSp modSp add">
        <pc:chgData name="Davide Terzani" userId="3b834b0f5ce623eb" providerId="LiveId" clId="{35E36D96-3734-4708-B1A4-08390D4D9620}" dt="2019-08-10T15:02:37.026" v="5103" actId="790"/>
        <pc:sldMkLst>
          <pc:docMk/>
          <pc:sldMk cId="3395323282" sldId="316"/>
        </pc:sldMkLst>
        <pc:spChg chg="mod">
          <ac:chgData name="Davide Terzani" userId="3b834b0f5ce623eb" providerId="LiveId" clId="{35E36D96-3734-4708-B1A4-08390D4D9620}" dt="2019-08-10T15:02:37.026" v="5103" actId="790"/>
          <ac:spMkLst>
            <pc:docMk/>
            <pc:sldMk cId="3395323282" sldId="316"/>
            <ac:spMk id="2" creationId="{5EEF5456-9224-40E5-BC33-DE35627D5DC6}"/>
          </ac:spMkLst>
        </pc:spChg>
        <pc:spChg chg="mod">
          <ac:chgData name="Davide Terzani" userId="3b834b0f5ce623eb" providerId="LiveId" clId="{35E36D96-3734-4708-B1A4-08390D4D9620}" dt="2019-08-10T15:02:37.026" v="5103" actId="790"/>
          <ac:spMkLst>
            <pc:docMk/>
            <pc:sldMk cId="3395323282" sldId="316"/>
            <ac:spMk id="3" creationId="{1D8DC27C-CA42-4F68-A37F-B17ABED2F707}"/>
          </ac:spMkLst>
        </pc:spChg>
        <pc:spChg chg="mod">
          <ac:chgData name="Davide Terzani" userId="3b834b0f5ce623eb" providerId="LiveId" clId="{35E36D96-3734-4708-B1A4-08390D4D9620}" dt="2019-08-10T15:02:37.026" v="5103" actId="790"/>
          <ac:spMkLst>
            <pc:docMk/>
            <pc:sldMk cId="3395323282" sldId="316"/>
            <ac:spMk id="4" creationId="{D3E49FCD-0AC6-4FD2-B339-41D2AECAD997}"/>
          </ac:spMkLst>
        </pc:spChg>
        <pc:spChg chg="mod">
          <ac:chgData name="Davide Terzani" userId="3b834b0f5ce623eb" providerId="LiveId" clId="{35E36D96-3734-4708-B1A4-08390D4D9620}" dt="2019-08-10T15:02:37.026" v="5103" actId="790"/>
          <ac:spMkLst>
            <pc:docMk/>
            <pc:sldMk cId="3395323282" sldId="316"/>
            <ac:spMk id="5" creationId="{461DAE1C-486C-4C51-9611-A39146EAA64A}"/>
          </ac:spMkLst>
        </pc:spChg>
        <pc:picChg chg="del">
          <ac:chgData name="Davide Terzani" userId="3b834b0f5ce623eb" providerId="LiveId" clId="{35E36D96-3734-4708-B1A4-08390D4D9620}" dt="2019-08-09T13:42:30.201" v="3467" actId="478"/>
          <ac:picMkLst>
            <pc:docMk/>
            <pc:sldMk cId="3395323282" sldId="316"/>
            <ac:picMk id="7" creationId="{BE54026B-AE01-4D78-BB13-0C557102D6C0}"/>
          </ac:picMkLst>
        </pc:picChg>
        <pc:picChg chg="add mod">
          <ac:chgData name="Davide Terzani" userId="3b834b0f5ce623eb" providerId="LiveId" clId="{35E36D96-3734-4708-B1A4-08390D4D9620}" dt="2019-08-09T13:42:46.344" v="3474" actId="1076"/>
          <ac:picMkLst>
            <pc:docMk/>
            <pc:sldMk cId="3395323282" sldId="316"/>
            <ac:picMk id="8" creationId="{47D70605-8E10-4C3D-9702-AB1DC7012C86}"/>
          </ac:picMkLst>
        </pc:picChg>
        <pc:picChg chg="add mod">
          <ac:chgData name="Davide Terzani" userId="3b834b0f5ce623eb" providerId="LiveId" clId="{35E36D96-3734-4708-B1A4-08390D4D9620}" dt="2019-08-09T13:42:48.127" v="3475" actId="1076"/>
          <ac:picMkLst>
            <pc:docMk/>
            <pc:sldMk cId="3395323282" sldId="316"/>
            <ac:picMk id="9" creationId="{48C89175-A901-4840-AF5E-DEA54EB473ED}"/>
          </ac:picMkLst>
        </pc:picChg>
        <pc:picChg chg="del">
          <ac:chgData name="Davide Terzani" userId="3b834b0f5ce623eb" providerId="LiveId" clId="{35E36D96-3734-4708-B1A4-08390D4D9620}" dt="2019-08-09T13:42:28.921" v="3466" actId="478"/>
          <ac:picMkLst>
            <pc:docMk/>
            <pc:sldMk cId="3395323282" sldId="316"/>
            <ac:picMk id="20" creationId="{0CEF5A2A-5338-48D1-9C80-790D5546CC87}"/>
          </ac:picMkLst>
        </pc:picChg>
      </pc:sldChg>
      <pc:sldChg chg="addSp delSp modSp add">
        <pc:chgData name="Davide Terzani" userId="3b834b0f5ce623eb" providerId="LiveId" clId="{35E36D96-3734-4708-B1A4-08390D4D9620}" dt="2019-08-10T15:02:45.093" v="5104" actId="790"/>
        <pc:sldMkLst>
          <pc:docMk/>
          <pc:sldMk cId="799097526" sldId="317"/>
        </pc:sldMkLst>
        <pc:spChg chg="mod">
          <ac:chgData name="Davide Terzani" userId="3b834b0f5ce623eb" providerId="LiveId" clId="{35E36D96-3734-4708-B1A4-08390D4D9620}" dt="2019-08-10T15:02:45.093" v="5104" actId="790"/>
          <ac:spMkLst>
            <pc:docMk/>
            <pc:sldMk cId="799097526" sldId="317"/>
            <ac:spMk id="2" creationId="{5EEF5456-9224-40E5-BC33-DE35627D5DC6}"/>
          </ac:spMkLst>
        </pc:spChg>
        <pc:spChg chg="mod">
          <ac:chgData name="Davide Terzani" userId="3b834b0f5ce623eb" providerId="LiveId" clId="{35E36D96-3734-4708-B1A4-08390D4D9620}" dt="2019-08-10T15:02:45.093" v="5104" actId="790"/>
          <ac:spMkLst>
            <pc:docMk/>
            <pc:sldMk cId="799097526" sldId="317"/>
            <ac:spMk id="3" creationId="{1D8DC27C-CA42-4F68-A37F-B17ABED2F707}"/>
          </ac:spMkLst>
        </pc:spChg>
        <pc:spChg chg="mod">
          <ac:chgData name="Davide Terzani" userId="3b834b0f5ce623eb" providerId="LiveId" clId="{35E36D96-3734-4708-B1A4-08390D4D9620}" dt="2019-08-10T15:02:45.093" v="5104" actId="790"/>
          <ac:spMkLst>
            <pc:docMk/>
            <pc:sldMk cId="799097526" sldId="317"/>
            <ac:spMk id="4" creationId="{D3E49FCD-0AC6-4FD2-B339-41D2AECAD997}"/>
          </ac:spMkLst>
        </pc:spChg>
        <pc:spChg chg="mod">
          <ac:chgData name="Davide Terzani" userId="3b834b0f5ce623eb" providerId="LiveId" clId="{35E36D96-3734-4708-B1A4-08390D4D9620}" dt="2019-08-10T15:02:45.093" v="5104" actId="790"/>
          <ac:spMkLst>
            <pc:docMk/>
            <pc:sldMk cId="799097526" sldId="317"/>
            <ac:spMk id="5" creationId="{461DAE1C-486C-4C51-9611-A39146EAA64A}"/>
          </ac:spMkLst>
        </pc:spChg>
        <pc:picChg chg="add mod">
          <ac:chgData name="Davide Terzani" userId="3b834b0f5ce623eb" providerId="LiveId" clId="{35E36D96-3734-4708-B1A4-08390D4D9620}" dt="2019-08-09T14:07:06.517" v="3564" actId="1076"/>
          <ac:picMkLst>
            <pc:docMk/>
            <pc:sldMk cId="799097526" sldId="317"/>
            <ac:picMk id="7" creationId="{2EEA0E1B-D749-4696-9EAD-19A08A443ABD}"/>
          </ac:picMkLst>
        </pc:picChg>
        <pc:picChg chg="del">
          <ac:chgData name="Davide Terzani" userId="3b834b0f5ce623eb" providerId="LiveId" clId="{35E36D96-3734-4708-B1A4-08390D4D9620}" dt="2019-08-09T13:43:41.643" v="3536" actId="478"/>
          <ac:picMkLst>
            <pc:docMk/>
            <pc:sldMk cId="799097526" sldId="317"/>
            <ac:picMk id="8" creationId="{47D70605-8E10-4C3D-9702-AB1DC7012C86}"/>
          </ac:picMkLst>
        </pc:picChg>
        <pc:picChg chg="del">
          <ac:chgData name="Davide Terzani" userId="3b834b0f5ce623eb" providerId="LiveId" clId="{35E36D96-3734-4708-B1A4-08390D4D9620}" dt="2019-08-09T13:43:41.643" v="3536" actId="478"/>
          <ac:picMkLst>
            <pc:docMk/>
            <pc:sldMk cId="799097526" sldId="317"/>
            <ac:picMk id="9" creationId="{48C89175-A901-4840-AF5E-DEA54EB473ED}"/>
          </ac:picMkLst>
        </pc:picChg>
        <pc:picChg chg="add mod">
          <ac:chgData name="Davide Terzani" userId="3b834b0f5ce623eb" providerId="LiveId" clId="{35E36D96-3734-4708-B1A4-08390D4D9620}" dt="2019-08-09T14:07:06.517" v="3564" actId="1076"/>
          <ac:picMkLst>
            <pc:docMk/>
            <pc:sldMk cId="799097526" sldId="317"/>
            <ac:picMk id="11" creationId="{2EC7009A-97E1-4FEB-AFD4-B80F62A6DEDE}"/>
          </ac:picMkLst>
        </pc:picChg>
      </pc:sldChg>
      <pc:sldChg chg="modSp add">
        <pc:chgData name="Davide Terzani" userId="3b834b0f5ce623eb" providerId="LiveId" clId="{35E36D96-3734-4708-B1A4-08390D4D9620}" dt="2019-08-10T14:28:43.287" v="4972" actId="20577"/>
        <pc:sldMkLst>
          <pc:docMk/>
          <pc:sldMk cId="1696783181" sldId="318"/>
        </pc:sldMkLst>
        <pc:spChg chg="mod">
          <ac:chgData name="Davide Terzani" userId="3b834b0f5ce623eb" providerId="LiveId" clId="{35E36D96-3734-4708-B1A4-08390D4D9620}" dt="2019-08-09T14:43:28.689" v="3726" actId="20577"/>
          <ac:spMkLst>
            <pc:docMk/>
            <pc:sldMk cId="1696783181" sldId="318"/>
            <ac:spMk id="2" creationId="{D4A5555D-C0D3-4393-8B27-0ABF7D163E41}"/>
          </ac:spMkLst>
        </pc:spChg>
        <pc:spChg chg="mod">
          <ac:chgData name="Davide Terzani" userId="3b834b0f5ce623eb" providerId="LiveId" clId="{35E36D96-3734-4708-B1A4-08390D4D9620}" dt="2019-08-10T14:28:43.287" v="4972" actId="20577"/>
          <ac:spMkLst>
            <pc:docMk/>
            <pc:sldMk cId="1696783181" sldId="318"/>
            <ac:spMk id="3" creationId="{898940B2-1645-4D09-B69E-804512A5FFA6}"/>
          </ac:spMkLst>
        </pc:spChg>
      </pc:sldChg>
      <pc:sldChg chg="addSp delSp modSp add">
        <pc:chgData name="Davide Terzani" userId="3b834b0f5ce623eb" providerId="LiveId" clId="{35E36D96-3734-4708-B1A4-08390D4D9620}" dt="2019-08-10T15:29:56.401" v="5533" actId="1076"/>
        <pc:sldMkLst>
          <pc:docMk/>
          <pc:sldMk cId="2760465996" sldId="319"/>
        </pc:sldMkLst>
        <pc:spChg chg="mod">
          <ac:chgData name="Davide Terzani" userId="3b834b0f5ce623eb" providerId="LiveId" clId="{35E36D96-3734-4708-B1A4-08390D4D9620}" dt="2019-08-10T15:23:53.810" v="5360" actId="790"/>
          <ac:spMkLst>
            <pc:docMk/>
            <pc:sldMk cId="2760465996" sldId="319"/>
            <ac:spMk id="2" creationId="{E5FB34D0-9417-41AB-AD0C-2CE352E71D7D}"/>
          </ac:spMkLst>
        </pc:spChg>
        <pc:spChg chg="del mod">
          <ac:chgData name="Davide Terzani" userId="3b834b0f5ce623eb" providerId="LiveId" clId="{35E36D96-3734-4708-B1A4-08390D4D9620}" dt="2019-08-10T15:28:45.141" v="5510" actId="478"/>
          <ac:spMkLst>
            <pc:docMk/>
            <pc:sldMk cId="2760465996" sldId="319"/>
            <ac:spMk id="3" creationId="{5CDEFBE1-02E5-4E31-81EA-752A360FA206}"/>
          </ac:spMkLst>
        </pc:spChg>
        <pc:spChg chg="mod">
          <ac:chgData name="Davide Terzani" userId="3b834b0f5ce623eb" providerId="LiveId" clId="{35E36D96-3734-4708-B1A4-08390D4D9620}" dt="2019-08-10T15:23:53.810" v="5360" actId="790"/>
          <ac:spMkLst>
            <pc:docMk/>
            <pc:sldMk cId="2760465996" sldId="319"/>
            <ac:spMk id="4" creationId="{E7F3E5F7-1257-4C39-89B6-ECC07F7BF298}"/>
          </ac:spMkLst>
        </pc:spChg>
        <pc:spChg chg="mod">
          <ac:chgData name="Davide Terzani" userId="3b834b0f5ce623eb" providerId="LiveId" clId="{35E36D96-3734-4708-B1A4-08390D4D9620}" dt="2019-08-10T15:23:53.810" v="5360" actId="790"/>
          <ac:spMkLst>
            <pc:docMk/>
            <pc:sldMk cId="2760465996" sldId="319"/>
            <ac:spMk id="5" creationId="{9371E532-B6A6-416B-B13C-3147E606944E}"/>
          </ac:spMkLst>
        </pc:spChg>
        <pc:spChg chg="mod">
          <ac:chgData name="Davide Terzani" userId="3b834b0f5ce623eb" providerId="LiveId" clId="{35E36D96-3734-4708-B1A4-08390D4D9620}" dt="2019-08-10T15:23:53.810" v="5360" actId="790"/>
          <ac:spMkLst>
            <pc:docMk/>
            <pc:sldMk cId="2760465996" sldId="319"/>
            <ac:spMk id="6" creationId="{7A267BEE-C3F3-4B26-B8FE-BA132BF9B120}"/>
          </ac:spMkLst>
        </pc:spChg>
        <pc:spChg chg="add mod">
          <ac:chgData name="Davide Terzani" userId="3b834b0f5ce623eb" providerId="LiveId" clId="{35E36D96-3734-4708-B1A4-08390D4D9620}" dt="2019-08-10T15:27:04.161" v="5473" actId="1076"/>
          <ac:spMkLst>
            <pc:docMk/>
            <pc:sldMk cId="2760465996" sldId="319"/>
            <ac:spMk id="7" creationId="{AB3A9567-71A9-40F8-98F1-1F2F380AEE55}"/>
          </ac:spMkLst>
        </pc:spChg>
        <pc:spChg chg="add mod">
          <ac:chgData name="Davide Terzani" userId="3b834b0f5ce623eb" providerId="LiveId" clId="{35E36D96-3734-4708-B1A4-08390D4D9620}" dt="2019-08-10T15:23:35.748" v="5357" actId="571"/>
          <ac:spMkLst>
            <pc:docMk/>
            <pc:sldMk cId="2760465996" sldId="319"/>
            <ac:spMk id="8" creationId="{EA7D0377-47E6-4B66-AE3C-BEC98B923E76}"/>
          </ac:spMkLst>
        </pc:spChg>
        <pc:spChg chg="add mod">
          <ac:chgData name="Davide Terzani" userId="3b834b0f5ce623eb" providerId="LiveId" clId="{35E36D96-3734-4708-B1A4-08390D4D9620}" dt="2019-08-10T15:27:36.939" v="5490" actId="1076"/>
          <ac:spMkLst>
            <pc:docMk/>
            <pc:sldMk cId="2760465996" sldId="319"/>
            <ac:spMk id="9" creationId="{1F59E35C-E0EF-474F-94CF-A6F48EA21F86}"/>
          </ac:spMkLst>
        </pc:spChg>
        <pc:spChg chg="add mod">
          <ac:chgData name="Davide Terzani" userId="3b834b0f5ce623eb" providerId="LiveId" clId="{35E36D96-3734-4708-B1A4-08390D4D9620}" dt="2019-08-10T15:28:25.247" v="5508" actId="1076"/>
          <ac:spMkLst>
            <pc:docMk/>
            <pc:sldMk cId="2760465996" sldId="319"/>
            <ac:spMk id="10" creationId="{9DA9C95E-4DAE-42BF-BBEA-34098CB4CD3E}"/>
          </ac:spMkLst>
        </pc:spChg>
        <pc:spChg chg="add del mod">
          <ac:chgData name="Davide Terzani" userId="3b834b0f5ce623eb" providerId="LiveId" clId="{35E36D96-3734-4708-B1A4-08390D4D9620}" dt="2019-08-10T15:28:47.809" v="5511" actId="478"/>
          <ac:spMkLst>
            <pc:docMk/>
            <pc:sldMk cId="2760465996" sldId="319"/>
            <ac:spMk id="12" creationId="{90041159-9211-4748-94D5-F6631167D1FD}"/>
          </ac:spMkLst>
        </pc:spChg>
        <pc:spChg chg="add del mod">
          <ac:chgData name="Davide Terzani" userId="3b834b0f5ce623eb" providerId="LiveId" clId="{35E36D96-3734-4708-B1A4-08390D4D9620}" dt="2019-08-10T15:29:24.462" v="5523" actId="478"/>
          <ac:spMkLst>
            <pc:docMk/>
            <pc:sldMk cId="2760465996" sldId="319"/>
            <ac:spMk id="13" creationId="{C52AD496-1C85-4185-B6E9-C0B9827B9CA9}"/>
          </ac:spMkLst>
        </pc:spChg>
        <pc:spChg chg="add mod">
          <ac:chgData name="Davide Terzani" userId="3b834b0f5ce623eb" providerId="LiveId" clId="{35E36D96-3734-4708-B1A4-08390D4D9620}" dt="2019-08-10T15:29:56.401" v="5533" actId="1076"/>
          <ac:spMkLst>
            <pc:docMk/>
            <pc:sldMk cId="2760465996" sldId="319"/>
            <ac:spMk id="14" creationId="{1DCDC38F-1839-42B8-A74A-4C27078AE0F6}"/>
          </ac:spMkLst>
        </pc:spChg>
      </pc:sldChg>
      <pc:sldMasterChg chg="modSp setBg modSldLayout">
        <pc:chgData name="Davide Terzani" userId="3b834b0f5ce623eb" providerId="LiveId" clId="{35E36D96-3734-4708-B1A4-08390D4D9620}" dt="2019-08-09T14:39:37.741" v="3659" actId="404"/>
        <pc:sldMasterMkLst>
          <pc:docMk/>
          <pc:sldMasterMk cId="2671854039" sldId="2147483750"/>
        </pc:sldMasterMkLst>
        <pc:spChg chg="mod">
          <ac:chgData name="Davide Terzani" userId="3b834b0f5ce623eb" providerId="LiveId" clId="{35E36D96-3734-4708-B1A4-08390D4D9620}" dt="2019-08-09T14:39:37.741" v="3659" actId="404"/>
          <ac:spMkLst>
            <pc:docMk/>
            <pc:sldMasterMk cId="2671854039" sldId="2147483750"/>
            <ac:spMk id="2" creationId="{4EE3BE1D-AB73-491D-B9CB-EDFF3DFF15A2}"/>
          </ac:spMkLst>
        </pc:sp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1976005376" sldId="2147483751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1552119204" sldId="2147483752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394919386" sldId="2147483753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3045639890" sldId="2147483754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4101888387" sldId="2147483755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2083411886" sldId="2147483756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2539857482" sldId="2147483757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3391033832" sldId="2147483758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3864906522" sldId="2147483759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729579371" sldId="2147483760"/>
          </pc:sldLayoutMkLst>
        </pc:sldLayoutChg>
        <pc:sldLayoutChg chg="setBg">
          <pc:chgData name="Davide Terzani" userId="3b834b0f5ce623eb" providerId="LiveId" clId="{35E36D96-3734-4708-B1A4-08390D4D9620}" dt="2019-08-01T13:57:36.386" v="47"/>
          <pc:sldLayoutMkLst>
            <pc:docMk/>
            <pc:sldMasterMk cId="2671854039" sldId="2147483750"/>
            <pc:sldLayoutMk cId="2998586632" sldId="2147483761"/>
          </pc:sldLayoutMkLst>
        </pc:sldLayoutChg>
      </pc:sldMasterChg>
    </pc:docChg>
  </pc:docChgLst>
  <pc:docChgLst>
    <pc:chgData name="Davide Terzani" userId="3b834b0f5ce623eb" providerId="LiveId" clId="{9E6EA76F-2F92-4318-91FD-6962F651DCB0}"/>
    <pc:docChg chg="custSel delSld modSld delSection modSection">
      <pc:chgData name="Davide Terzani" userId="3b834b0f5ce623eb" providerId="LiveId" clId="{9E6EA76F-2F92-4318-91FD-6962F651DCB0}" dt="2019-09-16T13:26:28.486" v="26" actId="1076"/>
      <pc:docMkLst>
        <pc:docMk/>
      </pc:docMkLst>
      <pc:sldChg chg="addSp modSp">
        <pc:chgData name="Davide Terzani" userId="3b834b0f5ce623eb" providerId="LiveId" clId="{9E6EA76F-2F92-4318-91FD-6962F651DCB0}" dt="2019-09-16T13:26:28.486" v="26" actId="1076"/>
        <pc:sldMkLst>
          <pc:docMk/>
          <pc:sldMk cId="4180245411" sldId="256"/>
        </pc:sldMkLst>
        <pc:picChg chg="add mod">
          <ac:chgData name="Davide Terzani" userId="3b834b0f5ce623eb" providerId="LiveId" clId="{9E6EA76F-2F92-4318-91FD-6962F651DCB0}" dt="2019-09-16T13:26:28.486" v="26" actId="1076"/>
          <ac:picMkLst>
            <pc:docMk/>
            <pc:sldMk cId="4180245411" sldId="256"/>
            <ac:picMk id="9" creationId="{07E60C7B-5E1D-4D1F-A8A6-489026B78FE4}"/>
          </ac:picMkLst>
        </pc:picChg>
        <pc:picChg chg="add mod">
          <ac:chgData name="Davide Terzani" userId="3b834b0f5ce623eb" providerId="LiveId" clId="{9E6EA76F-2F92-4318-91FD-6962F651DCB0}" dt="2019-09-16T13:26:20.215" v="23" actId="1076"/>
          <ac:picMkLst>
            <pc:docMk/>
            <pc:sldMk cId="4180245411" sldId="256"/>
            <ac:picMk id="11" creationId="{B807C9CB-C929-499A-A8FD-1DD2F2E93285}"/>
          </ac:picMkLst>
        </pc:picChg>
      </pc:sldChg>
      <pc:sldChg chg="del">
        <pc:chgData name="Davide Terzani" userId="3b834b0f5ce623eb" providerId="LiveId" clId="{9E6EA76F-2F92-4318-91FD-6962F651DCB0}" dt="2019-09-16T13:15:06.895" v="7" actId="2696"/>
        <pc:sldMkLst>
          <pc:docMk/>
          <pc:sldMk cId="113103110" sldId="260"/>
        </pc:sldMkLst>
      </pc:sldChg>
      <pc:sldChg chg="del">
        <pc:chgData name="Davide Terzani" userId="3b834b0f5ce623eb" providerId="LiveId" clId="{9E6EA76F-2F92-4318-91FD-6962F651DCB0}" dt="2019-09-16T13:15:06.911" v="8" actId="2696"/>
        <pc:sldMkLst>
          <pc:docMk/>
          <pc:sldMk cId="3081319425" sldId="262"/>
        </pc:sldMkLst>
      </pc:sldChg>
      <pc:sldChg chg="del">
        <pc:chgData name="Davide Terzani" userId="3b834b0f5ce623eb" providerId="LiveId" clId="{9E6EA76F-2F92-4318-91FD-6962F651DCB0}" dt="2019-09-16T13:15:06.942" v="10" actId="2696"/>
        <pc:sldMkLst>
          <pc:docMk/>
          <pc:sldMk cId="2276421259" sldId="263"/>
        </pc:sldMkLst>
      </pc:sldChg>
      <pc:sldChg chg="del">
        <pc:chgData name="Davide Terzani" userId="3b834b0f5ce623eb" providerId="LiveId" clId="{9E6EA76F-2F92-4318-91FD-6962F651DCB0}" dt="2019-09-16T13:15:06.801" v="2" actId="2696"/>
        <pc:sldMkLst>
          <pc:docMk/>
          <pc:sldMk cId="2899590502" sldId="268"/>
        </pc:sldMkLst>
      </pc:sldChg>
      <pc:sldChg chg="del">
        <pc:chgData name="Davide Terzani" userId="3b834b0f5ce623eb" providerId="LiveId" clId="{9E6EA76F-2F92-4318-91FD-6962F651DCB0}" dt="2019-09-16T13:15:06.817" v="3" actId="2696"/>
        <pc:sldMkLst>
          <pc:docMk/>
          <pc:sldMk cId="3670153391" sldId="269"/>
        </pc:sldMkLst>
      </pc:sldChg>
      <pc:sldChg chg="del">
        <pc:chgData name="Davide Terzani" userId="3b834b0f5ce623eb" providerId="LiveId" clId="{9E6EA76F-2F92-4318-91FD-6962F651DCB0}" dt="2019-09-16T13:15:06.879" v="6" actId="2696"/>
        <pc:sldMkLst>
          <pc:docMk/>
          <pc:sldMk cId="2414583328" sldId="276"/>
        </pc:sldMkLst>
      </pc:sldChg>
      <pc:sldChg chg="del">
        <pc:chgData name="Davide Terzani" userId="3b834b0f5ce623eb" providerId="LiveId" clId="{9E6EA76F-2F92-4318-91FD-6962F651DCB0}" dt="2019-09-16T13:15:06.942" v="9" actId="2696"/>
        <pc:sldMkLst>
          <pc:docMk/>
          <pc:sldMk cId="1890705247" sldId="277"/>
        </pc:sldMkLst>
      </pc:sldChg>
      <pc:sldChg chg="del">
        <pc:chgData name="Davide Terzani" userId="3b834b0f5ce623eb" providerId="LiveId" clId="{9E6EA76F-2F92-4318-91FD-6962F651DCB0}" dt="2019-09-16T13:15:06.786" v="1" actId="2696"/>
        <pc:sldMkLst>
          <pc:docMk/>
          <pc:sldMk cId="1183504522" sldId="278"/>
        </pc:sldMkLst>
      </pc:sldChg>
      <pc:sldChg chg="del">
        <pc:chgData name="Davide Terzani" userId="3b834b0f5ce623eb" providerId="LiveId" clId="{9E6EA76F-2F92-4318-91FD-6962F651DCB0}" dt="2019-09-16T13:15:06.848" v="4" actId="2696"/>
        <pc:sldMkLst>
          <pc:docMk/>
          <pc:sldMk cId="1426291328" sldId="280"/>
        </pc:sldMkLst>
      </pc:sldChg>
      <pc:sldChg chg="del">
        <pc:chgData name="Davide Terzani" userId="3b834b0f5ce623eb" providerId="LiveId" clId="{9E6EA76F-2F92-4318-91FD-6962F651DCB0}" dt="2019-09-16T13:15:06.864" v="5" actId="2696"/>
        <pc:sldMkLst>
          <pc:docMk/>
          <pc:sldMk cId="3863718658" sldId="281"/>
        </pc:sldMkLst>
      </pc:sldChg>
      <pc:sldChg chg="del">
        <pc:chgData name="Davide Terzani" userId="3b834b0f5ce623eb" providerId="LiveId" clId="{9E6EA76F-2F92-4318-91FD-6962F651DCB0}" dt="2019-09-16T13:15:07.020" v="13" actId="2696"/>
        <pc:sldMkLst>
          <pc:docMk/>
          <pc:sldMk cId="1629835245" sldId="289"/>
        </pc:sldMkLst>
      </pc:sldChg>
      <pc:sldChg chg="del">
        <pc:chgData name="Davide Terzani" userId="3b834b0f5ce623eb" providerId="LiveId" clId="{9E6EA76F-2F92-4318-91FD-6962F651DCB0}" dt="2019-09-16T13:15:06.973" v="11" actId="2696"/>
        <pc:sldMkLst>
          <pc:docMk/>
          <pc:sldMk cId="2509351543" sldId="300"/>
        </pc:sldMkLst>
      </pc:sldChg>
      <pc:sldChg chg="del">
        <pc:chgData name="Davide Terzani" userId="3b834b0f5ce623eb" providerId="LiveId" clId="{9E6EA76F-2F92-4318-91FD-6962F651DCB0}" dt="2019-09-16T13:15:06.770" v="0" actId="2696"/>
        <pc:sldMkLst>
          <pc:docMk/>
          <pc:sldMk cId="1166084064" sldId="301"/>
        </pc:sldMkLst>
      </pc:sldChg>
      <pc:sldChg chg="del">
        <pc:chgData name="Davide Terzani" userId="3b834b0f5ce623eb" providerId="LiveId" clId="{9E6EA76F-2F92-4318-91FD-6962F651DCB0}" dt="2019-09-16T13:15:06.989" v="12" actId="2696"/>
        <pc:sldMkLst>
          <pc:docMk/>
          <pc:sldMk cId="2441491818" sldId="302"/>
        </pc:sldMkLst>
      </pc:sldChg>
      <pc:sldChg chg="del">
        <pc:chgData name="Davide Terzani" userId="3b834b0f5ce623eb" providerId="LiveId" clId="{9E6EA76F-2F92-4318-91FD-6962F651DCB0}" dt="2019-09-16T13:15:07.035" v="14" actId="2696"/>
        <pc:sldMkLst>
          <pc:docMk/>
          <pc:sldMk cId="2585323597" sldId="303"/>
        </pc:sldMkLst>
      </pc:sldChg>
      <pc:sldChg chg="del">
        <pc:chgData name="Davide Terzani" userId="3b834b0f5ce623eb" providerId="LiveId" clId="{9E6EA76F-2F92-4318-91FD-6962F651DCB0}" dt="2019-09-16T13:15:07.067" v="15" actId="2696"/>
        <pc:sldMkLst>
          <pc:docMk/>
          <pc:sldMk cId="799097526" sldId="317"/>
        </pc:sldMkLst>
      </pc:sldChg>
      <pc:sldChg chg="delSp delAnim">
        <pc:chgData name="Davide Terzani" userId="3b834b0f5ce623eb" providerId="LiveId" clId="{9E6EA76F-2F92-4318-91FD-6962F651DCB0}" dt="2019-09-16T13:15:41.045" v="17" actId="478"/>
        <pc:sldMkLst>
          <pc:docMk/>
          <pc:sldMk cId="3689031691" sldId="323"/>
        </pc:sldMkLst>
        <pc:picChg chg="del">
          <ac:chgData name="Davide Terzani" userId="3b834b0f5ce623eb" providerId="LiveId" clId="{9E6EA76F-2F92-4318-91FD-6962F651DCB0}" dt="2019-09-16T13:15:41.045" v="17" actId="478"/>
          <ac:picMkLst>
            <pc:docMk/>
            <pc:sldMk cId="3689031691" sldId="323"/>
            <ac:picMk id="9" creationId="{74B5E8F6-B055-4874-A3A4-2CDE0F688C86}"/>
          </ac:picMkLst>
        </pc:picChg>
      </pc:sldChg>
    </pc:docChg>
  </pc:docChgLst>
  <pc:docChgLst>
    <pc:chgData name="Davide Terzani" userId="3b834b0f5ce623eb" providerId="LiveId" clId="{521F3344-4AC9-45F1-B627-596F093DE503}"/>
    <pc:docChg chg="undo redo custSel addSld delSld modSld sldOrd modMainMaster delSection modSection">
      <pc:chgData name="Davide Terzani" userId="3b834b0f5ce623eb" providerId="LiveId" clId="{521F3344-4AC9-45F1-B627-596F093DE503}" dt="2019-09-12T10:48:25.732" v="1401" actId="115"/>
      <pc:docMkLst>
        <pc:docMk/>
      </pc:docMkLst>
      <pc:sldChg chg="addSp modSp setBg modNotesTx">
        <pc:chgData name="Davide Terzani" userId="3b834b0f5ce623eb" providerId="LiveId" clId="{521F3344-4AC9-45F1-B627-596F093DE503}" dt="2019-09-12T10:39:31.408" v="1333" actId="1076"/>
        <pc:sldMkLst>
          <pc:docMk/>
          <pc:sldMk cId="4180245411" sldId="256"/>
        </pc:sldMkLst>
        <pc:spChg chg="mod">
          <ac:chgData name="Davide Terzani" userId="3b834b0f5ce623eb" providerId="LiveId" clId="{521F3344-4AC9-45F1-B627-596F093DE503}" dt="2019-09-02T21:13:16.320" v="37" actId="123"/>
          <ac:spMkLst>
            <pc:docMk/>
            <pc:sldMk cId="4180245411" sldId="256"/>
            <ac:spMk id="2" creationId="{981F9E28-DC75-443D-8712-5FE9534750E7}"/>
          </ac:spMkLst>
        </pc:spChg>
        <pc:spChg chg="mod">
          <ac:chgData name="Davide Terzani" userId="3b834b0f5ce623eb" providerId="LiveId" clId="{521F3344-4AC9-45F1-B627-596F093DE503}" dt="2019-09-02T21:18:47.693" v="204" actId="1076"/>
          <ac:spMkLst>
            <pc:docMk/>
            <pc:sldMk cId="4180245411" sldId="256"/>
            <ac:spMk id="3" creationId="{368613AD-03BD-4912-A4A4-C6B6A8A85770}"/>
          </ac:spMkLst>
        </pc:spChg>
        <pc:spChg chg="add mod">
          <ac:chgData name="Davide Terzani" userId="3b834b0f5ce623eb" providerId="LiveId" clId="{521F3344-4AC9-45F1-B627-596F093DE503}" dt="2019-09-12T10:36:40.943" v="1267" actId="1076"/>
          <ac:spMkLst>
            <pc:docMk/>
            <pc:sldMk cId="4180245411" sldId="256"/>
            <ac:spMk id="4" creationId="{331CE908-F94F-4EE8-A8FD-21849A41210E}"/>
          </ac:spMkLst>
        </pc:spChg>
        <pc:spChg chg="add mod ord">
          <ac:chgData name="Davide Terzani" userId="3b834b0f5ce623eb" providerId="LiveId" clId="{521F3344-4AC9-45F1-B627-596F093DE503}" dt="2019-09-12T10:36:05.673" v="1264" actId="207"/>
          <ac:spMkLst>
            <pc:docMk/>
            <pc:sldMk cId="4180245411" sldId="256"/>
            <ac:spMk id="7" creationId="{AFAC5067-94C5-4D5E-B167-A338161518BA}"/>
          </ac:spMkLst>
        </pc:spChg>
        <pc:spChg chg="add mod">
          <ac:chgData name="Davide Terzani" userId="3b834b0f5ce623eb" providerId="LiveId" clId="{521F3344-4AC9-45F1-B627-596F093DE503}" dt="2019-09-12T10:39:31.408" v="1333" actId="1076"/>
          <ac:spMkLst>
            <pc:docMk/>
            <pc:sldMk cId="4180245411" sldId="256"/>
            <ac:spMk id="8" creationId="{A50B944F-506B-42F9-93D1-807C70A6E15D}"/>
          </ac:spMkLst>
        </pc:spChg>
        <pc:picChg chg="add mod ord modCrop">
          <ac:chgData name="Davide Terzani" userId="3b834b0f5ce623eb" providerId="LiveId" clId="{521F3344-4AC9-45F1-B627-596F093DE503}" dt="2019-09-12T10:34:41.307" v="1205" actId="167"/>
          <ac:picMkLst>
            <pc:docMk/>
            <pc:sldMk cId="4180245411" sldId="256"/>
            <ac:picMk id="6" creationId="{0D6DAFA5-98FC-46E9-88C1-F1EAEDED2C70}"/>
          </ac:picMkLst>
        </pc:picChg>
      </pc:sldChg>
      <pc:sldChg chg="modSp setBg">
        <pc:chgData name="Davide Terzani" userId="3b834b0f5ce623eb" providerId="LiveId" clId="{521F3344-4AC9-45F1-B627-596F093DE503}" dt="2019-09-12T10:41:49.888" v="1349" actId="20577"/>
        <pc:sldMkLst>
          <pc:docMk/>
          <pc:sldMk cId="4163163776" sldId="257"/>
        </pc:sldMkLst>
        <pc:spChg chg="mod">
          <ac:chgData name="Davide Terzani" userId="3b834b0f5ce623eb" providerId="LiveId" clId="{521F3344-4AC9-45F1-B627-596F093DE503}" dt="2019-09-12T10:41:49.888" v="1349" actId="20577"/>
          <ac:spMkLst>
            <pc:docMk/>
            <pc:sldMk cId="4163163776" sldId="257"/>
            <ac:spMk id="7" creationId="{4537EE97-E578-4C97-86AD-BF834BED7B3C}"/>
          </ac:spMkLst>
        </pc:spChg>
      </pc:sldChg>
      <pc:sldChg chg="modTransition">
        <pc:chgData name="Davide Terzani" userId="3b834b0f5ce623eb" providerId="LiveId" clId="{521F3344-4AC9-45F1-B627-596F093DE503}" dt="2019-09-03T09:33:32.359" v="216"/>
        <pc:sldMkLst>
          <pc:docMk/>
          <pc:sldMk cId="2899590502" sldId="268"/>
        </pc:sldMkLst>
      </pc:sldChg>
      <pc:sldChg chg="modTransition">
        <pc:chgData name="Davide Terzani" userId="3b834b0f5ce623eb" providerId="LiveId" clId="{521F3344-4AC9-45F1-B627-596F093DE503}" dt="2019-09-03T09:33:32.359" v="216"/>
        <pc:sldMkLst>
          <pc:docMk/>
          <pc:sldMk cId="3670153391" sldId="269"/>
        </pc:sldMkLst>
      </pc:sldChg>
      <pc:sldChg chg="modSp">
        <pc:chgData name="Davide Terzani" userId="3b834b0f5ce623eb" providerId="LiveId" clId="{521F3344-4AC9-45F1-B627-596F093DE503}" dt="2019-09-12T10:45:36.250" v="1358" actId="113"/>
        <pc:sldMkLst>
          <pc:docMk/>
          <pc:sldMk cId="2301275281" sldId="271"/>
        </pc:sldMkLst>
        <pc:spChg chg="mod">
          <ac:chgData name="Davide Terzani" userId="3b834b0f5ce623eb" providerId="LiveId" clId="{521F3344-4AC9-45F1-B627-596F093DE503}" dt="2019-09-12T10:45:36.250" v="1358" actId="113"/>
          <ac:spMkLst>
            <pc:docMk/>
            <pc:sldMk cId="2301275281" sldId="271"/>
            <ac:spMk id="51" creationId="{9C827768-5F87-495A-927C-2797FEC4DD41}"/>
          </ac:spMkLst>
        </pc:spChg>
      </pc:sldChg>
      <pc:sldChg chg="delSp modSp">
        <pc:chgData name="Davide Terzani" userId="3b834b0f5ce623eb" providerId="LiveId" clId="{521F3344-4AC9-45F1-B627-596F093DE503}" dt="2019-09-12T10:45:42.896" v="1359" actId="113"/>
        <pc:sldMkLst>
          <pc:docMk/>
          <pc:sldMk cId="3385717357" sldId="272"/>
        </pc:sldMkLst>
        <pc:spChg chg="mod">
          <ac:chgData name="Davide Terzani" userId="3b834b0f5ce623eb" providerId="LiveId" clId="{521F3344-4AC9-45F1-B627-596F093DE503}" dt="2019-09-12T10:45:42.896" v="1359" actId="113"/>
          <ac:spMkLst>
            <pc:docMk/>
            <pc:sldMk cId="3385717357" sldId="272"/>
            <ac:spMk id="8" creationId="{5FC50CF9-B400-475E-858D-B722D3A92089}"/>
          </ac:spMkLst>
        </pc:spChg>
        <pc:picChg chg="mod ord">
          <ac:chgData name="Davide Terzani" userId="3b834b0f5ce623eb" providerId="LiveId" clId="{521F3344-4AC9-45F1-B627-596F093DE503}" dt="2019-09-09T18:02:15.672" v="233" actId="108"/>
          <ac:picMkLst>
            <pc:docMk/>
            <pc:sldMk cId="3385717357" sldId="272"/>
            <ac:picMk id="11" creationId="{10F80847-0377-4EB1-A30D-CAED2A48F00C}"/>
          </ac:picMkLst>
        </pc:picChg>
        <pc:picChg chg="del mod">
          <ac:chgData name="Davide Terzani" userId="3b834b0f5ce623eb" providerId="LiveId" clId="{521F3344-4AC9-45F1-B627-596F093DE503}" dt="2019-09-09T18:02:15.677" v="234" actId="478"/>
          <ac:picMkLst>
            <pc:docMk/>
            <pc:sldMk cId="3385717357" sldId="272"/>
            <ac:picMk id="20" creationId="{B6B55CA2-DE7F-40B9-A4A9-26810B511BBD}"/>
          </ac:picMkLst>
        </pc:picChg>
      </pc:sldChg>
      <pc:sldChg chg="modTransition">
        <pc:chgData name="Davide Terzani" userId="3b834b0f5ce623eb" providerId="LiveId" clId="{521F3344-4AC9-45F1-B627-596F093DE503}" dt="2019-09-03T09:33:32.359" v="216"/>
        <pc:sldMkLst>
          <pc:docMk/>
          <pc:sldMk cId="1183504522" sldId="278"/>
        </pc:sldMkLst>
      </pc:sldChg>
      <pc:sldChg chg="modTransition">
        <pc:chgData name="Davide Terzani" userId="3b834b0f5ce623eb" providerId="LiveId" clId="{521F3344-4AC9-45F1-B627-596F093DE503}" dt="2019-09-03T09:33:32.359" v="216"/>
        <pc:sldMkLst>
          <pc:docMk/>
          <pc:sldMk cId="1426291328" sldId="280"/>
        </pc:sldMkLst>
      </pc:sldChg>
      <pc:sldChg chg="modSp">
        <pc:chgData name="Davide Terzani" userId="3b834b0f5ce623eb" providerId="LiveId" clId="{521F3344-4AC9-45F1-B627-596F093DE503}" dt="2019-09-09T16:10:14.682" v="222" actId="20577"/>
        <pc:sldMkLst>
          <pc:docMk/>
          <pc:sldMk cId="4235100831" sldId="282"/>
        </pc:sldMkLst>
        <pc:spChg chg="mod">
          <ac:chgData name="Davide Terzani" userId="3b834b0f5ce623eb" providerId="LiveId" clId="{521F3344-4AC9-45F1-B627-596F093DE503}" dt="2019-09-09T16:10:14.682" v="222" actId="20577"/>
          <ac:spMkLst>
            <pc:docMk/>
            <pc:sldMk cId="4235100831" sldId="282"/>
            <ac:spMk id="8" creationId="{4D5A5D87-753E-4B81-9252-155D6896C5F0}"/>
          </ac:spMkLst>
        </pc:spChg>
      </pc:sldChg>
      <pc:sldChg chg="modSp add del">
        <pc:chgData name="Davide Terzani" userId="3b834b0f5ce623eb" providerId="LiveId" clId="{521F3344-4AC9-45F1-B627-596F093DE503}" dt="2019-09-12T10:47:35.444" v="1387" actId="114"/>
        <pc:sldMkLst>
          <pc:docMk/>
          <pc:sldMk cId="1912695600" sldId="288"/>
        </pc:sldMkLst>
        <pc:spChg chg="mod">
          <ac:chgData name="Davide Terzani" userId="3b834b0f5ce623eb" providerId="LiveId" clId="{521F3344-4AC9-45F1-B627-596F093DE503}" dt="2019-09-12T10:47:35.444" v="1387" actId="114"/>
          <ac:spMkLst>
            <pc:docMk/>
            <pc:sldMk cId="1912695600" sldId="288"/>
            <ac:spMk id="6" creationId="{8565D571-F4E2-4FB9-9227-AFFA9C37DDAB}"/>
          </ac:spMkLst>
        </pc:spChg>
      </pc:sldChg>
      <pc:sldChg chg="add del modTransition">
        <pc:chgData name="Davide Terzani" userId="3b834b0f5ce623eb" providerId="LiveId" clId="{521F3344-4AC9-45F1-B627-596F093DE503}" dt="2019-09-09T21:46:06.818" v="656"/>
        <pc:sldMkLst>
          <pc:docMk/>
          <pc:sldMk cId="1629835245" sldId="289"/>
        </pc:sldMkLst>
      </pc:sldChg>
      <pc:sldChg chg="modSp add del ord">
        <pc:chgData name="Davide Terzani" userId="3b834b0f5ce623eb" providerId="LiveId" clId="{521F3344-4AC9-45F1-B627-596F093DE503}" dt="2019-09-12T10:48:25.732" v="1401" actId="115"/>
        <pc:sldMkLst>
          <pc:docMk/>
          <pc:sldMk cId="4268392973" sldId="290"/>
        </pc:sldMkLst>
        <pc:spChg chg="mod">
          <ac:chgData name="Davide Terzani" userId="3b834b0f5ce623eb" providerId="LiveId" clId="{521F3344-4AC9-45F1-B627-596F093DE503}" dt="2019-09-12T10:48:25.732" v="1401" actId="115"/>
          <ac:spMkLst>
            <pc:docMk/>
            <pc:sldMk cId="4268392973" sldId="290"/>
            <ac:spMk id="10" creationId="{85343E91-CC61-46CA-B62B-3D47C4C696EA}"/>
          </ac:spMkLst>
        </pc:spChg>
      </pc:sldChg>
      <pc:sldChg chg="add del">
        <pc:chgData name="Davide Terzani" userId="3b834b0f5ce623eb" providerId="LiveId" clId="{521F3344-4AC9-45F1-B627-596F093DE503}" dt="2019-09-02T21:06:05.512" v="11" actId="2696"/>
        <pc:sldMkLst>
          <pc:docMk/>
          <pc:sldMk cId="1032343701" sldId="292"/>
        </pc:sldMkLst>
      </pc:sldChg>
      <pc:sldChg chg="modSp">
        <pc:chgData name="Davide Terzani" userId="3b834b0f5ce623eb" providerId="LiveId" clId="{521F3344-4AC9-45F1-B627-596F093DE503}" dt="2019-09-12T10:41:55.295" v="1353" actId="20577"/>
        <pc:sldMkLst>
          <pc:docMk/>
          <pc:sldMk cId="100429067" sldId="294"/>
        </pc:sldMkLst>
        <pc:spChg chg="mod">
          <ac:chgData name="Davide Terzani" userId="3b834b0f5ce623eb" providerId="LiveId" clId="{521F3344-4AC9-45F1-B627-596F093DE503}" dt="2019-09-12T10:41:55.295" v="1353" actId="20577"/>
          <ac:spMkLst>
            <pc:docMk/>
            <pc:sldMk cId="100429067" sldId="294"/>
            <ac:spMk id="8" creationId="{135D5005-097E-42ED-9CAE-C9FC27E32767}"/>
          </ac:spMkLst>
        </pc:spChg>
      </pc:sldChg>
      <pc:sldChg chg="modSp add del">
        <pc:chgData name="Davide Terzani" userId="3b834b0f5ce623eb" providerId="LiveId" clId="{521F3344-4AC9-45F1-B627-596F093DE503}" dt="2019-09-12T10:42:06.115" v="1357" actId="20577"/>
        <pc:sldMkLst>
          <pc:docMk/>
          <pc:sldMk cId="3473195521" sldId="296"/>
        </pc:sldMkLst>
        <pc:spChg chg="mod">
          <ac:chgData name="Davide Terzani" userId="3b834b0f5ce623eb" providerId="LiveId" clId="{521F3344-4AC9-45F1-B627-596F093DE503}" dt="2019-09-12T10:42:06.115" v="1357" actId="20577"/>
          <ac:spMkLst>
            <pc:docMk/>
            <pc:sldMk cId="3473195521" sldId="296"/>
            <ac:spMk id="10" creationId="{4A414B74-3F74-440C-BCEB-CBBF8F7E72BC}"/>
          </ac:spMkLst>
        </pc:spChg>
      </pc:sldChg>
      <pc:sldChg chg="modSp">
        <pc:chgData name="Davide Terzani" userId="3b834b0f5ce623eb" providerId="LiveId" clId="{521F3344-4AC9-45F1-B627-596F093DE503}" dt="2019-09-12T10:46:20.464" v="1362" actId="1036"/>
        <pc:sldMkLst>
          <pc:docMk/>
          <pc:sldMk cId="552790317" sldId="309"/>
        </pc:sldMkLst>
        <pc:spChg chg="mod">
          <ac:chgData name="Davide Terzani" userId="3b834b0f5ce623eb" providerId="LiveId" clId="{521F3344-4AC9-45F1-B627-596F093DE503}" dt="2019-09-12T10:46:20.464" v="1362" actId="1036"/>
          <ac:spMkLst>
            <pc:docMk/>
            <pc:sldMk cId="552790317" sldId="309"/>
            <ac:spMk id="18" creationId="{473AF0B6-3875-499B-ADB8-5B9CF934C74E}"/>
          </ac:spMkLst>
        </pc:spChg>
      </pc:sldChg>
      <pc:sldChg chg="add del ord">
        <pc:chgData name="Davide Terzani" userId="3b834b0f5ce623eb" providerId="LiveId" clId="{521F3344-4AC9-45F1-B627-596F093DE503}" dt="2019-09-09T21:46:42.183" v="658"/>
        <pc:sldMkLst>
          <pc:docMk/>
          <pc:sldMk cId="597819094" sldId="314"/>
        </pc:sldMkLst>
      </pc:sldChg>
      <pc:sldChg chg="add del">
        <pc:chgData name="Davide Terzani" userId="3b834b0f5ce623eb" providerId="LiveId" clId="{521F3344-4AC9-45F1-B627-596F093DE503}" dt="2019-09-02T21:06:05.512" v="10" actId="2696"/>
        <pc:sldMkLst>
          <pc:docMk/>
          <pc:sldMk cId="3395323282" sldId="316"/>
        </pc:sldMkLst>
      </pc:sldChg>
      <pc:sldChg chg="add del modTransition">
        <pc:chgData name="Davide Terzani" userId="3b834b0f5ce623eb" providerId="LiveId" clId="{521F3344-4AC9-45F1-B627-596F093DE503}" dt="2019-09-09T21:33:11.469" v="235"/>
        <pc:sldMkLst>
          <pc:docMk/>
          <pc:sldMk cId="799097526" sldId="317"/>
        </pc:sldMkLst>
      </pc:sldChg>
      <pc:sldChg chg="del">
        <pc:chgData name="Davide Terzani" userId="3b834b0f5ce623eb" providerId="LiveId" clId="{521F3344-4AC9-45F1-B627-596F093DE503}" dt="2019-09-02T21:06:51.118" v="23" actId="2696"/>
        <pc:sldMkLst>
          <pc:docMk/>
          <pc:sldMk cId="1696783181" sldId="318"/>
        </pc:sldMkLst>
      </pc:sldChg>
      <pc:sldChg chg="modSp del">
        <pc:chgData name="Davide Terzani" userId="3b834b0f5ce623eb" providerId="LiveId" clId="{521F3344-4AC9-45F1-B627-596F093DE503}" dt="2019-09-03T09:28:04.398" v="215" actId="2696"/>
        <pc:sldMkLst>
          <pc:docMk/>
          <pc:sldMk cId="2760465996" sldId="319"/>
        </pc:sldMkLst>
        <pc:spChg chg="mod">
          <ac:chgData name="Davide Terzani" userId="3b834b0f5ce623eb" providerId="LiveId" clId="{521F3344-4AC9-45F1-B627-596F093DE503}" dt="2019-09-03T09:27:40.842" v="214" actId="6549"/>
          <ac:spMkLst>
            <pc:docMk/>
            <pc:sldMk cId="2760465996" sldId="319"/>
            <ac:spMk id="14" creationId="{1DCDC38F-1839-42B8-A74A-4C27078AE0F6}"/>
          </ac:spMkLst>
        </pc:spChg>
      </pc:sldChg>
      <pc:sldChg chg="add del">
        <pc:chgData name="Davide Terzani" userId="3b834b0f5ce623eb" providerId="LiveId" clId="{521F3344-4AC9-45F1-B627-596F093DE503}" dt="2019-09-02T21:06:05.528" v="14" actId="2696"/>
        <pc:sldMkLst>
          <pc:docMk/>
          <pc:sldMk cId="2660194686" sldId="322"/>
        </pc:sldMkLst>
      </pc:sldChg>
      <pc:sldChg chg="addSp delSp modSp add">
        <pc:chgData name="Davide Terzani" userId="3b834b0f5ce623eb" providerId="LiveId" clId="{521F3344-4AC9-45F1-B627-596F093DE503}" dt="2019-09-09T21:45:31.860" v="655" actId="1582"/>
        <pc:sldMkLst>
          <pc:docMk/>
          <pc:sldMk cId="4065867934" sldId="324"/>
        </pc:sldMkLst>
        <pc:spChg chg="mod">
          <ac:chgData name="Davide Terzani" userId="3b834b0f5ce623eb" providerId="LiveId" clId="{521F3344-4AC9-45F1-B627-596F093DE503}" dt="2019-09-09T21:34:03.714" v="279" actId="20577"/>
          <ac:spMkLst>
            <pc:docMk/>
            <pc:sldMk cId="4065867934" sldId="324"/>
            <ac:spMk id="2" creationId="{492CD68E-407E-43A7-B229-4235423514FA}"/>
          </ac:spMkLst>
        </pc:spChg>
        <pc:spChg chg="add mod">
          <ac:chgData name="Davide Terzani" userId="3b834b0f5ce623eb" providerId="LiveId" clId="{521F3344-4AC9-45F1-B627-596F093DE503}" dt="2019-09-09T21:37:49.397" v="356" actId="1076"/>
          <ac:spMkLst>
            <pc:docMk/>
            <pc:sldMk cId="4065867934" sldId="324"/>
            <ac:spMk id="8" creationId="{8187F4EC-B9FD-487A-878E-E5C4D8CCB453}"/>
          </ac:spMkLst>
        </pc:spChg>
        <pc:spChg chg="add mod">
          <ac:chgData name="Davide Terzani" userId="3b834b0f5ce623eb" providerId="LiveId" clId="{521F3344-4AC9-45F1-B627-596F093DE503}" dt="2019-09-09T21:38:04.494" v="363" actId="20577"/>
          <ac:spMkLst>
            <pc:docMk/>
            <pc:sldMk cId="4065867934" sldId="324"/>
            <ac:spMk id="9" creationId="{35AC95B1-52F3-48D1-9935-F0D2B363B574}"/>
          </ac:spMkLst>
        </pc:spChg>
        <pc:spChg chg="add mod">
          <ac:chgData name="Davide Terzani" userId="3b834b0f5ce623eb" providerId="LiveId" clId="{521F3344-4AC9-45F1-B627-596F093DE503}" dt="2019-09-09T21:44:27.860" v="583" actId="1076"/>
          <ac:spMkLst>
            <pc:docMk/>
            <pc:sldMk cId="4065867934" sldId="324"/>
            <ac:spMk id="10" creationId="{52C1D955-751B-44A0-9E3A-D48A1DBCEA52}"/>
          </ac:spMkLst>
        </pc:spChg>
        <pc:spChg chg="add del mod">
          <ac:chgData name="Davide Terzani" userId="3b834b0f5ce623eb" providerId="LiveId" clId="{521F3344-4AC9-45F1-B627-596F093DE503}" dt="2019-09-09T21:37:43.925" v="355"/>
          <ac:spMkLst>
            <pc:docMk/>
            <pc:sldMk cId="4065867934" sldId="324"/>
            <ac:spMk id="11" creationId="{437D27CE-8267-4240-B640-0F8A135433FB}"/>
          </ac:spMkLst>
        </pc:spChg>
        <pc:spChg chg="add mod">
          <ac:chgData name="Davide Terzani" userId="3b834b0f5ce623eb" providerId="LiveId" clId="{521F3344-4AC9-45F1-B627-596F093DE503}" dt="2019-09-09T21:40:21.498" v="529" actId="14100"/>
          <ac:spMkLst>
            <pc:docMk/>
            <pc:sldMk cId="4065867934" sldId="324"/>
            <ac:spMk id="12" creationId="{8998045B-DD06-4830-91DE-B3EBE4DD36AD}"/>
          </ac:spMkLst>
        </pc:spChg>
        <pc:spChg chg="add mod">
          <ac:chgData name="Davide Terzani" userId="3b834b0f5ce623eb" providerId="LiveId" clId="{521F3344-4AC9-45F1-B627-596F093DE503}" dt="2019-09-09T21:41:31.057" v="560" actId="14100"/>
          <ac:spMkLst>
            <pc:docMk/>
            <pc:sldMk cId="4065867934" sldId="324"/>
            <ac:spMk id="13" creationId="{7C1311B7-0419-48BC-8B6D-95C66FA2A0E0}"/>
          </ac:spMkLst>
        </pc:spChg>
        <pc:spChg chg="add mod">
          <ac:chgData name="Davide Terzani" userId="3b834b0f5ce623eb" providerId="LiveId" clId="{521F3344-4AC9-45F1-B627-596F093DE503}" dt="2019-09-09T21:41:34.804" v="561" actId="1076"/>
          <ac:spMkLst>
            <pc:docMk/>
            <pc:sldMk cId="4065867934" sldId="324"/>
            <ac:spMk id="14" creationId="{EDC8EDC8-74AF-42C9-9F3D-C2C49F2BBC21}"/>
          </ac:spMkLst>
        </pc:spChg>
        <pc:spChg chg="add del mod">
          <ac:chgData name="Davide Terzani" userId="3b834b0f5ce623eb" providerId="LiveId" clId="{521F3344-4AC9-45F1-B627-596F093DE503}" dt="2019-09-09T21:43:17.700" v="576" actId="478"/>
          <ac:spMkLst>
            <pc:docMk/>
            <pc:sldMk cId="4065867934" sldId="324"/>
            <ac:spMk id="24" creationId="{56BA92F2-882A-46F5-8FF3-E21B2AC8D1F9}"/>
          </ac:spMkLst>
        </pc:spChg>
        <pc:spChg chg="add del mod">
          <ac:chgData name="Davide Terzani" userId="3b834b0f5ce623eb" providerId="LiveId" clId="{521F3344-4AC9-45F1-B627-596F093DE503}" dt="2019-09-09T21:43:37.269" v="578" actId="11529"/>
          <ac:spMkLst>
            <pc:docMk/>
            <pc:sldMk cId="4065867934" sldId="324"/>
            <ac:spMk id="25" creationId="{08E82FFA-3D4C-49F8-84BF-0050B5D8DEC1}"/>
          </ac:spMkLst>
        </pc:spChg>
        <pc:spChg chg="add mod">
          <ac:chgData name="Davide Terzani" userId="3b834b0f5ce623eb" providerId="LiveId" clId="{521F3344-4AC9-45F1-B627-596F093DE503}" dt="2019-09-09T21:44:08.309" v="582"/>
          <ac:spMkLst>
            <pc:docMk/>
            <pc:sldMk cId="4065867934" sldId="324"/>
            <ac:spMk id="26" creationId="{3010FEAF-F1E7-4EDC-BDD9-9A84964D436D}"/>
          </ac:spMkLst>
        </pc:spChg>
        <pc:spChg chg="add mod">
          <ac:chgData name="Davide Terzani" userId="3b834b0f5ce623eb" providerId="LiveId" clId="{521F3344-4AC9-45F1-B627-596F093DE503}" dt="2019-09-09T21:45:19.865" v="652" actId="1076"/>
          <ac:spMkLst>
            <pc:docMk/>
            <pc:sldMk cId="4065867934" sldId="324"/>
            <ac:spMk id="27" creationId="{CF06AA9E-32CA-42C5-AFDE-FBA8346FF9AF}"/>
          </ac:spMkLst>
        </pc:spChg>
        <pc:picChg chg="add mod">
          <ac:chgData name="Davide Terzani" userId="3b834b0f5ce623eb" providerId="LiveId" clId="{521F3344-4AC9-45F1-B627-596F093DE503}" dt="2019-09-09T21:34:36.036" v="288" actId="14100"/>
          <ac:picMkLst>
            <pc:docMk/>
            <pc:sldMk cId="4065867934" sldId="324"/>
            <ac:picMk id="7" creationId="{3E6C4A2B-1F6B-4CB0-A88B-6E70EB50DA1C}"/>
          </ac:picMkLst>
        </pc:picChg>
        <pc:cxnChg chg="add del mod">
          <ac:chgData name="Davide Terzani" userId="3b834b0f5ce623eb" providerId="LiveId" clId="{521F3344-4AC9-45F1-B627-596F093DE503}" dt="2019-09-09T21:43:02.338" v="574" actId="478"/>
          <ac:cxnSpMkLst>
            <pc:docMk/>
            <pc:sldMk cId="4065867934" sldId="324"/>
            <ac:cxnSpMk id="16" creationId="{3E568F5A-C320-478F-9F62-FD9DFD8BD991}"/>
          </ac:cxnSpMkLst>
        </pc:cxnChg>
        <pc:cxnChg chg="add mod">
          <ac:chgData name="Davide Terzani" userId="3b834b0f5ce623eb" providerId="LiveId" clId="{521F3344-4AC9-45F1-B627-596F093DE503}" dt="2019-09-09T21:45:31.860" v="655" actId="1582"/>
          <ac:cxnSpMkLst>
            <pc:docMk/>
            <pc:sldMk cId="4065867934" sldId="324"/>
            <ac:cxnSpMk id="29" creationId="{530905A4-F829-4740-8A7B-E3B13F726F1B}"/>
          </ac:cxnSpMkLst>
        </pc:cxnChg>
      </pc:sldChg>
      <pc:sldChg chg="modSp add ord">
        <pc:chgData name="Davide Terzani" userId="3b834b0f5ce623eb" providerId="LiveId" clId="{521F3344-4AC9-45F1-B627-596F093DE503}" dt="2019-09-09T21:47:13.490" v="671" actId="20577"/>
        <pc:sldMkLst>
          <pc:docMk/>
          <pc:sldMk cId="1106981571" sldId="325"/>
        </pc:sldMkLst>
        <pc:spChg chg="mod">
          <ac:chgData name="Davide Terzani" userId="3b834b0f5ce623eb" providerId="LiveId" clId="{521F3344-4AC9-45F1-B627-596F093DE503}" dt="2019-09-09T21:47:13.490" v="671" actId="20577"/>
          <ac:spMkLst>
            <pc:docMk/>
            <pc:sldMk cId="1106981571" sldId="325"/>
            <ac:spMk id="2" creationId="{1DAC7D39-8954-4EBF-A4C8-DD08FEE2D8F6}"/>
          </ac:spMkLst>
        </pc:spChg>
      </pc:sldChg>
      <pc:sldMasterChg chg="setBg modSldLayout">
        <pc:chgData name="Davide Terzani" userId="3b834b0f5ce623eb" providerId="LiveId" clId="{521F3344-4AC9-45F1-B627-596F093DE503}" dt="2019-09-12T10:18:51.170" v="768"/>
        <pc:sldMasterMkLst>
          <pc:docMk/>
          <pc:sldMasterMk cId="2671854039" sldId="2147483750"/>
        </pc:sldMasterMkLst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1976005376" sldId="2147483751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1552119204" sldId="2147483752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394919386" sldId="2147483753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3045639890" sldId="2147483754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4101888387" sldId="2147483755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2083411886" sldId="2147483756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2539857482" sldId="2147483757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3391033832" sldId="2147483758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3864906522" sldId="2147483759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729579371" sldId="2147483760"/>
          </pc:sldLayoutMkLst>
        </pc:sldLayoutChg>
        <pc:sldLayoutChg chg="setBg">
          <pc:chgData name="Davide Terzani" userId="3b834b0f5ce623eb" providerId="LiveId" clId="{521F3344-4AC9-45F1-B627-596F093DE503}" dt="2019-09-12T10:18:51.170" v="768"/>
          <pc:sldLayoutMkLst>
            <pc:docMk/>
            <pc:sldMasterMk cId="2671854039" sldId="2147483750"/>
            <pc:sldLayoutMk cId="2998586632" sldId="214748376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B5FBF19-DD90-493C-AA59-E67CCE7CC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B9394E-CC10-4442-8E06-50F0839BA3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F0D9D-621A-4920-9E8E-EF988744B59D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34B578-E3BA-4305-A939-341F33C20F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0D01FD-0212-4C3E-967B-DC5BBFE4C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3F664-6386-4F5F-B0FB-20512E930F1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0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97B5D-6C33-4A68-9609-B80EF37E592D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47F26-1CEF-4D54-A1A5-E0DAE8D465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47F26-1CEF-4D54-A1A5-E0DAE8D465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08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prova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47F26-1CEF-4D54-A1A5-E0DAE8D465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6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prova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47F26-1CEF-4D54-A1A5-E0DAE8D465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4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47F26-1CEF-4D54-A1A5-E0DAE8D465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1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prova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47F26-1CEF-4D54-A1A5-E0DAE8D465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09BD0-C795-4DEF-B7A4-EE914256F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52CC43-4BF5-48ED-A17D-23C95DD87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C84A99-EC2C-416C-BF09-9852A222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2CFF9A-D309-462A-BA2A-3F6EC360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7716F4-5F60-4990-BE5B-BC66CE57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00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77937-B1EC-4AFC-BD96-B39D334C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5FAFE-1ED3-44C1-B5FA-6E14FD2AA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2DE5A7-B2C3-42E8-BE03-02927B0C3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4F8224-9977-45B6-AFF7-59A22DD23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8C7118-6E07-4971-AB90-DA8E6E3C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57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5BB26D7-9583-4226-B34B-75DAA765E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31710D6-99A2-4D03-9AAD-2B59A4494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438FEF-B61E-4EC2-9298-EB3122CA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F7C3F1-8FDC-4C96-9146-3A0291AB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806E5-82DD-4F6E-97BB-DE642356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58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9B5CA-F6BA-4090-A1D5-5233E4F0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720562-9F7C-4DCE-B034-E02AA5BA6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E2461F-5161-4F12-A843-6DD13A93C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EC79A2-24B6-4BA6-BF45-43C9475E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288BA1-03E7-4D82-BBC7-09DA035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11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22926-FB8F-40D3-891E-B7241DC7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18D88E-9A30-49A6-A2CD-0569E54FF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2E1FA7-9D01-447E-9784-3C242252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703C3A-3D77-44C1-B284-82F7535D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F63FFF-19A9-4D91-8726-6448989A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1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42FBD-E946-4713-83DE-51A513BE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F59897-D5BF-436D-AD8B-27DBD64FD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09A648-7738-4199-B730-070F506C9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9926CF-E32C-4B33-9CB4-E23C17B7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924040-6528-4B30-B79B-52580EBD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761DB3-3E53-4936-B7D8-F0A3BFD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63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A8B67-3FC9-4375-9051-9DE72EAC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BC0DBB-4D44-4DDE-90D3-8AA5B2E79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31C856-7F61-48E4-995C-76592AA05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0FEC1C-8BDE-41E3-9852-38461CB57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39ADC0A-D2CC-45F0-A3B2-ED29C44E8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77446B2-6BE6-4481-B212-73C69B52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42B5CAA-5A94-43DF-B78A-6B94F4ED7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BDDD122-691A-4100-B577-2609B66B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88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8477C-F130-49A2-A3B1-B2EC9776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2E96DA-017E-4909-89C0-A4675EE6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734C42-6F8B-470D-B0CB-ABB7DFC7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45D8E9-2B3A-4066-8A8B-A2A1844F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41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95F47E-EC58-440C-8763-5A614DF3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4B8BE5-A67C-4EB9-9F7F-6CEA7A9C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857460-923A-4E7D-B652-50901CAE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85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597EB-9587-421E-817E-70ED483C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7916C1-1777-4494-8E5F-AB9330EC4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78542F-F8CE-41CB-B1D3-332FD8818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01C81B-37C4-4CE9-B5E7-E51384FE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B7F38B-561B-449F-8959-05088F9B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396458-BF8C-4A07-B177-6B04B53E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03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F77E8-DF6F-4196-9A96-9B4665A6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452A39F-EF4C-4318-9E1F-BF3484596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C0ED60-8C8D-4C82-A940-B84AAD9D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00D607-F276-45D4-817E-7ACEF25D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C04A8A-24E4-4B6F-A66F-5C744CC0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0F2C65-1CC8-42DE-8C5B-01CCC01A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90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EE3BE1D-AB73-491D-B9CB-EDFF3DFF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D47800-24AF-4A0D-997F-B921BE331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5563AE-7DD5-4E7C-9A02-A2D831242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C493B4-7AC1-406C-995C-0575C090C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9B758F-6E16-428A-B4E7-DBDA360C8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41324-C2AB-4AC1-B263-B62F3F077B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85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0.xml"/><Relationship Id="rId7" Type="http://schemas.openxmlformats.org/officeDocument/2006/relationships/image" Target="../media/image37.gif"/><Relationship Id="rId12" Type="http://schemas.openxmlformats.org/officeDocument/2006/relationships/image" Target="../media/image4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1.png"/><Relationship Id="rId5" Type="http://schemas.openxmlformats.org/officeDocument/2006/relationships/tags" Target="../tags/tag32.xml"/><Relationship Id="rId10" Type="http://schemas.openxmlformats.org/officeDocument/2006/relationships/image" Target="../media/image40.png"/><Relationship Id="rId4" Type="http://schemas.openxmlformats.org/officeDocument/2006/relationships/tags" Target="../tags/tag31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5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aDyn/ALaDyn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5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5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0.png"/><Relationship Id="rId3" Type="http://schemas.openxmlformats.org/officeDocument/2006/relationships/tags" Target="../tags/tag44.xml"/><Relationship Id="rId7" Type="http://schemas.openxmlformats.org/officeDocument/2006/relationships/image" Target="../media/image60.png"/><Relationship Id="rId12" Type="http://schemas.openxmlformats.org/officeDocument/2006/relationships/image" Target="../media/image63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64.png"/><Relationship Id="rId5" Type="http://schemas.openxmlformats.org/officeDocument/2006/relationships/tags" Target="../tags/tag46.xml"/><Relationship Id="rId10" Type="http://schemas.openxmlformats.org/officeDocument/2006/relationships/image" Target="../media/image63.png"/><Relationship Id="rId4" Type="http://schemas.openxmlformats.org/officeDocument/2006/relationships/tags" Target="../tags/tag45.xml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9.pn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78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77.png"/><Relationship Id="rId5" Type="http://schemas.openxmlformats.org/officeDocument/2006/relationships/tags" Target="../tags/tag52.xml"/><Relationship Id="rId10" Type="http://schemas.openxmlformats.org/officeDocument/2006/relationships/image" Target="../media/image76.png"/><Relationship Id="rId4" Type="http://schemas.openxmlformats.org/officeDocument/2006/relationships/tags" Target="../tags/tag51.xm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18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tags" Target="../tags/tag14.xml"/><Relationship Id="rId16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1.png"/><Relationship Id="rId5" Type="http://schemas.openxmlformats.org/officeDocument/2006/relationships/tags" Target="../tags/tag17.xml"/><Relationship Id="rId15" Type="http://schemas.openxmlformats.org/officeDocument/2006/relationships/image" Target="../media/image25.png"/><Relationship Id="rId10" Type="http://schemas.openxmlformats.org/officeDocument/2006/relationships/image" Target="../media/image20.jp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6.xml"/><Relationship Id="rId7" Type="http://schemas.openxmlformats.org/officeDocument/2006/relationships/image" Target="../media/image2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5.png"/><Relationship Id="rId4" Type="http://schemas.openxmlformats.org/officeDocument/2006/relationships/tags" Target="../tags/tag27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natura, acqua, esterni, cielo&#10;&#10;Descrizione generata automaticamente">
            <a:extLst>
              <a:ext uri="{FF2B5EF4-FFF2-40B4-BE49-F238E27FC236}">
                <a16:creationId xmlns:a16="http://schemas.microsoft.com/office/drawing/2014/main" id="{0D6DAFA5-98FC-46E9-88C1-F1EAEDED2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9" b="14186"/>
          <a:stretch/>
        </p:blipFill>
        <p:spPr>
          <a:xfrm>
            <a:off x="0" y="0"/>
            <a:ext cx="12192000" cy="46626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FAC5067-94C5-4D5E-B167-A338161518BA}"/>
              </a:ext>
            </a:extLst>
          </p:cNvPr>
          <p:cNvSpPr/>
          <p:nvPr/>
        </p:nvSpPr>
        <p:spPr>
          <a:xfrm>
            <a:off x="0" y="-1"/>
            <a:ext cx="12192000" cy="4662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3000">
                <a:srgbClr val="F2F2F2">
                  <a:alpha val="70000"/>
                </a:srgbClr>
              </a:gs>
              <a:gs pos="73000">
                <a:srgbClr val="F2F2F2">
                  <a:alpha val="90000"/>
                </a:srgbClr>
              </a:gs>
              <a:gs pos="100000">
                <a:srgbClr val="F2F2F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81F9E28-DC75-443D-8712-5FE95347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Numerical implementation of a hybrid PIC-fluid framework in laser-envelope approximation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8613AD-03BD-4912-A4A4-C6B6A8A85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4801"/>
            <a:ext cx="9144000" cy="587828"/>
          </a:xfrm>
        </p:spPr>
        <p:txBody>
          <a:bodyPr>
            <a:normAutofit/>
          </a:bodyPr>
          <a:lstStyle/>
          <a:p>
            <a:r>
              <a:rPr lang="en-US" sz="2000" b="1" dirty="0"/>
              <a:t>D. Terzani</a:t>
            </a:r>
            <a:r>
              <a:rPr lang="en-US" sz="2000" b="1" baseline="30000" dirty="0"/>
              <a:t>1</a:t>
            </a:r>
            <a:r>
              <a:rPr lang="en-US" sz="2000" b="1" dirty="0"/>
              <a:t>, P. Londrillo</a:t>
            </a:r>
            <a:r>
              <a:rPr lang="en-US" sz="2000" b="1" baseline="30000" dirty="0"/>
              <a:t>2</a:t>
            </a:r>
            <a:r>
              <a:rPr lang="en-US" sz="2000" b="1" dirty="0"/>
              <a:t>, L. Labate</a:t>
            </a:r>
            <a:r>
              <a:rPr lang="en-US" sz="2000" b="1" baseline="30000" dirty="0"/>
              <a:t>1,3</a:t>
            </a:r>
            <a:r>
              <a:rPr lang="en-US" sz="2000" b="1" dirty="0"/>
              <a:t>, P. Tomassini</a:t>
            </a:r>
            <a:r>
              <a:rPr lang="en-US" sz="2000" b="1" baseline="30000" dirty="0"/>
              <a:t>1</a:t>
            </a:r>
            <a:r>
              <a:rPr lang="en-US" sz="2000" b="1" dirty="0"/>
              <a:t>, L. A. Gizzi</a:t>
            </a:r>
            <a:r>
              <a:rPr lang="en-US" sz="2000" b="1" baseline="30000" dirty="0"/>
              <a:t>1,3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1CE908-F94F-4EE8-A8FD-21849A41210E}"/>
              </a:ext>
            </a:extLst>
          </p:cNvPr>
          <p:cNvSpPr txBox="1"/>
          <p:nvPr/>
        </p:nvSpPr>
        <p:spPr>
          <a:xfrm>
            <a:off x="1524000" y="4702629"/>
            <a:ext cx="32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 INO – CNR, Section of Pisa</a:t>
            </a:r>
          </a:p>
          <a:p>
            <a:r>
              <a:rPr lang="en-US" sz="1600" baseline="30000" dirty="0"/>
              <a:t>2</a:t>
            </a:r>
            <a:r>
              <a:rPr lang="en-US" sz="1600" dirty="0"/>
              <a:t> INAF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 INFN, Section of Pisa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0B944F-506B-42F9-93D1-807C70A6E15D}"/>
              </a:ext>
            </a:extLst>
          </p:cNvPr>
          <p:cNvSpPr txBox="1"/>
          <p:nvPr/>
        </p:nvSpPr>
        <p:spPr>
          <a:xfrm>
            <a:off x="6390290" y="4702629"/>
            <a:ext cx="4277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European Advanced Accelerator Concepts Workshop</a:t>
            </a:r>
          </a:p>
          <a:p>
            <a:r>
              <a:rPr lang="it-IT" b="1" dirty="0"/>
              <a:t>La Biodola </a:t>
            </a:r>
            <a:r>
              <a:rPr lang="it-IT" b="1" dirty="0" err="1"/>
              <a:t>Bay</a:t>
            </a:r>
            <a:r>
              <a:rPr lang="it-IT" b="1" dirty="0"/>
              <a:t>, Isola d'Elba</a:t>
            </a:r>
            <a:endParaRPr lang="en-US" b="1" dirty="0"/>
          </a:p>
        </p:txBody>
      </p:sp>
      <p:pic>
        <p:nvPicPr>
          <p:cNvPr id="9" name="Immagine 8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07E60C7B-5E1D-4D1F-A8A6-489026B78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35" y="5437909"/>
            <a:ext cx="1374656" cy="13815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807C9CB-C929-499A-A8FD-1DD2F2E93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45" y="5625959"/>
            <a:ext cx="3009060" cy="10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451C0-D04B-4CCE-88E1-7FF8D5CD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particles evolution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57E03A-8EED-4214-91C7-9F89061B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D36E6B-742E-4CB4-A882-476FD170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85D27E-DE09-457F-9307-93CE4C9C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8F2019C9-5546-4121-94F2-800C043FD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65" y="3436192"/>
            <a:ext cx="4296394" cy="16637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A9BC52-079D-45EF-AC24-CFCB62A350AE}"/>
              </a:ext>
            </a:extLst>
          </p:cNvPr>
          <p:cNvSpPr txBox="1"/>
          <p:nvPr/>
        </p:nvSpPr>
        <p:spPr>
          <a:xfrm>
            <a:off x="838200" y="1647741"/>
            <a:ext cx="439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Revised version of the Boris pusher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C50CF9-B400-475E-858D-B722D3A92089}"/>
              </a:ext>
            </a:extLst>
          </p:cNvPr>
          <p:cNvSpPr txBox="1"/>
          <p:nvPr/>
        </p:nvSpPr>
        <p:spPr>
          <a:xfrm>
            <a:off x="6903848" y="6079237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[Terzani, Londrillo, </a:t>
            </a:r>
            <a:r>
              <a:rPr lang="en-US" sz="1600" i="1" dirty="0"/>
              <a:t>CPC</a:t>
            </a:r>
            <a:r>
              <a:rPr lang="en-US" sz="1600" dirty="0"/>
              <a:t>, 2019]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33400BC-33F7-4CE0-9AA2-AB264AF969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" t="-8741" r="-963" b="-7451"/>
          <a:stretch/>
        </p:blipFill>
        <p:spPr>
          <a:xfrm>
            <a:off x="1150669" y="2710671"/>
            <a:ext cx="3923070" cy="623235"/>
          </a:xfrm>
          <a:prstGeom prst="rect">
            <a:avLst/>
          </a:prstGeom>
          <a:ln w="19050">
            <a:solidFill>
              <a:schemeClr val="accent1"/>
            </a:solidFill>
            <a:prstDash val="dash"/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C2E2C6B-2B57-4E99-A92E-0BA1E8C2A0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69" y="3585981"/>
            <a:ext cx="4159668" cy="128426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415670-C582-4C6D-8DA8-036246CD38CB}"/>
              </a:ext>
            </a:extLst>
          </p:cNvPr>
          <p:cNvSpPr txBox="1"/>
          <p:nvPr/>
        </p:nvSpPr>
        <p:spPr>
          <a:xfrm>
            <a:off x="6307532" y="1647579"/>
            <a:ext cx="427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Recovers Boris pusher for no laser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68A2222-4EE0-440C-9DA6-E6DB551E099D}"/>
              </a:ext>
            </a:extLst>
          </p:cNvPr>
          <p:cNvCxnSpPr>
            <a:stCxn id="7" idx="3"/>
            <a:endCxn id="15" idx="1"/>
          </p:cNvCxnSpPr>
          <p:nvPr/>
        </p:nvCxnSpPr>
        <p:spPr>
          <a:xfrm flipV="1">
            <a:off x="5229146" y="1847634"/>
            <a:ext cx="1078386" cy="1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F4A51007-8E6A-4F3B-AAE8-2C2361EF13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6" t="-7338" r="-1781" b="-4672"/>
          <a:stretch/>
        </p:blipFill>
        <p:spPr>
          <a:xfrm>
            <a:off x="6412884" y="2635816"/>
            <a:ext cx="2635046" cy="698090"/>
          </a:xfrm>
          <a:prstGeom prst="rect">
            <a:avLst/>
          </a:prstGeom>
          <a:ln w="19050">
            <a:solidFill>
              <a:schemeClr val="accent1"/>
            </a:solidFill>
            <a:prstDash val="dash"/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067FC8E-6D9A-4847-9CE4-E78732187FBF}"/>
              </a:ext>
            </a:extLst>
          </p:cNvPr>
          <p:cNvSpPr txBox="1"/>
          <p:nvPr/>
        </p:nvSpPr>
        <p:spPr>
          <a:xfrm>
            <a:off x="1003220" y="2139342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Momentum update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65F24C9-AC60-4F23-A041-DAA7B1497866}"/>
              </a:ext>
            </a:extLst>
          </p:cNvPr>
          <p:cNvSpPr txBox="1"/>
          <p:nvPr/>
        </p:nvSpPr>
        <p:spPr>
          <a:xfrm>
            <a:off x="6285065" y="2139342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Position update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C1DA0A5B-4474-452E-8359-B4D77BFD05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67" y="5390499"/>
            <a:ext cx="617143" cy="237714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15C7F35-4B3A-4EC6-B46A-3B46D15FFB75}"/>
              </a:ext>
            </a:extLst>
          </p:cNvPr>
          <p:cNvCxnSpPr>
            <a:cxnSpLocks/>
          </p:cNvCxnSpPr>
          <p:nvPr/>
        </p:nvCxnSpPr>
        <p:spPr>
          <a:xfrm>
            <a:off x="6086168" y="2139342"/>
            <a:ext cx="0" cy="25512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809A7FA-9719-47BA-99C5-B2C4538E7F02}"/>
              </a:ext>
            </a:extLst>
          </p:cNvPr>
          <p:cNvSpPr txBox="1"/>
          <p:nvPr/>
        </p:nvSpPr>
        <p:spPr>
          <a:xfrm>
            <a:off x="2753207" y="5112446"/>
            <a:ext cx="2813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Lorentz factor</a:t>
            </a:r>
            <a:r>
              <a:rPr lang="en-US" dirty="0"/>
              <a:t> in the ponderomotive approximation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90226C8F-F45A-47E4-919C-1458F33949E1}"/>
              </a:ext>
            </a:extLst>
          </p:cNvPr>
          <p:cNvCxnSpPr>
            <a:cxnSpLocks/>
          </p:cNvCxnSpPr>
          <p:nvPr/>
        </p:nvCxnSpPr>
        <p:spPr>
          <a:xfrm>
            <a:off x="2153373" y="5513604"/>
            <a:ext cx="5020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1C56E4A3-84B7-464D-9F85-82F043E9C220}"/>
              </a:ext>
            </a:extLst>
          </p:cNvPr>
          <p:cNvCxnSpPr>
            <a:cxnSpLocks/>
          </p:cNvCxnSpPr>
          <p:nvPr/>
        </p:nvCxnSpPr>
        <p:spPr>
          <a:xfrm>
            <a:off x="5567136" y="5495446"/>
            <a:ext cx="115552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10F80847-0377-4EB1-A30D-CAED2A48F00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19" y="5112447"/>
            <a:ext cx="3758265" cy="9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9F2C83-7436-4804-84D5-20693E21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Envelope benchmarks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88B190-2093-4EDD-8F42-AC714409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A50EBD-9626-4571-A59B-B993F940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E8AA89-0328-46E1-8391-D0911134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11</a:t>
            </a:fld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A6B236D-B658-4F05-BD2B-32411E578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58065"/>
            <a:ext cx="5170736" cy="387805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66100C-A75E-454A-B417-2448DAFCDB63}"/>
              </a:ext>
            </a:extLst>
          </p:cNvPr>
          <p:cNvSpPr txBox="1"/>
          <p:nvPr/>
        </p:nvSpPr>
        <p:spPr>
          <a:xfrm>
            <a:off x="838199" y="1651639"/>
            <a:ext cx="359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Rayleigh diffraction in vacuum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2E6E619-FCCE-4909-96FA-E96D7519D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33" y="2458066"/>
            <a:ext cx="4356168" cy="387805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10D3BC4-DA38-4023-9225-67B651338950}"/>
              </a:ext>
            </a:extLst>
          </p:cNvPr>
          <p:cNvSpPr txBox="1"/>
          <p:nvPr/>
        </p:nvSpPr>
        <p:spPr>
          <a:xfrm>
            <a:off x="6997633" y="1651639"/>
            <a:ext cx="531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electric field in 1D approximation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B904081-1F27-45BB-8D04-3F1098EE129C}"/>
              </a:ext>
            </a:extLst>
          </p:cNvPr>
          <p:cNvSpPr txBox="1"/>
          <p:nvPr/>
        </p:nvSpPr>
        <p:spPr>
          <a:xfrm>
            <a:off x="838198" y="2088733"/>
            <a:ext cx="3954929" cy="36933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/>
              <a:t>Verified correctness of laser solver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BE4AE84-140B-4B24-B4E9-FF4CE8490951}"/>
              </a:ext>
            </a:extLst>
          </p:cNvPr>
          <p:cNvSpPr txBox="1"/>
          <p:nvPr/>
        </p:nvSpPr>
        <p:spPr>
          <a:xfrm>
            <a:off x="6997633" y="2092228"/>
            <a:ext cx="4410182" cy="36933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/>
              <a:t>Verified correctness of particle pusher</a:t>
            </a:r>
          </a:p>
        </p:txBody>
      </p:sp>
      <p:cxnSp>
        <p:nvCxnSpPr>
          <p:cNvPr id="22" name="Connettore curvo 21">
            <a:extLst>
              <a:ext uri="{FF2B5EF4-FFF2-40B4-BE49-F238E27FC236}">
                <a16:creationId xmlns:a16="http://schemas.microsoft.com/office/drawing/2014/main" id="{D6D7BDD9-7BF7-4D3A-97D9-C0306DA4F2D2}"/>
              </a:ext>
            </a:extLst>
          </p:cNvPr>
          <p:cNvCxnSpPr>
            <a:stCxn id="15" idx="1"/>
            <a:endCxn id="19" idx="1"/>
          </p:cNvCxnSpPr>
          <p:nvPr/>
        </p:nvCxnSpPr>
        <p:spPr>
          <a:xfrm rot="10800000" flipV="1">
            <a:off x="838199" y="1836305"/>
            <a:ext cx="1" cy="437094"/>
          </a:xfrm>
          <a:prstGeom prst="curvedConnector3">
            <a:avLst>
              <a:gd name="adj1" fmla="val 2286010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curvo 26">
            <a:extLst>
              <a:ext uri="{FF2B5EF4-FFF2-40B4-BE49-F238E27FC236}">
                <a16:creationId xmlns:a16="http://schemas.microsoft.com/office/drawing/2014/main" id="{D1F5851D-29BB-43C9-BDCE-75245546B5BF}"/>
              </a:ext>
            </a:extLst>
          </p:cNvPr>
          <p:cNvCxnSpPr>
            <a:stCxn id="18" idx="1"/>
            <a:endCxn id="20" idx="1"/>
          </p:cNvCxnSpPr>
          <p:nvPr/>
        </p:nvCxnSpPr>
        <p:spPr>
          <a:xfrm rot="10800000" flipV="1">
            <a:off x="6997633" y="1836304"/>
            <a:ext cx="12700" cy="440589"/>
          </a:xfrm>
          <a:prstGeom prst="curvedConnector3">
            <a:avLst>
              <a:gd name="adj1" fmla="val 180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6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B4322F-9E66-45CB-835B-988BE87C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Envelope benchmarks/2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28FF5C-FE7E-45F9-B92D-973C127A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A692DA-66C3-4B19-938B-1CC0BAB9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0A4F83-8CA4-43BD-B5FD-F590ECA2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picture containing tree, clothing&#10;&#10;Description generated with high confidence">
            <a:extLst>
              <a:ext uri="{FF2B5EF4-FFF2-40B4-BE49-F238E27FC236}">
                <a16:creationId xmlns:a16="http://schemas.microsoft.com/office/drawing/2014/main" id="{E152B58B-9E41-4E95-B578-640DAC6C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9438" r="8710"/>
          <a:stretch/>
        </p:blipFill>
        <p:spPr>
          <a:xfrm>
            <a:off x="-1" y="3581401"/>
            <a:ext cx="6095999" cy="3276599"/>
          </a:xfrm>
          <a:prstGeom prst="rect">
            <a:avLst/>
          </a:prstGeom>
        </p:spPr>
      </p:pic>
      <p:pic>
        <p:nvPicPr>
          <p:cNvPr id="7" name="Picture 5" descr="A picture containing indoor, wall, small&#10;&#10;Description generated with high confidence">
            <a:extLst>
              <a:ext uri="{FF2B5EF4-FFF2-40B4-BE49-F238E27FC236}">
                <a16:creationId xmlns:a16="http://schemas.microsoft.com/office/drawing/2014/main" id="{8F6DE34E-E45A-47F4-89BB-D9ED77A13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9732" r="15381" b="3016"/>
          <a:stretch/>
        </p:blipFill>
        <p:spPr>
          <a:xfrm>
            <a:off x="6096000" y="1653742"/>
            <a:ext cx="6096000" cy="34150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A2D0E4-5211-4A73-9C51-A3C8B4EA6AFA}"/>
              </a:ext>
            </a:extLst>
          </p:cNvPr>
          <p:cNvSpPr txBox="1"/>
          <p:nvPr/>
        </p:nvSpPr>
        <p:spPr>
          <a:xfrm>
            <a:off x="838200" y="1653742"/>
            <a:ext cx="5257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simulated an ultra strong laser pulse that travels into a uniform electron plasma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7854DD7-D094-480C-82EA-4A3B7F63F1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4" t="-22968" r="-1454" b="-25631"/>
          <a:stretch/>
        </p:blipFill>
        <p:spPr>
          <a:xfrm>
            <a:off x="973394" y="2399071"/>
            <a:ext cx="4149212" cy="37362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FBC257-FF86-46F0-B3CE-DC143D04427B}"/>
              </a:ext>
            </a:extLst>
          </p:cNvPr>
          <p:cNvSpPr txBox="1"/>
          <p:nvPr/>
        </p:nvSpPr>
        <p:spPr>
          <a:xfrm>
            <a:off x="1726162" y="2877769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Density map (saturated)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443D30-B8F5-469D-A2D5-AB2D3AACA50B}"/>
              </a:ext>
            </a:extLst>
          </p:cNvPr>
          <p:cNvSpPr txBox="1"/>
          <p:nvPr/>
        </p:nvSpPr>
        <p:spPr>
          <a:xfrm>
            <a:off x="316903" y="3212069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PIC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C6F2A3-2D72-411F-B2FB-E15223DA1375}"/>
              </a:ext>
            </a:extLst>
          </p:cNvPr>
          <p:cNvSpPr txBox="1"/>
          <p:nvPr/>
        </p:nvSpPr>
        <p:spPr>
          <a:xfrm>
            <a:off x="3466167" y="3212069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Envelope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8277D1-90F0-41F7-A635-D64E786D4A0F}"/>
              </a:ext>
            </a:extLst>
          </p:cNvPr>
          <p:cNvSpPr txBox="1"/>
          <p:nvPr/>
        </p:nvSpPr>
        <p:spPr>
          <a:xfrm>
            <a:off x="6452660" y="5068760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PIC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0C0C2C-BE4B-499C-A0E7-1BEF6EDD7EE3}"/>
              </a:ext>
            </a:extLst>
          </p:cNvPr>
          <p:cNvSpPr txBox="1"/>
          <p:nvPr/>
        </p:nvSpPr>
        <p:spPr>
          <a:xfrm>
            <a:off x="9114544" y="506876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Envelope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D0CF0DF-4D20-4ED1-8DF0-5E48F3F5420D}"/>
              </a:ext>
            </a:extLst>
          </p:cNvPr>
          <p:cNvSpPr txBox="1"/>
          <p:nvPr/>
        </p:nvSpPr>
        <p:spPr>
          <a:xfrm>
            <a:off x="7771220" y="5617686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Longitudinal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305883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53A282-E6B2-45F0-8C2C-6DC89B03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Envelope benchmarks/3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AAC4C3-DF61-4666-9989-21D51D84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E4493EF-80D4-4DA0-9B8E-D62E6055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2DF8C7-406C-4AE2-9A34-5AC2F67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4B3D414-1FA5-4BBB-97E5-D02F5DE1D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23485"/>
            <a:ext cx="6096000" cy="303451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7007209-D0D1-4AEF-9EAF-4932F675F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46383"/>
            <a:ext cx="6096000" cy="30345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1B9B778-849D-4C6E-AF8F-33C673468A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4" t="-22968" r="-1454" b="-25631"/>
          <a:stretch/>
        </p:blipFill>
        <p:spPr>
          <a:xfrm>
            <a:off x="973394" y="2399071"/>
            <a:ext cx="4149212" cy="37362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73D6D6-91E8-4DE8-B336-3089989E9292}"/>
              </a:ext>
            </a:extLst>
          </p:cNvPr>
          <p:cNvSpPr txBox="1"/>
          <p:nvPr/>
        </p:nvSpPr>
        <p:spPr>
          <a:xfrm>
            <a:off x="973394" y="2904476"/>
            <a:ext cx="3484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electric field lineout (along propagation axis)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13C334-22BB-47C4-8F38-F71530C7419F}"/>
              </a:ext>
            </a:extLst>
          </p:cNvPr>
          <p:cNvSpPr txBox="1"/>
          <p:nvPr/>
        </p:nvSpPr>
        <p:spPr>
          <a:xfrm>
            <a:off x="6952955" y="5017576"/>
            <a:ext cx="4365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Tracked particle longitudinal momentum in the fully PIC and Envelope scheme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DFF371D-EE39-4594-88BA-2BF674F00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72534"/>
            <a:ext cx="6079436" cy="30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9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F4B6D1-E12E-46D6-8DFF-B94991E5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Cold fluid approximation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7015E8-E963-4EF0-8E7E-E30922D8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2D95BD-B349-4B8C-8B70-CD2596C7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45CAE8-1575-46C4-A214-B2AD1848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14</a:t>
            </a:fld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E439CCC-0EE2-4238-B224-90FE19F13C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4" y="1690688"/>
            <a:ext cx="4192805" cy="132526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F5CCAB9-42D4-4EFD-BA83-60DE96FB5940}"/>
              </a:ext>
            </a:extLst>
          </p:cNvPr>
          <p:cNvSpPr txBox="1"/>
          <p:nvPr/>
        </p:nvSpPr>
        <p:spPr>
          <a:xfrm>
            <a:off x="838200" y="4894410"/>
            <a:ext cx="4451233" cy="132343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Pros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Doesn’t need a lot of particles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Less (a lot of!) memory usage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Very fast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8058882-D695-46EC-9416-22884CAA72E5}"/>
              </a:ext>
            </a:extLst>
          </p:cNvPr>
          <p:cNvSpPr txBox="1"/>
          <p:nvPr/>
        </p:nvSpPr>
        <p:spPr>
          <a:xfrm>
            <a:off x="6397929" y="4894411"/>
            <a:ext cx="4955871" cy="132343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Implementation not straightforward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Loses accuracy near the </a:t>
            </a:r>
            <a:r>
              <a:rPr lang="en-US" sz="2000" b="1" dirty="0" err="1"/>
              <a:t>wavebreaking</a:t>
            </a:r>
            <a:endParaRPr lang="en-US" sz="20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A9D102-9A3F-43B1-A3A7-48CAC8F505B1}"/>
              </a:ext>
            </a:extLst>
          </p:cNvPr>
          <p:cNvSpPr txBox="1"/>
          <p:nvPr/>
        </p:nvSpPr>
        <p:spPr>
          <a:xfrm>
            <a:off x="5702474" y="2030867"/>
            <a:ext cx="226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Averaged on momentum space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90465A-87CE-4472-A0E1-1A8273C061B5}"/>
              </a:ext>
            </a:extLst>
          </p:cNvPr>
          <p:cNvSpPr txBox="1"/>
          <p:nvPr/>
        </p:nvSpPr>
        <p:spPr>
          <a:xfrm>
            <a:off x="5755255" y="3054022"/>
            <a:ext cx="4796290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Valid until kinetic effects arise: </a:t>
            </a:r>
            <a:r>
              <a:rPr lang="en-US" b="1" dirty="0"/>
              <a:t>density and momentum must be single – valued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B644E4-4717-44DA-9671-FE7BFDB38EB5}"/>
              </a:ext>
            </a:extLst>
          </p:cNvPr>
          <p:cNvSpPr txBox="1"/>
          <p:nvPr/>
        </p:nvSpPr>
        <p:spPr>
          <a:xfrm>
            <a:off x="8791354" y="1892368"/>
            <a:ext cx="2562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is described making use of 3D (spatial) functions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F82109C-154C-4B25-853E-4F3783773C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28" y="1800116"/>
            <a:ext cx="617391" cy="257792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FC4BAC6-9FFE-4AF4-9EE1-3B14525172F5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7968471" y="2354033"/>
            <a:ext cx="82288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4" y="3807039"/>
            <a:ext cx="4968927" cy="93960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99353" y="3054699"/>
            <a:ext cx="308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case of </a:t>
            </a:r>
            <a:r>
              <a:rPr lang="it-IT" dirty="0" err="1"/>
              <a:t>ponderomotive</a:t>
            </a:r>
            <a:r>
              <a:rPr lang="it-IT" dirty="0"/>
              <a:t> </a:t>
            </a:r>
            <a:r>
              <a:rPr lang="it-IT" dirty="0" err="1"/>
              <a:t>approxiamtion</a:t>
            </a:r>
            <a:endParaRPr lang="en-GB" dirty="0"/>
          </a:p>
        </p:txBody>
      </p:sp>
      <p:cxnSp>
        <p:nvCxnSpPr>
          <p:cNvPr id="20" name="Connettore 7 19"/>
          <p:cNvCxnSpPr>
            <a:cxnSpLocks/>
            <a:endCxn id="14" idx="1"/>
          </p:cNvCxnSpPr>
          <p:nvPr/>
        </p:nvCxnSpPr>
        <p:spPr>
          <a:xfrm rot="10800000">
            <a:off x="883124" y="4276842"/>
            <a:ext cx="12700" cy="1270988"/>
          </a:xfrm>
          <a:prstGeom prst="curvedConnector3">
            <a:avLst>
              <a:gd name="adj1" fmla="val 18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558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F3A4F2-2683-47A6-9F35-3DC7772FA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Computational Fluid Dynamics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6CD1EA-FBBD-4918-9BEC-D485C34F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55A260-6509-43A8-BFEC-AE5A9FA2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64F194-FB9A-47DC-8FC0-C8419F6A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15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81099D-E736-4527-8EC1-C02171577539}"/>
              </a:ext>
            </a:extLst>
          </p:cNvPr>
          <p:cNvSpPr txBox="1"/>
          <p:nvPr/>
        </p:nvSpPr>
        <p:spPr>
          <a:xfrm>
            <a:off x="1820771" y="1581660"/>
            <a:ext cx="941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Several</a:t>
            </a:r>
            <a:r>
              <a:rPr lang="en-US"/>
              <a:t> nontrivial problems related to the hyperbolic structure of the equations.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958E1F-1C02-4F49-8341-CC78138AB869}"/>
              </a:ext>
            </a:extLst>
          </p:cNvPr>
          <p:cNvSpPr txBox="1"/>
          <p:nvPr/>
        </p:nvSpPr>
        <p:spPr>
          <a:xfrm>
            <a:off x="542462" y="2323401"/>
            <a:ext cx="236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 induced </a:t>
            </a:r>
            <a:r>
              <a:rPr lang="en-US" b="1" dirty="0"/>
              <a:t>dissipation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D09FE5-69A3-48B9-B66D-06FB3131D3D3}"/>
              </a:ext>
            </a:extLst>
          </p:cNvPr>
          <p:cNvSpPr txBox="1"/>
          <p:nvPr/>
        </p:nvSpPr>
        <p:spPr>
          <a:xfrm>
            <a:off x="9387529" y="2310643"/>
            <a:ext cx="1686202" cy="65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Unstable </a:t>
            </a:r>
            <a:r>
              <a:rPr lang="en-US" b="1" dirty="0"/>
              <a:t>oscillations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87C465-FCC1-4896-BF6D-338F27EF4573}"/>
              </a:ext>
            </a:extLst>
          </p:cNvPr>
          <p:cNvSpPr txBox="1"/>
          <p:nvPr/>
        </p:nvSpPr>
        <p:spPr>
          <a:xfrm>
            <a:off x="4964995" y="2310643"/>
            <a:ext cx="2361292" cy="65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not preserve </a:t>
            </a:r>
            <a:r>
              <a:rPr lang="en-US" b="1" dirty="0"/>
              <a:t>positivity</a:t>
            </a:r>
            <a:r>
              <a:rPr lang="en-US" dirty="0"/>
              <a:t> (density)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EB021A-1D4B-4BCF-B7FC-FEB7A1390321}"/>
              </a:ext>
            </a:extLst>
          </p:cNvPr>
          <p:cNvSpPr txBox="1"/>
          <p:nvPr/>
        </p:nvSpPr>
        <p:spPr>
          <a:xfrm>
            <a:off x="3954449" y="5665217"/>
            <a:ext cx="438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Even for linear hyperbolic equations</a:t>
            </a:r>
          </a:p>
        </p:txBody>
      </p:sp>
      <p:pic>
        <p:nvPicPr>
          <p:cNvPr id="16" name="Immagine 15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6DBD0FBA-BE25-4107-A065-E4EE3414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953"/>
            <a:ext cx="6145642" cy="2362929"/>
          </a:xfrm>
          <a:prstGeom prst="rect">
            <a:avLst/>
          </a:prstGeom>
        </p:spPr>
      </p:pic>
      <p:pic>
        <p:nvPicPr>
          <p:cNvPr id="18" name="Immagine 17" descr="Immagine che contiene mappa&#10;&#10;Descrizione generata automaticamente">
            <a:extLst>
              <a:ext uri="{FF2B5EF4-FFF2-40B4-BE49-F238E27FC236}">
                <a16:creationId xmlns:a16="http://schemas.microsoft.com/office/drawing/2014/main" id="{623F45C8-8813-4C5C-BF81-67F6DD4E2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41" y="3071142"/>
            <a:ext cx="5887213" cy="236292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1A8493-27C2-4E81-A288-253D4334F3C3}"/>
              </a:ext>
            </a:extLst>
          </p:cNvPr>
          <p:cNvSpPr txBox="1"/>
          <p:nvPr/>
        </p:nvSpPr>
        <p:spPr>
          <a:xfrm>
            <a:off x="8610601" y="5665216"/>
            <a:ext cx="342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[Leveque, </a:t>
            </a:r>
            <a:r>
              <a:rPr lang="en-US" sz="1600" i="1" u="sng" dirty="0" err="1"/>
              <a:t>Finte</a:t>
            </a:r>
            <a:r>
              <a:rPr lang="en-US" sz="1600" i="1" u="sng" dirty="0"/>
              <a:t> volume methods for hyperbolic equations</a:t>
            </a:r>
            <a:r>
              <a:rPr lang="en-US" sz="1600" dirty="0"/>
              <a:t>]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C06C1FEE-5E04-467C-9C41-1CF3F18FCCF4}"/>
              </a:ext>
            </a:extLst>
          </p:cNvPr>
          <p:cNvSpPr/>
          <p:nvPr/>
        </p:nvSpPr>
        <p:spPr>
          <a:xfrm>
            <a:off x="3072821" y="3889201"/>
            <a:ext cx="3200388" cy="1288856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951BA6B-5441-4AD3-9262-289397F0333C}"/>
              </a:ext>
            </a:extLst>
          </p:cNvPr>
          <p:cNvCxnSpPr>
            <a:stCxn id="9" idx="3"/>
          </p:cNvCxnSpPr>
          <p:nvPr/>
        </p:nvCxnSpPr>
        <p:spPr>
          <a:xfrm>
            <a:off x="2903753" y="2646567"/>
            <a:ext cx="1753307" cy="124263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6E2D35BF-6157-403E-8A63-67306A3CFA2E}"/>
              </a:ext>
            </a:extLst>
          </p:cNvPr>
          <p:cNvSpPr/>
          <p:nvPr/>
        </p:nvSpPr>
        <p:spPr>
          <a:xfrm>
            <a:off x="9394608" y="4162277"/>
            <a:ext cx="1990127" cy="1004916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0AA5CD4-7E88-4030-A4BC-F7D18C26BD1E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>
            <a:off x="10230630" y="2969733"/>
            <a:ext cx="159042" cy="119254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89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B13DF7-ECF4-46A7-BEE2-2E845DB2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in ALaDyn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54A77D-3DEC-4169-B911-908E9EC4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188D4B-0FEE-4853-9113-E8506E0B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0C62F9-DA41-486C-A3CE-FE83F26E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16</a:t>
            </a:fld>
            <a:endParaRPr lang="en-US"/>
          </a:p>
        </p:txBody>
      </p:sp>
      <p:pic>
        <p:nvPicPr>
          <p:cNvPr id="6" name="Immagine 5">
            <a:hlinkClick r:id="rId3"/>
            <a:extLst>
              <a:ext uri="{FF2B5EF4-FFF2-40B4-BE49-F238E27FC236}">
                <a16:creationId xmlns:a16="http://schemas.microsoft.com/office/drawing/2014/main" id="{75ACA97D-C6F1-4CBD-AFF5-99460A049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70" y="246698"/>
            <a:ext cx="2834406" cy="10149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40E362C-D4B8-45A6-81BD-7B088E753033}"/>
              </a:ext>
            </a:extLst>
          </p:cNvPr>
          <p:cNvSpPr txBox="1"/>
          <p:nvPr/>
        </p:nvSpPr>
        <p:spPr>
          <a:xfrm>
            <a:off x="838199" y="5605310"/>
            <a:ext cx="4384163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Particle and fluid dynamics can cooperate for a hybrid approach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AE45E6E-CCD1-4C64-8512-59D89DB53414}"/>
              </a:ext>
            </a:extLst>
          </p:cNvPr>
          <p:cNvSpPr txBox="1"/>
          <p:nvPr/>
        </p:nvSpPr>
        <p:spPr>
          <a:xfrm>
            <a:off x="7858725" y="3819789"/>
            <a:ext cx="2097712" cy="6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Adams-</a:t>
            </a:r>
            <a:r>
              <a:rPr lang="en-US" dirty="0" err="1"/>
              <a:t>Bashfort</a:t>
            </a:r>
            <a:r>
              <a:rPr lang="en-US" dirty="0"/>
              <a:t> discretization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7E80A7-B24F-4083-98E1-CD124F0C75AB}"/>
              </a:ext>
            </a:extLst>
          </p:cNvPr>
          <p:cNvSpPr txBox="1"/>
          <p:nvPr/>
        </p:nvSpPr>
        <p:spPr>
          <a:xfrm>
            <a:off x="838200" y="3429000"/>
            <a:ext cx="438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Consistent with</a:t>
            </a:r>
            <a:r>
              <a:rPr lang="en-US" b="1" dirty="0"/>
              <a:t> </a:t>
            </a:r>
            <a:r>
              <a:rPr lang="en-US" b="1" dirty="0" err="1"/>
              <a:t>ALaDyn’s</a:t>
            </a:r>
            <a:r>
              <a:rPr lang="en-US" b="1" dirty="0"/>
              <a:t> framework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21CCF54-208C-4F00-ABB8-BAA974E3CF88}"/>
              </a:ext>
            </a:extLst>
          </p:cNvPr>
          <p:cNvCxnSpPr>
            <a:cxnSpLocks/>
          </p:cNvCxnSpPr>
          <p:nvPr/>
        </p:nvCxnSpPr>
        <p:spPr>
          <a:xfrm>
            <a:off x="5023165" y="2351598"/>
            <a:ext cx="52168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49B539E-A2AE-4B0C-8F20-B6BA6B275122}"/>
              </a:ext>
            </a:extLst>
          </p:cNvPr>
          <p:cNvSpPr txBox="1"/>
          <p:nvPr/>
        </p:nvSpPr>
        <p:spPr>
          <a:xfrm>
            <a:off x="974783" y="1749110"/>
            <a:ext cx="375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Huge literature available for hyperbolic equations for conservative and compressible Euler equations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DD63E5-98C7-489A-BED7-1A1670747E1E}"/>
              </a:ext>
            </a:extLst>
          </p:cNvPr>
          <p:cNvSpPr txBox="1"/>
          <p:nvPr/>
        </p:nvSpPr>
        <p:spPr>
          <a:xfrm>
            <a:off x="6038444" y="1557722"/>
            <a:ext cx="440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(relativistic </a:t>
            </a:r>
            <a:r>
              <a:rPr lang="en-US" dirty="0" err="1"/>
              <a:t>pressureless</a:t>
            </a:r>
            <a:r>
              <a:rPr lang="en-US" dirty="0"/>
              <a:t> Euler + Maxwell’s equations)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3609D89-0544-4DA5-9AD9-A33A4DBF2C66}"/>
              </a:ext>
            </a:extLst>
          </p:cNvPr>
          <p:cNvSpPr txBox="1"/>
          <p:nvPr/>
        </p:nvSpPr>
        <p:spPr>
          <a:xfrm>
            <a:off x="6029210" y="2244119"/>
            <a:ext cx="392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Easier in non – conservative form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7AF749-BD1F-4455-A69D-8C7B522E71AA}"/>
              </a:ext>
            </a:extLst>
          </p:cNvPr>
          <p:cNvSpPr txBox="1"/>
          <p:nvPr/>
        </p:nvSpPr>
        <p:spPr>
          <a:xfrm>
            <a:off x="6038444" y="2716127"/>
            <a:ext cx="337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natural diffusive term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34E4038-105F-4E2A-8CF9-371FDECE06DD}"/>
              </a:ext>
            </a:extLst>
          </p:cNvPr>
          <p:cNvSpPr txBox="1"/>
          <p:nvPr/>
        </p:nvSpPr>
        <p:spPr>
          <a:xfrm>
            <a:off x="853437" y="3963157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Second order Boris pusher for particle dynamics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Electromagnetic field solved on a staggered spatiotemporal grid (FDTD)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C13C5BD-B654-4A58-ADC9-4D34279D0C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13" y="4412244"/>
            <a:ext cx="3153363" cy="996843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05B7CC8-B89D-4367-8430-E2CBF2866969}"/>
              </a:ext>
            </a:extLst>
          </p:cNvPr>
          <p:cNvSpPr txBox="1"/>
          <p:nvPr/>
        </p:nvSpPr>
        <p:spPr>
          <a:xfrm>
            <a:off x="7858725" y="558817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Weighted Essentially Non – Oscillatory Reconstruction (</a:t>
            </a:r>
            <a:r>
              <a:rPr lang="en-US" b="1" dirty="0"/>
              <a:t>WENO</a:t>
            </a:r>
            <a:r>
              <a:rPr lang="en-US" dirty="0"/>
              <a:t>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3AF0B6-3875-499B-ADB8-5B9CF934C74E}"/>
              </a:ext>
            </a:extLst>
          </p:cNvPr>
          <p:cNvSpPr txBox="1"/>
          <p:nvPr/>
        </p:nvSpPr>
        <p:spPr>
          <a:xfrm>
            <a:off x="7361180" y="3212759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[Terzani, Londrillo, </a:t>
            </a:r>
            <a:r>
              <a:rPr lang="en-US" sz="1600" i="1" dirty="0"/>
              <a:t>CPC</a:t>
            </a:r>
            <a:r>
              <a:rPr lang="en-US" sz="1600" dirty="0"/>
              <a:t>, 2019]</a:t>
            </a: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14564CE6-0DB2-4FD0-9253-71A99E89F2BF}"/>
              </a:ext>
            </a:extLst>
          </p:cNvPr>
          <p:cNvSpPr/>
          <p:nvPr/>
        </p:nvSpPr>
        <p:spPr>
          <a:xfrm>
            <a:off x="5784150" y="1576649"/>
            <a:ext cx="311850" cy="1545252"/>
          </a:xfrm>
          <a:prstGeom prst="leftBrace">
            <a:avLst>
              <a:gd name="adj1" fmla="val 11061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A1994E0-C673-410D-9EDB-195A6E842E7F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445829" y="4141113"/>
            <a:ext cx="412896" cy="3583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AD2A17E-7323-4FDE-ACA8-60FFA7812C59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8670175" y="5335007"/>
            <a:ext cx="1245950" cy="2531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790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9A61A-78EF-4F94-BA4F-72AF39AF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integration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B7DFCE-5C44-437C-8C79-42C1EA07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A68598-24B5-41A9-9D7A-76E82FD4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99F2C8-1F82-4D95-ACAA-A0C31C5F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17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4EE24D-5D0A-4FA4-9022-677E7AEE90B8}"/>
              </a:ext>
            </a:extLst>
          </p:cNvPr>
          <p:cNvSpPr txBox="1"/>
          <p:nvPr/>
        </p:nvSpPr>
        <p:spPr>
          <a:xfrm>
            <a:off x="1010093" y="2267462"/>
            <a:ext cx="458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Adams – </a:t>
            </a:r>
            <a:r>
              <a:rPr lang="en-US" sz="2400" b="1" dirty="0" err="1"/>
              <a:t>Bashfort</a:t>
            </a:r>
            <a:r>
              <a:rPr lang="en-US" sz="2400" dirty="0"/>
              <a:t> method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2E7356A-8690-46D0-B183-318BC79BF9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4504648"/>
            <a:ext cx="1684693" cy="2566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FEE09F7-BCA6-45E2-8D86-D63FF48146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275" y="4376232"/>
            <a:ext cx="3680000" cy="51352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68EA825-A539-43AC-ABB8-5FE62880FDD5}"/>
              </a:ext>
            </a:extLst>
          </p:cNvPr>
          <p:cNvSpPr txBox="1"/>
          <p:nvPr/>
        </p:nvSpPr>
        <p:spPr>
          <a:xfrm>
            <a:off x="1010093" y="2968479"/>
            <a:ext cx="4338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Method is one step (faster)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Second order accuracy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Consistent with PIC Electromagnetic and particle solver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C2ED801-BF7B-4934-9D21-7B11327099D0}"/>
              </a:ext>
            </a:extLst>
          </p:cNvPr>
          <p:cNvSpPr txBox="1"/>
          <p:nvPr/>
        </p:nvSpPr>
        <p:spPr>
          <a:xfrm flipH="1">
            <a:off x="5348177" y="5438387"/>
            <a:ext cx="420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term known at integer times:</a:t>
            </a:r>
          </a:p>
          <a:p>
            <a:r>
              <a:rPr lang="en-US" dirty="0"/>
              <a:t>compatible with Maxwell solver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93D7EBB-13D9-4669-AB7F-4A05D6C585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52" y="2189048"/>
            <a:ext cx="4583966" cy="623674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BE715CC-B2E4-4534-9395-591DF40FC5B7}"/>
              </a:ext>
            </a:extLst>
          </p:cNvPr>
          <p:cNvSpPr/>
          <p:nvPr/>
        </p:nvSpPr>
        <p:spPr>
          <a:xfrm>
            <a:off x="9666189" y="4436225"/>
            <a:ext cx="193158" cy="25241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4E92CA4-1B26-45BA-AE56-7CDE2CF34602}"/>
              </a:ext>
            </a:extLst>
          </p:cNvPr>
          <p:cNvSpPr/>
          <p:nvPr/>
        </p:nvSpPr>
        <p:spPr>
          <a:xfrm>
            <a:off x="10854156" y="4425420"/>
            <a:ext cx="451811" cy="274031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40C34FA5-80B6-4A93-AE54-42F88363B7A2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7453141" y="4699451"/>
            <a:ext cx="2318180" cy="738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7C05B6A5-59DA-48A2-800A-D4EAD4A50F38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7453141" y="4699451"/>
            <a:ext cx="3626920" cy="738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F1669A7-824B-4062-B555-10436CF0D48D}"/>
              </a:ext>
            </a:extLst>
          </p:cNvPr>
          <p:cNvSpPr txBox="1"/>
          <p:nvPr/>
        </p:nvSpPr>
        <p:spPr>
          <a:xfrm>
            <a:off x="5765952" y="3122567"/>
            <a:ext cx="632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Leading order </a:t>
            </a:r>
            <a:r>
              <a:rPr lang="en-US" b="1" dirty="0"/>
              <a:t>dispersive</a:t>
            </a:r>
            <a:r>
              <a:rPr lang="en-US" dirty="0"/>
              <a:t> plus a small </a:t>
            </a:r>
            <a:r>
              <a:rPr lang="en-US" b="1" dirty="0"/>
              <a:t>dissipative</a:t>
            </a:r>
            <a:r>
              <a:rPr lang="en-US" dirty="0"/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2391388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8B00DB-B670-42A1-8FAA-0903934C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integration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4B9B8E-A04B-497E-B0B7-2489DCD19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ED5A4E-F2B3-4F5B-98B0-E910451B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259456-13C9-4AAA-B4AA-5B8315E9A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18</a:t>
            </a:fld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0" y="2161050"/>
            <a:ext cx="3272130" cy="1322192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C2185F63-3327-4A43-A690-288326B48D7F}"/>
              </a:ext>
            </a:extLst>
          </p:cNvPr>
          <p:cNvSpPr/>
          <p:nvPr/>
        </p:nvSpPr>
        <p:spPr>
          <a:xfrm>
            <a:off x="2578532" y="2048731"/>
            <a:ext cx="1863966" cy="1589177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A80E73-A6BF-47AD-8721-F74D4EEE9DC7}"/>
              </a:ext>
            </a:extLst>
          </p:cNvPr>
          <p:cNvSpPr txBox="1"/>
          <p:nvPr/>
        </p:nvSpPr>
        <p:spPr>
          <a:xfrm>
            <a:off x="997145" y="1446054"/>
            <a:ext cx="502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baseline="30000" dirty="0"/>
              <a:t>nd</a:t>
            </a:r>
            <a:r>
              <a:rPr lang="en-US" sz="2400" b="1" dirty="0"/>
              <a:t> order WENO </a:t>
            </a:r>
            <a:r>
              <a:rPr lang="en-US" sz="2400" dirty="0"/>
              <a:t>reconstruction</a:t>
            </a:r>
          </a:p>
        </p:txBody>
      </p:sp>
      <p:pic>
        <p:nvPicPr>
          <p:cNvPr id="17" name="Immagine 16" descr="Immagine che contiene oggetto, scuro, parete, monitor&#10;&#10;Descrizione generata automaticamente">
            <a:extLst>
              <a:ext uri="{FF2B5EF4-FFF2-40B4-BE49-F238E27FC236}">
                <a16:creationId xmlns:a16="http://schemas.microsoft.com/office/drawing/2014/main" id="{BC8E26DC-499C-478C-95DC-3C9D0D364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7346" r="4679" b="11106"/>
          <a:stretch/>
        </p:blipFill>
        <p:spPr>
          <a:xfrm>
            <a:off x="405246" y="3794337"/>
            <a:ext cx="6228000" cy="1620000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56" y="3825178"/>
            <a:ext cx="3804802" cy="1136887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19" y="4865525"/>
            <a:ext cx="466835" cy="221452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23" y="4865525"/>
            <a:ext cx="475039" cy="223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F4030E88-F3A0-4BBA-9835-2689DC397488}"/>
                  </a:ext>
                </a:extLst>
              </p:cNvPr>
              <p:cNvSpPr txBox="1"/>
              <p:nvPr/>
            </p:nvSpPr>
            <p:spPr>
              <a:xfrm>
                <a:off x="853397" y="5569003"/>
                <a:ext cx="10485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WENO scheme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are nonlinear weights to assure </a:t>
                </a:r>
                <a:r>
                  <a:rPr lang="en-US" b="1" dirty="0"/>
                  <a:t>smoothest non oscillatory solution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="" xmlns:a16="http://schemas.microsoft.com/office/drawing/2014/main" id="{F4030E88-F3A0-4BBA-9835-2689DC397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97" y="5569003"/>
                <a:ext cx="10485206" cy="646331"/>
              </a:xfrm>
              <a:prstGeom prst="rect">
                <a:avLst/>
              </a:prstGeom>
              <a:blipFill rotWithShape="0">
                <a:blip r:embed="rId12"/>
                <a:stretch>
                  <a:fillRect l="-523"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B95BE88-EF90-461F-9984-0E1EE1ABBD60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442498" y="1602539"/>
            <a:ext cx="2101511" cy="9509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0AAA77B-3E29-4618-83DF-A5E6AE823CAF}"/>
                  </a:ext>
                </a:extLst>
              </p:cNvPr>
              <p:cNvSpPr txBox="1"/>
              <p:nvPr/>
            </p:nvSpPr>
            <p:spPr>
              <a:xfrm>
                <a:off x="6544009" y="1078453"/>
                <a:ext cx="4502995" cy="1048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Reconstruct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values using grid (known) points such that (1D example)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0AAA77B-3E29-4618-83DF-A5E6AE823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009" y="1078453"/>
                <a:ext cx="4502995" cy="1048172"/>
              </a:xfrm>
              <a:prstGeom prst="rect">
                <a:avLst/>
              </a:prstGeom>
              <a:blipFill>
                <a:blip r:embed="rId13"/>
                <a:stretch>
                  <a:fillRect l="-1083" t="-1163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magin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82" y="2346149"/>
            <a:ext cx="3809878" cy="560448"/>
          </a:xfrm>
          <a:prstGeom prst="rect">
            <a:avLst/>
          </a:prstGeom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B716BDB0-4D6A-4E38-995E-95A42FFD4A30}"/>
              </a:ext>
            </a:extLst>
          </p:cNvPr>
          <p:cNvSpPr/>
          <p:nvPr/>
        </p:nvSpPr>
        <p:spPr>
          <a:xfrm>
            <a:off x="10191475" y="2448968"/>
            <a:ext cx="294885" cy="231567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5AD0562-DB6D-48FD-9772-F8632585E992}"/>
              </a:ext>
            </a:extLst>
          </p:cNvPr>
          <p:cNvSpPr txBox="1"/>
          <p:nvPr/>
        </p:nvSpPr>
        <p:spPr>
          <a:xfrm>
            <a:off x="10527219" y="2751061"/>
            <a:ext cx="157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Could be of any order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8A8E4C6-9520-41FB-A797-3C10BD79BFAE}"/>
              </a:ext>
            </a:extLst>
          </p:cNvPr>
          <p:cNvCxnSpPr>
            <a:stCxn id="26" idx="6"/>
          </p:cNvCxnSpPr>
          <p:nvPr/>
        </p:nvCxnSpPr>
        <p:spPr>
          <a:xfrm>
            <a:off x="10486360" y="2564752"/>
            <a:ext cx="734495" cy="9089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BB2832A-1657-482A-AC43-90F2DFD5FD38}"/>
              </a:ext>
            </a:extLst>
          </p:cNvPr>
          <p:cNvSpPr txBox="1"/>
          <p:nvPr/>
        </p:nvSpPr>
        <p:spPr>
          <a:xfrm>
            <a:off x="6676482" y="3455463"/>
            <a:ext cx="398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Choice of the interpolating stencil</a:t>
            </a:r>
          </a:p>
        </p:txBody>
      </p:sp>
    </p:spTree>
    <p:extLst>
      <p:ext uri="{BB962C8B-B14F-4D97-AF65-F5344CB8AC3E}">
        <p14:creationId xmlns:p14="http://schemas.microsoft.com/office/powerpoint/2010/main" val="301748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D335CE-692A-4106-BCF9-4883A338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Eulerian integrator benchmarks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C2D0DB-AA8C-4F16-9250-7A294021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1C37093-12D3-46F3-A9AF-534E24F5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BA4377-654B-411E-A502-CA02014E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19</a:t>
            </a:fld>
            <a:endParaRPr lang="it-IT"/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3C0FF6C-6B94-40FE-8351-853F3F78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7" y="2063166"/>
            <a:ext cx="6073066" cy="42931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BECD4D-3C28-4370-AB80-A5B873E2E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93" y="2063166"/>
            <a:ext cx="5885240" cy="42931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C62B76A-13B3-479F-A96F-76194F4DF1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8" y="1690688"/>
            <a:ext cx="8951291" cy="29761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8F7267-3D8F-4756-8BC5-B665876F2853}"/>
              </a:ext>
            </a:extLst>
          </p:cNvPr>
          <p:cNvSpPr txBox="1"/>
          <p:nvPr/>
        </p:nvSpPr>
        <p:spPr>
          <a:xfrm>
            <a:off x="7589875" y="2176115"/>
            <a:ext cx="56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3A166D-8CD3-4FF2-95B5-DF32C41758FB}"/>
              </a:ext>
            </a:extLst>
          </p:cNvPr>
          <p:cNvSpPr txBox="1"/>
          <p:nvPr/>
        </p:nvSpPr>
        <p:spPr>
          <a:xfrm>
            <a:off x="10051004" y="2176115"/>
            <a:ext cx="71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Fluid</a:t>
            </a:r>
          </a:p>
        </p:txBody>
      </p:sp>
    </p:spTree>
    <p:extLst>
      <p:ext uri="{BB962C8B-B14F-4D97-AF65-F5344CB8AC3E}">
        <p14:creationId xmlns:p14="http://schemas.microsoft.com/office/powerpoint/2010/main" val="121473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B67E83-80B2-4C7F-9F50-6870E0D1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E0AAF3-6CAE-4347-9566-85E27A4C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1DD7C2-2008-4917-A6BD-CC7147CB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1AB9B-80B4-4CA8-9EF1-32D7D4C8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37EE97-E578-4C97-86AD-BF834BED7B3C}"/>
              </a:ext>
            </a:extLst>
          </p:cNvPr>
          <p:cNvSpPr txBox="1"/>
          <p:nvPr/>
        </p:nvSpPr>
        <p:spPr>
          <a:xfrm>
            <a:off x="838200" y="1690688"/>
            <a:ext cx="99281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ALaDyn: envelope and fluid solvers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Explicit envelope solver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Second order Envelope Boris pusher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Plasma equations in fluid approximation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High quality injection scheme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REMPI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Outcomes of the optimized injection scheme</a:t>
            </a:r>
          </a:p>
        </p:txBody>
      </p:sp>
    </p:spTree>
    <p:extLst>
      <p:ext uri="{BB962C8B-B14F-4D97-AF65-F5344CB8AC3E}">
        <p14:creationId xmlns:p14="http://schemas.microsoft.com/office/powerpoint/2010/main" val="4163163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52A5A3-E3DF-411A-A2FF-0993A357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Eulerian integrator benchmarks/2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7AC831-1241-43CB-ACF4-6B7669EB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D908D5-3FA7-4FA4-975F-D22A3578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F1B022-4A10-49D5-961F-7BDBF2C3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20</a:t>
            </a:fld>
            <a:endParaRPr lang="it-IT"/>
          </a:p>
        </p:txBody>
      </p:sp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CBD3CD6-B62B-4A2F-94FA-B07B2A51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52172" cy="43891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FA6CA5-5619-4079-9EE9-A44A07BB224E}"/>
              </a:ext>
            </a:extLst>
          </p:cNvPr>
          <p:cNvSpPr txBox="1"/>
          <p:nvPr/>
        </p:nvSpPr>
        <p:spPr>
          <a:xfrm>
            <a:off x="7772399" y="2128750"/>
            <a:ext cx="3625703" cy="65922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For lower resolution, </a:t>
            </a:r>
            <a:r>
              <a:rPr lang="en-US" b="1" dirty="0"/>
              <a:t>numerical dissipation</a:t>
            </a:r>
            <a:r>
              <a:rPr lang="en-US" dirty="0"/>
              <a:t> is very strong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37F40D-8EA4-471C-BC5B-50BC398717FF}"/>
              </a:ext>
            </a:extLst>
          </p:cNvPr>
          <p:cNvSpPr txBox="1"/>
          <p:nvPr/>
        </p:nvSpPr>
        <p:spPr>
          <a:xfrm>
            <a:off x="7570381" y="3885252"/>
            <a:ext cx="4029740" cy="1200329"/>
          </a:xfrm>
          <a:prstGeom prst="rect">
            <a:avLst/>
          </a:prstGeom>
          <a:solidFill>
            <a:schemeClr val="accent6">
              <a:alpha val="30000"/>
            </a:schemeClr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Can higher order temporal and spatial schemes reduce the numerical dissipation and allow to simulate stronger nonlinearities?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B277985-45C4-424D-8478-51F71F9AAA0A}"/>
              </a:ext>
            </a:extLst>
          </p:cNvPr>
          <p:cNvCxnSpPr>
            <a:cxnSpLocks/>
          </p:cNvCxnSpPr>
          <p:nvPr/>
        </p:nvCxnSpPr>
        <p:spPr>
          <a:xfrm>
            <a:off x="9585250" y="2913321"/>
            <a:ext cx="0" cy="8718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966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52DCBDE9-0FA1-49CB-8853-198500920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6"/>
            <a:ext cx="5577105" cy="41828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8636" cy="1325563"/>
          </a:xfrm>
        </p:spPr>
        <p:txBody>
          <a:bodyPr/>
          <a:lstStyle/>
          <a:p>
            <a:r>
              <a:rPr lang="it-IT" dirty="0" err="1"/>
              <a:t>Towards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nonlinear</a:t>
            </a:r>
            <a:r>
              <a:rPr lang="it-IT" dirty="0"/>
              <a:t> </a:t>
            </a:r>
            <a:r>
              <a:rPr lang="it-IT" dirty="0" err="1"/>
              <a:t>regimes</a:t>
            </a:r>
            <a:r>
              <a:rPr lang="it-IT" dirty="0"/>
              <a:t> (</a:t>
            </a:r>
            <a:r>
              <a:rPr lang="it-IT" dirty="0" err="1"/>
              <a:t>preliminary</a:t>
            </a:r>
            <a:r>
              <a:rPr lang="it-IT" dirty="0"/>
              <a:t>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05" y="1690688"/>
            <a:ext cx="5321531" cy="4182829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5965B866-637D-4FA9-9AEB-712DAF5A834A}"/>
              </a:ext>
            </a:extLst>
          </p:cNvPr>
          <p:cNvSpPr/>
          <p:nvPr/>
        </p:nvSpPr>
        <p:spPr>
          <a:xfrm>
            <a:off x="2607128" y="3708143"/>
            <a:ext cx="1314061" cy="1852021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37A3D37-2765-4280-9E67-7DB6C1F1080C}"/>
              </a:ext>
            </a:extLst>
          </p:cNvPr>
          <p:cNvSpPr txBox="1"/>
          <p:nvPr/>
        </p:nvSpPr>
        <p:spPr>
          <a:xfrm>
            <a:off x="838200" y="5873515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Fluid theory is reaching the limit of validity</a:t>
            </a:r>
          </a:p>
          <a:p>
            <a:r>
              <a:rPr lang="en-US" dirty="0"/>
              <a:t>Numerically the discontinuity is smeared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E669A08-387F-4160-A0E4-36E480BE7F60}"/>
              </a:ext>
            </a:extLst>
          </p:cNvPr>
          <p:cNvSpPr txBox="1"/>
          <p:nvPr/>
        </p:nvSpPr>
        <p:spPr>
          <a:xfrm>
            <a:off x="7505687" y="5873515"/>
            <a:ext cx="31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 us add some particles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50572D4-6F75-4CE9-99E7-3C23FF6E94F9}"/>
              </a:ext>
            </a:extLst>
          </p:cNvPr>
          <p:cNvCxnSpPr>
            <a:cxnSpLocks/>
          </p:cNvCxnSpPr>
          <p:nvPr/>
        </p:nvCxnSpPr>
        <p:spPr>
          <a:xfrm>
            <a:off x="5912617" y="6058179"/>
            <a:ext cx="1370570" cy="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0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B67E83-80B2-4C7F-9F50-6870E0D1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E0AAF3-6CAE-4347-9566-85E27A4C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1DD7C2-2008-4917-A6BD-CC7147CB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1AB9B-80B4-4CA8-9EF1-32D7D4C8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22</a:t>
            </a:fld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414B74-3F74-440C-BCEB-CBBF8F7E72BC}"/>
              </a:ext>
            </a:extLst>
          </p:cNvPr>
          <p:cNvSpPr txBox="1"/>
          <p:nvPr/>
        </p:nvSpPr>
        <p:spPr>
          <a:xfrm>
            <a:off x="838200" y="1690688"/>
            <a:ext cx="99281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alpha val="30000"/>
                  </a:schemeClr>
                </a:solidFill>
              </a:rPr>
              <a:t>ALaDyn: envelope and fluid solvers</a:t>
            </a:r>
            <a:endParaRPr lang="en-US" sz="2000" dirty="0">
              <a:solidFill>
                <a:schemeClr val="tx1">
                  <a:alpha val="30000"/>
                </a:schemeClr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alpha val="30000"/>
                  </a:schemeClr>
                </a:solidFill>
              </a:rPr>
              <a:t>Explicit envelope solver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alpha val="30000"/>
                  </a:schemeClr>
                </a:solidFill>
              </a:rPr>
              <a:t>Second order Envelope Boris pusher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alpha val="30000"/>
                  </a:schemeClr>
                </a:solidFill>
              </a:rPr>
              <a:t>Plasma equations in fluid approximation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High quality injection scheme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REMPI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Outcomes of the optimized injection scheme</a:t>
            </a:r>
          </a:p>
        </p:txBody>
      </p:sp>
    </p:spTree>
    <p:extLst>
      <p:ext uri="{BB962C8B-B14F-4D97-AF65-F5344CB8AC3E}">
        <p14:creationId xmlns:p14="http://schemas.microsoft.com/office/powerpoint/2010/main" val="347319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3E529-3CC5-45F3-9091-7D012148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539"/>
            <a:ext cx="10515600" cy="1325563"/>
          </a:xfrm>
        </p:spPr>
        <p:txBody>
          <a:bodyPr/>
          <a:lstStyle/>
          <a:p>
            <a:r>
              <a:rPr lang="en-US" dirty="0"/>
              <a:t>High quality injection scheme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24D855-CF62-4F5D-9639-9A3AB1C1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0C60BA-760B-49DD-9637-E13A9F89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D9E808-2860-4423-9BF0-D0115315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FB5AAB-A075-4FB7-AF38-4CFE77699C5F}"/>
              </a:ext>
            </a:extLst>
          </p:cNvPr>
          <p:cNvSpPr txBox="1"/>
          <p:nvPr/>
        </p:nvSpPr>
        <p:spPr>
          <a:xfrm>
            <a:off x="838200" y="1418226"/>
            <a:ext cx="828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Experiments have shown accelerated bunches, but with a poor quality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0DE77C-2185-4929-90D1-92164F1B3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0" y="429747"/>
            <a:ext cx="2529605" cy="8462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6CE187-BB8C-4D01-B686-78F882F906BF}"/>
              </a:ext>
            </a:extLst>
          </p:cNvPr>
          <p:cNvSpPr txBox="1"/>
          <p:nvPr/>
        </p:nvSpPr>
        <p:spPr>
          <a:xfrm>
            <a:off x="838200" y="2053852"/>
            <a:ext cx="747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acceleration scheme proposed within the </a:t>
            </a:r>
            <a:r>
              <a:rPr lang="en-US" b="1" dirty="0" err="1"/>
              <a:t>EuPRAXIA</a:t>
            </a:r>
            <a:r>
              <a:rPr lang="en-US" b="1" dirty="0"/>
              <a:t> </a:t>
            </a:r>
            <a:r>
              <a:rPr lang="en-US" dirty="0"/>
              <a:t>project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88B982-CE69-4CA7-ABDF-F30196BF5729}"/>
              </a:ext>
            </a:extLst>
          </p:cNvPr>
          <p:cNvSpPr txBox="1"/>
          <p:nvPr/>
        </p:nvSpPr>
        <p:spPr>
          <a:xfrm>
            <a:off x="792481" y="2408747"/>
            <a:ext cx="4460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Single 150 TW laser pulse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Feasible with present technology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Wakefield is excited by a train of pulses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Particle bunch injected in the plasma ionizing a dopant with a frequency doubled (or tripled) pulse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Beam emittance is kept 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Experimental realization is WIP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65D571-F4E2-4FB9-9227-AFFA9C37DDAB}"/>
              </a:ext>
            </a:extLst>
          </p:cNvPr>
          <p:cNvSpPr txBox="1"/>
          <p:nvPr/>
        </p:nvSpPr>
        <p:spPr>
          <a:xfrm>
            <a:off x="838200" y="5320015"/>
            <a:ext cx="361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[Tomassini </a:t>
            </a:r>
            <a:r>
              <a:rPr lang="en-US" sz="1600" i="1" dirty="0"/>
              <a:t>et al</a:t>
            </a:r>
            <a:r>
              <a:rPr lang="en-US" sz="1600" dirty="0"/>
              <a:t>., </a:t>
            </a:r>
            <a:r>
              <a:rPr lang="en-US" sz="1600" i="1" dirty="0"/>
              <a:t>POP</a:t>
            </a:r>
            <a:r>
              <a:rPr lang="en-US" sz="1600" dirty="0"/>
              <a:t>, 2017</a:t>
            </a:r>
          </a:p>
          <a:p>
            <a:r>
              <a:rPr lang="en-US" sz="1600" dirty="0"/>
              <a:t>Tomassini </a:t>
            </a:r>
            <a:r>
              <a:rPr lang="en-US" sz="1600" i="1" dirty="0"/>
              <a:t>et al</a:t>
            </a:r>
            <a:r>
              <a:rPr lang="en-US" sz="1600" dirty="0"/>
              <a:t>., </a:t>
            </a:r>
            <a:r>
              <a:rPr lang="en-US" sz="1600" i="1" dirty="0"/>
              <a:t>PPCF</a:t>
            </a:r>
            <a:r>
              <a:rPr lang="en-US" sz="1600" dirty="0"/>
              <a:t>, </a:t>
            </a:r>
            <a:r>
              <a:rPr lang="en-US" sz="1600" i="1" dirty="0"/>
              <a:t>accepted</a:t>
            </a:r>
          </a:p>
          <a:p>
            <a:r>
              <a:rPr lang="en-US" sz="1600" dirty="0"/>
              <a:t>Tomassini </a:t>
            </a:r>
            <a:r>
              <a:rPr lang="en-US" sz="1600" i="1" dirty="0"/>
              <a:t>et al., PRAB, submitted</a:t>
            </a:r>
            <a:r>
              <a:rPr lang="en-US" sz="1600" dirty="0"/>
              <a:t>]</a:t>
            </a:r>
          </a:p>
        </p:txBody>
      </p:sp>
      <p:pic>
        <p:nvPicPr>
          <p:cNvPr id="14" name="Immagine 1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FC8DDBB-9F3D-4763-9E33-6A353F869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29" y="2416868"/>
            <a:ext cx="5557974" cy="32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5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B1567-BF01-4533-9CDD-362DD906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REMPI scheme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0FCB347-0022-49B1-A631-06EFF139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EDC716-204B-4655-886F-D23B54C2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6B1E94-8135-4367-BA79-6EA85654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7C6A5A-12D2-4B93-A86E-A3A658569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12096"/>
          <a:stretch/>
        </p:blipFill>
        <p:spPr>
          <a:xfrm>
            <a:off x="1641564" y="1690688"/>
            <a:ext cx="8908872" cy="5162107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4038601" y="5561215"/>
            <a:ext cx="2187632" cy="14962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194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BFF6EE-3DD9-445D-B5C4-89701F06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of the injection scheme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3F843C-AF74-4CC4-AC0F-FC0CBBF0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332104-621D-4D75-A6AB-4D5AF0D79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A10FF2-C188-484F-BDC9-C62C766F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25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97DB13-039D-41EB-A3F7-73DF5D609DF2}"/>
              </a:ext>
            </a:extLst>
          </p:cNvPr>
          <p:cNvSpPr txBox="1"/>
          <p:nvPr/>
        </p:nvSpPr>
        <p:spPr>
          <a:xfrm>
            <a:off x="757570" y="1506792"/>
            <a:ext cx="6408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Four laser driver to produce the </a:t>
            </a:r>
            <a:r>
              <a:rPr lang="en-US" dirty="0" err="1"/>
              <a:t>wakefield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One frequency tripled laser pulse to inject particles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Very large pulse waist to avoid fast diffraction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Independence of the system from the small frequencies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0D270E-EB94-4B25-8133-59B74E31BC95}"/>
              </a:ext>
            </a:extLst>
          </p:cNvPr>
          <p:cNvSpPr txBox="1"/>
          <p:nvPr/>
        </p:nvSpPr>
        <p:spPr>
          <a:xfrm>
            <a:off x="7736840" y="1456716"/>
            <a:ext cx="361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different largest and smallest length scales and we only want to see the slow ones</a:t>
            </a:r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FD7C258B-279D-4095-8B4D-309C0562C77F}"/>
              </a:ext>
            </a:extLst>
          </p:cNvPr>
          <p:cNvSpPr/>
          <p:nvPr/>
        </p:nvSpPr>
        <p:spPr>
          <a:xfrm>
            <a:off x="6953693" y="1582674"/>
            <a:ext cx="293172" cy="1325563"/>
          </a:xfrm>
          <a:prstGeom prst="rightBrace">
            <a:avLst>
              <a:gd name="adj1" fmla="val 10294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3CAD40-7340-48EF-A298-3B610131C683}"/>
              </a:ext>
            </a:extLst>
          </p:cNvPr>
          <p:cNvSpPr txBox="1"/>
          <p:nvPr/>
        </p:nvSpPr>
        <p:spPr>
          <a:xfrm>
            <a:off x="8173720" y="3051131"/>
            <a:ext cx="2743200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/>
              <a:t>Reduced models very recommended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FDCE05D-1076-44AC-B291-65891BA08CF6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9545320" y="2380046"/>
            <a:ext cx="0" cy="6710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87ED8CE-BBEB-4458-A968-9CDB3C10C559}"/>
              </a:ext>
            </a:extLst>
          </p:cNvPr>
          <p:cNvSpPr txBox="1"/>
          <p:nvPr/>
        </p:nvSpPr>
        <p:spPr>
          <a:xfrm>
            <a:off x="3581400" y="2979305"/>
            <a:ext cx="1215397" cy="40011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Strategy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FAF7B1-A0E0-4732-A313-0254AD100C6C}"/>
              </a:ext>
            </a:extLst>
          </p:cNvPr>
          <p:cNvSpPr txBox="1"/>
          <p:nvPr/>
        </p:nvSpPr>
        <p:spPr>
          <a:xfrm>
            <a:off x="585059" y="4063748"/>
            <a:ext cx="5302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Fast computational tool for a parameter scan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Very reduced model: quasistatic approximation, plasma fluid description, 2D cylinidrical simmetry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Runs on a laptop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1B8BCA8-4396-4BE3-8248-AD3CB3FB4445}"/>
              </a:ext>
            </a:extLst>
          </p:cNvPr>
          <p:cNvSpPr txBox="1"/>
          <p:nvPr/>
        </p:nvSpPr>
        <p:spPr>
          <a:xfrm>
            <a:off x="1179871" y="4742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ED31AC5-1348-4E06-B011-3CC8BB0E8449}"/>
              </a:ext>
            </a:extLst>
          </p:cNvPr>
          <p:cNvSpPr txBox="1"/>
          <p:nvPr/>
        </p:nvSpPr>
        <p:spPr>
          <a:xfrm>
            <a:off x="6389723" y="4043985"/>
            <a:ext cx="4527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Parameter space has already been reduced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Fully </a:t>
            </a:r>
            <a:r>
              <a:rPr lang="en-US" dirty="0" err="1"/>
              <a:t>selfconsistent</a:t>
            </a:r>
            <a:r>
              <a:rPr lang="en-US" dirty="0"/>
              <a:t> (challenging) simulation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Need computational resources from HPC (e.g. CINECA)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5782B24-1875-4058-A1E2-38B9818A4424}"/>
              </a:ext>
            </a:extLst>
          </p:cNvPr>
          <p:cNvSpPr txBox="1"/>
          <p:nvPr/>
        </p:nvSpPr>
        <p:spPr>
          <a:xfrm>
            <a:off x="1179871" y="3466629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QFluid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B925EC-FCFD-4573-A526-38EC43F8A36F}"/>
              </a:ext>
            </a:extLst>
          </p:cNvPr>
          <p:cNvSpPr txBox="1"/>
          <p:nvPr/>
        </p:nvSpPr>
        <p:spPr>
          <a:xfrm>
            <a:off x="6436475" y="3466628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ALaDyn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5343E91-CC61-46CA-B62B-3D47C4C696EA}"/>
              </a:ext>
            </a:extLst>
          </p:cNvPr>
          <p:cNvSpPr/>
          <p:nvPr/>
        </p:nvSpPr>
        <p:spPr>
          <a:xfrm>
            <a:off x="2872118" y="5822554"/>
            <a:ext cx="8481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[Tomassini </a:t>
            </a:r>
            <a:r>
              <a:rPr lang="en-US" i="1" dirty="0"/>
              <a:t>et al.</a:t>
            </a:r>
            <a:r>
              <a:rPr lang="en-US" dirty="0"/>
              <a:t>, PRAB, </a:t>
            </a:r>
            <a:r>
              <a:rPr lang="en-US" i="1" dirty="0"/>
              <a:t>submitted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6839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EA5B5B-F046-48D0-B8DA-47EC8923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Working point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E4F5F6-80DF-4EAD-9116-90171A4C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7ECBEE-353D-41FD-BFF2-6DDA6A94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97332B-CF19-4EFA-9E5F-3A279D67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F6AD29-D4A9-4FCB-9ED0-3EC2163D8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604771"/>
            <a:ext cx="2529605" cy="846272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4BAA93C-EBBE-4D72-A182-70CE645D6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95937"/>
              </p:ext>
            </p:extLst>
          </p:nvPr>
        </p:nvGraphicFramePr>
        <p:xfrm>
          <a:off x="838200" y="5140709"/>
          <a:ext cx="87098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640">
                  <a:extLst>
                    <a:ext uri="{9D8B030D-6E8A-4147-A177-3AD203B41FA5}">
                      <a16:colId xmlns:a16="http://schemas.microsoft.com/office/drawing/2014/main" val="1153398424"/>
                    </a:ext>
                  </a:extLst>
                </a:gridCol>
                <a:gridCol w="1451640">
                  <a:extLst>
                    <a:ext uri="{9D8B030D-6E8A-4147-A177-3AD203B41FA5}">
                      <a16:colId xmlns:a16="http://schemas.microsoft.com/office/drawing/2014/main" val="2935030717"/>
                    </a:ext>
                  </a:extLst>
                </a:gridCol>
                <a:gridCol w="1451640">
                  <a:extLst>
                    <a:ext uri="{9D8B030D-6E8A-4147-A177-3AD203B41FA5}">
                      <a16:colId xmlns:a16="http://schemas.microsoft.com/office/drawing/2014/main" val="2320849961"/>
                    </a:ext>
                  </a:extLst>
                </a:gridCol>
                <a:gridCol w="1803104">
                  <a:extLst>
                    <a:ext uri="{9D8B030D-6E8A-4147-A177-3AD203B41FA5}">
                      <a16:colId xmlns:a16="http://schemas.microsoft.com/office/drawing/2014/main" val="791387981"/>
                    </a:ext>
                  </a:extLst>
                </a:gridCol>
                <a:gridCol w="1100176">
                  <a:extLst>
                    <a:ext uri="{9D8B030D-6E8A-4147-A177-3AD203B41FA5}">
                      <a16:colId xmlns:a16="http://schemas.microsoft.com/office/drawing/2014/main" val="1341943021"/>
                    </a:ext>
                  </a:extLst>
                </a:gridCol>
                <a:gridCol w="1451640">
                  <a:extLst>
                    <a:ext uri="{9D8B030D-6E8A-4147-A177-3AD203B41FA5}">
                      <a16:colId xmlns:a16="http://schemas.microsoft.com/office/drawing/2014/main" val="4211335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Requested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&lt;&lt; 5 %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&lt;&lt; 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200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≥ 30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&gt;1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020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Obtained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1.65 %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67447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72E50EF0-04C6-40FE-A298-B0258D24E0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50" y="5211751"/>
            <a:ext cx="692947" cy="229458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6D663EF-6CB6-4BAB-98B8-CD31C444D9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56" y="5190485"/>
            <a:ext cx="1270247" cy="25698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7D5FA32-2DA4-4564-A4D5-83237F6445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11" y="5171853"/>
            <a:ext cx="1545271" cy="29425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B6A0A8F-A750-4ABD-A048-1E185AB1FE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69" y="5198398"/>
            <a:ext cx="725822" cy="25616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6102B44-3AEA-447E-BC36-C1989349E5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35" y="5191740"/>
            <a:ext cx="661333" cy="254476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B49C4F5-CD6B-46F7-8F82-52EF2325ADD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75" y="2694432"/>
            <a:ext cx="2274925" cy="1442532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86B8489-5A08-4E65-93DE-4C117DD5392E}"/>
              </a:ext>
            </a:extLst>
          </p:cNvPr>
          <p:cNvSpPr txBox="1"/>
          <p:nvPr/>
        </p:nvSpPr>
        <p:spPr>
          <a:xfrm>
            <a:off x="6893282" y="2454788"/>
            <a:ext cx="40191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Criticalities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Fluid model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/>
              <a:t>Self charge/beam loading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Transverse motion near the axis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672C3EDD-990F-4E16-BD78-5BA770E1DF09}"/>
              </a:ext>
            </a:extLst>
          </p:cNvPr>
          <p:cNvSpPr/>
          <p:nvPr/>
        </p:nvSpPr>
        <p:spPr>
          <a:xfrm>
            <a:off x="1243984" y="2607261"/>
            <a:ext cx="1860722" cy="38808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5D87D30E-E89F-406D-A417-7AC99638A20B}"/>
              </a:ext>
            </a:extLst>
          </p:cNvPr>
          <p:cNvSpPr/>
          <p:nvPr/>
        </p:nvSpPr>
        <p:spPr>
          <a:xfrm>
            <a:off x="1243984" y="3040913"/>
            <a:ext cx="2399905" cy="38808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C6910C73-9F84-44A9-A05F-6864E32C6717}"/>
              </a:ext>
            </a:extLst>
          </p:cNvPr>
          <p:cNvSpPr/>
          <p:nvPr/>
        </p:nvSpPr>
        <p:spPr>
          <a:xfrm>
            <a:off x="7130321" y="5839784"/>
            <a:ext cx="879118" cy="51656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53646057-C775-4279-B479-742E0CE23196}"/>
              </a:ext>
            </a:extLst>
          </p:cNvPr>
          <p:cNvSpPr/>
          <p:nvPr/>
        </p:nvSpPr>
        <p:spPr>
          <a:xfrm>
            <a:off x="1243984" y="3462652"/>
            <a:ext cx="1935151" cy="3294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6D56B17F-6C6A-444F-A5C8-8800157A0283}"/>
              </a:ext>
            </a:extLst>
          </p:cNvPr>
          <p:cNvSpPr/>
          <p:nvPr/>
        </p:nvSpPr>
        <p:spPr>
          <a:xfrm>
            <a:off x="1243983" y="3830551"/>
            <a:ext cx="2274925" cy="3519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DF3B2262-0153-4ABF-9CAF-AF2FCFACB4A5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104706" y="2801305"/>
            <a:ext cx="3788576" cy="13648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0CE92A9B-FA43-420E-8079-EECE54A343BD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3643889" y="3189393"/>
            <a:ext cx="3249393" cy="4556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90834CAC-DCED-45AA-A579-A5C8CF273412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3179135" y="3462652"/>
            <a:ext cx="3714147" cy="1647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97937E99-9409-4FFD-99F1-6AFACA93FEEF}"/>
              </a:ext>
            </a:extLst>
          </p:cNvPr>
          <p:cNvCxnSpPr>
            <a:cxnSpLocks/>
          </p:cNvCxnSpPr>
          <p:nvPr/>
        </p:nvCxnSpPr>
        <p:spPr>
          <a:xfrm flipV="1">
            <a:off x="3518908" y="3532122"/>
            <a:ext cx="3374374" cy="4669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igura a mano libera: forma 60">
            <a:extLst>
              <a:ext uri="{FF2B5EF4-FFF2-40B4-BE49-F238E27FC236}">
                <a16:creationId xmlns:a16="http://schemas.microsoft.com/office/drawing/2014/main" id="{9B1EBF3E-D6A9-4585-8567-BCD76704E09B}"/>
              </a:ext>
            </a:extLst>
          </p:cNvPr>
          <p:cNvSpPr/>
          <p:nvPr/>
        </p:nvSpPr>
        <p:spPr>
          <a:xfrm>
            <a:off x="8027581" y="3252192"/>
            <a:ext cx="3570609" cy="3270889"/>
          </a:xfrm>
          <a:custGeom>
            <a:avLst/>
            <a:gdLst>
              <a:gd name="connsiteX0" fmla="*/ 0 w 3570609"/>
              <a:gd name="connsiteY0" fmla="*/ 3063548 h 3270889"/>
              <a:gd name="connsiteX1" fmla="*/ 2690038 w 3570609"/>
              <a:gd name="connsiteY1" fmla="*/ 3010385 h 3270889"/>
              <a:gd name="connsiteX2" fmla="*/ 3561907 w 3570609"/>
              <a:gd name="connsiteY2" fmla="*/ 490468 h 3270889"/>
              <a:gd name="connsiteX3" fmla="*/ 2275368 w 3570609"/>
              <a:gd name="connsiteY3" fmla="*/ 1371 h 32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0609" h="3270889">
                <a:moveTo>
                  <a:pt x="0" y="3063548"/>
                </a:moveTo>
                <a:cubicBezTo>
                  <a:pt x="1048193" y="3251390"/>
                  <a:pt x="2096387" y="3439232"/>
                  <a:pt x="2690038" y="3010385"/>
                </a:cubicBezTo>
                <a:cubicBezTo>
                  <a:pt x="3283689" y="2581538"/>
                  <a:pt x="3631019" y="991970"/>
                  <a:pt x="3561907" y="490468"/>
                </a:cubicBezTo>
                <a:cubicBezTo>
                  <a:pt x="3492795" y="-11034"/>
                  <a:pt x="2884081" y="-4832"/>
                  <a:pt x="2275368" y="1371"/>
                </a:cubicBezTo>
              </a:path>
            </a:pathLst>
          </a:custGeom>
          <a:noFill/>
          <a:ln w="19050">
            <a:solidFill>
              <a:schemeClr val="accent6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D9D0C4B-7DD1-45E9-8555-8F67D81EEC55}"/>
              </a:ext>
            </a:extLst>
          </p:cNvPr>
          <p:cNvSpPr/>
          <p:nvPr/>
        </p:nvSpPr>
        <p:spPr>
          <a:xfrm>
            <a:off x="838200" y="1688585"/>
            <a:ext cx="8481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[Tomassini </a:t>
            </a:r>
            <a:r>
              <a:rPr lang="en-US" i="1" dirty="0"/>
              <a:t>et al.</a:t>
            </a:r>
            <a:r>
              <a:rPr lang="en-US" dirty="0"/>
              <a:t>, PRAB, </a:t>
            </a:r>
            <a:r>
              <a:rPr lang="en-US" i="1" dirty="0"/>
              <a:t>submitted</a:t>
            </a:r>
            <a:r>
              <a:rPr lang="en-US" dirty="0"/>
              <a:t>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23AAE-8E06-4473-95D9-3651CF975987}"/>
              </a:ext>
            </a:extLst>
          </p:cNvPr>
          <p:cNvSpPr txBox="1"/>
          <p:nvPr/>
        </p:nvSpPr>
        <p:spPr>
          <a:xfrm>
            <a:off x="1063690" y="4534678"/>
            <a:ext cx="2580199" cy="36933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Obtained with </a:t>
            </a:r>
            <a:r>
              <a:rPr lang="en-US" dirty="0" err="1"/>
              <a:t>QFluid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924B1B-AAA3-4620-94B8-4969CD7EAB59}"/>
              </a:ext>
            </a:extLst>
          </p:cNvPr>
          <p:cNvSpPr txBox="1"/>
          <p:nvPr/>
        </p:nvSpPr>
        <p:spPr>
          <a:xfrm>
            <a:off x="4847988" y="4534678"/>
            <a:ext cx="5061121" cy="36933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Verified with ALaDyn in </a:t>
            </a:r>
            <a:r>
              <a:rPr lang="en-US" b="1" dirty="0"/>
              <a:t>hybrid configuration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19F0515-95FD-4CE4-9D81-CE5173196E83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3643889" y="4719344"/>
            <a:ext cx="12040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819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CD68E-407E-43A7-B229-42354235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simulation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1D0B5E-E8FD-4A73-8B07-717E9C14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B4D1DE-9190-486C-B87F-F4A3DF12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3F86C1-AABD-47EC-AB38-AD59AF45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6C4A2B-1F6B-4CB0-A88B-6E70EB50D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9"/>
            <a:ext cx="7093325" cy="466566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87F4EC-B9FD-487A-878E-E5C4D8CCB453}"/>
              </a:ext>
            </a:extLst>
          </p:cNvPr>
          <p:cNvSpPr txBox="1"/>
          <p:nvPr/>
        </p:nvSpPr>
        <p:spPr>
          <a:xfrm>
            <a:off x="5010013" y="5045027"/>
            <a:ext cx="21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Fluid background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AC95B1-52F3-48D1-9935-F0D2B363B574}"/>
              </a:ext>
            </a:extLst>
          </p:cNvPr>
          <p:cNvSpPr txBox="1"/>
          <p:nvPr/>
        </p:nvSpPr>
        <p:spPr>
          <a:xfrm>
            <a:off x="5380906" y="3275525"/>
            <a:ext cx="17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Driver pulses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C1D955-751B-44A0-9E3A-D48A1DBCEA52}"/>
              </a:ext>
            </a:extLst>
          </p:cNvPr>
          <p:cNvSpPr txBox="1"/>
          <p:nvPr/>
        </p:nvSpPr>
        <p:spPr>
          <a:xfrm>
            <a:off x="2146041" y="4694483"/>
            <a:ext cx="17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Ionizing pulse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98045B-DD06-4830-91DE-B3EBE4DD36AD}"/>
              </a:ext>
            </a:extLst>
          </p:cNvPr>
          <p:cNvSpPr txBox="1"/>
          <p:nvPr/>
        </p:nvSpPr>
        <p:spPr>
          <a:xfrm>
            <a:off x="8153399" y="1951672"/>
            <a:ext cx="344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Particles are ionized from the ion background (numerically generated) and injected into the </a:t>
            </a:r>
            <a:r>
              <a:rPr lang="en-US" dirty="0" err="1"/>
              <a:t>wakefield</a:t>
            </a:r>
            <a:endParaRPr lang="en-US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C1311B7-0419-48BC-8B6D-95C66FA2A0E0}"/>
              </a:ext>
            </a:extLst>
          </p:cNvPr>
          <p:cNvSpPr/>
          <p:nvPr/>
        </p:nvSpPr>
        <p:spPr>
          <a:xfrm>
            <a:off x="1614196" y="1951671"/>
            <a:ext cx="1063690" cy="262032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C8EDC8-74AF-42C9-9F3D-C2C49F2BBC21}"/>
              </a:ext>
            </a:extLst>
          </p:cNvPr>
          <p:cNvSpPr txBox="1"/>
          <p:nvPr/>
        </p:nvSpPr>
        <p:spPr>
          <a:xfrm>
            <a:off x="2648291" y="2182504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Macroparticles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3010FEAF-F1E7-4EDC-BDD9-9A84964D436D}"/>
              </a:ext>
            </a:extLst>
          </p:cNvPr>
          <p:cNvSpPr/>
          <p:nvPr/>
        </p:nvSpPr>
        <p:spPr>
          <a:xfrm>
            <a:off x="3694922" y="1224058"/>
            <a:ext cx="5831633" cy="949975"/>
          </a:xfrm>
          <a:custGeom>
            <a:avLst/>
            <a:gdLst>
              <a:gd name="connsiteX0" fmla="*/ 0 w 5831633"/>
              <a:gd name="connsiteY0" fmla="*/ 949975 h 949975"/>
              <a:gd name="connsiteX1" fmla="*/ 839756 w 5831633"/>
              <a:gd name="connsiteY1" fmla="*/ 418130 h 949975"/>
              <a:gd name="connsiteX2" fmla="*/ 2211356 w 5831633"/>
              <a:gd name="connsiteY2" fmla="*/ 44905 h 949975"/>
              <a:gd name="connsiteX3" fmla="*/ 3489649 w 5831633"/>
              <a:gd name="connsiteY3" fmla="*/ 26244 h 949975"/>
              <a:gd name="connsiteX4" fmla="*/ 4926564 w 5831633"/>
              <a:gd name="connsiteY4" fmla="*/ 222187 h 949975"/>
              <a:gd name="connsiteX5" fmla="*/ 5831633 w 5831633"/>
              <a:gd name="connsiteY5" fmla="*/ 595411 h 94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1633" h="949975">
                <a:moveTo>
                  <a:pt x="0" y="949975"/>
                </a:moveTo>
                <a:cubicBezTo>
                  <a:pt x="235598" y="759475"/>
                  <a:pt x="471197" y="568975"/>
                  <a:pt x="839756" y="418130"/>
                </a:cubicBezTo>
                <a:cubicBezTo>
                  <a:pt x="1208315" y="267285"/>
                  <a:pt x="1769707" y="110219"/>
                  <a:pt x="2211356" y="44905"/>
                </a:cubicBezTo>
                <a:cubicBezTo>
                  <a:pt x="2653005" y="-20409"/>
                  <a:pt x="3037114" y="-3303"/>
                  <a:pt x="3489649" y="26244"/>
                </a:cubicBezTo>
                <a:cubicBezTo>
                  <a:pt x="3942184" y="55791"/>
                  <a:pt x="4536233" y="127326"/>
                  <a:pt x="4926564" y="222187"/>
                </a:cubicBezTo>
                <a:cubicBezTo>
                  <a:pt x="5316895" y="317048"/>
                  <a:pt x="5574264" y="456229"/>
                  <a:pt x="5831633" y="595411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06AA9E-32CA-42C5-AFDE-FBA8346FF9AF}"/>
              </a:ext>
            </a:extLst>
          </p:cNvPr>
          <p:cNvSpPr txBox="1"/>
          <p:nvPr/>
        </p:nvSpPr>
        <p:spPr>
          <a:xfrm>
            <a:off x="8153399" y="4140485"/>
            <a:ext cx="344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Kinetic particles (standard PIC) are moving in a fluid framework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30905A4-F829-4740-8A7B-E3B13F726F1B}"/>
              </a:ext>
            </a:extLst>
          </p:cNvPr>
          <p:cNvCxnSpPr>
            <a:stCxn id="12" idx="2"/>
            <a:endCxn id="27" idx="0"/>
          </p:cNvCxnSpPr>
          <p:nvPr/>
        </p:nvCxnSpPr>
        <p:spPr>
          <a:xfrm>
            <a:off x="9875675" y="3152001"/>
            <a:ext cx="0" cy="9884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867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simulation/2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28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220883" cy="4665662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1620983" y="3724103"/>
            <a:ext cx="748145" cy="52370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7764087" y="2638523"/>
            <a:ext cx="3882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Macroparticles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via </a:t>
            </a:r>
            <a:r>
              <a:rPr lang="it-IT" dirty="0" err="1"/>
              <a:t>ionization</a:t>
            </a:r>
            <a:r>
              <a:rPr lang="it-IT" dirty="0"/>
              <a:t> are </a:t>
            </a:r>
            <a:r>
              <a:rPr lang="it-IT" dirty="0" err="1"/>
              <a:t>forming</a:t>
            </a:r>
            <a:r>
              <a:rPr lang="it-IT" dirty="0"/>
              <a:t> the </a:t>
            </a:r>
            <a:r>
              <a:rPr lang="it-IT" b="1" dirty="0" err="1"/>
              <a:t>accelerating</a:t>
            </a:r>
            <a:r>
              <a:rPr lang="it-IT" b="1" dirty="0"/>
              <a:t> </a:t>
            </a:r>
            <a:r>
              <a:rPr lang="it-IT" b="1" dirty="0" err="1"/>
              <a:t>beam</a:t>
            </a:r>
            <a:r>
              <a:rPr lang="it-IT" dirty="0"/>
              <a:t>, </a:t>
            </a:r>
            <a:r>
              <a:rPr lang="it-IT" dirty="0" err="1"/>
              <a:t>moving</a:t>
            </a:r>
            <a:r>
              <a:rPr lang="it-IT" dirty="0"/>
              <a:t> in a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764088" y="1690688"/>
            <a:ext cx="388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+ </a:t>
            </a:r>
            <a:r>
              <a:rPr lang="it-IT" dirty="0" err="1"/>
              <a:t>injected</a:t>
            </a:r>
            <a:r>
              <a:rPr lang="it-IT" dirty="0"/>
              <a:t> </a:t>
            </a:r>
            <a:r>
              <a:rPr lang="it-IT" dirty="0" err="1"/>
              <a:t>particles</a:t>
            </a:r>
            <a:endParaRPr lang="en-GB" dirty="0"/>
          </a:p>
        </p:txBody>
      </p:sp>
      <p:cxnSp>
        <p:nvCxnSpPr>
          <p:cNvPr id="11" name="Connettore 2 10"/>
          <p:cNvCxnSpPr>
            <a:stCxn id="7" idx="6"/>
            <a:endCxn id="8" idx="1"/>
          </p:cNvCxnSpPr>
          <p:nvPr/>
        </p:nvCxnSpPr>
        <p:spPr>
          <a:xfrm flipV="1">
            <a:off x="2369128" y="3238688"/>
            <a:ext cx="5394959" cy="74726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7841867" y="4247804"/>
            <a:ext cx="3804264" cy="147732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Simulation</a:t>
            </a:r>
            <a:r>
              <a:rPr lang="it-IT" dirty="0"/>
              <a:t> time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are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evolved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. 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determine</a:t>
            </a:r>
            <a:r>
              <a:rPr lang="it-IT" dirty="0"/>
              <a:t> some </a:t>
            </a:r>
            <a:r>
              <a:rPr lang="it-IT" b="1" dirty="0" err="1"/>
              <a:t>load</a:t>
            </a:r>
            <a:r>
              <a:rPr lang="it-IT" b="1" dirty="0"/>
              <a:t> </a:t>
            </a:r>
            <a:r>
              <a:rPr lang="it-IT" b="1" dirty="0" err="1"/>
              <a:t>unbalance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83604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EF5456-9224-40E5-BC33-DE35627D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of the REMPI scheme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8DC27C-CA42-4F68-A37F-B17ABED2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E49FCD-0AC6-4FD2-B339-41D2AECAD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1DAE1C-486C-4C51-9611-A39146E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29</a:t>
            </a:fld>
            <a:endParaRPr lang="en-US"/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E54026B-AE01-4D78-BB13-0C557102D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68" y="1518343"/>
            <a:ext cx="5486623" cy="4306196"/>
          </a:xfrm>
          <a:prstGeom prst="rect">
            <a:avLst/>
          </a:prstGeom>
        </p:spPr>
      </p:pic>
      <p:pic>
        <p:nvPicPr>
          <p:cNvPr id="20" name="Immagine 1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CEF5A2A-5338-48D1-9C80-790D5546C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3" y="1518343"/>
            <a:ext cx="5542425" cy="430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4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B67E83-80B2-4C7F-9F50-6870E0D1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E0AAF3-6CAE-4347-9566-85E27A4C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1DD7C2-2008-4917-A6BD-CC7147CB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1AB9B-80B4-4CA8-9EF1-32D7D4C8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5D5005-097E-42ED-9CAE-C9FC27E32767}"/>
              </a:ext>
            </a:extLst>
          </p:cNvPr>
          <p:cNvSpPr txBox="1"/>
          <p:nvPr/>
        </p:nvSpPr>
        <p:spPr>
          <a:xfrm>
            <a:off x="838200" y="1690688"/>
            <a:ext cx="99281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ALaDyn: envelope and fluid solvers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Explicit envelope solver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Second order Envelope Boris pusher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/>
              <a:t>Plasma equations in fluid approximation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alpha val="30000"/>
                  </a:schemeClr>
                </a:solidFill>
              </a:rPr>
              <a:t>High quality injection scheme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alpha val="30000"/>
                  </a:schemeClr>
                </a:solidFill>
              </a:rPr>
              <a:t>REMPI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alpha val="30000"/>
                  </a:schemeClr>
                </a:solidFill>
              </a:rPr>
              <a:t>Outcomes of the optimized injection scheme</a:t>
            </a:r>
          </a:p>
        </p:txBody>
      </p:sp>
    </p:spTree>
    <p:extLst>
      <p:ext uri="{BB962C8B-B14F-4D97-AF65-F5344CB8AC3E}">
        <p14:creationId xmlns:p14="http://schemas.microsoft.com/office/powerpoint/2010/main" val="100429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EF5456-9224-40E5-BC33-DE35627D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of the REMPI scheme/2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8DC27C-CA42-4F68-A37F-B17ABED2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E49FCD-0AC6-4FD2-B339-41D2AECAD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1DAE1C-486C-4C51-9611-A39146E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30</a:t>
            </a:fld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7D70605-8E10-4C3D-9702-AB1DC7012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956215" cy="45290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C89175-A901-4840-AF5E-DEA54EB473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21" y="3258565"/>
            <a:ext cx="2327972" cy="13933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F3A8FD-72EB-41CF-9778-E08CB317841B}"/>
              </a:ext>
            </a:extLst>
          </p:cNvPr>
          <p:cNvSpPr txBox="1"/>
          <p:nvPr/>
        </p:nvSpPr>
        <p:spPr>
          <a:xfrm>
            <a:off x="8153400" y="2698472"/>
            <a:ext cx="305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end of the plateau</a:t>
            </a:r>
          </a:p>
        </p:txBody>
      </p:sp>
    </p:spTree>
    <p:extLst>
      <p:ext uri="{BB962C8B-B14F-4D97-AF65-F5344CB8AC3E}">
        <p14:creationId xmlns:p14="http://schemas.microsoft.com/office/powerpoint/2010/main" val="3395323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C7D39-8954-4EBF-A4C8-DD08FEE2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28D2F95-664E-4BCC-AEB2-1E458B2B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B7D2E6-A17A-4648-BEAE-D05FE354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AD02F7-C4A3-4A7F-8D16-820ECF98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31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AF609D6-321C-4B88-BC29-E59C7CC9B4E0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1051560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1" dirty="0"/>
                  <a:t>Envelope approximation</a:t>
                </a:r>
                <a:r>
                  <a:rPr lang="en-US" dirty="0"/>
                  <a:t> allows to model LWFA without any loss of the interesting physics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b="1" dirty="0"/>
                  <a:t>Explicit</a:t>
                </a:r>
                <a:r>
                  <a:rPr lang="en-US" dirty="0"/>
                  <a:t> laser solver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Approximated </a:t>
                </a:r>
                <a:r>
                  <a:rPr lang="en-US" b="1" dirty="0"/>
                  <a:t>particle pusher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b="1" dirty="0"/>
                  <a:t>Fluid approximation </a:t>
                </a:r>
                <a:r>
                  <a:rPr lang="en-US" dirty="0"/>
                  <a:t>greatly boost simulations where fluid theory holds (no kinetic effects)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US" dirty="0"/>
                  <a:t>Execution time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~ 1 </a:t>
                </a:r>
                <a:r>
                  <a:rPr lang="en-US" dirty="0" err="1"/>
                  <a:t>p.p.c.</a:t>
                </a:r>
                <a:endParaRPr lang="en-US" dirty="0"/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US" dirty="0"/>
                  <a:t>Physics is entirely </a:t>
                </a:r>
                <a:r>
                  <a:rPr lang="en-US" b="1" dirty="0"/>
                  <a:t>retained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US" b="1" dirty="0"/>
                  <a:t>WENO </a:t>
                </a:r>
                <a:r>
                  <a:rPr lang="en-US" dirty="0"/>
                  <a:t>schemes can offer a flexible, easy and robust option for integration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US" dirty="0"/>
                  <a:t>For </a:t>
                </a:r>
                <a:r>
                  <a:rPr lang="en-US" b="1" dirty="0"/>
                  <a:t>strongly nonlinear regimes </a:t>
                </a:r>
                <a:r>
                  <a:rPr lang="en-US" dirty="0"/>
                  <a:t>a hybrid approach (fluid + few macroparticles) is a promising alternative. </a:t>
                </a:r>
                <a:r>
                  <a:rPr lang="en-US" b="1" dirty="0"/>
                  <a:t>WARNING: </a:t>
                </a:r>
                <a:r>
                  <a:rPr lang="en-US" dirty="0"/>
                  <a:t>correctness of the results and time gains must be evaluated case by case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b="1" dirty="0"/>
                  <a:t>REMPI</a:t>
                </a:r>
                <a:r>
                  <a:rPr lang="en-US" dirty="0"/>
                  <a:t> scheme is very demanding in terms of computational time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US" dirty="0"/>
                  <a:t>Preliminary parameter scan with </a:t>
                </a:r>
                <a:r>
                  <a:rPr lang="en-US" b="1" dirty="0"/>
                  <a:t>QFLUID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US" b="1" dirty="0"/>
                  <a:t>ALaDyn </a:t>
                </a:r>
                <a:r>
                  <a:rPr lang="en-US" dirty="0"/>
                  <a:t>in fluid + ionized macroparticles configuration to simulate physics with more accuracy</a:t>
                </a:r>
                <a:endParaRPr lang="en-US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AF609D6-321C-4B88-BC29-E59C7CC9B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515600" cy="3970318"/>
              </a:xfrm>
              <a:prstGeom prst="rect">
                <a:avLst/>
              </a:prstGeom>
              <a:blipFill>
                <a:blip r:embed="rId2"/>
                <a:stretch>
                  <a:fillRect l="-406" t="-767" r="-464" b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98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1500F4-0439-48A4-A343-EBC3EAD5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41817E5-E8A7-4948-B4CB-5DB05C11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FB6510-7A77-480E-BEB6-EB230D8B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Terzani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D2BF64-514A-4315-B465-A94BDB1A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it-IT" smtClean="0"/>
              <a:t>32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79A0BE-618D-4AD6-AF3D-C6F745A84E28}"/>
              </a:ext>
            </a:extLst>
          </p:cNvPr>
          <p:cNvSpPr txBox="1"/>
          <p:nvPr/>
        </p:nvSpPr>
        <p:spPr>
          <a:xfrm>
            <a:off x="838200" y="1690688"/>
            <a:ext cx="1051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D. Terzani</a:t>
            </a:r>
            <a:r>
              <a:rPr lang="en-US" dirty="0"/>
              <a:t>, </a:t>
            </a:r>
            <a:r>
              <a:rPr lang="en-US" b="1" dirty="0"/>
              <a:t>P. Londrillo</a:t>
            </a:r>
            <a:r>
              <a:rPr lang="en-US" dirty="0"/>
              <a:t>, “A fast and accurate numerical implementation of the envelope model for </a:t>
            </a:r>
            <a:r>
              <a:rPr lang="fr-FR" dirty="0"/>
              <a:t>laser–plasma </a:t>
            </a:r>
            <a:r>
              <a:rPr lang="fr-FR" dirty="0" err="1"/>
              <a:t>dynamics</a:t>
            </a:r>
            <a:r>
              <a:rPr lang="en-US" dirty="0"/>
              <a:t>”</a:t>
            </a:r>
            <a:r>
              <a:rPr lang="fr-FR" dirty="0"/>
              <a:t>, </a:t>
            </a:r>
            <a:r>
              <a:rPr lang="fr-FR" i="1" dirty="0"/>
              <a:t>Computer </a:t>
            </a:r>
            <a:r>
              <a:rPr lang="fr-FR" i="1" dirty="0" err="1"/>
              <a:t>Physics</a:t>
            </a:r>
            <a:r>
              <a:rPr lang="fr-FR" i="1" dirty="0"/>
              <a:t> Communications</a:t>
            </a:r>
            <a:r>
              <a:rPr lang="fr-FR" dirty="0"/>
              <a:t> 242 (2019)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/>
              <a:t>P. </a:t>
            </a:r>
            <a:r>
              <a:rPr lang="fr-FR" b="1" dirty="0" err="1"/>
              <a:t>Tomassini</a:t>
            </a:r>
            <a:r>
              <a:rPr lang="fr-FR" dirty="0"/>
              <a:t>, </a:t>
            </a:r>
            <a:r>
              <a:rPr lang="fr-FR" b="1" dirty="0"/>
              <a:t>D. Terzani</a:t>
            </a:r>
            <a:r>
              <a:rPr lang="fr-FR" dirty="0"/>
              <a:t>, </a:t>
            </a:r>
            <a:r>
              <a:rPr lang="fr-FR" b="1" dirty="0"/>
              <a:t>L. </a:t>
            </a:r>
            <a:r>
              <a:rPr lang="en-US" b="1" dirty="0" err="1"/>
              <a:t>Labate</a:t>
            </a:r>
            <a:r>
              <a:rPr lang="en-US" dirty="0"/>
              <a:t>, </a:t>
            </a:r>
            <a:r>
              <a:rPr lang="en-US" b="1" dirty="0"/>
              <a:t>G. </a:t>
            </a:r>
            <a:r>
              <a:rPr lang="en-US" b="1" dirty="0" err="1"/>
              <a:t>Toci</a:t>
            </a:r>
            <a:r>
              <a:rPr lang="en-US" dirty="0"/>
              <a:t>, </a:t>
            </a:r>
            <a:r>
              <a:rPr lang="en-US" b="1" dirty="0"/>
              <a:t>A. Chance</a:t>
            </a:r>
            <a:r>
              <a:rPr lang="en-US" dirty="0"/>
              <a:t>, </a:t>
            </a:r>
            <a:r>
              <a:rPr lang="en-US" b="1" dirty="0"/>
              <a:t>P. Nghiem</a:t>
            </a:r>
            <a:r>
              <a:rPr lang="en-US" dirty="0"/>
              <a:t>, </a:t>
            </a:r>
            <a:r>
              <a:rPr lang="en-US" b="1" dirty="0"/>
              <a:t>L. A. Gizzi</a:t>
            </a:r>
            <a:r>
              <a:rPr lang="en-US" dirty="0"/>
              <a:t>, </a:t>
            </a:r>
            <a:r>
              <a:rPr lang="en-US" i="1" dirty="0"/>
              <a:t>PRAB</a:t>
            </a:r>
            <a:r>
              <a:rPr lang="en-US" dirty="0"/>
              <a:t>, </a:t>
            </a:r>
            <a:r>
              <a:rPr lang="en-US" i="1" dirty="0"/>
              <a:t>submitted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/>
              <a:t>P. Tomassini</a:t>
            </a:r>
            <a:r>
              <a:rPr lang="en-US" dirty="0"/>
              <a:t>, </a:t>
            </a:r>
            <a:r>
              <a:rPr lang="en-US" b="1" dirty="0"/>
              <a:t>S. De Nicola</a:t>
            </a:r>
            <a:r>
              <a:rPr lang="en-US" dirty="0"/>
              <a:t>, </a:t>
            </a:r>
            <a:r>
              <a:rPr lang="en-US" b="1" dirty="0"/>
              <a:t>L. </a:t>
            </a:r>
            <a:r>
              <a:rPr lang="en-US" b="1" dirty="0" err="1"/>
              <a:t>Labate</a:t>
            </a:r>
            <a:r>
              <a:rPr lang="en-US" dirty="0"/>
              <a:t>, </a:t>
            </a:r>
            <a:r>
              <a:rPr lang="en-US" b="1" dirty="0"/>
              <a:t>P. Londrillo</a:t>
            </a:r>
            <a:r>
              <a:rPr lang="en-US" dirty="0"/>
              <a:t>, </a:t>
            </a:r>
            <a:r>
              <a:rPr lang="en-US" b="1" dirty="0"/>
              <a:t>R. Fedele</a:t>
            </a:r>
            <a:r>
              <a:rPr lang="en-US" dirty="0"/>
              <a:t>, </a:t>
            </a:r>
            <a:r>
              <a:rPr lang="en-US" b="1" dirty="0"/>
              <a:t>D. Terzani</a:t>
            </a:r>
            <a:r>
              <a:rPr lang="en-US" dirty="0"/>
              <a:t>, </a:t>
            </a:r>
            <a:r>
              <a:rPr lang="en-US" b="1" dirty="0"/>
              <a:t>L. A. Gizzi</a:t>
            </a:r>
            <a:r>
              <a:rPr lang="en-US" dirty="0"/>
              <a:t>, “</a:t>
            </a:r>
            <a:r>
              <a:rPr lang="it-IT" dirty="0"/>
              <a:t>The </a:t>
            </a:r>
            <a:r>
              <a:rPr lang="it-IT" dirty="0" err="1"/>
              <a:t>resonant</a:t>
            </a:r>
            <a:r>
              <a:rPr lang="it-IT" dirty="0"/>
              <a:t> multi –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ionization</a:t>
            </a:r>
            <a:r>
              <a:rPr lang="it-IT" dirty="0"/>
              <a:t> injection</a:t>
            </a:r>
            <a:r>
              <a:rPr lang="en-US" dirty="0"/>
              <a:t>”, </a:t>
            </a:r>
            <a:r>
              <a:rPr lang="en-US" i="1" dirty="0"/>
              <a:t>Physics of Plasmas (</a:t>
            </a:r>
            <a:r>
              <a:rPr lang="en-US" dirty="0"/>
              <a:t>2017)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/>
              <a:t>P. Tomassini</a:t>
            </a:r>
            <a:r>
              <a:rPr lang="en-US" dirty="0"/>
              <a:t>, </a:t>
            </a:r>
            <a:r>
              <a:rPr lang="en-US" b="1" dirty="0"/>
              <a:t>S. De Nicola</a:t>
            </a:r>
            <a:r>
              <a:rPr lang="en-US" dirty="0"/>
              <a:t>, </a:t>
            </a:r>
            <a:r>
              <a:rPr lang="en-US" b="1" dirty="0"/>
              <a:t>L. </a:t>
            </a:r>
            <a:r>
              <a:rPr lang="en-US" b="1" dirty="0" err="1"/>
              <a:t>Labate</a:t>
            </a:r>
            <a:r>
              <a:rPr lang="en-US" dirty="0"/>
              <a:t>, </a:t>
            </a:r>
            <a:r>
              <a:rPr lang="en-US" b="1" dirty="0"/>
              <a:t>P. Londrillo</a:t>
            </a:r>
            <a:r>
              <a:rPr lang="en-US" dirty="0"/>
              <a:t>, </a:t>
            </a:r>
            <a:r>
              <a:rPr lang="en-US" b="1" dirty="0"/>
              <a:t>R. Fedele</a:t>
            </a:r>
            <a:r>
              <a:rPr lang="en-US" dirty="0"/>
              <a:t>, </a:t>
            </a:r>
            <a:r>
              <a:rPr lang="en-US" b="1" dirty="0"/>
              <a:t>D. Terzani</a:t>
            </a:r>
            <a:r>
              <a:rPr lang="en-US" dirty="0"/>
              <a:t>, </a:t>
            </a:r>
            <a:r>
              <a:rPr lang="en-US" b="1" dirty="0"/>
              <a:t>F. Nguyen</a:t>
            </a:r>
            <a:r>
              <a:rPr lang="en-US" dirty="0"/>
              <a:t>, </a:t>
            </a:r>
            <a:r>
              <a:rPr lang="en-US" b="1" dirty="0"/>
              <a:t>G. </a:t>
            </a:r>
            <a:r>
              <a:rPr lang="en-US" b="1" dirty="0" err="1"/>
              <a:t>Vantaggiato</a:t>
            </a:r>
            <a:r>
              <a:rPr lang="en-US" dirty="0"/>
              <a:t>, </a:t>
            </a:r>
            <a:r>
              <a:rPr lang="en-US" b="1" dirty="0"/>
              <a:t>L. A. Gizzi</a:t>
            </a:r>
            <a:r>
              <a:rPr lang="en-US" dirty="0"/>
              <a:t>, “</a:t>
            </a:r>
            <a:r>
              <a:rPr lang="it-IT" dirty="0"/>
              <a:t>High – </a:t>
            </a:r>
            <a:r>
              <a:rPr lang="it-IT" dirty="0" err="1"/>
              <a:t>quality</a:t>
            </a:r>
            <a:r>
              <a:rPr lang="it-IT" dirty="0"/>
              <a:t> GeV – scale electron </a:t>
            </a:r>
            <a:r>
              <a:rPr lang="it-IT" dirty="0" err="1"/>
              <a:t>bunches</a:t>
            </a:r>
            <a:r>
              <a:rPr lang="it-IT" dirty="0"/>
              <a:t> with the </a:t>
            </a:r>
            <a:r>
              <a:rPr lang="it-IT" dirty="0" err="1"/>
              <a:t>Resonant</a:t>
            </a:r>
            <a:r>
              <a:rPr lang="it-IT" dirty="0"/>
              <a:t> Multi –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Ionization</a:t>
            </a:r>
            <a:r>
              <a:rPr lang="it-IT" dirty="0"/>
              <a:t> Injection</a:t>
            </a:r>
            <a:r>
              <a:rPr lang="en-US" dirty="0"/>
              <a:t>”, </a:t>
            </a:r>
            <a:r>
              <a:rPr lang="en-US" i="1" dirty="0"/>
              <a:t>NIMA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62194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676DC-0998-49C9-BEEA-E79A5DD8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Particle-In-Cell limitations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9E0EFD-5269-4122-96A9-500E8D2D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547519-A5D5-4768-9AA3-560D53DE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9A3396-D03D-4E58-9202-926723C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4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F0B848-BC43-48C3-80AD-C6ABDCC00600}"/>
              </a:ext>
            </a:extLst>
          </p:cNvPr>
          <p:cNvSpPr txBox="1"/>
          <p:nvPr/>
        </p:nvSpPr>
        <p:spPr>
          <a:xfrm>
            <a:off x="838200" y="1653742"/>
            <a:ext cx="842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Even though they are powerful, PIC codes present some limitations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887A0C-05DE-482C-90C4-1A2E611B6876}"/>
              </a:ext>
            </a:extLst>
          </p:cNvPr>
          <p:cNvSpPr txBox="1"/>
          <p:nvPr/>
        </p:nvSpPr>
        <p:spPr>
          <a:xfrm>
            <a:off x="723207" y="2248792"/>
            <a:ext cx="6673455" cy="1200329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Numerical dispersion of electromagnetic waves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High computational cost due to the number of particles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Nonlinear electron oscillations must be resolved: high resolution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3FDC02-D272-4D22-B723-2DAED4FBE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62" y="2147798"/>
            <a:ext cx="4795337" cy="359650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EA8255-03D8-4DF0-8463-486DB21F2C90}"/>
              </a:ext>
            </a:extLst>
          </p:cNvPr>
          <p:cNvSpPr txBox="1"/>
          <p:nvPr/>
        </p:nvSpPr>
        <p:spPr>
          <a:xfrm>
            <a:off x="723207" y="3450100"/>
            <a:ext cx="629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number of particles needed for statistical reasons:</a:t>
            </a:r>
          </a:p>
          <a:p>
            <a:r>
              <a:rPr lang="en-US" dirty="0"/>
              <a:t>better sampling and smoothing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9EA7AD-EA18-48DE-8FEB-E48B124055D5}"/>
              </a:ext>
            </a:extLst>
          </p:cNvPr>
          <p:cNvSpPr txBox="1"/>
          <p:nvPr/>
        </p:nvSpPr>
        <p:spPr>
          <a:xfrm>
            <a:off x="723207" y="4096431"/>
            <a:ext cx="495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 retain all motion scales: disadvantageous on multi-scale systems or very long simulations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BABCACE-E6BD-45AF-94AE-13092D9740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65" y="4740849"/>
            <a:ext cx="1062095" cy="21638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680434-DB80-4A19-B2BA-EA2EA633FF35}"/>
              </a:ext>
            </a:extLst>
          </p:cNvPr>
          <p:cNvSpPr txBox="1"/>
          <p:nvPr/>
        </p:nvSpPr>
        <p:spPr>
          <a:xfrm>
            <a:off x="2089260" y="5023288"/>
            <a:ext cx="3312724" cy="36933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Typical computational cost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752F698-E10E-4886-B401-3F7A1232E0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68" y="5586062"/>
            <a:ext cx="4038095" cy="230095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BD53870B-10F4-42F0-9D77-5C2DE7112C73}"/>
              </a:ext>
            </a:extLst>
          </p:cNvPr>
          <p:cNvSpPr/>
          <p:nvPr/>
        </p:nvSpPr>
        <p:spPr>
          <a:xfrm>
            <a:off x="4922712" y="5518546"/>
            <a:ext cx="479272" cy="36512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7A2B855-8776-41D6-9E4D-1A2B8F29ADD6}"/>
              </a:ext>
            </a:extLst>
          </p:cNvPr>
          <p:cNvSpPr txBox="1"/>
          <p:nvPr/>
        </p:nvSpPr>
        <p:spPr>
          <a:xfrm>
            <a:off x="2599869" y="5932813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Computational time</a:t>
            </a:r>
          </a:p>
        </p:txBody>
      </p:sp>
      <p:cxnSp>
        <p:nvCxnSpPr>
          <p:cNvPr id="20" name="Connettore curvo 19">
            <a:extLst>
              <a:ext uri="{FF2B5EF4-FFF2-40B4-BE49-F238E27FC236}">
                <a16:creationId xmlns:a16="http://schemas.microsoft.com/office/drawing/2014/main" id="{CDDE7850-1BD3-49C5-859E-A2F69A9E9737}"/>
              </a:ext>
            </a:extLst>
          </p:cNvPr>
          <p:cNvCxnSpPr>
            <a:stCxn id="18" idx="3"/>
            <a:endCxn id="17" idx="4"/>
          </p:cNvCxnSpPr>
          <p:nvPr/>
        </p:nvCxnSpPr>
        <p:spPr>
          <a:xfrm flipV="1">
            <a:off x="5049579" y="5883671"/>
            <a:ext cx="112769" cy="233808"/>
          </a:xfrm>
          <a:prstGeom prst="curvedConnector2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5A5D87-753E-4B81-9252-155D6896C5F0}"/>
              </a:ext>
            </a:extLst>
          </p:cNvPr>
          <p:cNvSpPr txBox="1"/>
          <p:nvPr/>
        </p:nvSpPr>
        <p:spPr>
          <a:xfrm>
            <a:off x="8134486" y="3774309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∆t/ ∆x</a:t>
            </a:r>
          </a:p>
        </p:txBody>
      </p:sp>
    </p:spTree>
    <p:extLst>
      <p:ext uri="{BB962C8B-B14F-4D97-AF65-F5344CB8AC3E}">
        <p14:creationId xmlns:p14="http://schemas.microsoft.com/office/powerpoint/2010/main" val="423510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93BC4-DC0A-4DE4-BE9D-2939E9CB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Reduced model: envelope approximation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26E5106-0E27-4402-9709-CB8FDAC7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A172B0-84B0-4ED8-8A66-FA77BDE0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E2EF8D-09F2-4ABD-AFC2-D022C88C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247708-70FA-454B-ABC5-13C72EC04EDB}"/>
              </a:ext>
            </a:extLst>
          </p:cNvPr>
          <p:cNvSpPr txBox="1">
            <a:spLocks/>
          </p:cNvSpPr>
          <p:nvPr/>
        </p:nvSpPr>
        <p:spPr>
          <a:xfrm>
            <a:off x="4704719" y="3468335"/>
            <a:ext cx="3749523" cy="28251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800" dirty="0"/>
              <a:t>Consistent theory 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Adequately describe pulse envelope evolution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Move particles retaining their averaged motion (no oscillations)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Include the effects of the laser oscillation in the evolution equations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E4CADE1-4D4C-4E1F-8547-14A475BAF7BE}"/>
              </a:ext>
            </a:extLst>
          </p:cNvPr>
          <p:cNvSpPr txBox="1"/>
          <p:nvPr/>
        </p:nvSpPr>
        <p:spPr>
          <a:xfrm>
            <a:off x="1158084" y="2480978"/>
            <a:ext cx="493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look for a way to describe a laser pulse evolution without resolving its wavelength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CB912EA-222B-46B6-85F2-D029E85D8C02}"/>
              </a:ext>
            </a:extLst>
          </p:cNvPr>
          <p:cNvSpPr txBox="1"/>
          <p:nvPr/>
        </p:nvSpPr>
        <p:spPr>
          <a:xfrm>
            <a:off x="7083882" y="2487277"/>
            <a:ext cx="3857020" cy="646331"/>
          </a:xfrm>
          <a:prstGeom prst="rect">
            <a:avLst/>
          </a:prstGeom>
          <a:solidFill>
            <a:schemeClr val="accent1">
              <a:alpha val="30000"/>
            </a:schemeClr>
          </a:solidFill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/>
              <a:t>Reduced resolution in simulations equals a lot of time saving!</a:t>
            </a:r>
          </a:p>
        </p:txBody>
      </p: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B354163D-B92B-4064-B1A3-8851567218BB}"/>
              </a:ext>
            </a:extLst>
          </p:cNvPr>
          <p:cNvCxnSpPr>
            <a:cxnSpLocks/>
          </p:cNvCxnSpPr>
          <p:nvPr/>
        </p:nvCxnSpPr>
        <p:spPr>
          <a:xfrm>
            <a:off x="6240563" y="2804144"/>
            <a:ext cx="74815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5CA057-001F-431B-8ACC-A9423ABAB98A}"/>
              </a:ext>
            </a:extLst>
          </p:cNvPr>
          <p:cNvSpPr txBox="1"/>
          <p:nvPr/>
        </p:nvSpPr>
        <p:spPr>
          <a:xfrm>
            <a:off x="838200" y="1652898"/>
            <a:ext cx="10515600" cy="70788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/>
              <a:t>Relevant scales much longer than the laser wavelength: no need to resolve wavelength, because the motion is coupled to the </a:t>
            </a:r>
            <a:r>
              <a:rPr lang="en-US" sz="2000" b="1"/>
              <a:t>laser envelope</a:t>
            </a:r>
            <a:r>
              <a:rPr lang="en-US" sz="2000"/>
              <a:t> length scales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EBE6355-BB1B-47D4-81A5-D58D30A83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4" y="3473309"/>
            <a:ext cx="4376395" cy="238919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950FF0EA-2104-4D31-BA22-429FDD3EAAC9}"/>
              </a:ext>
            </a:extLst>
          </p:cNvPr>
          <p:cNvSpPr/>
          <p:nvPr/>
        </p:nvSpPr>
        <p:spPr>
          <a:xfrm>
            <a:off x="8196377" y="3261431"/>
            <a:ext cx="22223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Laser envelope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Electric potential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Density waves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Electrostatic field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A80BF5E-9F79-4551-9E0C-113708501BC3}"/>
              </a:ext>
            </a:extLst>
          </p:cNvPr>
          <p:cNvSpPr txBox="1"/>
          <p:nvPr/>
        </p:nvSpPr>
        <p:spPr>
          <a:xfrm>
            <a:off x="8125125" y="580014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System quickly damps fast oscillations outside laser pulse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960F55A-29C4-4E5B-BB4A-1FF37AB247AA}"/>
              </a:ext>
            </a:extLst>
          </p:cNvPr>
          <p:cNvSpPr txBox="1"/>
          <p:nvPr/>
        </p:nvSpPr>
        <p:spPr>
          <a:xfrm>
            <a:off x="10418774" y="3267460"/>
            <a:ext cx="1773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Resonant with plasma frequency: </a:t>
            </a:r>
            <a:r>
              <a:rPr lang="en-US" b="1" dirty="0"/>
              <a:t>macroscopic motion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0FA87D0-AC9A-4095-A4F9-FDC7CD7CF6B5}"/>
              </a:ext>
            </a:extLst>
          </p:cNvPr>
          <p:cNvCxnSpPr>
            <a:cxnSpLocks/>
          </p:cNvCxnSpPr>
          <p:nvPr/>
        </p:nvCxnSpPr>
        <p:spPr>
          <a:xfrm>
            <a:off x="10067271" y="4007317"/>
            <a:ext cx="351503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entesi graffa aperta 22">
            <a:extLst>
              <a:ext uri="{FF2B5EF4-FFF2-40B4-BE49-F238E27FC236}">
                <a16:creationId xmlns:a16="http://schemas.microsoft.com/office/drawing/2014/main" id="{37FDD989-0D9A-42FF-A6BD-6FD2A5416B13}"/>
              </a:ext>
            </a:extLst>
          </p:cNvPr>
          <p:cNvSpPr/>
          <p:nvPr/>
        </p:nvSpPr>
        <p:spPr>
          <a:xfrm rot="16200000">
            <a:off x="9988498" y="3368812"/>
            <a:ext cx="365125" cy="3433636"/>
          </a:xfrm>
          <a:prstGeom prst="leftBrace">
            <a:avLst>
              <a:gd name="adj1" fmla="val 65568"/>
              <a:gd name="adj2" fmla="val 5093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9D367C67-8D31-4DA0-ACDF-F4D3061B19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46" y="5465415"/>
            <a:ext cx="1083428" cy="2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73B78-ECBD-4DD0-A0EE-5B6E068C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8179"/>
            <a:ext cx="10807847" cy="1325563"/>
          </a:xfrm>
        </p:spPr>
        <p:txBody>
          <a:bodyPr>
            <a:normAutofit/>
          </a:bodyPr>
          <a:lstStyle/>
          <a:p>
            <a:r>
              <a:rPr lang="en-US"/>
              <a:t>Multiscale expansion from a plane wave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E401D2-150A-4151-98EF-E9B08C1F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3A579E-D932-4F6F-8E8C-17899D6C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BC2795-3359-4213-A4D2-651C852C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D5D7BB47-78C7-4CDC-8171-2A9541CD178B}"/>
              </a:ext>
            </a:extLst>
          </p:cNvPr>
          <p:cNvSpPr txBox="1"/>
          <p:nvPr/>
        </p:nvSpPr>
        <p:spPr>
          <a:xfrm>
            <a:off x="838199" y="1653742"/>
            <a:ext cx="717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Multiscale approximation starting from the </a:t>
            </a:r>
            <a:r>
              <a:rPr lang="en-US" b="1"/>
              <a:t>plane wave </a:t>
            </a:r>
            <a:r>
              <a:rPr lang="en-US"/>
              <a:t>solution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3FB46A81-D759-484F-9C11-56C657E0BA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4" t="-9504" r="-6501" b="-9264"/>
          <a:stretch/>
        </p:blipFill>
        <p:spPr>
          <a:xfrm>
            <a:off x="913569" y="3294053"/>
            <a:ext cx="1140542" cy="658761"/>
          </a:xfrm>
          <a:prstGeom prst="rect">
            <a:avLst/>
          </a:prstGeom>
          <a:solidFill>
            <a:schemeClr val="accent1">
              <a:alpha val="30000"/>
            </a:schemeClr>
          </a:solidFill>
          <a:ln w="85725">
            <a:noFill/>
          </a:ln>
        </p:spPr>
      </p:pic>
      <p:grpSp>
        <p:nvGrpSpPr>
          <p:cNvPr id="13" name="Group 33">
            <a:extLst>
              <a:ext uri="{FF2B5EF4-FFF2-40B4-BE49-F238E27FC236}">
                <a16:creationId xmlns:a16="http://schemas.microsoft.com/office/drawing/2014/main" id="{7AE93A91-73A0-4889-9004-1CAF70ACCACB}"/>
              </a:ext>
            </a:extLst>
          </p:cNvPr>
          <p:cNvGrpSpPr/>
          <p:nvPr/>
        </p:nvGrpSpPr>
        <p:grpSpPr>
          <a:xfrm>
            <a:off x="6467101" y="3952814"/>
            <a:ext cx="5490616" cy="2731661"/>
            <a:chOff x="6770287" y="4031240"/>
            <a:chExt cx="5259189" cy="2502908"/>
          </a:xfrm>
        </p:grpSpPr>
        <p:grpSp>
          <p:nvGrpSpPr>
            <p:cNvPr id="14" name="Group 32">
              <a:extLst>
                <a:ext uri="{FF2B5EF4-FFF2-40B4-BE49-F238E27FC236}">
                  <a16:creationId xmlns:a16="http://schemas.microsoft.com/office/drawing/2014/main" id="{7EC61BCB-76E7-4518-BFEF-C6B3B891E668}"/>
                </a:ext>
              </a:extLst>
            </p:cNvPr>
            <p:cNvGrpSpPr/>
            <p:nvPr/>
          </p:nvGrpSpPr>
          <p:grpSpPr>
            <a:xfrm>
              <a:off x="6770287" y="4031240"/>
              <a:ext cx="5259189" cy="2502908"/>
              <a:chOff x="6932811" y="3821913"/>
              <a:chExt cx="5259189" cy="2502908"/>
            </a:xfrm>
          </p:grpSpPr>
          <p:pic>
            <p:nvPicPr>
              <p:cNvPr id="16" name="Picture 24">
                <a:extLst>
                  <a:ext uri="{FF2B5EF4-FFF2-40B4-BE49-F238E27FC236}">
                    <a16:creationId xmlns:a16="http://schemas.microsoft.com/office/drawing/2014/main" id="{6B161341-7050-4E09-87FF-D563FD60C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2811" y="3821913"/>
                <a:ext cx="5259189" cy="2502908"/>
              </a:xfrm>
              <a:prstGeom prst="rect">
                <a:avLst/>
              </a:prstGeom>
            </p:spPr>
          </p:pic>
          <p:sp>
            <p:nvSpPr>
              <p:cNvPr id="17" name="TextBox 31">
                <a:extLst>
                  <a:ext uri="{FF2B5EF4-FFF2-40B4-BE49-F238E27FC236}">
                    <a16:creationId xmlns:a16="http://schemas.microsoft.com/office/drawing/2014/main" id="{E52AFEEC-0DC8-43EC-9E1A-605788E982F6}"/>
                  </a:ext>
                </a:extLst>
              </p:cNvPr>
              <p:cNvSpPr txBox="1"/>
              <p:nvPr/>
            </p:nvSpPr>
            <p:spPr>
              <a:xfrm>
                <a:off x="9419303" y="4792603"/>
                <a:ext cx="488250" cy="338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w0</a:t>
                </a:r>
              </a:p>
            </p:txBody>
          </p:sp>
        </p:grpSp>
        <p:cxnSp>
          <p:nvCxnSpPr>
            <p:cNvPr id="15" name="Straight Arrow Connector 26">
              <a:extLst>
                <a:ext uri="{FF2B5EF4-FFF2-40B4-BE49-F238E27FC236}">
                  <a16:creationId xmlns:a16="http://schemas.microsoft.com/office/drawing/2014/main" id="{CC28C0CA-7916-42E5-9287-FD27504F1C5B}"/>
                </a:ext>
              </a:extLst>
            </p:cNvPr>
            <p:cNvCxnSpPr/>
            <p:nvPr/>
          </p:nvCxnSpPr>
          <p:spPr>
            <a:xfrm>
              <a:off x="8760208" y="5371262"/>
              <a:ext cx="1438150" cy="0"/>
            </a:xfrm>
            <a:prstGeom prst="straightConnector1">
              <a:avLst/>
            </a:prstGeom>
            <a:ln w="317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36">
            <a:extLst>
              <a:ext uri="{FF2B5EF4-FFF2-40B4-BE49-F238E27FC236}">
                <a16:creationId xmlns:a16="http://schemas.microsoft.com/office/drawing/2014/main" id="{F8072488-2872-4AD5-8E0F-AB5E86F70BBD}"/>
              </a:ext>
            </a:extLst>
          </p:cNvPr>
          <p:cNvSpPr txBox="1"/>
          <p:nvPr/>
        </p:nvSpPr>
        <p:spPr>
          <a:xfrm>
            <a:off x="2127803" y="3330950"/>
            <a:ext cx="459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‘‘Average’’ motion: equations for slow varying components can be found if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AFC6B934-BF57-4E56-A439-FC051A54B6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42" y="4083152"/>
            <a:ext cx="1258261" cy="873557"/>
          </a:xfrm>
          <a:prstGeom prst="rect">
            <a:avLst/>
          </a:prstGeom>
          <a:solidFill>
            <a:schemeClr val="accent1">
              <a:alpha val="30000"/>
            </a:schemeClr>
          </a:solidFill>
          <a:ln w="38100">
            <a:solidFill>
              <a:schemeClr val="accent1">
                <a:alpha val="30000"/>
              </a:schemeClr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BD93085-D327-48F2-84C9-A827E4C4C5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9" y="2831751"/>
            <a:ext cx="1236875" cy="25596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0FB4F0F-5843-4AC1-8350-358F686F6F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28" y="2825512"/>
            <a:ext cx="1234988" cy="254442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id="{79F19339-7123-4807-8707-10D69E16B72E}"/>
              </a:ext>
            </a:extLst>
          </p:cNvPr>
          <p:cNvSpPr txBox="1"/>
          <p:nvPr/>
        </p:nvSpPr>
        <p:spPr>
          <a:xfrm>
            <a:off x="921836" y="2398279"/>
            <a:ext cx="191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time scale</a:t>
            </a:r>
          </a:p>
        </p:txBody>
      </p:sp>
      <p:sp>
        <p:nvSpPr>
          <p:cNvPr id="25" name="TextBox 34 1">
            <a:extLst>
              <a:ext uri="{FF2B5EF4-FFF2-40B4-BE49-F238E27FC236}">
                <a16:creationId xmlns:a16="http://schemas.microsoft.com/office/drawing/2014/main" id="{585AA423-4E36-4669-AC89-3ABD1398DF7A}"/>
              </a:ext>
            </a:extLst>
          </p:cNvPr>
          <p:cNvSpPr txBox="1"/>
          <p:nvPr/>
        </p:nvSpPr>
        <p:spPr>
          <a:xfrm>
            <a:off x="3591639" y="2400160"/>
            <a:ext cx="191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Slow time scale</a:t>
            </a:r>
          </a:p>
        </p:txBody>
      </p:sp>
      <p:sp>
        <p:nvSpPr>
          <p:cNvPr id="35" name="TextBox 34 2">
            <a:extLst>
              <a:ext uri="{FF2B5EF4-FFF2-40B4-BE49-F238E27FC236}">
                <a16:creationId xmlns:a16="http://schemas.microsoft.com/office/drawing/2014/main" id="{7EE1C14F-1A75-4D9C-958D-D9D68559372A}"/>
              </a:ext>
            </a:extLst>
          </p:cNvPr>
          <p:cNvSpPr txBox="1"/>
          <p:nvPr/>
        </p:nvSpPr>
        <p:spPr>
          <a:xfrm>
            <a:off x="830830" y="2012968"/>
            <a:ext cx="6415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[Cowan, </a:t>
            </a:r>
            <a:r>
              <a:rPr lang="en-US" sz="1600" dirty="0" err="1"/>
              <a:t>Bruhwiler</a:t>
            </a:r>
            <a:r>
              <a:rPr lang="en-US" sz="1600" dirty="0"/>
              <a:t> et al., </a:t>
            </a:r>
            <a:r>
              <a:rPr lang="en-US" sz="1600" i="1" dirty="0"/>
              <a:t>JCP</a:t>
            </a:r>
            <a:r>
              <a:rPr lang="en-US" sz="1600" dirty="0"/>
              <a:t> 2011; Mora, </a:t>
            </a:r>
            <a:r>
              <a:rPr lang="en-US" sz="1600" dirty="0" err="1"/>
              <a:t>Antonsen</a:t>
            </a:r>
            <a:r>
              <a:rPr lang="en-US" sz="1600" dirty="0"/>
              <a:t>, </a:t>
            </a:r>
            <a:r>
              <a:rPr lang="en-US" sz="1600" i="1" dirty="0"/>
              <a:t>POP</a:t>
            </a:r>
            <a:r>
              <a:rPr lang="en-US" sz="1600" dirty="0"/>
              <a:t>, 1996]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528573-F881-4844-99AA-288A4DCDCD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08" y="2476029"/>
            <a:ext cx="2376757" cy="690141"/>
          </a:xfrm>
          <a:prstGeom prst="rect">
            <a:avLst/>
          </a:prstGeom>
        </p:spPr>
      </p:pic>
      <p:sp>
        <p:nvSpPr>
          <p:cNvPr id="37" name="Text Placeholder 2 1 2">
            <a:extLst>
              <a:ext uri="{FF2B5EF4-FFF2-40B4-BE49-F238E27FC236}">
                <a16:creationId xmlns:a16="http://schemas.microsoft.com/office/drawing/2014/main" id="{BEEB96EF-7492-4DDE-9DEB-BCD5802EC2DF}"/>
              </a:ext>
            </a:extLst>
          </p:cNvPr>
          <p:cNvSpPr txBox="1">
            <a:spLocks/>
          </p:cNvSpPr>
          <p:nvPr/>
        </p:nvSpPr>
        <p:spPr>
          <a:xfrm>
            <a:off x="7677108" y="1967822"/>
            <a:ext cx="3593056" cy="43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cap="none" dirty="0"/>
              <a:t>Zeroth order results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447BEDA4-62E4-4695-ADD2-6750E77A87C6}"/>
              </a:ext>
            </a:extLst>
          </p:cNvPr>
          <p:cNvSpPr txBox="1"/>
          <p:nvPr/>
        </p:nvSpPr>
        <p:spPr>
          <a:xfrm>
            <a:off x="6880179" y="3294053"/>
            <a:ext cx="439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Lawson – Woodward theorem holds: no net energy gain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D4530200-CCC5-4BA6-BC88-E7DD611102C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44" y="5571684"/>
            <a:ext cx="1461333" cy="597333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BBE05079-C2CD-4FE2-9244-0117825B735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86" y="5785428"/>
            <a:ext cx="1264762" cy="313905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7F19C6E-EF8D-485C-83D7-6FA0BC385604}"/>
              </a:ext>
            </a:extLst>
          </p:cNvPr>
          <p:cNvSpPr txBox="1"/>
          <p:nvPr/>
        </p:nvSpPr>
        <p:spPr>
          <a:xfrm>
            <a:off x="830830" y="5140460"/>
            <a:ext cx="384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 vatiations in a comoving r.f.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179AD4D4-172D-4CEB-92F4-FE9848618CE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93" y="2539598"/>
            <a:ext cx="503422" cy="15308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0145B822-D13C-4A82-9B90-D8EDD7F3AAA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62" y="2533862"/>
            <a:ext cx="1240770" cy="19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8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9F9F5F61-583B-46D4-A32C-CC5D0FABB3DE}"/>
              </a:ext>
            </a:extLst>
          </p:cNvPr>
          <p:cNvSpPr txBox="1"/>
          <p:nvPr/>
        </p:nvSpPr>
        <p:spPr>
          <a:xfrm>
            <a:off x="4958289" y="3984961"/>
            <a:ext cx="3232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express the slow varying factor as combination of slow varying quantities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319642DC-D83A-4B2A-AB79-FE3C2642E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8219"/>
            <a:ext cx="3871058" cy="25441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ECD0099-3AFB-49E4-8F30-B1AC7BA3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envelope evolution equation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2A93DCF-3131-47C4-B6E0-981CA107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42A5F1-0D30-4CE0-96DE-D170252F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FE5C76-A274-465D-8119-061BF52E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1959358"/>
            <a:ext cx="6837330" cy="322187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1FCE683D-E403-4A3F-830F-EA11A75837A1}"/>
              </a:ext>
            </a:extLst>
          </p:cNvPr>
          <p:cNvSpPr txBox="1"/>
          <p:nvPr/>
        </p:nvSpPr>
        <p:spPr>
          <a:xfrm>
            <a:off x="4729216" y="3012832"/>
            <a:ext cx="467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average current can be written as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2CC5111-2A49-4E6A-AC6B-9DD4DD5FE5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2" y="3382166"/>
            <a:ext cx="3524721" cy="598000"/>
          </a:xfrm>
          <a:prstGeom prst="rect">
            <a:avLst/>
          </a:prstGeom>
          <a:noFill/>
          <a:ln w="44450">
            <a:noFill/>
          </a:ln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C8ADA50C-69B1-41C4-8CDF-4C501CB361BB}"/>
              </a:ext>
            </a:extLst>
          </p:cNvPr>
          <p:cNvSpPr txBox="1"/>
          <p:nvPr/>
        </p:nvSpPr>
        <p:spPr>
          <a:xfrm>
            <a:off x="838200" y="5434055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Comoving frame</a:t>
            </a:r>
            <a:r>
              <a:rPr lang="en-US" dirty="0"/>
              <a:t>: No back propagating waves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C19B1C-3A3E-477F-A766-78E748966D0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6" y="6072313"/>
            <a:ext cx="4534111" cy="321401"/>
          </a:xfrm>
          <a:prstGeom prst="rect">
            <a:avLst/>
          </a:prstGeom>
        </p:spPr>
      </p:pic>
      <p:sp>
        <p:nvSpPr>
          <p:cNvPr id="12" name="TextBox 23 1">
            <a:extLst>
              <a:ext uri="{FF2B5EF4-FFF2-40B4-BE49-F238E27FC236}">
                <a16:creationId xmlns:a16="http://schemas.microsoft.com/office/drawing/2014/main" id="{04133523-F741-45E0-93BF-97B070D547A7}"/>
              </a:ext>
            </a:extLst>
          </p:cNvPr>
          <p:cNvSpPr txBox="1"/>
          <p:nvPr/>
        </p:nvSpPr>
        <p:spPr>
          <a:xfrm>
            <a:off x="6292878" y="5422165"/>
            <a:ext cx="418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frame</a:t>
            </a:r>
            <a:r>
              <a:rPr lang="en-US" dirty="0"/>
              <a:t>: fully </a:t>
            </a:r>
            <a:r>
              <a:rPr lang="en-US" dirty="0" err="1"/>
              <a:t>selfconsistent</a:t>
            </a:r>
            <a:r>
              <a:rPr lang="en-US" dirty="0"/>
              <a:t> equation</a:t>
            </a:r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BF847FAF-E9E3-47EB-A590-80BD629F89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00" y="6057342"/>
            <a:ext cx="4560117" cy="32246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109B3E-DEF1-4A0C-8CA1-48F9C0A24244}"/>
              </a:ext>
            </a:extLst>
          </p:cNvPr>
          <p:cNvSpPr txBox="1"/>
          <p:nvPr/>
        </p:nvSpPr>
        <p:spPr>
          <a:xfrm>
            <a:off x="838200" y="1648109"/>
            <a:ext cx="286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Maxwell’s equation for vector potential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DF1AEE4-2E71-4DA0-B1AE-B29C04CD6B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90" y="2463896"/>
            <a:ext cx="3500190" cy="301714"/>
          </a:xfrm>
          <a:prstGeom prst="rect">
            <a:avLst/>
          </a:prstGeom>
        </p:spPr>
      </p:pic>
      <p:sp>
        <p:nvSpPr>
          <p:cNvPr id="23" name="Ovale 22">
            <a:extLst>
              <a:ext uri="{FF2B5EF4-FFF2-40B4-BE49-F238E27FC236}">
                <a16:creationId xmlns:a16="http://schemas.microsoft.com/office/drawing/2014/main" id="{7997BB4A-7D9B-440D-9799-A6444B2F7960}"/>
              </a:ext>
            </a:extLst>
          </p:cNvPr>
          <p:cNvSpPr/>
          <p:nvPr/>
        </p:nvSpPr>
        <p:spPr>
          <a:xfrm>
            <a:off x="8153400" y="1907134"/>
            <a:ext cx="846975" cy="40190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 2">
            <a:extLst>
              <a:ext uri="{FF2B5EF4-FFF2-40B4-BE49-F238E27FC236}">
                <a16:creationId xmlns:a16="http://schemas.microsoft.com/office/drawing/2014/main" id="{6ABDA03B-2BC9-452C-A198-A07FBAE401F8}"/>
              </a:ext>
            </a:extLst>
          </p:cNvPr>
          <p:cNvSpPr txBox="1"/>
          <p:nvPr/>
        </p:nvSpPr>
        <p:spPr>
          <a:xfrm>
            <a:off x="8711381" y="2458065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Poisson’s equation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22B9B8B-F1FA-4390-A712-A2E9A0BC8A2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36" y="2815061"/>
            <a:ext cx="1052952" cy="225524"/>
          </a:xfrm>
          <a:prstGeom prst="rect">
            <a:avLst/>
          </a:prstGeom>
        </p:spPr>
      </p:pic>
      <p:cxnSp>
        <p:nvCxnSpPr>
          <p:cNvPr id="28" name="Connettore curvo 27">
            <a:extLst>
              <a:ext uri="{FF2B5EF4-FFF2-40B4-BE49-F238E27FC236}">
                <a16:creationId xmlns:a16="http://schemas.microsoft.com/office/drawing/2014/main" id="{6BBC119F-12C1-48E5-BD07-1A245B6FB438}"/>
              </a:ext>
            </a:extLst>
          </p:cNvPr>
          <p:cNvCxnSpPr>
            <a:stCxn id="24" idx="1"/>
            <a:endCxn id="23" idx="4"/>
          </p:cNvCxnSpPr>
          <p:nvPr/>
        </p:nvCxnSpPr>
        <p:spPr>
          <a:xfrm rot="10800000">
            <a:off x="8576889" y="2309039"/>
            <a:ext cx="134493" cy="333692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1EBB07A-637C-4197-96DC-46291B93B463}"/>
              </a:ext>
            </a:extLst>
          </p:cNvPr>
          <p:cNvCxnSpPr>
            <a:stCxn id="23" idx="3"/>
            <a:endCxn id="23" idx="7"/>
          </p:cNvCxnSpPr>
          <p:nvPr/>
        </p:nvCxnSpPr>
        <p:spPr>
          <a:xfrm flipV="1">
            <a:off x="8277437" y="1965992"/>
            <a:ext cx="598901" cy="2841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FA31AAE6-B4CB-4C01-A262-AC5870B21B24}"/>
              </a:ext>
            </a:extLst>
          </p:cNvPr>
          <p:cNvCxnSpPr>
            <a:stCxn id="23" idx="1"/>
            <a:endCxn id="23" idx="5"/>
          </p:cNvCxnSpPr>
          <p:nvPr/>
        </p:nvCxnSpPr>
        <p:spPr>
          <a:xfrm>
            <a:off x="8277437" y="1965992"/>
            <a:ext cx="598901" cy="2841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0B59686-DF9C-4173-B14C-735112F8CBB5}"/>
              </a:ext>
            </a:extLst>
          </p:cNvPr>
          <p:cNvSpPr txBox="1"/>
          <p:nvPr/>
        </p:nvSpPr>
        <p:spPr>
          <a:xfrm>
            <a:off x="838200" y="2441504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Laser pulse</a:t>
            </a:r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67681736-50BD-4B47-A7B5-C7F72667753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070287"/>
            <a:ext cx="1107701" cy="649945"/>
          </a:xfrm>
          <a:prstGeom prst="rect">
            <a:avLst/>
          </a:prstGeom>
        </p:spPr>
      </p:pic>
      <p:sp>
        <p:nvSpPr>
          <p:cNvPr id="66" name="TextBox 34 2">
            <a:extLst>
              <a:ext uri="{FF2B5EF4-FFF2-40B4-BE49-F238E27FC236}">
                <a16:creationId xmlns:a16="http://schemas.microsoft.com/office/drawing/2014/main" id="{F8E7281A-58DB-4CB8-8E02-C5AB6C67465F}"/>
              </a:ext>
            </a:extLst>
          </p:cNvPr>
          <p:cNvSpPr txBox="1"/>
          <p:nvPr/>
        </p:nvSpPr>
        <p:spPr>
          <a:xfrm>
            <a:off x="8440313" y="4796114"/>
            <a:ext cx="301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[Mora, </a:t>
            </a:r>
            <a:r>
              <a:rPr lang="en-US" sz="1600" dirty="0" err="1"/>
              <a:t>Antonsen</a:t>
            </a:r>
            <a:r>
              <a:rPr lang="en-US" sz="1600" dirty="0"/>
              <a:t>, </a:t>
            </a:r>
            <a:r>
              <a:rPr lang="en-US" sz="1600" i="1" dirty="0"/>
              <a:t>POP</a:t>
            </a:r>
            <a:r>
              <a:rPr lang="en-US" sz="1600" dirty="0"/>
              <a:t>, 1996]</a:t>
            </a: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12FB8E85-25AF-4140-829E-D45537A724B9}"/>
              </a:ext>
            </a:extLst>
          </p:cNvPr>
          <p:cNvSpPr/>
          <p:nvPr/>
        </p:nvSpPr>
        <p:spPr>
          <a:xfrm>
            <a:off x="6238860" y="5374304"/>
            <a:ext cx="5332599" cy="105461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60A77AE-550C-4512-9068-EC2A624248F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19" y="5773529"/>
            <a:ext cx="1246545" cy="2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2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7D628-B15B-4607-BED9-DEEC2D75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Averaged particles dynamics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7E37B8-455D-45AE-8906-7A997E14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13DDE7-98A7-4531-8336-25D7558E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DF7BD0-EBC4-4E4B-B41D-FB649CDA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8</a:t>
            </a:fld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9D8D84A-90A0-437C-9264-FC1A9893DA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1653742"/>
            <a:ext cx="4319961" cy="2023628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:a16="http://schemas.microsoft.com/office/drawing/2014/main" id="{A8965C4A-F646-4CE2-9C15-12671382D3C4}"/>
              </a:ext>
            </a:extLst>
          </p:cNvPr>
          <p:cNvSpPr txBox="1"/>
          <p:nvPr/>
        </p:nvSpPr>
        <p:spPr>
          <a:xfrm>
            <a:off x="6626525" y="1640575"/>
            <a:ext cx="4155212" cy="20313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Particle phase space evolves on </a:t>
            </a:r>
            <a:r>
              <a:rPr lang="en-US" b="1"/>
              <a:t>long</a:t>
            </a:r>
            <a:r>
              <a:rPr lang="en-US"/>
              <a:t> time scales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Wake fields and laser pulse are two computationally different objects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We define the average γ as the sum of the averaged terms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A64443-2B7E-49F8-BD57-949C1740D742}"/>
              </a:ext>
            </a:extLst>
          </p:cNvPr>
          <p:cNvSpPr txBox="1"/>
          <p:nvPr/>
        </p:nvSpPr>
        <p:spPr>
          <a:xfrm>
            <a:off x="838200" y="3917223"/>
            <a:ext cx="2910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ponderomotive force due to the laser pulse contributes separately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46A3B9E-40E5-4C61-B202-9729D90865C7}"/>
              </a:ext>
            </a:extLst>
          </p:cNvPr>
          <p:cNvSpPr txBox="1"/>
          <p:nvPr/>
        </p:nvSpPr>
        <p:spPr>
          <a:xfrm>
            <a:off x="4295126" y="4027558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is possible because we can split the sources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C7CB094-8531-40BA-915E-0839C66A938A}"/>
              </a:ext>
            </a:extLst>
          </p:cNvPr>
          <p:cNvSpPr txBox="1"/>
          <p:nvPr/>
        </p:nvSpPr>
        <p:spPr>
          <a:xfrm>
            <a:off x="7779808" y="3824890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Laser pulse: fast varying currents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6BCF9B-E3D4-4B71-AB92-86DBF932AA08}"/>
              </a:ext>
            </a:extLst>
          </p:cNvPr>
          <p:cNvSpPr txBox="1"/>
          <p:nvPr/>
        </p:nvSpPr>
        <p:spPr>
          <a:xfrm>
            <a:off x="7779808" y="4471221"/>
            <a:ext cx="390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Wake fields: slow varying currents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3A83CE10-3D08-4038-A50B-3D72477D5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99" y="5418142"/>
            <a:ext cx="2187229" cy="5679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CB9DC56-A2C1-415E-8C0B-A8F20218D3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57" y="5610529"/>
            <a:ext cx="2361611" cy="252931"/>
          </a:xfrm>
          <a:prstGeom prst="rect">
            <a:avLst/>
          </a:prstGeom>
        </p:spPr>
      </p:pic>
      <p:cxnSp>
        <p:nvCxnSpPr>
          <p:cNvPr id="23" name="Straight Arrow Connector 36">
            <a:extLst>
              <a:ext uri="{FF2B5EF4-FFF2-40B4-BE49-F238E27FC236}">
                <a16:creationId xmlns:a16="http://schemas.microsoft.com/office/drawing/2014/main" id="{B7977A10-F5FD-4636-B2C6-F3C97F0DF8EB}"/>
              </a:ext>
            </a:extLst>
          </p:cNvPr>
          <p:cNvCxnSpPr>
            <a:cxnSpLocks/>
          </p:cNvCxnSpPr>
          <p:nvPr/>
        </p:nvCxnSpPr>
        <p:spPr>
          <a:xfrm flipH="1">
            <a:off x="3748483" y="5702132"/>
            <a:ext cx="51127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38">
            <a:extLst>
              <a:ext uri="{FF2B5EF4-FFF2-40B4-BE49-F238E27FC236}">
                <a16:creationId xmlns:a16="http://schemas.microsoft.com/office/drawing/2014/main" id="{69F1A20A-CC22-415E-908C-38F92049DC75}"/>
              </a:ext>
            </a:extLst>
          </p:cNvPr>
          <p:cNvSpPr/>
          <p:nvPr/>
        </p:nvSpPr>
        <p:spPr>
          <a:xfrm>
            <a:off x="6514000" y="5505018"/>
            <a:ext cx="359935" cy="46245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40">
            <a:extLst>
              <a:ext uri="{FF2B5EF4-FFF2-40B4-BE49-F238E27FC236}">
                <a16:creationId xmlns:a16="http://schemas.microsoft.com/office/drawing/2014/main" id="{D45F4F14-32BD-4DDE-A8DE-FFA53F46584F}"/>
              </a:ext>
            </a:extLst>
          </p:cNvPr>
          <p:cNvCxnSpPr>
            <a:cxnSpLocks/>
          </p:cNvCxnSpPr>
          <p:nvPr/>
        </p:nvCxnSpPr>
        <p:spPr>
          <a:xfrm flipV="1">
            <a:off x="6867758" y="5462112"/>
            <a:ext cx="341136" cy="12322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1">
            <a:extLst>
              <a:ext uri="{FF2B5EF4-FFF2-40B4-BE49-F238E27FC236}">
                <a16:creationId xmlns:a16="http://schemas.microsoft.com/office/drawing/2014/main" id="{37B9CC21-5949-4FF7-A502-F4D9BF4263CE}"/>
              </a:ext>
            </a:extLst>
          </p:cNvPr>
          <p:cNvSpPr txBox="1"/>
          <p:nvPr/>
        </p:nvSpPr>
        <p:spPr>
          <a:xfrm>
            <a:off x="7169685" y="5258595"/>
            <a:ext cx="40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endParaRPr lang="en-US" sz="1400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AE5ADDC6-9432-4BB5-96BB-4436162B1C18}"/>
              </a:ext>
            </a:extLst>
          </p:cNvPr>
          <p:cNvCxnSpPr>
            <a:cxnSpLocks/>
          </p:cNvCxnSpPr>
          <p:nvPr/>
        </p:nvCxnSpPr>
        <p:spPr>
          <a:xfrm>
            <a:off x="3611526" y="4350723"/>
            <a:ext cx="434662" cy="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71C81CBA-1697-435B-9D47-4C81D85F2ABC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7038326" y="4009556"/>
            <a:ext cx="741482" cy="4796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63293970-7584-4EE1-9104-B36606F2B0C3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038326" y="4489223"/>
            <a:ext cx="741482" cy="1666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C739DC8-9E93-4F0E-ACA7-CE66D387F7EE}"/>
              </a:ext>
            </a:extLst>
          </p:cNvPr>
          <p:cNvSpPr txBox="1"/>
          <p:nvPr/>
        </p:nvSpPr>
        <p:spPr>
          <a:xfrm>
            <a:off x="4153587" y="4948296"/>
            <a:ext cx="3999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Ponderomotive approximation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EAA44AA-A972-4E1A-8775-0318888D8A4B}"/>
              </a:ext>
            </a:extLst>
          </p:cNvPr>
          <p:cNvSpPr txBox="1"/>
          <p:nvPr/>
        </p:nvSpPr>
        <p:spPr>
          <a:xfrm>
            <a:off x="7508410" y="5310104"/>
            <a:ext cx="4000425" cy="92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in an </a:t>
            </a:r>
            <a:r>
              <a:rPr lang="en-US" i="1" dirty="0"/>
              <a:t>a priori</a:t>
            </a:r>
            <a:r>
              <a:rPr lang="en-US" dirty="0"/>
              <a:t> assumption</a:t>
            </a:r>
          </a:p>
          <a:p>
            <a:r>
              <a:rPr lang="en-US" dirty="0"/>
              <a:t>Empirical observations suggest this is a good approximation</a:t>
            </a:r>
          </a:p>
        </p:txBody>
      </p:sp>
    </p:spTree>
    <p:extLst>
      <p:ext uri="{BB962C8B-B14F-4D97-AF65-F5344CB8AC3E}">
        <p14:creationId xmlns:p14="http://schemas.microsoft.com/office/powerpoint/2010/main" val="200963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6A010-98D4-43D7-8A2A-78345FF4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equation solver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2B2CB4-830E-4981-BDA4-80753BEE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18/09/2019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9F006F-71DD-466C-B5E4-A9416F08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Terzani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08C2C3-0F7B-43F6-B95B-2D7328B0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1324-C2AB-4AC1-B263-B62F3F077BFB}" type="slidenum">
              <a:rPr lang="en-US" smtClean="0"/>
              <a:t>9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903A57-F1B4-4A56-85A3-BC52981D4C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83510"/>
            <a:ext cx="2834406" cy="1014900"/>
          </a:xfrm>
          <a:prstGeom prst="rect">
            <a:avLst/>
          </a:prstGeom>
        </p:spPr>
      </p:pic>
      <p:pic>
        <p:nvPicPr>
          <p:cNvPr id="11" name="Picture 10 1">
            <a:extLst>
              <a:ext uri="{FF2B5EF4-FFF2-40B4-BE49-F238E27FC236}">
                <a16:creationId xmlns:a16="http://schemas.microsoft.com/office/drawing/2014/main" id="{C5DB1E8E-FC36-4544-8D8E-9FBD4D2565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80" y="1653741"/>
            <a:ext cx="4560117" cy="322462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A4D3F03-BED3-4B85-94A7-F9FCBE7830C4}"/>
              </a:ext>
            </a:extLst>
          </p:cNvPr>
          <p:cNvSpPr txBox="1"/>
          <p:nvPr/>
        </p:nvSpPr>
        <p:spPr>
          <a:xfrm>
            <a:off x="838200" y="1558529"/>
            <a:ext cx="535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Retains the second temporal derivative (full wave operator)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Solved in the LAB frame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operator is inverted </a:t>
            </a:r>
            <a:r>
              <a:rPr lang="en-US" b="1" dirty="0"/>
              <a:t>explicitly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E729F6D5-EBE1-4A9F-909E-0377DC07D138}"/>
              </a:ext>
            </a:extLst>
          </p:cNvPr>
          <p:cNvSpPr txBox="1"/>
          <p:nvPr/>
        </p:nvSpPr>
        <p:spPr>
          <a:xfrm>
            <a:off x="7830447" y="2036399"/>
            <a:ext cx="3614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Second derivative</a:t>
            </a:r>
            <a:r>
              <a:rPr lang="en-US" dirty="0"/>
              <a:t> is important for depleted pulses </a:t>
            </a:r>
            <a:r>
              <a:rPr lang="en-US" sz="1600" dirty="0"/>
              <a:t>[Benedetti, Schroeder  et al., </a:t>
            </a:r>
            <a:r>
              <a:rPr lang="en-US" sz="1600" i="1" dirty="0"/>
              <a:t>PFCF</a:t>
            </a:r>
            <a:r>
              <a:rPr lang="en-US" sz="1600" dirty="0"/>
              <a:t>, 2018]</a:t>
            </a:r>
            <a:r>
              <a:rPr lang="en-US" b="1" dirty="0"/>
              <a:t> </a:t>
            </a:r>
            <a:r>
              <a:rPr lang="en-US" dirty="0"/>
              <a:t>and regularizes the explicit inversion of the operator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CD9603A-A0C9-4CBA-8904-FA87BD8E00B4}"/>
              </a:ext>
            </a:extLst>
          </p:cNvPr>
          <p:cNvSpPr txBox="1"/>
          <p:nvPr/>
        </p:nvSpPr>
        <p:spPr>
          <a:xfrm>
            <a:off x="7824175" y="3482852"/>
            <a:ext cx="3322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u="sng" dirty="0"/>
              <a:t>lab frame</a:t>
            </a:r>
            <a:r>
              <a:rPr lang="en-US" dirty="0"/>
              <a:t> is chosen for consistency reasons with the rest of </a:t>
            </a:r>
            <a:r>
              <a:rPr lang="en-US" b="1" dirty="0"/>
              <a:t>ALaDyn </a:t>
            </a:r>
            <a:r>
              <a:rPr lang="en-US" dirty="0"/>
              <a:t>and to be able to perform an explicit inversion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5440045C-A6BB-46BE-B551-6AF27867CC26}"/>
              </a:ext>
            </a:extLst>
          </p:cNvPr>
          <p:cNvSpPr txBox="1"/>
          <p:nvPr/>
        </p:nvSpPr>
        <p:spPr>
          <a:xfrm>
            <a:off x="7824174" y="4919601"/>
            <a:ext cx="3322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Explicit inversion</a:t>
            </a:r>
            <a:r>
              <a:rPr lang="en-US" dirty="0"/>
              <a:t> is faster than the implicit one and guarantees the same CFL (stability) condition of a standard PIC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67F753D2-829D-49C7-BEA8-2E87446C87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13" y="4358726"/>
            <a:ext cx="2203428" cy="312381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95ED6ACE-B118-44B8-B3B5-988882976EB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07" y="5030989"/>
            <a:ext cx="1889524" cy="760381"/>
          </a:xfrm>
          <a:prstGeom prst="rect">
            <a:avLst/>
          </a:prstGeom>
        </p:spPr>
      </p:pic>
      <p:pic>
        <p:nvPicPr>
          <p:cNvPr id="31" name="Picture 15">
            <a:extLst>
              <a:ext uri="{FF2B5EF4-FFF2-40B4-BE49-F238E27FC236}">
                <a16:creationId xmlns:a16="http://schemas.microsoft.com/office/drawing/2014/main" id="{4459F2D7-A657-4C2A-9021-3DEB7936A8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70" y="3910645"/>
            <a:ext cx="3497018" cy="2332074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9F013219-DAE6-4C43-AF57-61805D30211D}"/>
              </a:ext>
            </a:extLst>
          </p:cNvPr>
          <p:cNvSpPr/>
          <p:nvPr/>
        </p:nvSpPr>
        <p:spPr>
          <a:xfrm>
            <a:off x="746994" y="2767915"/>
            <a:ext cx="7083453" cy="358843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77A3869-C469-41D9-A59F-18F727F8BD91}"/>
              </a:ext>
            </a:extLst>
          </p:cNvPr>
          <p:cNvSpPr txBox="1"/>
          <p:nvPr/>
        </p:nvSpPr>
        <p:spPr>
          <a:xfrm>
            <a:off x="1030286" y="3899450"/>
            <a:ext cx="3172663" cy="36933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One step explicit advance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AC4FC66-BD7A-4762-945A-1CBC359641CB}"/>
              </a:ext>
            </a:extLst>
          </p:cNvPr>
          <p:cNvSpPr txBox="1"/>
          <p:nvPr/>
        </p:nvSpPr>
        <p:spPr>
          <a:xfrm>
            <a:off x="1035909" y="5266863"/>
            <a:ext cx="64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CFL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9A085E-7D67-4755-A89B-F0FE3158ED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6" y="3320442"/>
            <a:ext cx="2558335" cy="324820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DFE898E-7D06-48A0-9D6A-C0FA7699B904}"/>
              </a:ext>
            </a:extLst>
          </p:cNvPr>
          <p:cNvSpPr txBox="1"/>
          <p:nvPr/>
        </p:nvSpPr>
        <p:spPr>
          <a:xfrm>
            <a:off x="932849" y="2951110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Numerical evolution equation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97D3FFB-694B-4131-9EA0-20DB7896B3BD}"/>
              </a:ext>
            </a:extLst>
          </p:cNvPr>
          <p:cNvSpPr txBox="1"/>
          <p:nvPr/>
        </p:nvSpPr>
        <p:spPr>
          <a:xfrm>
            <a:off x="4654137" y="2987314"/>
            <a:ext cx="310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Invert the formula by the means of centered derivatives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415DEF7A-6AB5-4760-9193-FDF89AF1C3C1}"/>
              </a:ext>
            </a:extLst>
          </p:cNvPr>
          <p:cNvCxnSpPr>
            <a:cxnSpLocks/>
          </p:cNvCxnSpPr>
          <p:nvPr/>
        </p:nvCxnSpPr>
        <p:spPr>
          <a:xfrm>
            <a:off x="3903631" y="3507201"/>
            <a:ext cx="63146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6410E5A-AE79-4F9F-AF82-073BD2AC9519}"/>
              </a:ext>
            </a:extLst>
          </p:cNvPr>
          <p:cNvSpPr txBox="1"/>
          <p:nvPr/>
        </p:nvSpPr>
        <p:spPr>
          <a:xfrm>
            <a:off x="1030286" y="475004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Stability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C827768-5F87-495A-927C-2797FEC4DD41}"/>
              </a:ext>
            </a:extLst>
          </p:cNvPr>
          <p:cNvSpPr txBox="1"/>
          <p:nvPr/>
        </p:nvSpPr>
        <p:spPr>
          <a:xfrm>
            <a:off x="1014939" y="5796879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[Terzani, Londrillo, </a:t>
            </a:r>
            <a:r>
              <a:rPr lang="en-US" sz="1600" i="1" dirty="0"/>
              <a:t>CPC</a:t>
            </a:r>
            <a:r>
              <a:rPr lang="en-US" sz="1600" dirty="0"/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2301275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522,6846"/>
  <p:tag name="LATEXADDIN" val="\documentclass{article}&#10;\usepackage{amsmath}&#10;\pagestyle{empty}&#10;\begin{document}&#10;\begin{align*}&#10;L_{tot}\gg \lambda_0&#10;\end{align*}&#10;\end{document}"/>
  <p:tag name="IGUANATEXSIZE" val="20"/>
  <p:tag name="IGUANATEXCURSOR" val="11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622,4222"/>
  <p:tag name="LATEXADDIN" val="\documentclass{article}&#10;\usepackage{amsmath}&#10;\pagestyle{empty}&#10;\begin{document}&#10;&#10;\begin{align*}&#10;\partial_{\tau}\sim \mathcal{O}\left(\varepsilon^2\right)&#10;\end{align*}&#10;&#10;&#10;\end{document}"/>
  <p:tag name="IGUANATEXSIZE" val="20"/>
  <p:tag name="IGUANATEXCURSOR" val="16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246,7191"/>
  <p:tag name="LATEXADDIN" val="\documentclass{article}&#10;\usepackage{amsmath}&#10;\pagestyle{empty}&#10;\begin{document}&#10;&#10;\begin{align*}&#10;\sim \omega_0&#10;\end{align*}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2385"/>
  <p:tag name="ORIGINALWIDTH" val="605,1743"/>
  <p:tag name="LATEXADDIN" val="\documentclass{article}&#10;\usepackage{amsmath}&#10;\pagestyle{empty}&#10;\begin{document}&#10;&#10;\begin{align*}&#10;\sim \omega_p=\varepsilon \omega_0&#10;\end{align*}&#10;&#10;&#10;\end{document}"/>
  <p:tag name="IGUANATEXSIZE" val="20"/>
  <p:tag name="IGUANATEXCURSOR" val="13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,4803"/>
  <p:tag name="ORIGINALWIDTH" val="3364,079"/>
  <p:tag name="LATEXADDIN" val="\documentclass{article}&#10;\usepackage{amsmath}&#10;\pagestyle{empty}&#10;\begin{document}&#10;\begin{align*}&#10;\left[\partial_{t,t}-2i\omega_0(\partial_t+c\partial_z)-c^2\nabla^2\right]\mathbf{a}_\perp(\mathbf{x},t)+c\nabla \partial_t\phi=-\omega_p^2\mathbf{J}_\perp(\mathbf{x},t)&#10;\end{align*}&#10;&#10;&#10;&#10;\end{document}"/>
  <p:tag name="IGUANATEXSIZE" val="20"/>
  <p:tag name="IGUANATEXCURSOR" val="18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1732,283"/>
  <p:tag name="LATEXADDIN" val="\documentclass{article}&#10;\usepackage{amsmath}&#10;\pagestyle{empty}&#10;\begin{document}&#10;&#10;\begin{align*}&#10;\widetilde{\mathbf{J}}_\perp=q n \frac{\widetilde{\mathbf{u}}_\perp}{\gamma}=\frac{\overline{n}}{\overline{\gamma}}\hat{\mathbf{a}}_\perp=\chi(\mathbf{x},t)\hat{\mathbf{a}}_\perp&#10;\end{align*}&#10;&#10;&#10;\end{document}"/>
  <p:tag name="IGUANATEXSIZE" val="20"/>
  <p:tag name="IGUANATEXCURSOR" val="11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,4803"/>
  <p:tag name="ORIGINALWIDTH" val="2230,971"/>
  <p:tag name="LATEXADDIN" val="\documentclass{article}&#10;\usepackage{amsmath}&#10;\pagestyle{empty}&#10;\begin{document}&#10;\begin{align*}&#10;\partial_{\tau, \tau}\hat{\mathbf{a}}-2\left(i\omega_0+\partial_\xi\right)\partial_\tau\hat{\mathbf{a}}-\nabla^2_\perp\hat{\mathbf{a}}=-\omega_p^2\chi\hat{\mathbf{a}}&#10;\end{align*}&#10;&#10;&#10;&#10;\end{document}"/>
  <p:tag name="IGUANATEXSIZE" val="20"/>
  <p:tag name="IGUANATEXCURSOR" val="13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,2302"/>
  <p:tag name="ORIGINALWIDTH" val="2242,97"/>
  <p:tag name="LATEXADDIN" val="\documentclass{article}&#10;\usepackage{amsmath}&#10;\pagestyle{empty}&#10;\begin{document}&#10;\begin{align*}&#10;\left[\partial_{t,t}-2i\omega_0(\partial_t+c\partial_z)-c^2\nabla^2\right]\hat{\mathbf{a}}=-\omega_p^2\chi\hat{\mathbf{a}}&#10;\end{align*}&#10;&#10;&#10;&#10;\end{document}"/>
  <p:tag name="IGUANATEXSIZE" val="20"/>
  <p:tag name="IGUANATEXCURSOR" val="21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722,535"/>
  <p:tag name="LATEXADDIN" val="\documentclass{article}&#10;\usepackage{amsmath}&#10;\pagestyle{empty}&#10;\begin{document}&#10;\begin{align*}&#10;\mathbf{a}_\perp(\mathbf{x},t)=\mathcal{R}{e}[\hat{\mathbf{a}}_\perp(\mathbf{x},t)e^{ik_0(z-ct)}]&#10;\end{align*}&#10;&#10;&#10;&#10;\end{document}"/>
  <p:tag name="IGUANATEXSIZE" val="20"/>
  <p:tag name="IGUANATEXCURSOR" val="15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9861"/>
  <p:tag name="ORIGINALWIDTH" val="518,1852"/>
  <p:tag name="LATEXADDIN" val="\documentclass{article}&#10;\usepackage{amsmath}&#10;\pagestyle{empty}&#10;\begin{document}&#10;\begin{align*}&#10;\nabla \phi \sim \varepsilon \omega_0&#10;\end{align*}&#10;&#10;&#10;&#10;\end{document}"/>
  <p:tag name="IGUANATEXSIZE" val="20"/>
  <p:tag name="IGUANATEXCURSOR" val="14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,7101"/>
  <p:tag name="ORIGINALWIDTH" val="543,6821"/>
  <p:tag name="LATEXADDIN" val="\documentclass{article}&#10;\usepackage{amsmath}&#10;\pagestyle{empty}&#10;\begin{document}&#10;\begin{align*}&#10;\overline{\left(\frac{n}{\gamma}\right)}\simeq\frac{\overline{n}}{\overline{\gamma}}&#10;\end{align*}&#10;\end{document}"/>
  <p:tag name="IGUANATEXSIZE" val="20"/>
  <p:tag name="IGUANATEXCURSOR" val="13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987,252"/>
  <p:tag name="LATEXADDIN" val="\documentclass{article}&#10;\usepackage{amsmath}&#10;\pagestyle{empty}&#10;\begin{document}&#10;&#10;\begin{align*}&#10;\lambda_0\sim 1 \mu \text{m},\;L_{tot}\sim 5 \text{cm}\to&#10;T_{tot}\sim Mh&#10;\end{align*}&#10;&#10;&#10;\end{document}"/>
  <p:tag name="IGUANATEXSIZE" val="20"/>
  <p:tag name="IGUANATEXCURSOR" val="16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12,6734"/>
  <p:tag name="LATEXADDIN" val="\documentclass{article}&#10;\usepackage{amsmath}&#10;\pagestyle{empty}&#10;\begin{document}&#10;\begin{align*}&#10;\left(\xi=z-ct\right)&#10;\end{align*}&#10;&#10;&#10;&#10;\end{document}"/>
  <p:tag name="IGUANATEXSIZE" val="20"/>
  <p:tag name="IGUANATEXCURSOR" val="11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4,3757"/>
  <p:tag name="ORIGINALWIDTH" val="2125,234"/>
  <p:tag name="LATEXADDIN" val="\documentclass{article}&#10;\usepackage{amsmath}&#10;\pagestyle{empty}&#10;\begin{document}&#10;&#10;\begin{align*}&#10;&amp;\frac{1}{c}\frac{d\mathbf{u}}{dt}=k_p\left[ \mathbf{E}_w+\frac{\mathbf{u}}{\overline{\gamma}}\times \mathbf{B}_w\right]+\mathbf{F}_L\\&#10;&amp;\frac{1}{c}\frac{d\mathbf{x}}{dt}=\frac{\mathbf{u}}{\overline{\gamma}}\\&#10;&amp;\mathbf{F}_L=-\frac{1}{4 \overline{\gamma}}\nabla\left| \hat{\mathbf{a}}\right|^2\quad \overline{\gamma}^2=1+\left| \overline{\mathbf{u}}\right|^2+\frac{\left| \hat{\mathbf{a}}\right|^2}{2}&#10;\end{align*}&#10;&#10;&#10;\end{document}"/>
  <p:tag name="IGUANATEXSIZE" val="20"/>
  <p:tag name="IGUANATEXCURSOR" val="43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,7158"/>
  <p:tag name="ORIGINALWIDTH" val="1073,866"/>
  <p:tag name="LATEXADDIN" val="\documentclass{article}&#10;\usepackage{amsmath}&#10;\pagestyle{empty}&#10;\begin{document}&#10;&#10;\begin{align*}&#10;\overline{\gamma}^2=1+|\overline{\mathbf{u}}|^2+\frac{|\hat{\mathbf{a}}|^2}{2}&#10;\end{align*}&#10;&#10;&#10;\end{document}"/>
  <p:tag name="IGUANATEXSIZE" val="20"/>
  <p:tag name="IGUANATEXCURSOR" val="17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1161,605"/>
  <p:tag name="LATEXADDIN" val="\documentclass{article}&#10;\usepackage{amsmath}&#10;\pagestyle{empty}&#10;\begin{document}&#10;&#10;\begin{align*}&#10;\overline{\gamma}(\mathbf{p},\mathbf{a})=\gamma(\overline{\mathbf{p}},\hat{\mathbf{a}})+\Delta&#10;\end{align*}&#10;&#10;&#10;\end{document}"/>
  <p:tag name="IGUANATEXSIZE" val="20"/>
  <p:tag name="IGUANATEXCURSOR" val="17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,2302"/>
  <p:tag name="ORIGINALWIDTH" val="2242,97"/>
  <p:tag name="LATEXADDIN" val="\documentclass{article}&#10;\usepackage{amsmath}&#10;\pagestyle{empty}&#10;\begin{document}&#10;\begin{align*}&#10;\left[\partial_{t,t}-2i\omega_0(\partial_t+c\partial_z)-c^2\nabla^2\right]\hat{\mathbf{a}}=-\omega_p^2\chi\hat{\mathbf{a}}&#10;\end{align*}&#10;&#10;&#10;&#10;\end{document}"/>
  <p:tag name="IGUANATEXSIZE" val="20"/>
  <p:tag name="IGUANATEXCURSOR" val="21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84,364"/>
  <p:tag name="LATEXADDIN" val="\documentclass{article}&#10;\usepackage{amsmath}&#10;\pagestyle{empty}&#10;\begin{document}&#10;&#10;\begin{align*}&#10;a^{n+1}=F\left(a^n,a^{n-1}\right)&#10;\end{align*}&#10;&#10;&#10;\end{document}"/>
  <p:tag name="IGUANATEXSIZE" val="20"/>
  <p:tag name="IGUANATEXCURSOR" val="12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,2032"/>
  <p:tag name="ORIGINALWIDTH" val="929,8838"/>
  <p:tag name="LATEXADDIN" val="\documentclass{article}&#10;\usepackage{amsmath}&#10;\pagestyle{empty}&#10;\begin{document}&#10;\begin{align*}&#10;\sigma\simeq \sqrt{1-\frac{k_0 \Delta x}{2\sqrt{N_d}}}&#10;\end{align*}&#10;&#10;&#10;&#10;\end{document}"/>
  <p:tag name="IGUANATEXSIZE" val="20"/>
  <p:tag name="IGUANATEXCURSOR" val="14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257,593"/>
  <p:tag name="LATEXADDIN" val="\documentclass{article}&#10;\usepackage{amsmath}&#10;\pagestyle{empty}&#10;\begin{document}&#10;\begin{align*}&#10;\mathcal{D}_{t,t} a-2i\omega_0\mathcal{D}_t a= \hat{S}\left[ a\right]&#10;\end{align*}&#10;\end{document}"/>
  <p:tag name="IGUANATEXSIZE" val="20"/>
  <p:tag name="IGUANATEXCURSOR" val="14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,967"/>
  <p:tag name="ORIGINALWIDTH" val="1886,014"/>
  <p:tag name="LATEXADDIN" val="\documentclass{article}&#10;\usepackage{amsmath}&#10;\pagestyle{empty}&#10;\begin{document}&#10;\begin{align*}&#10;u^{n}=\frac{1}{1+h^2}\left[w+w\times h + h(w\cdot h) \right]&#10;\end{align*}&#10;&#10;&#10;&#10;\end{document}"/>
  <p:tag name="IGUANATEXSIZE" val="20"/>
  <p:tag name="IGUANATEXCURSOR" val="15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0,6712"/>
  <p:tag name="ORIGINALWIDTH" val="2046,494"/>
  <p:tag name="LATEXADDIN" val="\documentclass{article}&#10;\usepackage{amsmath}&#10;\pagestyle{empty}&#10;\begin{document}&#10;\begin{align*}&#10;&amp;w=u^{n-1/2}+\frac{\Delta t}{2}\left( E^n-\frac{1}{4 \widetilde{\gamma}_1}\nabla\left|a^{n}\right|^2\right)\\&#10;&amp;h=\frac{\Delta t}{2 \widetilde{\gamma}_1}B^n&#10;\end{align*}&#10;&#10;&#10;&#10;\end{document}"/>
  <p:tag name="IGUANATEXSIZE" val="20"/>
  <p:tag name="IGUANATEXCURSOR" val="20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533,1833"/>
  <p:tag name="LATEXADDIN" val="\documentclass{article}&#10;\usepackage{amsmath}&#10;\pagestyle{empty}&#10;\begin{document}&#10;\begin{align*}&#10;k_p=\omega_p/c&#10;\end{align*}&#10;\end{document}"/>
  <p:tag name="IGUANATEXSIZE" val="20"/>
  <p:tag name="IGUANATEXCURSOR" val="10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,7116"/>
  <p:tag name="ORIGINALWIDTH" val="1248,594"/>
  <p:tag name="LATEXADDIN" val="\documentclass{article}&#10;\usepackage{amsmath}&#10;\pagestyle{empty}&#10;\begin{document}&#10;&#10;\begin{align*}&#10;x^{n+1}=x^{n}+\Delta t \frac{u^{n+1/2}}{\widetilde{\gamma}_2}&#10;\end{align*}&#10;&#10;&#10;\end{document}"/>
  <p:tag name="IGUANATEXSIZE" val="20"/>
  <p:tag name="IGUANATEXCURSOR" val="15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9854"/>
  <p:tag name="ORIGINALWIDTH" val="303,712"/>
  <p:tag name="LATEXADDIN" val="\documentclass{article}&#10;\usepackage{amsmath}&#10;\pagestyle{empty}&#10;\begin{document}&#10;&#10;\begin{align*}&#10;\widetilde{\gamma}_1,\,\widetilde{\gamma}_2&#10;\end{align*}&#10;&#10;&#10;\end{document}"/>
  <p:tag name="IGUANATEXSIZE" val="20"/>
  <p:tag name="IGUANATEXCURSOR" val="13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9,9438"/>
  <p:tag name="ORIGINALWIDTH" val="1842,52"/>
  <p:tag name="LATEXADDIN" val="\documentclass{article}&#10;\usepackage{amsmath}&#10;\pagestyle{empty}&#10;\begin{document}&#10;&#10;\begin{align*}&#10;&amp;\widetilde{\gamma}_1=\left[\gamma_0^2+2\left(\widetilde{E}-\widetilde{a}/\widetilde{\gamma}_1\right)\cdot u^{n-1/2}\right]\\&#10;&amp;\widetilde{\gamma}_2=\left[1/\gamma_0\left(1-A\left(u\cdot \nabla |\widetilde{a}|^2\right)\right)\right]^{-1}&#10;\end{align*}&#10;&#10;&#10;\end{document}"/>
  <p:tag name="IGUANATEXSIZE" val="20"/>
  <p:tag name="IGUANATEXCURSOR" val="33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1984,252"/>
  <p:tag name="LATEXADDIN" val="\documentclass{article}&#10;\usepackage{amsmath}&#10;\pagestyle{empty}&#10;\begin{document}&#10;\begin{align*}&#10;a_0=15\quad w_0=15 \mu \text{m} \quad \tau_{fwhm}=19 \text{fs}&#10;\end{align*}&#10;&#10;&#10;&#10;\end{document}"/>
  <p:tag name="IGUANATEXSIZE" val="20"/>
  <p:tag name="IGUANATEXCURSOR" val="18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1984,252"/>
  <p:tag name="LATEXADDIN" val="\documentclass{article}&#10;\usepackage{amsmath}&#10;\pagestyle{empty}&#10;\begin{document}&#10;\begin{align*}&#10;a_0=15\quad w_0=15 \mu \text{m} \quad \tau_{fwhm}=19 \text{fs}&#10;\end{align*}&#10;&#10;&#10;&#10;\end{document}"/>
  <p:tag name="IGUANATEXSIZE" val="20"/>
  <p:tag name="IGUANATEXCURSOR" val="18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7,919"/>
  <p:tag name="ORIGINALWIDTH" val="2056,993"/>
  <p:tag name="LATEXADDIN" val="\documentclass{article}&#10;\usepackage{amsmath}&#10;\pagestyle{empty}&#10;\begin{document}&#10;\begin{align*}&#10;&amp;\frac{\partial}{\partial t} n+\nabla \cdot \left(\frac{\mathbf{u}}{\gamma} n\right)=0\\&#10;&amp;\frac{1}{c}\frac{\partial}{\partial t}\mathbf{u} + \left(\frac{\mathbf{u}}{\gamma} \cdot \nabla \right)\mathbf{u}= q\left(\mathbf{E}+\frac{\mathbf{u}}{\gamma}\times \mathbf{B}\right)&#10;\end{align*}&#10;\end{document}"/>
  <p:tag name="IGUANATEXSIZE" val="20"/>
  <p:tag name="IGUANATEXCURSOR" val="17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02,2122"/>
  <p:tag name="LATEXADDIN" val="\documentclass{article}&#10;\usepackage{amsmath}&#10;\pagestyle{empty}&#10;\begin{document}&#10;&#10;\begin{align*}&#10;(n,\, \mathbf{u})&#10;\end{align*}&#10;&#10;&#10;\end{document}"/>
  <p:tag name="IGUANATEXSIZE" val="20"/>
  <p:tag name="IGUANATEXCURSOR" val="11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7,4428"/>
  <p:tag name="ORIGINALWIDTH" val="2415,448"/>
  <p:tag name="LATEXADDIN" val="\documentclass{article}&#10;\usepackage{amsmath}&#10;\pagestyle{empty}&#10;\begin{document}&#10;\begin{align*}&#10;&amp;\gamma \to \gamma_P\\&#10;&amp;q\left(\mathbf{E}+\frac{\mathbf{u}}{\gamma}\times \mathbf{B}\right) \to q\left(\mathbf{E}_w+\frac{\mathbf{u}}{\gamma}\times \mathbf{B}_w\right)+ \mathbf{F}_P&#10;\end{align*}&#10;&#10;&#10;&#10;\end{document}"/>
  <p:tag name="IGUANATEXSIZE" val="20"/>
  <p:tag name="IGUANATEXCURSOR" val="27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7,4391"/>
  <p:tag name="ORIGINALWIDTH" val="1549,306"/>
  <p:tag name="LATEXADDIN" val="\documentclass{article}&#10;\usepackage{amsmath}&#10;\pagestyle{empty}&#10;\begin{document}&#10;&#10;\begin{align*}&#10;&amp;\partial_t\mathbf{u}=\mathbf{L}\left[\mathbf{u},\mathbf{x},t\right]\\&#10;&amp;\mathbf{L}\left[\mathbf{u},\mathbf{x},t\right]=\mathbf{F}_{L}-\left(\frac{\mathbf{u}}{\gamma}\cdot \nabla\right)\mathbf{u}&#10;\end{align*}&#10;&#10;&#10;\end{document}"/>
  <p:tag name="IGUANATEXSIZE" val="20"/>
  <p:tag name="IGUANATEXCURSOR" val="22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27,1466"/>
  <p:tag name="LATEXADDIN" val="\documentclass{article}&#10;\usepackage{amsmath}&#10;\pagestyle{empty}&#10;\begin{document}&#10;\begin{align*}&#10;\partial_t\mathbf{u}=\mathbf{F}\left[\mathbf{u},\mathbf{x},t\right]&#10;\end{align*}&#10;&#10;\end{document}"/>
  <p:tag name="IGUANATEXSIZE" val="20"/>
  <p:tag name="IGUANATEXCURSOR" val="12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,9659"/>
  <p:tag name="ORIGINALWIDTH" val="502,4372"/>
  <p:tag name="LATEXADDIN" val="\documentclass{article}&#10;\usepackage{amsmath}&#10;\pagestyle{empty}&#10;\begin{document}&#10;&#10;\begin{align*}&#10;\varepsilon=\frac{1}{k_0 w_0}&#10;\end{align*}&#10;&#10;&#10;\end{document}"/>
  <p:tag name="IGUANATEXSIZE" val="20"/>
  <p:tag name="IGUANATEXCURSOR" val="12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811,024"/>
  <p:tag name="LATEXADDIN" val="\documentclass{article}&#10;\usepackage{amsmath}&#10;\pagestyle{empty}&#10;\begin{document}&#10;&#10;\begin{align*}&#10;\mathbf{u}^{n+1}=\mathbf{u}^n+\frac{3}{2}\Delta t F^n-\frac{1}{2}\Delta t F^{n-1}&#10;\end{align*}&#10;&#10;&#10;\end{document}"/>
  <p:tag name="IGUANATEXSIZE" val="20"/>
  <p:tag name="IGUANATEXCURSOR" val="17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9617"/>
  <p:tag name="ORIGINALWIDTH" val="2254,968"/>
  <p:tag name="LATEXADDIN" val="\documentclass{article}&#10;\usepackage{amsmath}&#10;\pagestyle{empty}&#10;\begin{document}&#10;&#10;\begin{align*}&#10;\mathcal{D}_t\mathbf{u}\simeq\partial_t \mathbf{u}+c_1\Delta t^2\left[\frac{\partial^3 \mathbf{u}}{\partial t^3} \right]+c_2 \Delta t^3 \left[\frac{\partial^4 \mathbf{u}}{\partial t^4} \right]&#10;\end{align*}&#10;&#10;&#10;\end{document}"/>
  <p:tag name="IGUANATEXSIZE" val="20"/>
  <p:tag name="IGUANATEXCURSOR" val="19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7,919"/>
  <p:tag name="ORIGINALWIDTH" val="1608,549"/>
  <p:tag name="LATEXADDIN" val="\documentclass{article}&#10;\usepackage{amsmath}&#10;\pagestyle{empty}&#10;\begin{document}&#10;\begin{align*}&#10;&amp;\mathbf{S}_\mathbf{u}\left[\mathbf{u},\mathbf{x},t\right]=\mathbf{F}_{L}-\left(\frac{\mathbf{u}}{\gamma}\cdot \nabla\right)\mathbf{u}\\&#10;&amp;\mathbf{S}_n\left[\mathbf{u},\mathbf{x},t\right]=-\nabla \cdot \left(\frac{\mathbf{u}}{\gamma}n \right)&#10;\end{align*}&#10;&#10;&#10;&#10;\end{document}"/>
  <p:tag name="IGUANATEXSIZE" val="20"/>
  <p:tag name="IGUANATEXCURSOR" val="24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1,931"/>
  <p:tag name="ORIGINALWIDTH" val="1871,016"/>
  <p:tag name="LATEXADDIN" val="\documentclass{article}&#10;\usepackage{amsmath}&#10;\pagestyle{empty}&#10;\begin{document}&#10;\begin{align*}&#10;&amp;\widehat{w}^L_{i+1/2}=w_{i}+\frac{1}{2}\left(c_1 \Delta w_1 + c_2 \Delta w_2\right)\\&#10;&amp;\widehat{w}^R_{i-1/2}=w_{i}-\frac{1}{2}\left(c_2 \Delta w_1 + c_1 \Delta w_2\right)&#10;\end{align*}&#10;&#10;&#10;&#10;\end{document}"/>
  <p:tag name="IGUANATEXSIZE" val="20"/>
  <p:tag name="IGUANATEXCURSOR" val="25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228,7214"/>
  <p:tag name="LATEXADDIN" val="\documentclass{article}&#10;\usepackage{amsmath}&#10;\pagestyle{empty}&#10;\begin{document}&#10;&#10;\begin{align*}&#10;\Delta w_1&#10;\end{align*}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231,721"/>
  <p:tag name="LATEXADDIN" val="\documentclass{article}&#10;\usepackage{amsmath}&#10;\pagestyle{empty}&#10;\begin{document}&#10;&#10;\begin{align*}&#10;\Delta w_2&#10;\end{align*}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,9659"/>
  <p:tag name="ORIGINALWIDTH" val="1871,766"/>
  <p:tag name="LATEXADDIN" val="\documentclass{article}&#10;\usepackage{amsmath}&#10;\pagestyle{empty}&#10;\begin{document}&#10;\begin{align*}&#10;\frac{\widehat{w}_{i+1/2}- \widehat{w}_{i-1/2}}{\Delta x} = \partial_x w + \mathcal{O}\left(\Delta x ^3\right)&#10;\end{align*}&#10;&#10;&#10;&#10;\end{document}"/>
  <p:tag name="IGUANATEXSIZE" val="20"/>
  <p:tag name="IGUANATEXCURSOR" val="16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,2317"/>
  <p:tag name="ORIGINALWIDTH" val="4404,199"/>
  <p:tag name="LATEXADDIN" val="\documentclass{article}&#10;\usepackage{amsmath}&#10;\pagestyle{empty}&#10;\begin{document}&#10;&#10;\begin{align*}&#10;a_0=2.5\quad w_0=12.7\, \mu \text{m} \quad \tau_{fwhm}=20 \,\text{fs}\quad n_0=4.25 \times10^{18}\text{cm}^{-3}\quad \lambda_0/\Delta z =18.75&#10;\end{align*}&#10;&#10;&#10;&#10;\end{document}"/>
  <p:tag name="IGUANATEXSIZE" val="20"/>
  <p:tag name="IGUANATEXCURSOR" val="15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77,9528"/>
  <p:tag name="LATEXADDIN" val="\documentclass{article}&#10;\usepackage{amsmath}&#10;\pagestyle{empty}&#10;\begin{document}&#10;\begin{align*}&#10;\sigma(\mathcal{E})/\mathcal{E}&#10;\end{align*}&#10;&#10;&#10;&#10;\end{document}"/>
  <p:tag name="IGUANATEXSIZE" val="18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22,4222"/>
  <p:tag name="LATEXADDIN" val="\documentclass{article}&#10;\usepackage{amsmath}&#10;\pagestyle{empty}&#10;\begin{document}&#10;&#10;\begin{align*}&#10;\varepsilon_n\,(\text{nm rad})&#10;\end{align*}&#10;&#10;&#10;\end{document}"/>
  <p:tag name="IGUANATEXSIZE" val="20"/>
  <p:tag name="IGUANATEXCURSOR" val="12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8,1964"/>
  <p:tag name="ORIGINALWIDTH" val="617,9227"/>
  <p:tag name="LATEXADDIN" val="\documentclass{article}&#10;\usepackage{amsmath}&#10;\pagestyle{empty}&#10;\begin{document}&#10;\begin{align*}&#10;&amp;\varepsilon\ll 1\\&#10;&amp;1-\frac{u_z}{\gamma}\gg \varepsilon&#10;\end{align*}&#10;&#10;&#10;&#10;\end{document}"/>
  <p:tag name="IGUANATEXSIZE" val="20"/>
  <p:tag name="IGUANATEXCURSOR" val="13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757,4053"/>
  <p:tag name="LATEXADDIN" val="\documentclass{article}&#10;\usepackage{amsmath}&#10;\pagestyle{empty}&#10;\begin{document}&#10;&#10;\begin{align*}&#10;\text{Twiss}\;\gamma \,(\text{m}^{-1})&#10;\end{align*}&#10;&#10;&#10;\end{document}"/>
  <p:tag name="IGUANATEXSIZE" val="20"/>
  <p:tag name="IGUANATEXCURSOR" val="13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6,2054"/>
  <p:tag name="LATEXADDIN" val="\documentclass{article}&#10;\usepackage{amsmath}&#10;\pagestyle{empty}&#10;\begin{document}&#10;&#10;\begin{align*}&#10;Q\,(\text{pC})&#10;\end{align*}&#10;&#10;&#10;\end{document}"/>
  <p:tag name="IGUANATEXSIZE" val="20"/>
  <p:tag name="IGUANATEXCURSOR" val="11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25,4593"/>
  <p:tag name="LATEXADDIN" val="\documentclass{article}&#10;\usepackage{amsmath}&#10;\pagestyle{empty}&#10;\begin{document}&#10;\begin{align*}&#10;I\,(\text{kA})&#10;\end{align*}&#10;&#10;&#10;&#10;\end{document}"/>
  <p:tag name="IGUANATEXSIZE" val="20"/>
  <p:tag name="IGUANATEXCURSOR" val="10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5,6618"/>
  <p:tag name="ORIGINALWIDTH" val="1116,61"/>
  <p:tag name="LATEXADDIN" val="\documentclass{article}&#10;\usepackage{amsmath}&#10;\pagestyle{empty}&#10;\begin{document}&#10;&#10;\begin{align*}&#10;&amp;E_{max}/E_{WB}\sim 1\\&#10;&amp;n_0 = 1.1\times 10^{18}\text{cm}^{-3}\\&#10;&amp;L_{density} \simeq L_{laser}\\&#10;&amp;L_{charging} \simeq 100 \mu\text{m}&#10;\end{align*}&#10;&#10;&#10;\end{document}"/>
  <p:tag name="IGUANATEXSIZE" val="20"/>
  <p:tag name="IGUANATEXCURSOR" val="22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9,415"/>
  <p:tag name="ORIGINALWIDTH" val="1145,107"/>
  <p:tag name="LATEXADDIN" val="\documentclass{article}&#10;\usepackage{amsmath}&#10;\pagestyle{empty}&#10;\begin{document}&#10;&#10;&#10;\begin{align*}&#10;&amp;\mathcal{E}=150\text{MeV}\\&#10;&amp;\varepsilon_{x}=0.21\text{mm}\times\text{mrad}\\&#10;&amp;\varepsilon_{y}=0.23\text{mm}\times\text{mrad}\\&#10;&amp;\sigma(\mathcal{E})/\mathcal{E}=1.6\%&#10;\end{align*}&#10;&#10;&#10;\end{document}"/>
  <p:tag name="IGUANATEXSIZE" val="20"/>
  <p:tag name="IGUANATEXCURSOR" val="26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607,4241"/>
  <p:tag name="LATEXADDIN" val="\documentclass{article}&#10;\usepackage{amsmath}&#10;\pagestyle{empty}&#10;\begin{document}&#10;&#10;\begin{align*}&#10;\tilde{\mathbf{a}}_\perp(\xi),\, \tilde{\mathbf{u}}(\xi)&#10;\end{align*}&#10;&#10;&#10;\end{document}"/>
  <p:tag name="IGUANATEXSIZE" val="20"/>
  <p:tag name="IGUANATEXCURSOR" val="10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607,4241"/>
  <p:tag name="LATEXADDIN" val="\documentclass{article}&#10;\usepackage{amsmath}&#10;\pagestyle{empty}&#10;\begin{document}&#10;&#10;\begin{align*}&#10;\hat{\mathbf{a}}_\perp(\xi),\, \overline{\mathbf{u}}(\xi)&#10;\end{align*}&#10;&#10;&#10;\end{document}"/>
  <p:tag name="IGUANATEXSIZE" val="20"/>
  <p:tag name="IGUANATEXCURSOR" val="10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,4627"/>
  <p:tag name="ORIGINALWIDTH" val="1091,864"/>
  <p:tag name="LATEXADDIN" val="\documentclass{article}&#10;\usepackage{amsmath}&#10;\pagestyle{empty}&#10;\begin{document}&#10;\begin{align*}&#10;&amp;\tilde{\mathbf{u}}_\perp=\tilde{\mathbf{a}}_\perp\\&#10;&amp;\gamma-\beta u_z- \phi-1=0&#10;\end{align*}&#10;&#10;&#10;&#10;\end{document}"/>
  <p:tag name="IGUANATEXSIZE" val="20"/>
  <p:tag name="IGUANATEXCURSOR" val="17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719,1601"/>
  <p:tag name="LATEXADDIN" val="\documentclass{article}&#10;\usepackage{amsmath}&#10;\pagestyle{empty}&#10;\begin{document}&#10;\begin{align*}&#10;T_{Ray}=\frac{c \pi w_0^2}{\lambda_0}&#10;\end{align*}&#10;&#10;&#10;&#10;\end{document}"/>
  <p:tag name="IGUANATEXSIZE" val="20"/>
  <p:tag name="IGUANATEXCURSOR" val="14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 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8004</TotalTime>
  <Words>1914</Words>
  <Application>Microsoft Office PowerPoint</Application>
  <PresentationFormat>Widescreen</PresentationFormat>
  <Paragraphs>361</Paragraphs>
  <Slides>32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 Math</vt:lpstr>
      <vt:lpstr>Century Gothic</vt:lpstr>
      <vt:lpstr>Wingdings</vt:lpstr>
      <vt:lpstr>Tema di Office</vt:lpstr>
      <vt:lpstr>Numerical implementation of a hybrid PIC-fluid framework in laser-envelope approximation</vt:lpstr>
      <vt:lpstr>Outline</vt:lpstr>
      <vt:lpstr>Outline</vt:lpstr>
      <vt:lpstr>Particle-In-Cell limitations</vt:lpstr>
      <vt:lpstr>Reduced model: envelope approximation</vt:lpstr>
      <vt:lpstr>Multiscale expansion from a plane wave</vt:lpstr>
      <vt:lpstr>Laser envelope evolution equation</vt:lpstr>
      <vt:lpstr>Averaged particles dynamics</vt:lpstr>
      <vt:lpstr>Laser equation solver</vt:lpstr>
      <vt:lpstr>Computing particles evolution</vt:lpstr>
      <vt:lpstr>Envelope benchmarks</vt:lpstr>
      <vt:lpstr>Envelope benchmarks/2</vt:lpstr>
      <vt:lpstr>Envelope benchmarks/3</vt:lpstr>
      <vt:lpstr>Cold fluid approximation</vt:lpstr>
      <vt:lpstr>Computational Fluid Dynamics</vt:lpstr>
      <vt:lpstr>Implementation in ALaDyn</vt:lpstr>
      <vt:lpstr>Temporal integration</vt:lpstr>
      <vt:lpstr>Spatial integration</vt:lpstr>
      <vt:lpstr>Eulerian integrator benchmarks</vt:lpstr>
      <vt:lpstr>Eulerian integrator benchmarks/2</vt:lpstr>
      <vt:lpstr>Towards strongly nonlinear regimes (preliminary)</vt:lpstr>
      <vt:lpstr>Outline</vt:lpstr>
      <vt:lpstr>High quality injection scheme</vt:lpstr>
      <vt:lpstr>The REMPI scheme</vt:lpstr>
      <vt:lpstr>Optimization of the injection scheme</vt:lpstr>
      <vt:lpstr>Working point</vt:lpstr>
      <vt:lpstr>Hybrid simulation</vt:lpstr>
      <vt:lpstr>Hybrid simulation/2</vt:lpstr>
      <vt:lpstr>Outcomes of the REMPI scheme</vt:lpstr>
      <vt:lpstr>Outcomes of the REMPI scheme/2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and theoretical modelling of the laser-plasma interaction at conditions relevant to plasma-based acceleration schemes</dc:title>
  <dc:creator>Davide Terzani</dc:creator>
  <cp:lastModifiedBy>Davide Terzani</cp:lastModifiedBy>
  <cp:revision>47</cp:revision>
  <dcterms:created xsi:type="dcterms:W3CDTF">2019-01-23T21:26:53Z</dcterms:created>
  <dcterms:modified xsi:type="dcterms:W3CDTF">2019-09-16T13:26:29Z</dcterms:modified>
</cp:coreProperties>
</file>