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140.xml.rels" ContentType="application/vnd.openxmlformats-package.relationships+xml"/>
  <Override PartName="/ppt/notesSlides/_rels/notesSlide135.xml.rels" ContentType="application/vnd.openxmlformats-package.relationships+xml"/>
  <Override PartName="/ppt/notesSlides/_rels/notesSlide134.xml.rels" ContentType="application/vnd.openxmlformats-package.relationships+xml"/>
  <Override PartName="/ppt/notesSlides/_rels/notesSlide133.xml.rels" ContentType="application/vnd.openxmlformats-package.relationships+xml"/>
  <Override PartName="/ppt/notesSlides/_rels/notesSlide123.xml.rels" ContentType="application/vnd.openxmlformats-package.relationships+xml"/>
  <Override PartName="/ppt/notesSlides/_rels/notesSlide118.xml.rels" ContentType="application/vnd.openxmlformats-package.relationships+xml"/>
  <Override PartName="/ppt/notesSlides/_rels/notesSlide117.xml.rels" ContentType="application/vnd.openxmlformats-package.relationships+xml"/>
  <Override PartName="/ppt/notesSlides/_rels/notesSlide116.xml.rels" ContentType="application/vnd.openxmlformats-package.relationships+xml"/>
  <Override PartName="/ppt/notesSlides/_rels/notesSlide111.xml.rels" ContentType="application/vnd.openxmlformats-package.relationships+xml"/>
  <Override PartName="/ppt/notesSlides/_rels/notesSlide109.xml.rels" ContentType="application/vnd.openxmlformats-package.relationships+xml"/>
  <Override PartName="/ppt/notesSlides/_rels/notesSlide107.xml.rels" ContentType="application/vnd.openxmlformats-package.relationships+xml"/>
  <Override PartName="/ppt/notesSlides/_rels/notesSlide104.xml.rels" ContentType="application/vnd.openxmlformats-package.relationships+xml"/>
  <Override PartName="/ppt/notesSlides/_rels/notesSlide97.xml.rels" ContentType="application/vnd.openxmlformats-package.relationships+xml"/>
  <Override PartName="/ppt/notesSlides/_rels/notesSlide124.xml.rels" ContentType="application/vnd.openxmlformats-package.relationships+xml"/>
  <Override PartName="/ppt/notesSlides/_rels/notesSlide96.xml.rels" ContentType="application/vnd.openxmlformats-package.relationships+xml"/>
  <Override PartName="/ppt/notesSlides/_rels/notesSlide95.xml.rels" ContentType="application/vnd.openxmlformats-package.relationships+xml"/>
  <Override PartName="/ppt/notesSlides/_rels/notesSlide122.xml.rels" ContentType="application/vnd.openxmlformats-package.relationships+xml"/>
  <Override PartName="/ppt/notesSlides/_rels/notesSlide94.xml.rels" ContentType="application/vnd.openxmlformats-package.relationships+xml"/>
  <Override PartName="/ppt/notesSlides/_rels/notesSlide121.xml.rels" ContentType="application/vnd.openxmlformats-package.relationships+xml"/>
  <Override PartName="/ppt/notesSlides/_rels/notesSlide93.xml.rels" ContentType="application/vnd.openxmlformats-package.relationships+xml"/>
  <Override PartName="/ppt/notesSlides/_rels/notesSlide138.xml.rels" ContentType="application/vnd.openxmlformats-package.relationships+xml"/>
  <Override PartName="/ppt/notesSlides/_rels/notesSlide91.xml.rels" ContentType="application/vnd.openxmlformats-package.relationships+xml"/>
  <Override PartName="/ppt/notesSlides/_rels/notesSlide137.xml.rels" ContentType="application/vnd.openxmlformats-package.relationships+xml"/>
  <Override PartName="/ppt/notesSlides/_rels/notesSlide90.xml.rels" ContentType="application/vnd.openxmlformats-package.relationships+xml"/>
  <Override PartName="/ppt/notesSlides/_rels/notesSlide56.xml.rels" ContentType="application/vnd.openxmlformats-package.relationships+xml"/>
  <Override PartName="/ppt/notesSlides/_rels/notesSlide10.xml.rels" ContentType="application/vnd.openxmlformats-package.relationships+xml"/>
  <Override PartName="/ppt/notesSlides/_rels/notesSlide55.xml.rels" ContentType="application/vnd.openxmlformats-package.relationships+xml"/>
  <Override PartName="/ppt/notesSlides/_rels/notesSlide136.xml.rels" ContentType="application/vnd.openxmlformats-package.relationships+xml"/>
  <Override PartName="/ppt/notesSlides/_rels/notesSlide61.xml.rels" ContentType="application/vnd.openxmlformats-package.relationships+xml"/>
  <Override PartName="/ppt/notesSlides/_rels/notesSlide108.xml.rels" ContentType="application/vnd.openxmlformats-package.relationships+xml"/>
  <Override PartName="/ppt/notesSlides/_rels/notesSlide9.xml.rels" ContentType="application/vnd.openxmlformats-package.relationships+xml"/>
  <Override PartName="/ppt/notesSlides/_rels/notesSlide59.xml.rels" ContentType="application/vnd.openxmlformats-package.relationships+xml"/>
  <Override PartName="/ppt/notesSlides/_rels/notesSlide139.xml.rels" ContentType="application/vnd.openxmlformats-package.relationships+xml"/>
  <Override PartName="/ppt/notesSlides/_rels/notesSlide120.xml.rels" ContentType="application/vnd.openxmlformats-package.relationships+xml"/>
  <Override PartName="/ppt/notesSlides/_rels/notesSlide92.xml.rels" ContentType="application/vnd.openxmlformats-package.relationships+xml"/>
  <Override PartName="/ppt/notesSlides/_rels/notesSlide64.xml.rels" ContentType="application/vnd.openxmlformats-package.relationships+xml"/>
  <Override PartName="/ppt/notesSlides/_rels/notesSlide51.xml.rels" ContentType="application/vnd.openxmlformats-package.relationships+xml"/>
  <Override PartName="/ppt/notesSlides/_rels/notesSlide115.xml.rels" ContentType="application/vnd.openxmlformats-package.relationships+xml"/>
  <Override PartName="/ppt/notesSlides/_rels/notesSlide87.xml.rels" ContentType="application/vnd.openxmlformats-package.relationships+xml"/>
  <Override PartName="/ppt/notesSlides/_rels/notesSlide60.xml.rels" ContentType="application/vnd.openxmlformats-package.relationships+xml"/>
  <Override PartName="/ppt/notesSlides/_rels/notesSlide2.xml.rels" ContentType="application/vnd.openxmlformats-package.relationships+xml"/>
  <Override PartName="/ppt/notesSlides/_rels/notesSlide132.xml.rels" ContentType="application/vnd.openxmlformats-package.relationships+xml"/>
  <Override PartName="/ppt/notesSlides/_rels/notesSlide76.xml.rels" ContentType="application/vnd.openxmlformats-package.relationships+xml"/>
  <Override PartName="/ppt/notesSlides/_rels/notesSlide3.xml.rels" ContentType="application/vnd.openxmlformats-package.relationships+xml"/>
  <Override PartName="/ppt/notesSlides/_rels/notesSlide129.xml.rels" ContentType="application/vnd.openxmlformats-package.relationships+xml"/>
  <Override PartName="/ppt/notesSlides/_rels/notesSlide110.xml.rels" ContentType="application/vnd.openxmlformats-package.relationships+xml"/>
  <Override PartName="/ppt/notesSlides/_rels/notesSlide82.xml.rels" ContentType="application/vnd.openxmlformats-package.relationships+xml"/>
  <Override PartName="/ppt/notesSlides/_rels/notesSlide1.xml.rels" ContentType="application/vnd.openxmlformats-package.relationships+xml"/>
  <Override PartName="/ppt/notesSlides/_rels/notesSlide103.xml.rels" ContentType="application/vnd.openxmlformats-package.relationships+xml"/>
  <Override PartName="/ppt/notesSlides/_rels/notesSlide75.xml.rels" ContentType="application/vnd.openxmlformats-package.relationships+xml"/>
  <Override PartName="/ppt/notesSlides/_rels/notesSlide4.xml.rels" ContentType="application/vnd.openxmlformats-package.relationships+xml"/>
  <Override PartName="/ppt/notesSlides/_rels/notesSlide106.xml.rels" ContentType="application/vnd.openxmlformats-package.relationships+xml"/>
  <Override PartName="/ppt/notesSlides/_rels/notesSlide78.xml.rels" ContentType="application/vnd.openxmlformats-package.relationships+xml"/>
  <Override PartName="/ppt/notesSlides/_rels/notesSlide83.xml.rels" ContentType="application/vnd.openxmlformats-package.relationships+xml"/>
  <Override PartName="/ppt/notesSlides/_rels/notesSlide112.xml.rels" ContentType="application/vnd.openxmlformats-package.relationships+xml"/>
  <Override PartName="/ppt/notesSlides/_rels/notesSlide84.xml.rels" ContentType="application/vnd.openxmlformats-package.relationships+xml"/>
  <Override PartName="/ppt/notesSlides/_rels/notesSlide113.xml.rels" ContentType="application/vnd.openxmlformats-package.relationships+xml"/>
  <Override PartName="/ppt/notesSlides/_rels/notesSlide85.xml.rels" ContentType="application/vnd.openxmlformats-package.relationships+xml"/>
  <Override PartName="/ppt/notesSlides/_rels/notesSlide100.xml.rels" ContentType="application/vnd.openxmlformats-package.relationships+xml"/>
  <Override PartName="/ppt/notesSlides/_rels/notesSlide6.xml.rels" ContentType="application/vnd.openxmlformats-package.relationships+xml"/>
  <Override PartName="/ppt/notesSlides/_rels/notesSlide114.xml.rels" ContentType="application/vnd.openxmlformats-package.relationships+xml"/>
  <Override PartName="/ppt/notesSlides/_rels/notesSlide86.xml.rels" ContentType="application/vnd.openxmlformats-package.relationships+xml"/>
  <Override PartName="/ppt/notesSlides/_rels/notesSlide65.xml.rels" ContentType="application/vnd.openxmlformats-package.relationships+xml"/>
  <Override PartName="/ppt/notesSlides/_rels/notesSlide89.xml.rels" ContentType="application/vnd.openxmlformats-package.relationships+xml"/>
  <Override PartName="/ppt/notesSlides/_rels/notesSlide70.xml.rels" ContentType="application/vnd.openxmlformats-package.relationships+xml"/>
  <Override PartName="/ppt/notesSlides/_rels/notesSlide5.xml.rels" ContentType="application/vnd.openxmlformats-package.relationships+xml"/>
  <Override PartName="/ppt/notesSlides/_rels/notesSlide71.xml.rels" ContentType="application/vnd.openxmlformats-package.relationships+xml"/>
  <Override PartName="/ppt/notesSlides/_rels/notesSlide66.xml.rels" ContentType="application/vnd.openxmlformats-package.relationships+xml"/>
  <Override PartName="/ppt/notesSlides/_rels/notesSlide67.xml.rels" ContentType="application/vnd.openxmlformats-package.relationships+xml"/>
  <Override PartName="/ppt/notesSlides/_rels/notesSlide101.xml.rels" ContentType="application/vnd.openxmlformats-package.relationships+xml"/>
  <Override PartName="/ppt/notesSlides/_rels/notesSlide7.xml.rels" ContentType="application/vnd.openxmlformats-package.relationships+xml"/>
  <Override PartName="/ppt/notesSlides/_rels/notesSlide73.xml.rels" ContentType="application/vnd.openxmlformats-package.relationships+xml"/>
  <Override PartName="/ppt/notesSlides/_rels/notesSlide68.xml.rels" ContentType="application/vnd.openxmlformats-package.relationships+xml"/>
  <Override PartName="/ppt/notesSlides/_rels/notesSlide102.xml.rels" ContentType="application/vnd.openxmlformats-package.relationships+xml"/>
  <Override PartName="/ppt/notesSlides/_rels/notesSlide8.xml.rels" ContentType="application/vnd.openxmlformats-package.relationships+xml"/>
  <Override PartName="/ppt/notesSlides/_rels/notesSlide74.xml.rels" ContentType="application/vnd.openxmlformats-package.relationships+xml"/>
  <Override PartName="/ppt/notesSlides/_rels/notesSlide80.xml.rels" ContentType="application/vnd.openxmlformats-package.relationships+xml"/>
  <Override PartName="/ppt/notesSlides/_rels/notesSlide81.xml.rels" ContentType="application/vnd.openxmlformats-package.relationships+xml"/>
  <Override PartName="/ppt/notesSlides/notesSlide85.xml" ContentType="application/vnd.openxmlformats-officedocument.presentationml.notesSlide+xml"/>
  <Override PartName="/ppt/notesSlides/notesSlide60.xml" ContentType="application/vnd.openxmlformats-officedocument.presentationml.notesSlide+xml"/>
  <Override PartName="/ppt/notesSlides/notesSlide84.xml" ContentType="application/vnd.openxmlformats-officedocument.presentationml.notesSlide+xml"/>
  <Override PartName="/ppt/notesSlides/notesSlide4.xml" ContentType="application/vnd.openxmlformats-officedocument.presentationml.notesSlide+xml"/>
  <Override PartName="/ppt/notesSlides/notesSlide83.xml" ContentType="application/vnd.openxmlformats-officedocument.presentationml.notesSlide+xml"/>
  <Override PartName="/ppt/notesSlides/notesSlide82.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6.xml" ContentType="application/vnd.openxmlformats-officedocument.presentationml.notesSlide+xml"/>
  <Override PartName="/ppt/notesSlides/notesSlide61.xml" ContentType="application/vnd.openxmlformats-officedocument.presentationml.notesSlide+xml"/>
  <Override PartName="/ppt/notesSlides/notesSlide87.xml" ContentType="application/vnd.openxmlformats-officedocument.presentationml.notesSlide+xml"/>
  <Override PartName="/ppt/notesSlides/notesSlide9.xml" ContentType="application/vnd.openxmlformats-officedocument.presentationml.notesSlide+xml"/>
  <Override PartName="/ppt/notesSlides/notesSlide59.xml" ContentType="application/vnd.openxmlformats-officedocument.presentationml.notesSlide+xml"/>
  <Override PartName="/ppt/notesSlides/notesSlide94.xml" ContentType="application/vnd.openxmlformats-officedocument.presentationml.notesSlide+xml"/>
  <Override PartName="/ppt/notesSlides/notesSlide10.xml" ContentType="application/vnd.openxmlformats-officedocument.presentationml.notesSlide+xml"/>
  <Override PartName="/ppt/notesSlides/notesSlide70.xml" ContentType="application/vnd.openxmlformats-officedocument.presentationml.notesSlide+xml"/>
  <Override PartName="/ppt/notesSlides/notesSlide95.xml" ContentType="application/vnd.openxmlformats-officedocument.presentationml.notesSlide+xml"/>
  <Override PartName="/ppt/notesSlides/notesSlide55.xml" ContentType="application/vnd.openxmlformats-officedocument.presentationml.notesSlide+xml"/>
  <Override PartName="/ppt/notesSlides/notesSlide90.xml" ContentType="application/vnd.openxmlformats-officedocument.presentationml.notesSlide+xml"/>
  <Override PartName="/ppt/notesSlides/notesSlide51.xml" ContentType="application/vnd.openxmlformats-officedocument.presentationml.notesSlide+xml"/>
  <Override PartName="/ppt/notesSlides/notesSlide56.xml" ContentType="application/vnd.openxmlformats-officedocument.presentationml.notesSlide+xml"/>
  <Override PartName="/ppt/notesSlides/notesSlide91.xml" ContentType="application/vnd.openxmlformats-officedocument.presentationml.notesSlide+xml"/>
  <Override PartName="/ppt/notesSlides/notesSlide78.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1.xml" ContentType="application/vnd.openxmlformats-officedocument.presentationml.notesSlide+xml"/>
  <Override PartName="/ppt/notesSlides/notesSlide96.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7.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xml" ContentType="application/vnd.openxmlformats-officedocument.presentationml.notesSlide+xml"/>
  <Override PartName="/ppt/notesSlides/notesSlide102.xml" ContentType="application/vnd.openxmlformats-officedocument.presentationml.notesSlide+xml"/>
  <Override PartName="/ppt/notesSlides/notesSlide2.xml" ContentType="application/vnd.openxmlformats-officedocument.presentationml.notesSlide+xml"/>
  <Override PartName="/ppt/notesSlides/notesSlide103.xml" ContentType="application/vnd.openxmlformats-officedocument.presentationml.notesSlide+xml"/>
  <Override PartName="/ppt/notesSlides/notesSlide3.xml" ContentType="application/vnd.openxmlformats-officedocument.presentationml.notesSlide+xml"/>
  <Override PartName="/ppt/notesSlides/notesSlide104.xml" ContentType="application/vnd.openxmlformats-officedocument.presentationml.notesSlide+xml"/>
  <Override PartName="/ppt/notesSlides/notesSlide129.xml" ContentType="application/vnd.openxmlformats-officedocument.presentationml.notesSlide+xml"/>
  <Override PartName="/ppt/notesSlides/notesSlide5.xml" ContentType="application/vnd.openxmlformats-officedocument.presentationml.notesSlide+xml"/>
  <Override PartName="/ppt/notesSlides/notesSlide106.xml" ContentType="application/vnd.openxmlformats-officedocument.presentationml.notesSlide+xml"/>
  <Override PartName="/ppt/notesSlides/notesSlide6.xml" ContentType="application/vnd.openxmlformats-officedocument.presentationml.notesSlide+xml"/>
  <Override PartName="/ppt/notesSlides/notesSlide107.xml" ContentType="application/vnd.openxmlformats-officedocument.presentationml.notesSlide+xml"/>
  <Override PartName="/ppt/notesSlides/notesSlide7.xml" ContentType="application/vnd.openxmlformats-officedocument.presentationml.notesSlide+xml"/>
  <Override PartName="/ppt/notesSlides/notesSlide108.xml" ContentType="application/vnd.openxmlformats-officedocument.presentationml.notesSlide+xml"/>
  <Override PartName="/ppt/notesSlides/notesSlide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35.xml" ContentType="application/vnd.openxmlformats-officedocument.presentationml.notesSlide+xml"/>
  <Override PartName="/ppt/notesSlides/notesSlide111.xml" ContentType="application/vnd.openxmlformats-officedocument.presentationml.notesSlide+xml"/>
  <Override PartName="/ppt/notesSlides/notesSlide136.xml" ContentType="application/vnd.openxmlformats-officedocument.presentationml.notesSlide+xml"/>
  <Override PartName="/ppt/notesSlides/notesSlide112.xml" ContentType="application/vnd.openxmlformats-officedocument.presentationml.notesSlide+xml"/>
  <Override PartName="/ppt/notesSlides/notesSlide137.xml" ContentType="application/vnd.openxmlformats-officedocument.presentationml.notesSlide+xml"/>
  <Override PartName="/ppt/notesSlides/notesSlide113.xml" ContentType="application/vnd.openxmlformats-officedocument.presentationml.notesSlide+xml"/>
  <Override PartName="/ppt/notesSlides/notesSlide138.xml" ContentType="application/vnd.openxmlformats-officedocument.presentationml.notesSlide+xml"/>
  <Override PartName="/ppt/notesSlides/notesSlide114.xml" ContentType="application/vnd.openxmlformats-officedocument.presentationml.notesSlide+xml"/>
  <Override PartName="/ppt/notesSlides/notesSlide139.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8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40.xml" ContentType="application/vnd.openxmlformats-officedocument.presentationml.notesSlide+xml"/>
  <Override PartName="/ppt/charts/chart3.xml" ContentType="application/vnd.openxmlformats-officedocument.drawingml.chart+xml"/>
  <Override PartName="/ppt/media/image855.jpeg" ContentType="image/jpeg"/>
  <Override PartName="/ppt/media/image852.png" ContentType="image/png"/>
  <Override PartName="/ppt/media/image847.wmf" ContentType="image/x-wmf"/>
  <Override PartName="/ppt/media/image843.jpeg" ContentType="image/jpeg"/>
  <Override PartName="/ppt/media/image842.jpeg" ContentType="image/jpeg"/>
  <Override PartName="/ppt/media/image841.png" ContentType="image/png"/>
  <Override PartName="/ppt/media/image835.jpeg" ContentType="image/jpeg"/>
  <Override PartName="/ppt/media/image834.jpeg" ContentType="image/jpeg"/>
  <Override PartName="/ppt/media/image831.png" ContentType="image/png"/>
  <Override PartName="/ppt/media/image816.wmf" ContentType="image/x-wmf"/>
  <Override PartName="/ppt/media/image813.wmf" ContentType="image/x-wmf"/>
  <Override PartName="/ppt/media/image812.wmf" ContentType="image/x-wmf"/>
  <Override PartName="/ppt/media/image811.wmf" ContentType="image/x-wmf"/>
  <Override PartName="/ppt/media/image810.wmf" ContentType="image/x-wmf"/>
  <Override PartName="/ppt/media/image809.wmf" ContentType="image/x-wmf"/>
  <Override PartName="/ppt/media/image808.wmf" ContentType="image/x-wmf"/>
  <Override PartName="/ppt/media/image803.wmf" ContentType="image/x-wmf"/>
  <Override PartName="/ppt/media/image802.wmf" ContentType="image/x-wmf"/>
  <Override PartName="/ppt/media/image800.wmf" ContentType="image/x-wmf"/>
  <Override PartName="/ppt/media/image799.wmf" ContentType="image/x-wmf"/>
  <Override PartName="/ppt/media/image798.wmf" ContentType="image/x-wmf"/>
  <Override PartName="/ppt/media/image797.wmf" ContentType="image/x-wmf"/>
  <Override PartName="/ppt/media/image796.wmf" ContentType="image/x-wmf"/>
  <Override PartName="/ppt/media/image795.wmf" ContentType="image/x-wmf"/>
  <Override PartName="/ppt/media/image788.wmf" ContentType="image/x-wmf"/>
  <Override PartName="/ppt/media/image787.wmf" ContentType="image/x-wmf"/>
  <Override PartName="/ppt/media/image786.wmf" ContentType="image/x-wmf"/>
  <Override PartName="/ppt/media/image785.wmf" ContentType="image/x-wmf"/>
  <Override PartName="/ppt/media/image781.jpeg" ContentType="image/jpeg"/>
  <Override PartName="/ppt/media/image780.jpeg" ContentType="image/jpeg"/>
  <Override PartName="/ppt/media/image778.jpeg" ContentType="image/jpeg"/>
  <Override PartName="/ppt/media/image775.tif" ContentType="image/tiff"/>
  <Override PartName="/ppt/media/image774.tif" ContentType="image/tiff"/>
  <Override PartName="/ppt/media/image770.tif" ContentType="image/tiff"/>
  <Override PartName="/ppt/media/image769.tif" ContentType="image/tiff"/>
  <Override PartName="/ppt/media/image768.tif" ContentType="image/tiff"/>
  <Override PartName="/ppt/media/image767.tif" ContentType="image/tiff"/>
  <Override PartName="/ppt/media/image766.jpeg" ContentType="image/jpeg"/>
  <Override PartName="/ppt/media/image765.jpeg" ContentType="image/jpeg"/>
  <Override PartName="/ppt/media/image764.jpeg" ContentType="image/jpeg"/>
  <Override PartName="/ppt/media/image759.png" ContentType="image/png"/>
  <Override PartName="/ppt/media/image758.wmf" ContentType="image/x-wmf"/>
  <Override PartName="/ppt/media/image757.wmf" ContentType="image/x-wmf"/>
  <Override PartName="/ppt/media/image756.wmf" ContentType="image/x-wmf"/>
  <Override PartName="/ppt/media/image755.wmf" ContentType="image/x-wmf"/>
  <Override PartName="/ppt/media/image748.jpeg" ContentType="image/jpeg"/>
  <Override PartName="/ppt/media/image744.png" ContentType="image/png"/>
  <Override PartName="/ppt/media/image741.png" ContentType="image/png"/>
  <Override PartName="/ppt/media/image738.png" ContentType="image/png"/>
  <Override PartName="/ppt/media/image735.wmf" ContentType="image/x-wmf"/>
  <Override PartName="/ppt/media/image733.wmf" ContentType="image/x-wmf"/>
  <Override PartName="/ppt/media/image732.jpeg" ContentType="image/jpeg"/>
  <Override PartName="/ppt/media/image731.jpeg" ContentType="image/jpeg"/>
  <Override PartName="/ppt/media/image728.wmf" ContentType="image/x-wmf"/>
  <Override PartName="/ppt/media/image727.wmf" ContentType="image/x-wmf"/>
  <Override PartName="/ppt/media/image726.jpeg" ContentType="image/jpeg"/>
  <Override PartName="/ppt/media/image725.jpeg" ContentType="image/jpeg"/>
  <Override PartName="/ppt/media/image724.jpeg" ContentType="image/jpeg"/>
  <Override PartName="/ppt/media/image723.wmf" ContentType="image/x-wmf"/>
  <Override PartName="/ppt/media/image722.wmf" ContentType="image/x-wmf"/>
  <Override PartName="/ppt/media/image721.wmf" ContentType="image/x-wmf"/>
  <Override PartName="/ppt/media/image720.jpeg" ContentType="image/jpeg"/>
  <Override PartName="/ppt/media/image719.jpeg" ContentType="image/jpeg"/>
  <Override PartName="/ppt/media/image716.wmf" ContentType="image/x-wmf"/>
  <Override PartName="/ppt/media/image714.wmf" ContentType="image/x-wmf"/>
  <Override PartName="/ppt/media/image712.png" ContentType="image/png"/>
  <Override PartName="/ppt/media/image789.wmf" ContentType="image/x-wmf"/>
  <Override PartName="/ppt/media/image711.jpeg" ContentType="image/jpeg"/>
  <Override PartName="/ppt/media/image709.jpeg" ContentType="image/jpeg"/>
  <Override PartName="/ppt/media/image708.png" ContentType="image/png"/>
  <Override PartName="/ppt/media/image336.png" ContentType="image/png"/>
  <Override PartName="/ppt/media/image335.png" ContentType="image/png"/>
  <Override PartName="/ppt/media/image334.png" ContentType="image/png"/>
  <Override PartName="/ppt/media/image333.png" ContentType="image/png"/>
  <Override PartName="/ppt/media/image419.jpeg" ContentType="image/jpeg"/>
  <Override PartName="/ppt/media/image326.png" ContentType="image/png"/>
  <Override PartName="/ppt/media/image325.png" ContentType="image/png"/>
  <Override PartName="/ppt/media/image319.png" ContentType="image/png"/>
  <Override PartName="/ppt/media/image418.jpeg" ContentType="image/jpeg"/>
  <Override PartName="/ppt/media/image851.wmf" ContentType="image/x-wmf"/>
  <Override PartName="/ppt/media/image316.png" ContentType="image/png"/>
  <Override PartName="/ppt/media/image850.wmf" ContentType="image/x-wmf"/>
  <Override PartName="/ppt/media/image315.png" ContentType="image/png"/>
  <Override PartName="/ppt/media/image762.jpeg" ContentType="image/jpeg"/>
  <Override PartName="/ppt/media/image571.wmf" ContentType="image/x-wmf"/>
  <Override PartName="/ppt/media/image314.png" ContentType="image/png"/>
  <Override PartName="/ppt/media/image313.png" ContentType="image/png"/>
  <Override PartName="/ppt/media/image309.png" ContentType="image/png"/>
  <Override PartName="/ppt/media/image417.jpeg" ContentType="image/jpeg"/>
  <Override PartName="/ppt/media/image305.png" ContentType="image/png"/>
  <Override PartName="/ppt/media/image761.jpeg" ContentType="image/jpeg"/>
  <Override PartName="/ppt/media/image304.png" ContentType="image/png"/>
  <Override PartName="/ppt/media/image303.png" ContentType="image/png"/>
  <Override PartName="/ppt/media/image699.png" ContentType="image/png"/>
  <Override PartName="/ppt/media/image698.png" ContentType="image/png"/>
  <Override PartName="/ppt/media/image22.png" ContentType="image/png"/>
  <Override PartName="/ppt/media/image697.png" ContentType="image/png"/>
  <Override PartName="/ppt/media/image702.png" ContentType="image/png"/>
  <Override PartName="/ppt/media/image284.png" ContentType="image/png"/>
  <Override PartName="/ppt/media/image16.png" ContentType="image/png"/>
  <Override PartName="/ppt/media/image14.png" ContentType="image/png"/>
  <Override PartName="/ppt/media/image274.png" ContentType="image/png"/>
  <Override PartName="/ppt/media/image265.png" ContentType="image/png"/>
  <Override PartName="/ppt/media/image264.png" ContentType="image/png"/>
  <Override PartName="/ppt/media/image669.png" ContentType="image/png"/>
  <Override PartName="/ppt/media/image667.png" ContentType="image/png"/>
  <Override PartName="/ppt/media/image790.wmf" ContentType="image/x-wmf"/>
  <Override PartName="/ppt/media/image255.png" ContentType="image/png"/>
  <Override PartName="/ppt/media/image658.png" ContentType="image/png"/>
  <Override PartName="/ppt/media/image657.png" ContentType="image/png"/>
  <Override PartName="/ppt/media/image240.png" ContentType="image/png"/>
  <Override PartName="/ppt/media/image308.png" ContentType="image/png"/>
  <Override PartName="/ppt/media/image3.png" ContentType="image/png"/>
  <Override PartName="/ppt/media/image754.jpeg" ContentType="image/jpeg"/>
  <Override PartName="/ppt/media/image234.png" ContentType="image/png"/>
  <Override PartName="/ppt/media/image233.png" ContentType="image/png"/>
  <Override PartName="/ppt/media/image706.jpeg" ContentType="image/jpeg"/>
  <Override PartName="/ppt/media/image376.jpeg" ContentType="image/jpeg"/>
  <Override PartName="/ppt/media/image638.png" ContentType="image/png"/>
  <Override PartName="/ppt/media/image637.png" ContentType="image/png"/>
  <Override PartName="/ppt/media/image17.png" ContentType="image/png"/>
  <Override PartName="/ppt/media/image230.png" ContentType="image/png"/>
  <Override PartName="/ppt/media/image229.jpeg" ContentType="image/jpeg"/>
  <Override PartName="/ppt/media/image491.wmf" ContentType="image/x-wmf"/>
  <Override PartName="/ppt/media/image275.png" ContentType="image/png"/>
  <Override PartName="/ppt/media/image226.png" ContentType="image/png"/>
  <Override PartName="/ppt/media/image450.jpeg" ContentType="image/jpeg"/>
  <Override PartName="/ppt/media/image694.jpeg" ContentType="image/jpeg"/>
  <Override PartName="/ppt/media/image760.wmf" ContentType="image/x-wmf"/>
  <Override PartName="/ppt/media/image225.png" ContentType="image/png"/>
  <Override PartName="/ppt/media/image224.png" ContentType="image/png"/>
  <Override PartName="/ppt/media/image221.png" ContentType="image/png"/>
  <Override PartName="/ppt/media/image628.png" ContentType="image/png"/>
  <Override PartName="/ppt/media/image228.jpeg" ContentType="image/jpeg"/>
  <Override PartName="/ppt/media/image220.png" ContentType="image/png"/>
  <Override PartName="/ppt/media/image627.png" ContentType="image/png"/>
  <Override PartName="/ppt/media/image752.wmf" ContentType="image/x-wmf"/>
  <Override PartName="/ppt/media/image217.png" ContentType="image/png"/>
  <Override PartName="/ppt/media/image214.png" ContentType="image/png"/>
  <Override PartName="/ppt/media/image211.png" ContentType="image/png"/>
  <Override PartName="/ppt/media/image210.png" ContentType="image/png"/>
  <Override PartName="/ppt/media/image295.png" ContentType="image/png"/>
  <Override PartName="/ppt/media/image27.png" ContentType="image/png"/>
  <Override PartName="/ppt/media/image707.png" ContentType="image/png"/>
  <Override PartName="/ppt/media/image196.png" ContentType="image/png"/>
  <Override PartName="/ppt/media/image689.png" ContentType="image/png"/>
  <Override PartName="/ppt/media/image447.jpeg" ContentType="image/jpeg"/>
  <Override PartName="/ppt/media/image608.png" ContentType="image/png"/>
  <Override PartName="/ppt/media/image294.png" ContentType="image/png"/>
  <Override PartName="/ppt/media/image26.png" ContentType="image/png"/>
  <Override PartName="/ppt/media/image200.png" ContentType="image/png"/>
  <Override PartName="/ppt/media/image195.png" ContentType="image/png"/>
  <Override PartName="/ppt/media/image245.png" ContentType="image/png"/>
  <Override PartName="/ppt/media/image848.wmf" ContentType="image/x-wmf"/>
  <Override PartName="/ppt/media/image8.png" ContentType="image/png"/>
  <Override PartName="/ppt/media/image193.png" ContentType="image/png"/>
  <Override PartName="/ppt/media/image244.png" ContentType="image/png"/>
  <Override PartName="/ppt/media/image192.png" ContentType="image/png"/>
  <Override PartName="/ppt/media/image243.png" ContentType="image/png"/>
  <Override PartName="/ppt/media/image191.png" ContentType="image/png"/>
  <Override PartName="/ppt/media/image242.png" ContentType="image/png"/>
  <Override PartName="/ppt/media/image5.png" ContentType="image/png"/>
  <Override PartName="/ppt/media/image190.png" ContentType="image/png"/>
  <Override PartName="/ppt/media/image602.png" ContentType="image/png"/>
  <Override PartName="/ppt/media/image239.png" ContentType="image/png"/>
  <Override PartName="/ppt/media/image187.png" ContentType="image/png"/>
  <Override PartName="/ppt/media/image238.png" ContentType="image/png"/>
  <Override PartName="/ppt/media/image186.png" ContentType="image/png"/>
  <Override PartName="/ppt/media/image237.png" ContentType="image/png"/>
  <Override PartName="/ppt/media/image185.png" ContentType="image/png"/>
  <Override PartName="/ppt/media/image236.png" ContentType="image/png"/>
  <Override PartName="/ppt/media/image695.jpeg" ContentType="image/jpeg"/>
  <Override PartName="/ppt/media/image749.jpeg" ContentType="image/jpeg"/>
  <Override PartName="/ppt/media/image184.png" ContentType="image/png"/>
  <Override PartName="/ppt/media/image235.png" ContentType="image/png"/>
  <Override PartName="/ppt/media/image183.png" ContentType="image/png"/>
  <Override PartName="/ppt/media/image212.png" ContentType="image/png"/>
  <Override PartName="/ppt/media/image232.png" ContentType="image/png"/>
  <Override PartName="/ppt/media/image227.png" ContentType="image/png"/>
  <Override PartName="/ppt/media/image175.png" ContentType="image/png"/>
  <Override PartName="/ppt/media/image208.png" ContentType="image/png"/>
  <Override PartName="/ppt/media/image173.jpeg" ContentType="image/jpeg"/>
  <Override PartName="/ppt/media/image223.png" ContentType="image/png"/>
  <Override PartName="/ppt/media/image705.jpeg" ContentType="image/jpeg"/>
  <Override PartName="/ppt/media/image171.png" ContentType="image/png"/>
  <Override PartName="/ppt/media/image222.png" ContentType="image/png"/>
  <Override PartName="/ppt/media/image773.png" ContentType="image/png"/>
  <Override PartName="/ppt/media/image629.png" ContentType="image/png"/>
  <Override PartName="/ppt/media/image219.png" ContentType="image/png"/>
  <Override PartName="/ppt/media/image167.png" ContentType="image/png"/>
  <Override PartName="/ppt/media/image569.png" ContentType="image/png"/>
  <Override PartName="/ppt/media/image73.png" ContentType="image/png"/>
  <Override PartName="/ppt/media/image72.png" ContentType="image/png"/>
  <Override PartName="/ppt/media/image169.png" ContentType="image/png"/>
  <Override PartName="/ppt/media/image836.png" ContentType="image/png"/>
  <Override PartName="/ppt/media/image182.jpeg" ContentType="image/jpeg"/>
  <Override PartName="/ppt/media/image62.png" ContentType="image/png"/>
  <Override PartName="/ppt/media/image750.wmf" ContentType="image/x-wmf"/>
  <Override PartName="/ppt/media/image215.png" ContentType="image/png"/>
  <Override PartName="/ppt/media/image163.png" ContentType="image/png"/>
  <Override PartName="/ppt/media/image330.png" ContentType="image/png"/>
  <Override PartName="/ppt/media/image162.jpeg" ContentType="image/jpeg"/>
  <Override PartName="/ppt/media/image7.jpeg" ContentType="image/jpeg"/>
  <Override PartName="/ppt/media/image826.png" ContentType="image/png"/>
  <Override PartName="/ppt/media/image181.jpeg" ContentType="image/jpeg"/>
  <Override PartName="/ppt/media/image52.png" ContentType="image/png"/>
  <Override PartName="/ppt/media/image704.jpeg" ContentType="image/jpeg"/>
  <Override PartName="/ppt/media/image161.png" ContentType="image/png"/>
  <Override PartName="/ppt/media/image140.png" ContentType="image/png"/>
  <Override PartName="/ppt/media/image94.png" ContentType="image/png"/>
  <Override PartName="/ppt/media/image849.png" ContentType="image/png"/>
  <Override PartName="/ppt/media/image121.png" ContentType="image/png"/>
  <Override PartName="/ppt/media/image75.png" ContentType="image/png"/>
  <Override PartName="/ppt/media/image96.png" ContentType="image/png"/>
  <Override PartName="/ppt/media/image142.png" ContentType="image/png"/>
  <Override PartName="/ppt/media/image302.png" ContentType="image/png"/>
  <Override PartName="/ppt/media/image49.png" ContentType="image/png"/>
  <Override PartName="/ppt/media/image260.png" ContentType="image/png"/>
  <Override PartName="/ppt/media/image116.png" ContentType="image/png"/>
  <Override PartName="/ppt/media/image301.png" ContentType="image/png"/>
  <Override PartName="/ppt/media/image845.png" ContentType="image/png"/>
  <Override PartName="/ppt/media/image71.png" ContentType="image/png"/>
  <Override PartName="/ppt/media/image567.png" ContentType="image/png"/>
  <Override PartName="/ppt/media/image776.png" ContentType="image/png"/>
  <Override PartName="/ppt/media/image176.jpeg" ContentType="image/jpeg"/>
  <Override PartName="/ppt/media/image740.jpeg" ContentType="image/jpeg"/>
  <Override PartName="/ppt/media/image48.png" ContentType="image/png"/>
  <Override PartName="/ppt/media/image459.jpeg" ContentType="image/jpeg"/>
  <Override PartName="/ppt/media/image15.jpeg" ContentType="image/jpeg"/>
  <Override PartName="/ppt/media/image825.png" ContentType="image/png"/>
  <Override PartName="/ppt/media/image51.png" ContentType="image/png"/>
  <Override PartName="/ppt/media/image384.png" ContentType="image/png"/>
  <Override PartName="/ppt/media/image23.wmf" ContentType="image/x-wmf"/>
  <Override PartName="/ppt/media/image209.png" ContentType="image/png"/>
  <Override PartName="/ppt/media/image157.png" ContentType="image/png"/>
  <Override PartName="/ppt/media/image322.png" ContentType="image/png"/>
  <Override PartName="/ppt/media/image115.png" ContentType="image/png"/>
  <Override PartName="/ppt/media/image69.png" ContentType="image/png"/>
  <Override PartName="/ppt/media/image280.png" ContentType="image/png"/>
  <Override PartName="/ppt/media/image136.png" ContentType="image/png"/>
  <Override PartName="/ppt/media/image44.png" ContentType="image/png"/>
  <Override PartName="/ppt/media/image364.jpeg" ContentType="image/jpeg"/>
  <Override PartName="/ppt/media/image299.png" ContentType="image/png"/>
  <Override PartName="/ppt/media/image285.png" ContentType="image/png"/>
  <Override PartName="/ppt/media/image676.wmf" ContentType="image/x-wmf"/>
  <Override PartName="/ppt/media/image205.png" ContentType="image/png"/>
  <Override PartName="/ppt/media/image153.png" ContentType="image/png"/>
  <Override PartName="/ppt/media/image483.jpeg" ContentType="image/jpeg"/>
  <Override PartName="/ppt/media/image321.png" ContentType="image/png"/>
  <Override PartName="/ppt/media/image385.jpeg" ContentType="image/jpeg"/>
  <Override PartName="/ppt/media/image156.jpeg" ContentType="image/jpeg"/>
  <Override PartName="/ppt/media/image298.png" ContentType="image/png"/>
  <Override PartName="/ppt/media/image204.png" ContentType="image/png"/>
  <Override PartName="/ppt/media/image199.png" ContentType="image/png"/>
  <Override PartName="/ppt/media/image718.jpeg" ContentType="image/jpeg"/>
  <Override PartName="/ppt/media/image152.png" ContentType="image/png"/>
  <Override PartName="/ppt/media/image668.png" ContentType="image/png"/>
  <Override PartName="/ppt/media/image6.jpeg" ContentType="image/jpeg"/>
  <Override PartName="/ppt/media/image29.png" ContentType="image/png"/>
  <Override PartName="/ppt/media/image203.png" ContentType="image/png"/>
  <Override PartName="/ppt/media/image198.png" ContentType="image/png"/>
  <Override PartName="/ppt/media/image703.jpeg" ContentType="image/jpeg"/>
  <Override PartName="/ppt/media/image151.png" ContentType="image/png"/>
  <Override PartName="/ppt/media/image399.png" ContentType="image/png"/>
  <Override PartName="/ppt/media/image853.png" ContentType="image/png"/>
  <Override PartName="/ppt/media/image622.jpeg" ContentType="image/jpeg"/>
  <Override PartName="/ppt/media/image28.png" ContentType="image/png"/>
  <Override PartName="/ppt/media/image202.png" ContentType="image/png"/>
  <Override PartName="/ppt/media/image197.png" ContentType="image/png"/>
  <Override PartName="/ppt/media/image83.png" ContentType="image/png"/>
  <Override PartName="/ppt/media/image37.png" ContentType="image/png"/>
  <Override PartName="/ppt/media/image38.png" ContentType="image/png"/>
  <Override PartName="/ppt/media/image291.png" ContentType="image/png"/>
  <Override PartName="/ppt/media/image147.png" ContentType="image/png"/>
  <Override PartName="/ppt/media/image268.png" ContentType="image/png"/>
  <Override PartName="/ppt/media/image254.png" ContentType="image/png"/>
  <Override PartName="/ppt/media/image645.wmf" ContentType="image/x-wmf"/>
  <Override PartName="/ppt/media/image76.png" ContentType="image/png"/>
  <Override PartName="/ppt/media/image122.png" ContentType="image/png"/>
  <Override PartName="/ppt/media/image79.png" ContentType="image/png"/>
  <Override PartName="/ppt/media/image125.png" ContentType="image/png"/>
  <Override PartName="/ppt/media/image104.png" ContentType="image/png"/>
  <Override PartName="/ppt/media/image58.png" ContentType="image/png"/>
  <Override PartName="/ppt/media/image39.png" ContentType="image/png"/>
  <Override PartName="/ppt/media/image250.png" ContentType="image/png"/>
  <Override PartName="/ppt/media/image106.png" ContentType="image/png"/>
  <Override PartName="/ppt/media/image383.png" ContentType="image/png"/>
  <Override PartName="/ppt/media/image292.png" ContentType="image/png"/>
  <Override PartName="/ppt/media/image148.png" ContentType="image/png"/>
  <Override PartName="/ppt/media/image269.png" ContentType="image/png"/>
  <Override PartName="/ppt/media/image563.jpeg" ContentType="image/jpeg"/>
  <Override PartName="/ppt/media/image77.png" ContentType="image/png"/>
  <Override PartName="/ppt/media/image123.png" ContentType="image/png"/>
  <Override PartName="/ppt/media/image241.png" ContentType="image/png"/>
  <Override PartName="/ppt/media/image4.jpeg" ContentType="image/jpeg"/>
  <Override PartName="/ppt/media/image213.png" ContentType="image/png"/>
  <Override PartName="/ppt/media/image507.jpeg" ContentType="image/jpeg"/>
  <Override PartName="/ppt/media/image300.png" ContentType="image/png"/>
  <Override PartName="/ppt/media/image395.png" ContentType="image/png"/>
  <Override PartName="/ppt/media/image604.jpeg" ContentType="image/jpeg"/>
  <Override PartName="/ppt/media/image47.png" ContentType="image/png"/>
  <Override PartName="/ppt/media/image742.jpeg" ContentType="image/jpeg"/>
  <Override PartName="/ppt/media/image68.png" ContentType="image/png"/>
  <Override PartName="/ppt/media/image114.png" ContentType="image/png"/>
  <Override PartName="/ppt/media/image270.png" ContentType="image/png"/>
  <Override PartName="/ppt/media/image126.png" ContentType="image/png"/>
  <Override PartName="/ppt/media/image105.png" ContentType="image/png"/>
  <Override PartName="/ppt/media/image59.png" ContentType="image/png"/>
  <Override PartName="/ppt/media/image18.png" ContentType="image/png"/>
  <Override PartName="/ppt/media/image456.jpeg" ContentType="image/jpeg"/>
  <Override PartName="/ppt/media/image12.jpeg" ContentType="image/jpeg"/>
  <Override PartName="/ppt/media/image617.jpeg" ContentType="image/jpeg"/>
  <Override PartName="/ppt/media/image701.png" ContentType="image/png"/>
  <Override PartName="/ppt/media/image478.jpeg" ContentType="image/jpeg"/>
  <Override PartName="/ppt/media/image271.png" ContentType="image/png"/>
  <Override PartName="/ppt/media/image127.png" ContentType="image/png"/>
  <Override PartName="/ppt/media/image600.wmf" ContentType="image/x-wmf"/>
  <Override PartName="/ppt/media/image19.png" ContentType="image/png"/>
  <Override PartName="/ppt/media/image819.png" ContentType="image/png"/>
  <Override PartName="/ppt/media/image45.png" ContentType="image/png"/>
  <Override PartName="/ppt/media/image66.png" ContentType="image/png"/>
  <Override PartName="/ppt/media/image112.png" ContentType="image/png"/>
  <Override PartName="/ppt/media/image206.png" ContentType="image/png"/>
  <Override PartName="/ppt/media/image746.jpeg" ContentType="image/jpeg"/>
  <Override PartName="/ppt/media/image154.png" ContentType="image/png"/>
  <Override PartName="/ppt/media/image133.png" ContentType="image/png"/>
  <Override PartName="/ppt/media/image87.png" ContentType="image/png"/>
  <Override PartName="/ppt/media/image46.png" ContentType="image/png"/>
  <Override PartName="/ppt/media/image833.png" ContentType="image/png"/>
  <Override PartName="/ppt/media/image620.jpeg" ContentType="image/jpeg"/>
  <Override PartName="/ppt/media/image207.png" ContentType="image/png"/>
  <Override PartName="/ppt/media/image155.png" ContentType="image/png"/>
  <Override PartName="/ppt/media/image276.png" ContentType="image/png"/>
  <Override PartName="/ppt/media/image84.png" ContentType="image/png"/>
  <Override PartName="/ppt/media/image130.png" ContentType="image/png"/>
  <Override PartName="/ppt/media/image837.png" ContentType="image/png"/>
  <Override PartName="/ppt/media/image63.png" ContentType="image/png"/>
  <Override PartName="/ppt/media/image396.png" ContentType="image/png"/>
  <Override PartName="/ppt/media/image277.png" ContentType="image/png"/>
  <Override PartName="/ppt/media/image85.png" ContentType="image/png"/>
  <Override PartName="/ppt/media/image131.png" ContentType="image/png"/>
  <Override PartName="/ppt/media/image838.png" ContentType="image/png"/>
  <Override PartName="/ppt/media/image110.png" ContentType="image/png"/>
  <Override PartName="/ppt/media/image64.png" ContentType="image/png"/>
  <Override PartName="/ppt/media/image281.png" ContentType="image/png"/>
  <Override PartName="/ppt/media/image137.png" ContentType="image/png"/>
  <Override PartName="/ppt/media/image40.png" ContentType="image/png"/>
  <Override PartName="/ppt/media/image592.tif" ContentType="image/tiff"/>
  <Override PartName="/ppt/media/image282.png" ContentType="image/png"/>
  <Override PartName="/ppt/media/image138.png" ContentType="image/png"/>
  <Override PartName="/ppt/media/image693.jpeg" ContentType="image/jpeg"/>
  <Override PartName="/ppt/media/image747.jpeg" ContentType="image/jpeg"/>
  <Override PartName="/ppt/media/image164.png" ContentType="image/png"/>
  <Override PartName="/ppt/media/image143.png" ContentType="image/png"/>
  <Override PartName="/ppt/media/image97.png" ContentType="image/png"/>
  <Override PartName="/ppt/media/image729.wmf" ContentType="image/x-wmf"/>
  <Override PartName="/ppt/media/image160.jpeg" ContentType="image/jpeg"/>
  <Override PartName="/ppt/media/image272.png" ContentType="image/png"/>
  <Override PartName="/ppt/media/image128.png" ContentType="image/png"/>
  <Override PartName="/ppt/media/image818.jpeg" ContentType="image/jpeg"/>
  <Override PartName="/ppt/media/image526.png" ContentType="image/png"/>
  <Override PartName="/ppt/media/image30.png" ContentType="image/png"/>
  <Override PartName="/ppt/media/image310.png" ContentType="image/png"/>
  <Override PartName="/ppt/media/image605.jpeg" ContentType="image/jpeg"/>
  <Override PartName="/ppt/media/image753.wmf" ContentType="image/x-wmf"/>
  <Override PartName="/ppt/media/image218.png" ContentType="image/png"/>
  <Override PartName="/ppt/media/image174.jpeg" ContentType="image/jpeg"/>
  <Override PartName="/ppt/media/image166.png" ContentType="image/png"/>
  <Override PartName="/ppt/media/image444.jpeg" ContentType="image/jpeg"/>
  <Override PartName="/ppt/media/image311.png" ContentType="image/png"/>
  <Override PartName="/ppt/media/image177.jpeg" ContentType="image/jpeg"/>
  <Override PartName="/ppt/media/image828.png" ContentType="image/png"/>
  <Override PartName="/ppt/media/image54.png" ContentType="image/png"/>
  <Override PartName="/ppt/media/image100.png" ContentType="image/png"/>
  <Override PartName="/ppt/media/image288.png" ContentType="image/png"/>
  <Override PartName="/ppt/media/image734.jpeg" ContentType="image/jpeg"/>
  <Override PartName="/ppt/media/image312.png" ContentType="image/png"/>
  <Override PartName="/ppt/media/image34.png" ContentType="image/png"/>
  <Override PartName="/ppt/media/image829.png" ContentType="image/png"/>
  <Override PartName="/ppt/media/image55.png" ContentType="image/png"/>
  <Override PartName="/ppt/media/image101.png" ContentType="image/png"/>
  <Override PartName="/ppt/media/image289.png" ContentType="image/png"/>
  <Override PartName="/ppt/media/image35.png" ContentType="image/png"/>
  <Override PartName="/ppt/media/image713.jpeg" ContentType="image/jpeg"/>
  <Override PartName="/ppt/media/image56.png" ContentType="image/png"/>
  <Override PartName="/ppt/media/image102.png" ContentType="image/png"/>
  <Override PartName="/ppt/media/image266.png" ContentType="image/png"/>
  <Override PartName="/ppt/media/image74.png" ContentType="image/png"/>
  <Override PartName="/ppt/media/image120.png" ContentType="image/png"/>
  <Override PartName="/ppt/media/image36.png" ContentType="image/png"/>
  <Override PartName="/ppt/media/image57.png" ContentType="image/png"/>
  <Override PartName="/ppt/media/image103.png" ContentType="image/png"/>
  <Override PartName="/ppt/media/image290.png" ContentType="image/png"/>
  <Override PartName="/ppt/media/image146.png" ContentType="image/png"/>
  <Override PartName="/ppt/media/image681.wmf" ContentType="image/x-wmf"/>
  <Override PartName="/ppt/media/image99.png" ContentType="image/png"/>
  <Override PartName="/ppt/media/image680.wmf" ContentType="image/x-wmf"/>
  <Override PartName="/ppt/media/image145.png" ContentType="image/png"/>
  <Override PartName="/ppt/media/image743.jpeg" ContentType="image/jpeg"/>
  <Override PartName="/ppt/media/image124.png" ContentType="image/png"/>
  <Override PartName="/ppt/media/image78.png" ContentType="image/png"/>
  <Override PartName="/ppt/media/image168.png" ContentType="image/png"/>
  <Override PartName="/ppt/media/image844.png" ContentType="image/png"/>
  <Override PartName="/ppt/media/image566.png" ContentType="image/png"/>
  <Override PartName="/ppt/media/image70.png" ContentType="image/png"/>
  <Override PartName="/ppt/media/image10.jpeg" ContentType="image/jpeg"/>
  <Override PartName="/ppt/media/image615.jpeg" ContentType="image/jpeg"/>
  <Override PartName="/ppt/media/image327.png" ContentType="image/png"/>
  <Override PartName="/ppt/media/image24.jpeg" ContentType="image/jpeg"/>
  <Override PartName="/ppt/media/image135.png" ContentType="image/png"/>
  <Override PartName="/ppt/media/image89.png" ContentType="image/png"/>
  <Override PartName="/ppt/media/image763.jpeg" ContentType="image/jpeg"/>
  <Override PartName="/ppt/media/image324.png" ContentType="image/png"/>
  <Override PartName="/ppt/media/image172.jpeg" ContentType="image/jpeg"/>
  <Override PartName="/ppt/media/image9.png" ContentType="image/png"/>
  <Override PartName="/ppt/media/image246.png" ContentType="image/png"/>
  <Override PartName="/ppt/media/image696.jpeg" ContentType="image/jpeg"/>
  <Override PartName="/ppt/media/image252.png" ContentType="image/png"/>
  <Override PartName="/ppt/media/image643.wmf" ContentType="image/x-wmf"/>
  <Override PartName="/ppt/media/image108.png" ContentType="image/png"/>
  <Override PartName="/ppt/media/image307.png" ContentType="image/png"/>
  <Override PartName="/ppt/media/image2.png" ContentType="image/png"/>
  <Override PartName="/ppt/media/image646.png" ContentType="image/png"/>
  <Override PartName="/ppt/media/image247.png" ContentType="image/png"/>
  <Override PartName="/ppt/media/image306.png" ContentType="image/png"/>
  <Override PartName="/ppt/media/image1.png" ContentType="image/png"/>
  <Override PartName="/ppt/media/image856.png" ContentType="image/png"/>
  <Override PartName="/ppt/media/image578.png" ContentType="image/png"/>
  <Override PartName="/ppt/media/image82.png" ContentType="image/png"/>
  <Override PartName="/ppt/media/image194.png" ContentType="image/png"/>
  <Override PartName="/ppt/media/image86.png" ContentType="image/png"/>
  <Override PartName="/ppt/media/image132.png" ContentType="image/png"/>
  <Override PartName="/ppt/media/image398.png" ContentType="image/png"/>
  <Override PartName="/ppt/media/image158.png" ContentType="image/png"/>
  <Override PartName="/ppt/media/image320.png" ContentType="image/png"/>
  <Override PartName="/ppt/media/image606.jpeg" ContentType="image/jpeg"/>
  <Override PartName="/ppt/media/image113.png" ContentType="image/png"/>
  <Override PartName="/ppt/media/image67.png" ContentType="image/png"/>
  <Override PartName="/ppt/media/image88.png" ContentType="image/png"/>
  <Override PartName="/ppt/media/image134.png" ContentType="image/png"/>
  <Override PartName="/ppt/media/image331.png" ContentType="image/png"/>
  <Override PartName="/ppt/media/image25.jpeg" ContentType="image/jpeg"/>
  <Override PartName="/ppt/media/image261.png" ContentType="image/png"/>
  <Override PartName="/ppt/media/image117.png" ContentType="image/png"/>
  <Override PartName="/ppt/media/image736.jpeg" ContentType="image/jpeg"/>
  <Override PartName="/ppt/media/image332.png" ContentType="image/png"/>
  <Override PartName="/ppt/media/image178.png" ContentType="image/png"/>
  <Override PartName="/ppt/media/image854.png" ContentType="image/png"/>
  <Override PartName="/ppt/media/image576.png" ContentType="image/png"/>
  <Override PartName="/ppt/media/image80.png" ContentType="image/png"/>
  <Override PartName="/ppt/media/image179.png" ContentType="image/png"/>
  <Override PartName="/ppt/media/image577.png" ContentType="image/png"/>
  <Override PartName="/ppt/media/image81.png" ContentType="image/png"/>
  <Override PartName="/ppt/media/image784.wmf" ContentType="image/x-wmf"/>
  <Override PartName="/ppt/media/image249.png" ContentType="image/png"/>
  <Override PartName="/ppt/media/image561.jpeg" ContentType="image/jpeg"/>
  <Override PartName="/ppt/media/image188.png" ContentType="image/png"/>
  <Override PartName="/ppt/media/image90.png" ContentType="image/png"/>
  <Override PartName="/ppt/media/image189.png" ContentType="image/png"/>
  <Override PartName="/ppt/media/image91.png" ContentType="image/png"/>
  <Override PartName="/ppt/media/image631.jpeg" ContentType="image/jpeg"/>
  <Override PartName="/ppt/media/image92.png" ContentType="image/png"/>
  <Override PartName="/ppt/media/image791.wmf" ContentType="image/x-wmf"/>
  <Override PartName="/ppt/media/image256.png" ContentType="image/png"/>
  <Override PartName="/ppt/media/image453.jpeg" ContentType="image/jpeg"/>
  <Override PartName="/ppt/media/image589.png" ContentType="image/png"/>
  <Override PartName="/ppt/media/image93.png" ContentType="image/png"/>
  <Override PartName="/ppt/media/image792.wmf" ContentType="image/x-wmf"/>
  <Override PartName="/ppt/media/image257.png" ContentType="image/png"/>
  <Override PartName="/ppt/media/image793.wmf" ContentType="image/x-wmf"/>
  <Override PartName="/ppt/media/image258.png" ContentType="image/png"/>
  <Override PartName="/ppt/media/image794.wmf" ContentType="image/x-wmf"/>
  <Override PartName="/ppt/media/image259.png" ContentType="image/png"/>
  <Override PartName="/ppt/media/image745.jpeg" ContentType="image/jpeg"/>
  <Override PartName="/ppt/media/image144.png" ContentType="image/png"/>
  <Override PartName="/ppt/media/image98.png" ContentType="image/png"/>
  <Override PartName="/ppt/media/image11.png" ContentType="image/png"/>
  <Override PartName="/ppt/media/image616.jpeg" ContentType="image/jpeg"/>
  <Override PartName="/ppt/media/image296.png" ContentType="image/png"/>
  <Override PartName="/ppt/media/image687.wmf" ContentType="image/x-wmf"/>
  <Override PartName="/ppt/media/image817.jpeg" ContentType="image/jpeg"/>
  <Override PartName="/ppt/media/image516.png" ContentType="image/png"/>
  <Override PartName="/ppt/media/image20.png" ContentType="image/png"/>
  <Override PartName="/ppt/media/image700.png" ContentType="image/png"/>
  <Override PartName="/ppt/media/image262.png" ContentType="image/png"/>
  <Override PartName="/ppt/media/image118.png" ContentType="image/png"/>
  <Override PartName="/ppt/media/image823.png" ContentType="image/png"/>
  <Override PartName="/ppt/media/image568.jpeg" ContentType="image/jpeg"/>
  <Override PartName="/ppt/media/image263.png" ContentType="image/png"/>
  <Override PartName="/ppt/media/image119.png" ContentType="image/png"/>
  <Override PartName="/ppt/media/image267.png" ContentType="image/png"/>
  <Override PartName="/ppt/media/image253.png" ContentType="image/png"/>
  <Override PartName="/ppt/media/image109.png" ContentType="image/png"/>
  <Override PartName="/ppt/media/image644.wmf" ContentType="image/x-wmf"/>
  <Override PartName="/ppt/media/image618.jpeg" ContentType="image/jpeg"/>
  <Override PartName="/ppt/media/image273.png" ContentType="image/png"/>
  <Override PartName="/ppt/media/image129.png" ContentType="image/png"/>
  <Override PartName="/ppt/media/image278.png" ContentType="image/png"/>
  <Override PartName="/ppt/media/image283.png" ContentType="image/png"/>
  <Override PartName="/ppt/media/image139.png" ContentType="image/png"/>
  <Override PartName="/ppt/media/image293.png" ContentType="image/png"/>
  <Override PartName="/ppt/media/image149.png" ContentType="image/png"/>
  <Override PartName="/ppt/media/image61.png" ContentType="image/png"/>
  <Override PartName="/ppt/media/image394.png" ContentType="image/png"/>
  <Override PartName="/ppt/media/image159.png" ContentType="image/png"/>
  <Override PartName="/ppt/media/image710.jpeg" ContentType="image/jpeg"/>
  <Override PartName="/ppt/media/image165.jpeg" ContentType="image/jpeg"/>
  <Override PartName="/ppt/media/image626.png" ContentType="image/png"/>
  <Override PartName="/ppt/media/image337.png" ContentType="image/png"/>
  <Override PartName="/ppt/media/image338.png" ContentType="image/png"/>
  <Override PartName="/ppt/media/image317.png" ContentType="image/png"/>
  <Override PartName="/ppt/media/image574.wmf" ContentType="image/x-wmf"/>
  <Override PartName="/ppt/media/image318.png" ContentType="image/png"/>
  <Override PartName="/ppt/media/image575.wmf" ContentType="image/x-wmf"/>
  <Override PartName="/ppt/media/image340.png" ContentType="image/png"/>
  <Override PartName="/ppt/media/image341.png" ContentType="image/png"/>
  <Override PartName="/ppt/media/image387.jpeg" ContentType="image/jpeg"/>
  <Override PartName="/ppt/media/image737.jpeg" ContentType="image/jpeg"/>
  <Override PartName="/ppt/media/image342.png" ContentType="image/png"/>
  <Override PartName="/ppt/media/image343.png" ContentType="image/png"/>
  <Override PartName="/ppt/media/image344.png" ContentType="image/png"/>
  <Override PartName="/ppt/media/image345.png" ContentType="image/png"/>
  <Override PartName="/ppt/media/image346.png" ContentType="image/png"/>
  <Override PartName="/ppt/media/image839.png" ContentType="image/png"/>
  <Override PartName="/ppt/media/image111.png" ContentType="image/png"/>
  <Override PartName="/ppt/media/image65.png" ContentType="image/png"/>
  <Override PartName="/ppt/media/image462.jpeg" ContentType="image/jpeg"/>
  <Override PartName="/ppt/media/image347.png" ContentType="image/png"/>
  <Override PartName="/ppt/media/image348.png" ContentType="image/png"/>
  <Override PartName="/ppt/media/image349.png" ContentType="image/png"/>
  <Override PartName="/ppt/media/image328.png" ContentType="image/png"/>
  <Override PartName="/ppt/media/image585.wmf" ContentType="image/x-wmf"/>
  <Override PartName="/ppt/media/image350.png" ContentType="image/png"/>
  <Override PartName="/ppt/media/image609.jpeg" ContentType="image/jpeg"/>
  <Override PartName="/ppt/media/image486.jpeg" ContentType="image/jpeg"/>
  <Override PartName="/ppt/media/image351.png" ContentType="image/png"/>
  <Override PartName="/ppt/media/image388.jpeg" ContentType="image/jpeg"/>
  <Override PartName="/ppt/media/image352.png" ContentType="image/png"/>
  <Override PartName="/ppt/media/image353.png" ContentType="image/png"/>
  <Override PartName="/ppt/media/image354.png" ContentType="image/png"/>
  <Override PartName="/ppt/media/image355.png" ContentType="image/png"/>
  <Override PartName="/ppt/media/image357.png" ContentType="image/png"/>
  <Override PartName="/ppt/media/image358.jpeg" ContentType="image/jpeg"/>
  <Override PartName="/ppt/media/image772.tif" ContentType="image/tiff"/>
  <Override PartName="/ppt/media/image458.png" ContentType="image/png"/>
  <Override PartName="/ppt/media/image360.png" ContentType="image/png"/>
  <Override PartName="/ppt/media/image425.png" ContentType="image/png"/>
  <Override PartName="/ppt/media/image361.png" ContentType="image/png"/>
  <Override PartName="/ppt/media/image389.jpeg" ContentType="image/jpeg"/>
  <Override PartName="/ppt/media/image739.jpeg" ContentType="image/jpeg"/>
  <Override PartName="/ppt/media/image362.png" ContentType="image/png"/>
  <Override PartName="/ppt/media/image427.png" ContentType="image/png"/>
  <Override PartName="/ppt/media/image363.png" ContentType="image/png"/>
  <Override PartName="/ppt/media/image365.png" ContentType="image/png"/>
  <Override PartName="/ppt/media/image366.png" ContentType="image/png"/>
  <Override PartName="/ppt/media/image390.jpeg" ContentType="image/jpeg"/>
  <Override PartName="/ppt/media/image367.png" ContentType="image/png"/>
  <Override PartName="/ppt/media/image674.jpeg" ContentType="image/jpeg"/>
  <Override PartName="/ppt/media/image370.png" ContentType="image/png"/>
  <Override PartName="/ppt/media/image435.png" ContentType="image/png"/>
  <Override PartName="/ppt/media/image371.png" ContentType="image/png"/>
  <Override PartName="/ppt/media/image580.png" ContentType="image/png"/>
  <Override PartName="/ppt/media/image436.png" ContentType="image/png"/>
  <Override PartName="/ppt/media/image372.png" ContentType="image/png"/>
  <Override PartName="/ppt/media/image373.png" ContentType="image/png"/>
  <Override PartName="/ppt/media/image374.png" ContentType="image/png"/>
  <Override PartName="/ppt/media/image375.png" ContentType="image/png"/>
  <Override PartName="/ppt/media/image377.png" ContentType="image/png"/>
  <Override PartName="/ppt/media/image379.png" ContentType="image/png"/>
  <Override PartName="/ppt/media/image380.png" ContentType="image/png"/>
  <Override PartName="/ppt/media/image381.png" ContentType="image/png"/>
  <Override PartName="/ppt/media/image382.jpeg" ContentType="image/jpeg"/>
  <Override PartName="/ppt/media/image391.jpeg" ContentType="image/jpeg"/>
  <Override PartName="/ppt/media/image141.png" ContentType="image/png"/>
  <Override PartName="/ppt/media/image95.png" ContentType="image/png"/>
  <Override PartName="/ppt/media/image465.jpeg" ContentType="image/jpeg"/>
  <Override PartName="/ppt/media/image392.jpeg" ContentType="image/jpeg"/>
  <Override PartName="/ppt/media/image393.jpeg" ContentType="image/jpeg"/>
  <Override PartName="/ppt/media/image397.jpeg" ContentType="image/jpeg"/>
  <Override PartName="/ppt/media/image506.png" ContentType="image/png"/>
  <Override PartName="/ppt/media/image400.png" ContentType="image/png"/>
  <Override PartName="/ppt/media/image401.jpeg" ContentType="image/jpeg"/>
  <Override PartName="/ppt/media/image402.png" ContentType="image/png"/>
  <Override PartName="/ppt/media/image403.png" ContentType="image/png"/>
  <Override PartName="/ppt/media/image404.png" ContentType="image/png"/>
  <Override PartName="/ppt/media/image405.png" ContentType="image/png"/>
  <Override PartName="/ppt/media/image279.png" ContentType="image/png"/>
  <Override PartName="/ppt/media/image406.jpeg" ContentType="image/jpeg"/>
  <Override PartName="/ppt/media/image407.png" ContentType="image/png"/>
  <Override PartName="/ppt/media/image408.png" ContentType="image/png"/>
  <Override PartName="/ppt/media/image409.png" ContentType="image/png"/>
  <Override PartName="/ppt/media/image801.wmf" ContentType="image/x-wmf"/>
  <Override PartName="/ppt/media/hdphoto1.wdp" ContentType="image/vnd.ms-photo"/>
  <Override PartName="/ppt/media/image410.png" ContentType="image/png"/>
  <Override PartName="/ppt/media/image489.wmf" ContentType="image/x-wmf"/>
  <Override PartName="/ppt/media/image413.png" ContentType="image/png"/>
  <Override PartName="/ppt/media/image359.png" ContentType="image/png"/>
  <Override PartName="/ppt/media/image414.jpeg" ContentType="image/jpeg"/>
  <Override PartName="/ppt/media/image369.png" ContentType="image/png"/>
  <Override PartName="/ppt/media/image415.jpeg" ContentType="image/jpeg"/>
  <Override PartName="/ppt/media/image416.png" ContentType="image/png"/>
  <Override PartName="/ppt/media/image420.jpeg" ContentType="image/jpeg"/>
  <Override PartName="/ppt/media/image421.jpeg" ContentType="image/jpeg"/>
  <Override PartName="/ppt/media/image422.jpeg" ContentType="image/jpeg"/>
  <Override PartName="/ppt/media/image423.jpeg" ContentType="image/jpeg"/>
  <Override PartName="/ppt/media/image599.wmf" ContentType="image/x-wmf"/>
  <Override PartName="/ppt/media/image424.jpeg" ContentType="image/jpeg"/>
  <Override PartName="/ppt/media/image426.jpeg" ContentType="image/jpeg"/>
  <Override PartName="/ppt/media/image429.png" ContentType="image/png"/>
  <Override PartName="/ppt/media/image430.png" ContentType="image/png"/>
  <Override PartName="/ppt/media/image431.png" ContentType="image/png"/>
  <Override PartName="/ppt/media/image432.png" ContentType="image/png"/>
  <Override PartName="/ppt/media/image433.png" ContentType="image/png"/>
  <Override PartName="/ppt/media/image434.png" ContentType="image/png"/>
  <Override PartName="/ppt/media/image438.jpeg" ContentType="image/jpeg"/>
  <Override PartName="/ppt/media/image440.png" ContentType="image/png"/>
  <Override PartName="/ppt/media/image441.jpeg" ContentType="image/jpeg"/>
  <Override PartName="/ppt/media/image442.png" ContentType="image/png"/>
  <Override PartName="/ppt/media/image443.png" ContentType="image/png"/>
  <Override PartName="/ppt/media/image653.jpeg" ContentType="image/jpeg"/>
  <Override PartName="/ppt/media/image445.png" ContentType="image/png"/>
  <Override PartName="/ppt/media/image446.png" ContentType="image/png"/>
  <Override PartName="/ppt/media/image448.png" ContentType="image/png"/>
  <Override PartName="/ppt/media/image451.png" ContentType="image/png"/>
  <Override PartName="/ppt/media/image323.png" ContentType="image/png"/>
  <Override PartName="/ppt/media/image518.jpeg" ContentType="image/jpeg"/>
  <Override PartName="/ppt/media/image452.png" ContentType="image/png"/>
  <Override PartName="/ppt/media/image454.png" ContentType="image/png"/>
  <Override PartName="/ppt/media/image610.jpeg" ContentType="image/jpeg"/>
  <Override PartName="/ppt/media/image455.png" ContentType="image/png"/>
  <Override PartName="/ppt/media/image771.tif" ContentType="image/tiff"/>
  <Override PartName="/ppt/media/image457.png" ContentType="image/png"/>
  <Override PartName="/ppt/media/image460.png" ContentType="image/png"/>
  <Override PartName="/ppt/media/image461.png" ContentType="image/png"/>
  <Override PartName="/ppt/media/image463.png" ContentType="image/png"/>
  <Override PartName="/ppt/media/image655.jpeg" ContentType="image/jpeg"/>
  <Override PartName="/ppt/media/image777.jpeg" ContentType="image/jpeg"/>
  <Override PartName="/ppt/media/image464.png" ContentType="image/png"/>
  <Override PartName="/ppt/media/image466.png" ContentType="image/png"/>
  <Override PartName="/ppt/media/image467.png" ContentType="image/png"/>
  <Override PartName="/ppt/media/image468.gif" ContentType="image/gif"/>
  <Override PartName="/ppt/media/image498.wmf" ContentType="image/x-wmf"/>
  <Override PartName="/ppt/media/image684.jpeg" ContentType="image/jpeg"/>
  <Override PartName="/ppt/media/image356.png" ContentType="image/png"/>
  <Override PartName="/ppt/media/image469.wmf" ContentType="image/x-wmf"/>
  <Override PartName="/ppt/media/image470.wmf" ContentType="image/x-wmf"/>
  <Override PartName="/ppt/media/image505.png" ContentType="image/png"/>
  <Override PartName="/ppt/media/image201.png" ContentType="image/png"/>
  <Override PartName="/ppt/media/image471.jpeg" ContentType="image/jpeg"/>
  <Override PartName="/ppt/media/image545.jpeg" ContentType="image/jpeg"/>
  <Override PartName="/ppt/media/image472.png" ContentType="image/png"/>
  <Override PartName="/ppt/media/image473.png" ContentType="image/png"/>
  <Override PartName="/ppt/media/image656.jpeg" ContentType="image/jpeg"/>
  <Override PartName="/ppt/media/image231.png" ContentType="image/png"/>
  <Override PartName="/ppt/media/image474.jpeg" ContentType="image/jpeg"/>
  <Override PartName="/ppt/media/image496.wmf" ContentType="image/x-wmf"/>
  <Override PartName="/ppt/media/image548.jpeg" ContentType="image/jpeg"/>
  <Override PartName="/ppt/media/image612.jpeg" ContentType="image/jpeg"/>
  <Override PartName="/ppt/media/image475.png" ContentType="image/png"/>
  <Override PartName="/ppt/media/image251.png" ContentType="image/png"/>
  <Override PartName="/ppt/media/image107.png" ContentType="image/png"/>
  <Override PartName="/ppt/media/image476.jpeg" ContentType="image/jpeg"/>
  <Override PartName="/ppt/media/image477.png" ContentType="image/png"/>
  <Override PartName="/ppt/media/image479.png" ContentType="image/png"/>
  <Override PartName="/ppt/media/image480.png" ContentType="image/png"/>
  <Override PartName="/ppt/media/image499.jpeg" ContentType="image/jpeg"/>
  <Override PartName="/ppt/media/image481.png" ContentType="image/png"/>
  <Override PartName="/ppt/media/image482.png" ContentType="image/png"/>
  <Override PartName="/ppt/media/image783.wmf" ContentType="image/x-wmf"/>
  <Override PartName="/ppt/media/image248.png" ContentType="image/png"/>
  <Override PartName="/ppt/media/image639.wmf" ContentType="image/x-wmf"/>
  <Override PartName="/ppt/media/image779.jpeg" ContentType="image/jpeg"/>
  <Override PartName="/ppt/media/image484.png" ContentType="image/png"/>
  <Override PartName="/ppt/media/image485.png" ContentType="image/png"/>
  <Override PartName="/ppt/media/image487.png" ContentType="image/png"/>
  <Override PartName="/ppt/media/image488.png" ContentType="image/png"/>
  <Override PartName="/ppt/media/image490.png" ContentType="image/png"/>
  <Override PartName="/ppt/media/image492.wmf" ContentType="image/x-wmf"/>
  <Override PartName="/ppt/media/image31.png" ContentType="image/png"/>
  <Override PartName="/ppt/media/image527.png" ContentType="image/png"/>
  <Override PartName="/ppt/media/image493.wmf" ContentType="image/x-wmf"/>
  <Override PartName="/ppt/media/image846.jpeg" ContentType="image/jpeg"/>
  <Override PartName="/ppt/media/image806.png" ContentType="image/png"/>
  <Override PartName="/ppt/media/image32.png" ContentType="image/png"/>
  <Override PartName="/ppt/media/image528.png" ContentType="image/png"/>
  <Override PartName="/ppt/media/image494.wmf" ContentType="image/x-wmf"/>
  <Override PartName="/ppt/media/image33.png" ContentType="image/png"/>
  <Override PartName="/ppt/media/image529.png" ContentType="image/png"/>
  <Override PartName="/ppt/media/image495.wmf" ContentType="image/x-wmf"/>
  <Override PartName="/ppt/media/image497.wmf" ContentType="image/x-wmf"/>
  <Override PartName="/ppt/media/image500.png" ContentType="image/png"/>
  <Override PartName="/ppt/media/image501.jpeg" ContentType="image/jpeg"/>
  <Override PartName="/ppt/media/image671.jpeg" ContentType="image/jpeg"/>
  <Override PartName="/ppt/media/image502.png" ContentType="image/png"/>
  <Override PartName="/ppt/media/image503.png" ContentType="image/png"/>
  <Override PartName="/ppt/media/image504.jpeg" ContentType="image/jpeg"/>
  <Override PartName="/ppt/media/image508.png" ContentType="image/png"/>
  <Override PartName="/ppt/media/image13.png" ContentType="image/png"/>
  <Override PartName="/ppt/media/image509.png" ContentType="image/png"/>
  <Override PartName="/ppt/media/image510.png" ContentType="image/png"/>
  <Override PartName="/ppt/media/image511.jpeg" ContentType="image/jpeg"/>
  <Override PartName="/ppt/media/image582.png" ContentType="image/png"/>
  <Override PartName="/ppt/media/image512.png" ContentType="image/png"/>
  <Override PartName="/ppt/media/image513.png" ContentType="image/png"/>
  <Override PartName="/ppt/media/image782.jpeg" ContentType="image/jpeg"/>
  <Override PartName="/ppt/media/image514.png" ContentType="image/png"/>
  <Override PartName="/ppt/media/image565.jpeg" ContentType="image/jpeg"/>
  <Override PartName="/ppt/media/image515.png" ContentType="image/png"/>
  <Override PartName="/ppt/media/image21.png" ContentType="image/png"/>
  <Override PartName="/ppt/media/image517.png" ContentType="image/png"/>
  <Override PartName="/ppt/media/image519.png" ContentType="image/png"/>
  <Override PartName="/ppt/media/image520.png" ContentType="image/png"/>
  <Override PartName="/ppt/media/image521.png" ContentType="image/png"/>
  <Override PartName="/ppt/media/image522.png" ContentType="image/png"/>
  <Override PartName="/ppt/media/image523.png" ContentType="image/png"/>
  <Override PartName="/ppt/media/image524.png" ContentType="image/png"/>
  <Override PartName="/ppt/media/image525.png" ContentType="image/png"/>
  <Override PartName="/ppt/media/image804.jpeg" ContentType="image/jpeg"/>
  <Override PartName="/ppt/media/image530.png" ContentType="image/png"/>
  <Override PartName="/ppt/media/image531.png" ContentType="image/png"/>
  <Override PartName="/ppt/media/image532.png" ContentType="image/png"/>
  <Override PartName="/ppt/media/image533.png" ContentType="image/png"/>
  <Override PartName="/ppt/media/image534.png" ContentType="image/png"/>
  <Override PartName="/ppt/media/image535.png" ContentType="image/png"/>
  <Override PartName="/ppt/media/image814.wmf" ContentType="image/x-wmf"/>
  <Override PartName="/ppt/media/image536.wmf" ContentType="image/x-wmf"/>
  <Override PartName="/ppt/media/image815.png" ContentType="image/png"/>
  <Override PartName="/ppt/media/image41.png" ContentType="image/png"/>
  <Override PartName="/ppt/media/image537.png" ContentType="image/png"/>
  <Override PartName="/ppt/media/image42.png" ContentType="image/png"/>
  <Override PartName="/ppt/media/image538.png" ContentType="image/png"/>
  <Override PartName="/ppt/media/image43.png" ContentType="image/png"/>
  <Override PartName="/ppt/media/image539.png" ContentType="image/png"/>
  <Override PartName="/ppt/media/image715.wmf" ContentType="image/x-wmf"/>
  <Override PartName="/ppt/media/image590.jpeg" ContentType="image/jpeg"/>
  <Override PartName="/ppt/media/image805.jpeg" ContentType="image/jpeg"/>
  <Override PartName="/ppt/media/image540.png" ContentType="image/png"/>
  <Override PartName="/ppt/media/image541.jpeg" ContentType="image/jpeg"/>
  <Override PartName="/ppt/media/image820.png" ContentType="image/png"/>
  <Override PartName="/ppt/media/image542.png" ContentType="image/png"/>
  <Override PartName="/ppt/media/image821.png" ContentType="image/png"/>
  <Override PartName="/ppt/media/image543.png" ContentType="image/png"/>
  <Override PartName="/ppt/media/image822.png" ContentType="image/png"/>
  <Override PartName="/ppt/media/image544.png" ContentType="image/png"/>
  <Override PartName="/ppt/media/image824.png" ContentType="image/png"/>
  <Override PartName="/ppt/media/image50.png" ContentType="image/png"/>
  <Override PartName="/ppt/media/image546.png" ContentType="image/png"/>
  <Override PartName="/ppt/media/image827.png" ContentType="image/png"/>
  <Override PartName="/ppt/media/image53.png" ContentType="image/png"/>
  <Override PartName="/ppt/media/image549.png" ContentType="image/png"/>
  <Override PartName="/ppt/media/image591.jpeg" ContentType="image/jpeg"/>
  <Override PartName="/ppt/media/image550.png" ContentType="image/png"/>
  <Override PartName="/ppt/media/image551.jpeg" ContentType="image/jpeg"/>
  <Override PartName="/ppt/media/image717.wmf" ContentType="image/x-wmf"/>
  <Override PartName="/ppt/media/image625.jpeg" ContentType="image/jpeg"/>
  <Override PartName="/ppt/media/image830.png" ContentType="image/png"/>
  <Override PartName="/ppt/media/image552.png" ContentType="image/png"/>
  <Override PartName="/ppt/media/image553.jpeg" ContentType="image/jpeg"/>
  <Override PartName="/ppt/media/image832.png" ContentType="image/png"/>
  <Override PartName="/ppt/media/image554.png" ContentType="image/png"/>
  <Override PartName="/ppt/media/image555.jpeg" ContentType="image/jpeg"/>
  <Override PartName="/ppt/media/image60.png" ContentType="image/png"/>
  <Override PartName="/ppt/media/image556.png" ContentType="image/png"/>
  <Override PartName="/ppt/media/image557.jpeg" ContentType="image/jpeg"/>
  <Override PartName="/ppt/media/image329.png" ContentType="image/png"/>
  <Override PartName="/ppt/media/image411.jpeg" ContentType="image/jpeg"/>
  <Override PartName="/ppt/media/image586.wmf" ContentType="image/x-wmf"/>
  <Override PartName="/ppt/media/image558.jpeg" ContentType="image/jpeg"/>
  <Override PartName="/ppt/media/image339.png" ContentType="image/png"/>
  <Override PartName="/ppt/media/image412.jpeg" ContentType="image/jpeg"/>
  <Override PartName="/ppt/media/image596.wmf" ContentType="image/x-wmf"/>
  <Override PartName="/ppt/media/image559.jpeg" ContentType="image/jpeg"/>
  <Override PartName="/ppt/media/image807.jpeg" ContentType="image/jpeg"/>
  <Override PartName="/ppt/media/image560.png" ContentType="image/png"/>
  <Override PartName="/ppt/media/image840.png" ContentType="image/png"/>
  <Override PartName="/ppt/media/image562.png" ContentType="image/png"/>
  <Override PartName="/ppt/media/image564.png" ContentType="image/png"/>
  <Override PartName="/ppt/media/image570.jpeg" ContentType="image/jpeg"/>
  <Override PartName="/ppt/media/image428.png" ContentType="image/png"/>
  <Override PartName="/ppt/media/image572.png" ContentType="image/png"/>
  <Override PartName="/ppt/media/image573.jpeg" ContentType="image/jpeg"/>
  <Override PartName="/ppt/media/image647.jpeg" ContentType="image/jpeg"/>
  <Override PartName="/ppt/media/image579.jpeg" ContentType="image/jpeg"/>
  <Override PartName="/ppt/media/image437.png" ContentType="image/png"/>
  <Override PartName="/ppt/media/image581.png" ContentType="image/png"/>
  <Override PartName="/ppt/media/image439.png" ContentType="image/png"/>
  <Override PartName="/ppt/media/image583.png" ContentType="image/png"/>
  <Override PartName="/ppt/media/image584.png" ContentType="image/png"/>
  <Override PartName="/ppt/media/image587.wmf" ContentType="image/x-wmf"/>
  <Override PartName="/ppt/media/image857.jpeg" ContentType="image/jpeg"/>
  <Override PartName="/ppt/media/image588.wmf" ContentType="image/x-wmf"/>
  <Override PartName="/ppt/media/image449.png" ContentType="image/png"/>
  <Override PartName="/ppt/media/image593.png" ContentType="image/png"/>
  <Override PartName="/ppt/media/image594.png" ContentType="image/png"/>
  <Override PartName="/ppt/media/image595.png" ContentType="image/png"/>
  <Override PartName="/ppt/media/image597.wmf" ContentType="image/x-wmf"/>
  <Override PartName="/ppt/media/image598.wmf" ContentType="image/x-wmf"/>
  <Override PartName="/ppt/media/image601.png" ContentType="image/png"/>
  <Override PartName="/ppt/media/image751.wmf" ContentType="image/x-wmf"/>
  <Override PartName="/ppt/media/image216.png" ContentType="image/png"/>
  <Override PartName="/ppt/media/image607.wmf" ContentType="image/x-wmf"/>
  <Override PartName="/ppt/media/image611.jpeg" ContentType="image/jpeg"/>
  <Override PartName="/ppt/media/image636.png" ContentType="image/png"/>
  <Override PartName="/ppt/media/image547.jpeg" ContentType="image/jpeg"/>
  <Override PartName="/ppt/media/image613.png" ContentType="image/png"/>
  <Override PartName="/ppt/media/image614.png" ContentType="image/png"/>
  <Override PartName="/ppt/media/image619.wmf" ContentType="image/x-wmf"/>
  <Override PartName="/ppt/media/image621.png" ContentType="image/png"/>
  <Override PartName="/ppt/media/image623.jpeg" ContentType="image/jpeg"/>
  <Override PartName="/ppt/media/image691.png" ContentType="image/png"/>
  <Override PartName="/ppt/media/image624.jpeg" ContentType="image/jpeg"/>
  <Override PartName="/ppt/media/image630.png" ContentType="image/png"/>
  <Override PartName="/ppt/media/image368.png" ContentType="image/png"/>
  <Override PartName="/ppt/media/image632.jpeg" ContentType="image/jpeg"/>
  <Override PartName="/ppt/media/image378.png" ContentType="image/png"/>
  <Override PartName="/ppt/media/image633.jpeg" ContentType="image/jpeg"/>
  <Override PartName="/ppt/media/image634.jpeg" ContentType="image/jpeg"/>
  <Override PartName="/ppt/media/image635.png" ContentType="image/png"/>
  <Override PartName="/ppt/media/image640.png" ContentType="image/png"/>
  <Override PartName="/ppt/media/image641.jpeg" ContentType="image/jpeg"/>
  <Override PartName="/ppt/media/image642.jpeg" ContentType="image/jpeg"/>
  <Override PartName="/ppt/media/image648.jpeg" ContentType="image/jpeg"/>
  <Override PartName="/ppt/media/image649.jpeg" ContentType="image/jpeg"/>
  <Override PartName="/ppt/media/image650.jpeg" ContentType="image/jpeg"/>
  <Override PartName="/ppt/media/image651.png" ContentType="image/png"/>
  <Override PartName="/ppt/media/image652.png" ContentType="image/png"/>
  <Override PartName="/ppt/media/image654.jpeg" ContentType="image/jpeg"/>
  <Override PartName="/ppt/media/image659.jpeg" ContentType="image/jpeg"/>
  <Override PartName="/ppt/media/image660.jpeg" ContentType="image/jpeg"/>
  <Override PartName="/ppt/media/image661.jpeg" ContentType="image/jpeg"/>
  <Override PartName="/ppt/media/image662.jpeg" ContentType="image/jpeg"/>
  <Override PartName="/ppt/media/image603.jpeg" ContentType="image/jpeg"/>
  <Override PartName="/ppt/media/image663.png" ContentType="image/png"/>
  <Override PartName="/ppt/media/image386.png" ContentType="image/png"/>
  <Override PartName="/ppt/media/image664.png" ContentType="image/png"/>
  <Override PartName="/ppt/media/image665.png" ContentType="image/png"/>
  <Override PartName="/ppt/media/image666.png" ContentType="image/png"/>
  <Override PartName="/ppt/media/image670.png" ContentType="image/png"/>
  <Override PartName="/ppt/media/image672.jpeg" ContentType="image/jpeg"/>
  <Override PartName="/ppt/media/image673.jpeg" ContentType="image/jpeg"/>
  <Override PartName="/ppt/media/image675.png" ContentType="image/png"/>
  <Override PartName="/ppt/media/image286.png" ContentType="image/png"/>
  <Override PartName="/ppt/media/image677.wmf" ContentType="image/x-wmf"/>
  <Override PartName="/ppt/media/image287.png" ContentType="image/png"/>
  <Override PartName="/ppt/media/image678.wmf" ContentType="image/x-wmf"/>
  <Override PartName="/ppt/media/image730.jpeg" ContentType="image/jpeg"/>
  <Override PartName="/ppt/media/image679.jpeg" ContentType="image/jpeg"/>
  <Override PartName="/ppt/media/image682.png" ContentType="image/png"/>
  <Override PartName="/ppt/media/image150.png" ContentType="image/png"/>
  <Override PartName="/ppt/media/image683.jpeg" ContentType="image/jpeg"/>
  <Override PartName="/ppt/media/image170.png" ContentType="image/png"/>
  <Override PartName="/ppt/media/image685.jpeg" ContentType="image/jpeg"/>
  <Override PartName="/ppt/media/image180.png" ContentType="image/png"/>
  <Override PartName="/ppt/media/image686.jpeg" ContentType="image/jpeg"/>
  <Override PartName="/ppt/media/image297.png" ContentType="image/png"/>
  <Override PartName="/ppt/media/image688.wmf" ContentType="image/x-wmf"/>
  <Override PartName="/ppt/media/image690.jpeg" ContentType="image/jpeg"/>
  <Override PartName="/ppt/media/image692.png" ContentType="image/png"/>
  <Override PartName="/ppt/slideMasters/_rels/slideMaster12.xml.rels" ContentType="application/vnd.openxmlformats-package.relationships+xml"/>
  <Override PartName="/ppt/slideMasters/_rels/slideMaster11.xml.rels" ContentType="application/vnd.openxmlformats-package.relationships+xml"/>
  <Override PartName="/ppt/slideMasters/_rels/slideMaster10.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presentation.xml" ContentType="application/vnd.openxmlformats-officedocument.presentationml.presentation.main+xml"/>
  <Override PartName="/ppt/theme/theme13.xml" ContentType="application/vnd.openxmlformats-officedocument.theme+xml"/>
  <Override PartName="/ppt/theme/theme12.xml" ContentType="application/vnd.openxmlformats-officedocument.theme+xml"/>
  <Override PartName="/ppt/theme/theme9.xml" ContentType="application/vnd.openxmlformats-officedocument.theme+xml"/>
  <Override PartName="/ppt/theme/theme11.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s/slide139.xml" ContentType="application/vnd.openxmlformats-officedocument.presentationml.slide+xml"/>
  <Override PartName="/ppt/slides/slide138.xml" ContentType="application/vnd.openxmlformats-officedocument.presentationml.slide+xml"/>
  <Override PartName="/ppt/slides/slide137.xml" ContentType="application/vnd.openxmlformats-officedocument.presentationml.slide+xml"/>
  <Override PartName="/ppt/slides/slide136.xml" ContentType="application/vnd.openxmlformats-officedocument.presentationml.slide+xml"/>
  <Override PartName="/ppt/slides/slide135.xml" ContentType="application/vnd.openxmlformats-officedocument.presentationml.slide+xml"/>
  <Override PartName="/ppt/slides/slide134.xml" ContentType="application/vnd.openxmlformats-officedocument.presentationml.slide+xml"/>
  <Override PartName="/ppt/slides/slide133.xml" ContentType="application/vnd.openxmlformats-officedocument.presentationml.slide+xml"/>
  <Override PartName="/ppt/slides/slide132.xml" ContentType="application/vnd.openxmlformats-officedocument.presentationml.slide+xml"/>
  <Override PartName="/ppt/slides/slide129.xml" ContentType="application/vnd.openxmlformats-officedocument.presentationml.slide+xml"/>
  <Override PartName="/ppt/slides/slide128.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99.xml" ContentType="application/vnd.openxmlformats-officedocument.presentationml.slide+xml"/>
  <Override PartName="/ppt/slides/slide140.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131.xml" ContentType="application/vnd.openxmlformats-officedocument.presentationml.slide+xml"/>
  <Override PartName="/ppt/slides/slide89.xml" ContentType="application/vnd.openxmlformats-officedocument.presentationml.slide+xml"/>
  <Override PartName="/ppt/slides/slide130.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121.xml" ContentType="application/vnd.openxmlformats-officedocument.presentationml.slide+xml"/>
  <Override PartName="/ppt/slides/slide79.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08.xml" ContentType="application/vnd.openxmlformats-officedocument.presentationml.slide+xml"/>
  <Override PartName="/ppt/slides/slide1.xml" ContentType="application/vnd.openxmlformats-officedocument.presentationml.slide+xml"/>
  <Override PartName="/ppt/slides/slide39.xml" ContentType="application/vnd.openxmlformats-officedocument.presentationml.slide+xml"/>
  <Override PartName="/ppt/slides/slide109.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36.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34.xml" ContentType="application/vnd.openxmlformats-officedocument.presentationml.slide+xml"/>
  <Override PartName="/ppt/slides/slide101.xml" ContentType="application/vnd.openxmlformats-officedocument.presentationml.slide+xml"/>
  <Override PartName="/ppt/slides/slide59.xml" ContentType="application/vnd.openxmlformats-officedocument.presentationml.slide+xml"/>
  <Override PartName="/ppt/slides/slide33.xml" ContentType="application/vnd.openxmlformats-officedocument.presentationml.slide+xml"/>
  <Override PartName="/ppt/slides/slide100.xml" ContentType="application/vnd.openxmlformats-officedocument.presentationml.slide+xml"/>
  <Override PartName="/ppt/slides/slide58.xml" ContentType="application/vnd.openxmlformats-officedocument.presentationml.slide+xml"/>
  <Override PartName="/ppt/slides/slide32.xml" ContentType="application/vnd.openxmlformats-officedocument.presentationml.slide+xml"/>
  <Override PartName="/ppt/slides/slide57.xml" ContentType="application/vnd.openxmlformats-officedocument.presentationml.slide+xml"/>
  <Override PartName="/ppt/slides/slide31.xml" ContentType="application/vnd.openxmlformats-officedocument.presentationml.slide+xml"/>
  <Override PartName="/ppt/slides/slide56.xml" ContentType="application/vnd.openxmlformats-officedocument.presentationml.slide+xml"/>
  <Override PartName="/ppt/slides/slide30.xml" ContentType="application/vnd.openxmlformats-officedocument.presentationml.slide+xml"/>
  <Override PartName="/ppt/slides/slide5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49.xml" ContentType="application/vnd.openxmlformats-officedocument.presentationml.slide+xml"/>
  <Override PartName="/ppt/slides/slide23.xml" ContentType="application/vnd.openxmlformats-officedocument.presentationml.slide+xml"/>
  <Override PartName="/ppt/slides/slide48.xml" ContentType="application/vnd.openxmlformats-officedocument.presentationml.slide+xml"/>
  <Override PartName="/ppt/slides/slide22.xml" ContentType="application/vnd.openxmlformats-officedocument.presentationml.slide+xml"/>
  <Override PartName="/ppt/slides/slide47.xml" ContentType="application/vnd.openxmlformats-officedocument.presentationml.slide+xml"/>
  <Override PartName="/ppt/slides/slide21.xml" ContentType="application/vnd.openxmlformats-officedocument.presentationml.slide+xml"/>
  <Override PartName="/ppt/slides/_rels/slide139.xml.rels" ContentType="application/vnd.openxmlformats-package.relationships+xml"/>
  <Override PartName="/ppt/slides/_rels/slide138.xml.rels" ContentType="application/vnd.openxmlformats-package.relationships+xml"/>
  <Override PartName="/ppt/slides/_rels/slide137.xml.rels" ContentType="application/vnd.openxmlformats-package.relationships+xml"/>
  <Override PartName="/ppt/slides/_rels/slide136.xml.rels" ContentType="application/vnd.openxmlformats-package.relationships+xml"/>
  <Override PartName="/ppt/slides/_rels/slide135.xml.rels" ContentType="application/vnd.openxmlformats-package.relationships+xml"/>
  <Override PartName="/ppt/slides/_rels/slide134.xml.rels" ContentType="application/vnd.openxmlformats-package.relationships+xml"/>
  <Override PartName="/ppt/slides/_rels/slide133.xml.rels" ContentType="application/vnd.openxmlformats-package.relationships+xml"/>
  <Override PartName="/ppt/slides/_rels/slide132.xml.rels" ContentType="application/vnd.openxmlformats-package.relationships+xml"/>
  <Override PartName="/ppt/slides/_rels/slide131.xml.rels" ContentType="application/vnd.openxmlformats-package.relationships+xml"/>
  <Override PartName="/ppt/slides/_rels/slide129.xml.rels" ContentType="application/vnd.openxmlformats-package.relationships+xml"/>
  <Override PartName="/ppt/slides/_rels/slide128.xml.rels" ContentType="application/vnd.openxmlformats-package.relationships+xml"/>
  <Override PartName="/ppt/slides/_rels/slide127.xml.rels" ContentType="application/vnd.openxmlformats-package.relationships+xml"/>
  <Override PartName="/ppt/slides/_rels/slide122.xml.rels" ContentType="application/vnd.openxmlformats-package.relationships+xml"/>
  <Override PartName="/ppt/slides/_rels/slide121.xml.rels" ContentType="application/vnd.openxmlformats-package.relationships+xml"/>
  <Override PartName="/ppt/slides/_rels/slide120.xml.rels" ContentType="application/vnd.openxmlformats-package.relationships+xml"/>
  <Override PartName="/ppt/slides/_rels/slide119.xml.rels" ContentType="application/vnd.openxmlformats-package.relationships+xml"/>
  <Override PartName="/ppt/slides/_rels/slide118.xml.rels" ContentType="application/vnd.openxmlformats-package.relationships+xml"/>
  <Override PartName="/ppt/slides/_rels/slide109.xml.rels" ContentType="application/vnd.openxmlformats-package.relationships+xml"/>
  <Override PartName="/ppt/slides/_rels/slide108.xml.rels" ContentType="application/vnd.openxmlformats-package.relationships+xml"/>
  <Override PartName="/ppt/slides/_rels/slide107.xml.rels" ContentType="application/vnd.openxmlformats-package.relationships+xml"/>
  <Override PartName="/ppt/slides/_rels/slide106.xml.rels" ContentType="application/vnd.openxmlformats-package.relationships+xml"/>
  <Override PartName="/ppt/slides/_rels/slide126.xml.rels" ContentType="application/vnd.openxmlformats-package.relationships+xml"/>
  <Override PartName="/ppt/slides/_rels/slide99.xml.rels" ContentType="application/vnd.openxmlformats-package.relationships+xml"/>
  <Override PartName="/ppt/slides/_rels/slide95.xml.rels" ContentType="application/vnd.openxmlformats-package.relationships+xml"/>
  <Override PartName="/ppt/slides/_rels/slide116.xml.rels" ContentType="application/vnd.openxmlformats-package.relationships+xml"/>
  <Override PartName="/ppt/slides/_rels/slide89.xml.rels" ContentType="application/vnd.openxmlformats-package.relationships+xml"/>
  <Override PartName="/ppt/slides/_rels/slide130.xml.rels" ContentType="application/vnd.openxmlformats-package.relationships+xml"/>
  <Override PartName="/ppt/slides/_rels/slide82.xml.rels" ContentType="application/vnd.openxmlformats-package.relationships+xml"/>
  <Override PartName="/ppt/slides/_rels/slide79.xml.rels" ContentType="application/vnd.openxmlformats-package.relationships+xml"/>
  <Override PartName="/ppt/slides/_rels/slide10.xml.rels" ContentType="application/vnd.openxmlformats-package.relationships+xml"/>
  <Override PartName="/ppt/slides/_rels/slide81.xml.rels" ContentType="application/vnd.openxmlformats-package.relationships+xml"/>
  <Override PartName="/ppt/slides/_rels/slide32.xml.rels" ContentType="application/vnd.openxmlformats-package.relationships+xml"/>
  <Override PartName="/ppt/slides/_rels/slide27.xml.rels" ContentType="application/vnd.openxmlformats-package.relationships+xml"/>
  <Override PartName="/ppt/slides/_rels/slide80.xml.rels" ContentType="application/vnd.openxmlformats-package.relationships+xml"/>
  <Override PartName="/ppt/slides/_rels/slide31.xml.rels" ContentType="application/vnd.openxmlformats-package.relationships+xml"/>
  <Override PartName="/ppt/slides/_rels/slide29.xml.rels" ContentType="application/vnd.openxmlformats-package.relationships+xml"/>
  <Override PartName="/ppt/slides/_rels/slide78.xml.rels" ContentType="application/vnd.openxmlformats-package.relationships+xml"/>
  <Override PartName="/ppt/slides/_rels/slide30.xml.rels" ContentType="application/vnd.openxmlformats-package.relationships+xml"/>
  <Override PartName="/ppt/slides/_rels/slide28.xml.rels" ContentType="application/vnd.openxmlformats-package.relationships+xml"/>
  <Override PartName="/ppt/slides/_rels/slide77.xml.rels" ContentType="application/vnd.openxmlformats-package.relationships+xml"/>
  <Override PartName="/ppt/slides/_rels/slide21.xml.rels" ContentType="application/vnd.openxmlformats-package.relationships+xml"/>
  <Override PartName="/ppt/slides/_rels/slide20.xml.rels" ContentType="application/vnd.openxmlformats-package.relationships+xml"/>
  <Override PartName="/ppt/slides/_rels/slide123.xml.rels" ContentType="application/vnd.openxmlformats-package.relationships+xml"/>
  <Override PartName="/ppt/slides/_rels/slide96.xml.rels" ContentType="application/vnd.openxmlformats-package.relationships+xml"/>
  <Override PartName="/ppt/slides/_rels/slide47.xml.rels" ContentType="application/vnd.openxmlformats-package.relationships+xml"/>
  <Override PartName="/ppt/slides/_rels/slide46.xml.rels" ContentType="application/vnd.openxmlformats-package.relationships+xml"/>
  <Override PartName="/ppt/slides/_rels/slide102.xml.rels" ContentType="application/vnd.openxmlformats-package.relationships+xml"/>
  <Override PartName="/ppt/slides/_rels/slide26.xml.rels" ContentType="application/vnd.openxmlformats-package.relationships+xml"/>
  <Override PartName="/ppt/slides/_rels/slide75.xml.rels" ContentType="application/vnd.openxmlformats-package.relationships+xml"/>
  <Override PartName="/ppt/slides/_rels/slide112.xml.rels" ContentType="application/vnd.openxmlformats-package.relationships+xml"/>
  <Override PartName="/ppt/slides/_rels/slide85.xml.rels" ContentType="application/vnd.openxmlformats-package.relationships+xml"/>
  <Override PartName="/ppt/slides/_rels/slide36.xml.rels" ContentType="application/vnd.openxmlformats-package.relationships+xml"/>
  <Override PartName="/ppt/slides/_rels/slide5.xml.rels" ContentType="application/vnd.openxmlformats-package.relationships+xml"/>
  <Override PartName="/ppt/slides/_rels/slide101.xml.rels" ContentType="application/vnd.openxmlformats-package.relationships+xml"/>
  <Override PartName="/ppt/slides/_rels/slide25.xml.rels" ContentType="application/vnd.openxmlformats-package.relationships+xml"/>
  <Override PartName="/ppt/slides/_rels/slide74.xml.rels" ContentType="application/vnd.openxmlformats-package.relationships+xml"/>
  <Override PartName="/ppt/slides/_rels/slide111.xml.rels" ContentType="application/vnd.openxmlformats-package.relationships+xml"/>
  <Override PartName="/ppt/slides/_rels/slide84.xml.rels" ContentType="application/vnd.openxmlformats-package.relationships+xml"/>
  <Override PartName="/ppt/slides/_rels/slide35.xml.rels" ContentType="application/vnd.openxmlformats-package.relationships+xml"/>
  <Override PartName="/ppt/slides/_rels/slide70.xml.rels" ContentType="application/vnd.openxmlformats-package.relationships+xml"/>
  <Override PartName="/ppt/slides/_rels/slide4.xml.rels" ContentType="application/vnd.openxmlformats-package.relationships+xml"/>
  <Override PartName="/ppt/slides/_rels/slide94.xml.rels" ContentType="application/vnd.openxmlformats-package.relationships+xml"/>
  <Override PartName="/ppt/slides/_rels/slide45.xml.rels" ContentType="application/vnd.openxmlformats-package.relationships+xml"/>
  <Override PartName="/ppt/slides/_rels/slide100.xml.rels" ContentType="application/vnd.openxmlformats-package.relationships+xml"/>
  <Override PartName="/ppt/slides/_rels/slide24.xml.rels" ContentType="application/vnd.openxmlformats-package.relationships+xml"/>
  <Override PartName="/ppt/slides/_rels/slide73.xml.rels" ContentType="application/vnd.openxmlformats-package.relationships+xml"/>
  <Override PartName="/ppt/slides/_rels/slide3.xml.rels" ContentType="application/vnd.openxmlformats-package.relationships+xml"/>
  <Override PartName="/ppt/slides/_rels/slide33.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110.xml.rels" ContentType="application/vnd.openxmlformats-package.relationships+xml"/>
  <Override PartName="/ppt/slides/_rels/slide83.xml.rels" ContentType="application/vnd.openxmlformats-package.relationships+xml"/>
  <Override PartName="/ppt/slides/_rels/slide34.xml.rels" ContentType="application/vnd.openxmlformats-package.relationships+xml"/>
  <Override PartName="/ppt/slides/_rels/slide2.xml.rels" ContentType="application/vnd.openxmlformats-package.relationships+xml"/>
  <Override PartName="/ppt/slides/_rels/slide103.xml.rels" ContentType="application/vnd.openxmlformats-package.relationships+xml"/>
  <Override PartName="/ppt/slides/_rels/slide76.xml.rels" ContentType="application/vnd.openxmlformats-package.relationships+xml"/>
  <Override PartName="/ppt/slides/_rels/slide8.xml.rels" ContentType="application/vnd.openxmlformats-package.relationships+xml"/>
  <Override PartName="/ppt/slides/_rels/slide60.xml.rels" ContentType="application/vnd.openxmlformats-package.relationships+xml"/>
  <Override PartName="/ppt/slides/_rels/slide11.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13.xml.rels" ContentType="application/vnd.openxmlformats-package.relationships+xml"/>
  <Override PartName="/ppt/slides/_rels/slide86.xml.rels" ContentType="application/vnd.openxmlformats-package.relationships+xml"/>
  <Override PartName="/ppt/slides/_rels/slide37.xml.rels" ContentType="application/vnd.openxmlformats-package.relationships+xml"/>
  <Override PartName="/ppt/slides/_rels/slide114.xml.rels" ContentType="application/vnd.openxmlformats-package.relationships+xml"/>
  <Override PartName="/ppt/slides/_rels/slide87.xml.rels" ContentType="application/vnd.openxmlformats-package.relationships+xml"/>
  <Override PartName="/ppt/slides/_rels/slide38.xml.rels" ContentType="application/vnd.openxmlformats-package.relationships+xml"/>
  <Override PartName="/ppt/slides/_rels/slide115.xml.rels" ContentType="application/vnd.openxmlformats-package.relationships+xml"/>
  <Override PartName="/ppt/slides/_rels/slide88.xml.rels" ContentType="application/vnd.openxmlformats-package.relationships+xml"/>
  <Override PartName="/ppt/slides/_rels/slide39.xml.rels" ContentType="application/vnd.openxmlformats-package.relationships+xml"/>
  <Override PartName="/ppt/slides/_rels/slide40.xml.rels" ContentType="application/vnd.openxmlformats-package.relationships+xml"/>
  <Override PartName="/ppt/slides/_rels/slide90.xml.rels" ContentType="application/vnd.openxmlformats-package.relationships+xml"/>
  <Override PartName="/ppt/slides/_rels/slide41.xml.rels" ContentType="application/vnd.openxmlformats-package.relationships+xml"/>
  <Override PartName="/ppt/slides/_rels/slide91.xml.rels" ContentType="application/vnd.openxmlformats-package.relationships+xml"/>
  <Override PartName="/ppt/slides/_rels/slide42.xml.rels" ContentType="application/vnd.openxmlformats-package.relationships+xml"/>
  <Override PartName="/ppt/slides/_rels/slide92.xml.rels" ContentType="application/vnd.openxmlformats-package.relationships+xml"/>
  <Override PartName="/ppt/slides/_rels/slide43.xml.rels" ContentType="application/vnd.openxmlformats-package.relationships+xml"/>
  <Override PartName="/ppt/slides/_rels/slide22.xml.rels" ContentType="application/vnd.openxmlformats-package.relationships+xml"/>
  <Override PartName="/ppt/slides/_rels/slide71.xml.rels" ContentType="application/vnd.openxmlformats-package.relationships+xml"/>
  <Override PartName="/ppt/slides/_rels/slide93.xml.rels" ContentType="application/vnd.openxmlformats-package.relationships+xml"/>
  <Override PartName="/ppt/slides/_rels/slide44.xml.rels" ContentType="application/vnd.openxmlformats-package.relationships+xml"/>
  <Override PartName="/ppt/slides/_rels/slide23.xml.rels" ContentType="application/vnd.openxmlformats-package.relationships+xml"/>
  <Override PartName="/ppt/slides/_rels/slide72.xml.rels" ContentType="application/vnd.openxmlformats-package.relationships+xml"/>
  <Override PartName="/ppt/slides/_rels/slide124.xml.rels" ContentType="application/vnd.openxmlformats-package.relationships+xml"/>
  <Override PartName="/ppt/slides/_rels/slide97.xml.rels" ContentType="application/vnd.openxmlformats-package.relationships+xml"/>
  <Override PartName="/ppt/slides/_rels/slide48.xml.rels" ContentType="application/vnd.openxmlformats-package.relationships+xml"/>
  <Override PartName="/ppt/slides/_rels/slide125.xml.rels" ContentType="application/vnd.openxmlformats-package.relationships+xml"/>
  <Override PartName="/ppt/slides/_rels/slide98.xml.rels" ContentType="application/vnd.openxmlformats-package.relationships+xml"/>
  <Override PartName="/ppt/slides/_rels/slide49.xml.rels" ContentType="application/vnd.openxmlformats-package.relationships+xml"/>
  <Override PartName="/ppt/slides/_rels/slide6.xml.rels" ContentType="application/vnd.openxmlformats-package.relationships+xml"/>
  <Override PartName="/ppt/slides/_rels/slide50.xml.rels" ContentType="application/vnd.openxmlformats-package.relationships+xml"/>
  <Override PartName="/ppt/slides/_rels/slide117.xml.rels" ContentType="application/vnd.openxmlformats-package.relationships+xml"/>
  <Override PartName="/ppt/slides/_rels/slide69.xml.rels" ContentType="application/vnd.openxmlformats-package.relationships+xml"/>
  <Override PartName="/ppt/slides/_rels/slide7.xml.rels" ContentType="application/vnd.openxmlformats-package.relationships+xml"/>
  <Override PartName="/ppt/slides/_rels/slide51.xml.rels" ContentType="application/vnd.openxmlformats-package.relationships+xml"/>
  <Override PartName="/ppt/slides/_rels/slide52.xml.rels" ContentType="application/vnd.openxmlformats-package.relationships+xml"/>
  <Override PartName="/ppt/slides/_rels/slide53.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104.xml.rels" ContentType="application/vnd.openxmlformats-package.relationships+xml"/>
  <Override PartName="/ppt/slides/_rels/slide56.xml.rels" ContentType="application/vnd.openxmlformats-package.relationships+xml"/>
  <Override PartName="/ppt/slides/_rels/slide105.xml.rels" ContentType="application/vnd.openxmlformats-package.relationships+xml"/>
  <Override PartName="/ppt/slides/_rels/slide57.xml.rels" ContentType="application/vnd.openxmlformats-package.relationships+xml"/>
  <Override PartName="/ppt/slides/_rels/slide12.xml.rels" ContentType="application/vnd.openxmlformats-package.relationships+xml"/>
  <Override PartName="/ppt/slides/_rels/slide61.xml.rels" ContentType="application/vnd.openxmlformats-package.relationships+xml"/>
  <Override PartName="/ppt/slides/_rels/slide13.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140.xml.rels" ContentType="application/vnd.openxmlformats-package.relationships+xml"/>
  <Override PartName="/ppt/slides/_rels/slide64.xml.rels" ContentType="application/vnd.openxmlformats-package.relationships+xml"/>
  <Override PartName="/ppt/slides/_rels/slide16.xml.rels" ContentType="application/vnd.openxmlformats-package.relationships+xml"/>
  <Override PartName="/ppt/slides/_rels/slide65.xml.rels" ContentType="application/vnd.openxmlformats-package.relationships+xml"/>
  <Override PartName="/ppt/slides/_rels/slide17.xml.rels" ContentType="application/vnd.openxmlformats-package.relationships+xml"/>
  <Override PartName="/ppt/slides/_rels/slide66.xml.rels" ContentType="application/vnd.openxmlformats-package.relationships+xml"/>
  <Override PartName="/ppt/slides/_rels/slide18.xml.rels" ContentType="application/vnd.openxmlformats-package.relationships+xml"/>
  <Override PartName="/ppt/slides/_rels/slide67.xml.rels" ContentType="application/vnd.openxmlformats-package.relationships+xml"/>
  <Override PartName="/ppt/slides/_rels/slide19.xml.rels" ContentType="application/vnd.openxmlformats-package.relationships+xml"/>
  <Override PartName="/ppt/slides/_rels/slide68.xml.rels" ContentType="application/vnd.openxmlformats-package.relationships+xml"/>
  <Override PartName="/ppt/slides/slide46.xml" ContentType="application/vnd.openxmlformats-officedocument.presentationml.slide+xml"/>
  <Override PartName="/ppt/slides/slide20.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37.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65.xml" ContentType="application/vnd.openxmlformats-officedocument.presentationml.slide+xml"/>
  <Override PartName="/ppt/slides/slide41.xml" ContentType="application/vnd.openxmlformats-officedocument.presentationml.slide+xml"/>
  <Override PartName="/ppt/slides/slide66.xml" ContentType="application/vnd.openxmlformats-officedocument.presentationml.slide+xml"/>
  <Override PartName="/ppt/slides/slide42.xml" ContentType="application/vnd.openxmlformats-officedocument.presentationml.slide+xml"/>
  <Override PartName="/ppt/slides/slide67.xml" ContentType="application/vnd.openxmlformats-officedocument.presentationml.slide+xml"/>
  <Override PartName="/ppt/slides/slide43.xml" ContentType="application/vnd.openxmlformats-officedocument.presentationml.slide+xml"/>
  <Override PartName="/ppt/slides/slide110.xml" ContentType="application/vnd.openxmlformats-officedocument.presentationml.slide+xml"/>
  <Override PartName="/ppt/slides/slide68.xml" ContentType="application/vnd.openxmlformats-officedocument.presentationml.slide+xml"/>
  <Override PartName="/ppt/slides/slide44.xml" ContentType="application/vnd.openxmlformats-officedocument.presentationml.slide+xml"/>
  <Override PartName="/ppt/slides/slide111.xml" ContentType="application/vnd.openxmlformats-officedocument.presentationml.slide+xml"/>
  <Override PartName="/ppt/slides/slide69.xml" ContentType="application/vnd.openxmlformats-officedocument.presentationml.slide+xml"/>
  <Override PartName="/ppt/slides/slide50.xml" ContentType="application/vnd.openxmlformats-officedocument.presentationml.slide+xml"/>
  <Override PartName="/ppt/slides/slide75.xml" ContentType="application/vnd.openxmlformats-officedocument.presentationml.slide+xml"/>
  <Override PartName="/ppt/slides/slide51.xml" ContentType="application/vnd.openxmlformats-officedocument.presentationml.slide+xml"/>
  <Override PartName="/ppt/slides/slide76.xml" ContentType="application/vnd.openxmlformats-officedocument.presentationml.slide+xml"/>
  <Override PartName="/ppt/slides/slide52.xml" ContentType="application/vnd.openxmlformats-officedocument.presentationml.slide+xml"/>
  <Override PartName="/ppt/slides/slide77.xml" ContentType="application/vnd.openxmlformats-officedocument.presentationml.slide+xml"/>
  <Override PartName="/ppt/slides/slide53.xml" ContentType="application/vnd.openxmlformats-officedocument.presentationml.slide+xml"/>
  <Override PartName="/ppt/slides/slide120.xml" ContentType="application/vnd.openxmlformats-officedocument.presentationml.slide+xml"/>
  <Override PartName="/ppt/slides/slide78.xml" ContentType="application/vnd.openxmlformats-officedocument.presentationml.slide+xml"/>
  <Override PartName="/ppt/slides/slide54.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_rels/slideLayout143.xml.rels" ContentType="application/vnd.openxmlformats-package.relationships+xml"/>
  <Override PartName="/ppt/slideLayouts/_rels/slideLayout142.xml.rels" ContentType="application/vnd.openxmlformats-package.relationships+xml"/>
  <Override PartName="/ppt/slideLayouts/_rels/slideLayout141.xml.rels" ContentType="application/vnd.openxmlformats-package.relationships+xml"/>
  <Override PartName="/ppt/slideLayouts/_rels/slideLayout137.xml.rels" ContentType="application/vnd.openxmlformats-package.relationships+xml"/>
  <Override PartName="/ppt/slideLayouts/_rels/slideLayout131.xml.rels" ContentType="application/vnd.openxmlformats-package.relationships+xml"/>
  <Override PartName="/ppt/slideLayouts/_rels/slideLayout130.xml.rels" ContentType="application/vnd.openxmlformats-package.relationships+xml"/>
  <Override PartName="/ppt/slideLayouts/_rels/slideLayout129.xml.rels" ContentType="application/vnd.openxmlformats-package.relationships+xml"/>
  <Override PartName="/ppt/slideLayouts/_rels/slideLayout128.xml.rels" ContentType="application/vnd.openxmlformats-package.relationships+xml"/>
  <Override PartName="/ppt/slideLayouts/_rels/slideLayout119.xml.rels" ContentType="application/vnd.openxmlformats-package.relationships+xml"/>
  <Override PartName="/ppt/slideLayouts/_rels/slideLayout118.xml.rels" ContentType="application/vnd.openxmlformats-package.relationships+xml"/>
  <Override PartName="/ppt/slideLayouts/_rels/slideLayout117.xml.rels" ContentType="application/vnd.openxmlformats-package.relationships+xml"/>
  <Override PartName="/ppt/slideLayouts/_rels/slideLayout116.xml.rels" ContentType="application/vnd.openxmlformats-package.relationships+xml"/>
  <Override PartName="/ppt/slideLayouts/_rels/slideLayout109.xml.rels" ContentType="application/vnd.openxmlformats-package.relationships+xml"/>
  <Override PartName="/ppt/slideLayouts/_rels/slideLayout108.xml.rels" ContentType="application/vnd.openxmlformats-package.relationships+xml"/>
  <Override PartName="/ppt/slideLayouts/_rels/slideLayout107.xml.rels" ContentType="application/vnd.openxmlformats-package.relationships+xml"/>
  <Override PartName="/ppt/slideLayouts/_rels/slideLayout106.xml.rels" ContentType="application/vnd.openxmlformats-package.relationships+xml"/>
  <Override PartName="/ppt/slideLayouts/_rels/slideLayout105.xml.rels" ContentType="application/vnd.openxmlformats-package.relationships+xml"/>
  <Override PartName="/ppt/slideLayouts/_rels/slideLayout136.xml.rels" ContentType="application/vnd.openxmlformats-package.relationships+xml"/>
  <Override PartName="/ppt/slideLayouts/_rels/slideLayout99.xml.rels" ContentType="application/vnd.openxmlformats-package.relationships+xml"/>
  <Override PartName="/ppt/slideLayouts/_rels/slideLayout104.xml.rels" ContentType="application/vnd.openxmlformats-package.relationships+xml"/>
  <Override PartName="/ppt/slideLayouts/_rels/slideLayout95.xml.rels" ContentType="application/vnd.openxmlformats-package.relationships+xml"/>
  <Override PartName="/ppt/slideLayouts/_rels/slideLayout89.xml.rels" ContentType="application/vnd.openxmlformats-package.relationships+xml"/>
  <Override PartName="/ppt/slideLayouts/_rels/slideLayout88.xml.rels" ContentType="application/vnd.openxmlformats-package.relationships+xml"/>
  <Override PartName="/ppt/slideLayouts/_rels/slideLayout140.xml.rels" ContentType="application/vnd.openxmlformats-package.relationships+xml"/>
  <Override PartName="/ppt/slideLayouts/_rels/slideLayout82.xml.rels" ContentType="application/vnd.openxmlformats-package.relationships+xml"/>
  <Override PartName="/ppt/slideLayouts/_rels/slideLayout79.xml.rels" ContentType="application/vnd.openxmlformats-package.relationships+xml"/>
  <Override PartName="/ppt/slideLayouts/_rels/slideLayout122.xml.rels" ContentType="application/vnd.openxmlformats-package.relationships+xml"/>
  <Override PartName="/ppt/slideLayouts/_rels/slideLayout85.xml.rels" ContentType="application/vnd.openxmlformats-package.relationships+xml"/>
  <Override PartName="/ppt/slideLayouts/_rels/slideLayout36.xml.rels" ContentType="application/vnd.openxmlformats-package.relationships+xml"/>
  <Override PartName="/ppt/slideLayouts/_rels/slideLayout121.xml.rels" ContentType="application/vnd.openxmlformats-package.relationships+xml"/>
  <Override PartName="/ppt/slideLayouts/_rels/slideLayout84.xml.rels" ContentType="application/vnd.openxmlformats-package.relationships+xml"/>
  <Override PartName="/ppt/slideLayouts/_rels/slideLayout35.xml.rels" ContentType="application/vnd.openxmlformats-package.relationships+xml"/>
  <Override PartName="/ppt/slideLayouts/_rels/slideLayout120.xml.rels" ContentType="application/vnd.openxmlformats-package.relationships+xml"/>
  <Override PartName="/ppt/slideLayouts/_rels/slideLayout83.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10.xml.rels" ContentType="application/vnd.openxmlformats-package.relationships+xml"/>
  <Override PartName="/ppt/slideLayouts/_rels/slideLayout81.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80.xml.rels" ContentType="application/vnd.openxmlformats-package.relationships+xml"/>
  <Override PartName="/ppt/slideLayouts/_rels/slideLayout31.xml.rels" ContentType="application/vnd.openxmlformats-package.relationships+xml"/>
  <Override PartName="/ppt/slideLayouts/_rels/slideLayout29.xml.rels" ContentType="application/vnd.openxmlformats-package.relationships+xml"/>
  <Override PartName="/ppt/slideLayouts/_rels/slideLayout78.xml.rels" ContentType="application/vnd.openxmlformats-package.relationships+xml"/>
  <Override PartName="/ppt/slideLayouts/_rels/slideLayout30.xml.rels" ContentType="application/vnd.openxmlformats-package.relationships+xml"/>
  <Override PartName="/ppt/slideLayouts/_rels/slideLayout28.xml.rels" ContentType="application/vnd.openxmlformats-package.relationships+xml"/>
  <Override PartName="/ppt/slideLayouts/_rels/slideLayout77.xml.rels" ContentType="application/vnd.openxmlformats-package.relationships+xml"/>
  <Override PartName="/ppt/slideLayouts/_rels/slideLayout39.xml.rels" ContentType="application/vnd.openxmlformats-package.relationships+xml"/>
  <Override PartName="/ppt/slideLayouts/_rels/slideLayout3.xml.rels" ContentType="application/vnd.openxmlformats-package.relationships+xml"/>
  <Override PartName="/ppt/slideLayouts/_rels/slideLayout133.xml.rels" ContentType="application/vnd.openxmlformats-package.relationships+xml"/>
  <Override PartName="/ppt/slideLayouts/_rels/slideLayout96.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35.xml.rels" ContentType="application/vnd.openxmlformats-package.relationships+xml"/>
  <Override PartName="/ppt/slideLayouts/_rels/slideLayout98.xml.rels" ContentType="application/vnd.openxmlformats-package.relationships+xml"/>
  <Override PartName="/ppt/slideLayouts/_rels/slideLayout49.xml.rels" ContentType="application/vnd.openxmlformats-package.relationships+xml"/>
  <Override PartName="/ppt/slideLayouts/_rels/slideLayout14.xml.rels" ContentType="application/vnd.openxmlformats-package.relationships+xml"/>
  <Override PartName="/ppt/slideLayouts/_rels/slideLayout139.xml.rels" ContentType="application/vnd.openxmlformats-package.relationships+xml"/>
  <Override PartName="/ppt/slideLayouts/_rels/slideLayout2.xml.rels" ContentType="application/vnd.openxmlformats-package.relationships+xml"/>
  <Override PartName="/ppt/slideLayouts/_rels/slideLayout132.xml.rels" ContentType="application/vnd.openxmlformats-package.relationships+xml"/>
  <Override PartName="/ppt/slideLayouts/_rels/slideLayout46.xml.rels" ContentType="application/vnd.openxmlformats-package.relationships+xml"/>
  <Override PartName="/ppt/slideLayouts/_rels/slideLayout4.xml.rels" ContentType="application/vnd.openxmlformats-package.relationships+xml"/>
  <Override PartName="/ppt/slideLayouts/_rels/slideLayout134.xml.rels" ContentType="application/vnd.openxmlformats-package.relationships+xml"/>
  <Override PartName="/ppt/slideLayouts/_rels/slideLayout97.xml.rels" ContentType="application/vnd.openxmlformats-package.relationships+xml"/>
  <Override PartName="/ppt/slideLayouts/_rels/slideLayout48.xml.rels" ContentType="application/vnd.openxmlformats-package.relationships+xml"/>
  <Override PartName="/ppt/slideLayouts/_rels/slideLayout59.xml.rels" ContentType="application/vnd.openxmlformats-package.relationships+xml"/>
  <Override PartName="/ppt/slideLayouts/_rels/slideLayout138.xml.rels" ContentType="application/vnd.openxmlformats-package.relationships+xml"/>
  <Override PartName="/ppt/slideLayouts/_rels/slideLayout1.xml.rels" ContentType="application/vnd.openxmlformats-package.relationships+xml"/>
  <Override PartName="/ppt/slideLayouts/_rels/slideLayout60.xml.rels" ContentType="application/vnd.openxmlformats-package.relationships+xml"/>
  <Override PartName="/ppt/slideLayouts/_rels/slideLayout11.xml.rels" ContentType="application/vnd.openxmlformats-package.relationships+xml"/>
  <Override PartName="/ppt/slideLayouts/_rels/slideLayout144.xml.rels" ContentType="application/vnd.openxmlformats-package.relationships+xml"/>
  <Override PartName="/ppt/slideLayouts/_rels/slideLayout58.xml.rels" ContentType="application/vnd.openxmlformats-package.relationships+xml"/>
  <Override PartName="/ppt/slideLayouts/_rels/slideLayout20.xml.rels" ContentType="application/vnd.openxmlformats-package.relationships+xml"/>
  <Override PartName="/ppt/slideLayouts/_rels/slideLayout7.xml.rels" ContentType="application/vnd.openxmlformats-package.relationships+xml"/>
  <Override PartName="/ppt/slideLayouts/_rels/slideLayout123.xml.rels" ContentType="application/vnd.openxmlformats-package.relationships+xml"/>
  <Override PartName="/ppt/slideLayouts/_rels/slideLayout86.xml.rels" ContentType="application/vnd.openxmlformats-package.relationships+xml"/>
  <Override PartName="/ppt/slideLayouts/_rels/slideLayout37.xml.rels" ContentType="application/vnd.openxmlformats-package.relationships+xml"/>
  <Override PartName="/ppt/slideLayouts/_rels/slideLayout124.xml.rels" ContentType="application/vnd.openxmlformats-package.relationships+xml"/>
  <Override PartName="/ppt/slideLayouts/_rels/slideLayout8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90.xml.rels" ContentType="application/vnd.openxmlformats-package.relationships+xml"/>
  <Override PartName="/ppt/slideLayouts/_rels/slideLayout41.xml.rels" ContentType="application/vnd.openxmlformats-package.relationships+xml"/>
  <Override PartName="/ppt/slideLayouts/_rels/slideLayout100.xml.rels" ContentType="application/vnd.openxmlformats-package.relationships+xml"/>
  <Override PartName="/ppt/slideLayouts/_rels/slideLayout91.xml.rels" ContentType="application/vnd.openxmlformats-package.relationships+xml"/>
  <Override PartName="/ppt/slideLayouts/_rels/slideLayout42.xml.rels" ContentType="application/vnd.openxmlformats-package.relationships+xml"/>
  <Override PartName="/ppt/slideLayouts/_rels/slideLayout8.xml.rels" ContentType="application/vnd.openxmlformats-package.relationships+xml"/>
  <Override PartName="/ppt/slideLayouts/_rels/slideLayout21.xml.rels" ContentType="application/vnd.openxmlformats-package.relationships+xml"/>
  <Override PartName="/ppt/slideLayouts/_rels/slideLayout70.xml.rels" ContentType="application/vnd.openxmlformats-package.relationships+xml"/>
  <Override PartName="/ppt/slideLayouts/_rels/slideLayout101.xml.rels" ContentType="application/vnd.openxmlformats-package.relationships+xml"/>
  <Override PartName="/ppt/slideLayouts/_rels/slideLayout92.xml.rels" ContentType="application/vnd.openxmlformats-package.relationships+xml"/>
  <Override PartName="/ppt/slideLayouts/_rels/slideLayout43.xml.rels" ContentType="application/vnd.openxmlformats-package.relationships+xml"/>
  <Override PartName="/ppt/slideLayouts/_rels/slideLayout9.xml.rels" ContentType="application/vnd.openxmlformats-package.relationships+xml"/>
  <Override PartName="/ppt/slideLayouts/_rels/slideLayout22.xml.rels" ContentType="application/vnd.openxmlformats-package.relationships+xml"/>
  <Override PartName="/ppt/slideLayouts/_rels/slideLayout71.xml.rels" ContentType="application/vnd.openxmlformats-package.relationships+xml"/>
  <Override PartName="/ppt/slideLayouts/_rels/slideLayout102.xml.rels" ContentType="application/vnd.openxmlformats-package.relationships+xml"/>
  <Override PartName="/ppt/slideLayouts/_rels/slideLayout93.xml.rels" ContentType="application/vnd.openxmlformats-package.relationships+xml"/>
  <Override PartName="/ppt/slideLayouts/_rels/slideLayout44.xml.rels" ContentType="application/vnd.openxmlformats-package.relationships+xml"/>
  <Override PartName="/ppt/slideLayouts/_rels/slideLayout23.xml.rels" ContentType="application/vnd.openxmlformats-package.relationships+xml"/>
  <Override PartName="/ppt/slideLayouts/_rels/slideLayout72.xml.rels" ContentType="application/vnd.openxmlformats-package.relationships+xml"/>
  <Override PartName="/ppt/slideLayouts/_rels/slideLayout103.xml.rels" ContentType="application/vnd.openxmlformats-package.relationships+xml"/>
  <Override PartName="/ppt/slideLayouts/_rels/slideLayout94.xml.rels" ContentType="application/vnd.openxmlformats-package.relationships+xml"/>
  <Override PartName="/ppt/slideLayouts/_rels/slideLayout45.xml.rels" ContentType="application/vnd.openxmlformats-package.relationships+xml"/>
  <Override PartName="/ppt/slideLayouts/_rels/slideLayout110.xml.rels" ContentType="application/vnd.openxmlformats-package.relationships+xml"/>
  <Override PartName="/ppt/slideLayouts/_rels/slideLayout24.xml.rels" ContentType="application/vnd.openxmlformats-package.relationships+xml"/>
  <Override PartName="/ppt/slideLayouts/_rels/slideLayout73.xml.rels" ContentType="application/vnd.openxmlformats-package.relationships+xml"/>
  <Override PartName="/ppt/slideLayouts/_rels/slideLayout50.xml.rels" ContentType="application/vnd.openxmlformats-package.relationships+xml"/>
  <Override PartName="/ppt/slideLayouts/_rels/slideLayout127.xml.rels" ContentType="application/vnd.openxmlformats-package.relationships+xml"/>
  <Override PartName="/ppt/slideLayouts/_rels/slideLayout69.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3.xml.rels" ContentType="application/vnd.openxmlformats-package.relationships+xml"/>
  <Override PartName="/ppt/slideLayouts/_rels/slideLayout112.xml.rels" ContentType="application/vnd.openxmlformats-package.relationships+xml"/>
  <Override PartName="/ppt/slideLayouts/_rels/slideLayout54.xml.rels" ContentType="application/vnd.openxmlformats-package.relationships+xml"/>
  <Override PartName="/ppt/slideLayouts/_rels/slideLayout113.xml.rels" ContentType="application/vnd.openxmlformats-package.relationships+xml"/>
  <Override PartName="/ppt/slideLayouts/_rels/slideLayout55.xml.rels" ContentType="application/vnd.openxmlformats-package.relationships+xml"/>
  <Override PartName="/ppt/slideLayouts/_rels/slideLayout114.xml.rels" ContentType="application/vnd.openxmlformats-package.relationships+xml"/>
  <Override PartName="/ppt/slideLayouts/_rels/slideLayout56.xml.rels" ContentType="application/vnd.openxmlformats-package.relationships+xml"/>
  <Override PartName="/ppt/slideLayouts/_rels/slideLayout115.xml.rels" ContentType="application/vnd.openxmlformats-package.relationships+xml"/>
  <Override PartName="/ppt/slideLayouts/_rels/slideLayout57.xml.rels" ContentType="application/vnd.openxmlformats-package.relationships+xml"/>
  <Override PartName="/ppt/slideLayouts/_rels/slideLayout12.xml.rels" ContentType="application/vnd.openxmlformats-package.relationships+xml"/>
  <Override PartName="/ppt/slideLayouts/_rels/slideLayout61.xml.rels" ContentType="application/vnd.openxmlformats-package.relationships+xml"/>
  <Override PartName="/ppt/slideLayouts/_rels/slideLayout13.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15.xml.rels" ContentType="application/vnd.openxmlformats-package.relationships+xml"/>
  <Override PartName="/ppt/slideLayouts/_rels/slideLayout64.xml.rels" ContentType="application/vnd.openxmlformats-package.relationships+xml"/>
  <Override PartName="/ppt/slideLayouts/_rels/slideLayout16.xml.rels" ContentType="application/vnd.openxmlformats-package.relationships+xml"/>
  <Override PartName="/ppt/slideLayouts/_rels/slideLayout65.xml.rels" ContentType="application/vnd.openxmlformats-package.relationships+xml"/>
  <Override PartName="/ppt/slideLayouts/_rels/slideLayout17.xml.rels" ContentType="application/vnd.openxmlformats-package.relationships+xml"/>
  <Override PartName="/ppt/slideLayouts/_rels/slideLayout66.xml.rels" ContentType="application/vnd.openxmlformats-package.relationships+xml"/>
  <Override PartName="/ppt/slideLayouts/_rels/slideLayout125.xml.rels" ContentType="application/vnd.openxmlformats-package.relationships+xml"/>
  <Override PartName="/ppt/slideLayouts/_rels/slideLayout18.xml.rels" ContentType="application/vnd.openxmlformats-package.relationships+xml"/>
  <Override PartName="/ppt/slideLayouts/_rels/slideLayout67.xml.rels" ContentType="application/vnd.openxmlformats-package.relationships+xml"/>
  <Override PartName="/ppt/slideLayouts/_rels/slideLayout126.xml.rels" ContentType="application/vnd.openxmlformats-package.relationships+xml"/>
  <Override PartName="/ppt/slideLayouts/_rels/slideLayout19.xml.rels" ContentType="application/vnd.openxmlformats-package.relationships+xml"/>
  <Override PartName="/ppt/slideLayouts/_rels/slideLayout68.xml.rels" ContentType="application/vnd.openxmlformats-package.relationships+xml"/>
  <Override PartName="/ppt/slideLayouts/_rels/slideLayout111.xml.rels" ContentType="application/vnd.openxmlformats-package.relationships+xml"/>
  <Override PartName="/ppt/slideLayouts/_rels/slideLayout25.xml.rels" ContentType="application/vnd.openxmlformats-package.relationships+xml"/>
  <Override PartName="/ppt/slideLayouts/_rels/slideLayout74.xml.rels" ContentType="application/vnd.openxmlformats-package.relationships+xml"/>
  <Override PartName="/ppt/slideLayouts/_rels/slideLayout26.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132.xml" ContentType="application/vnd.openxmlformats-officedocument.presentationml.slideLayout+xml"/>
  <Override PartName="/ppt/slideLayouts/slideLayout42.xml" ContentType="application/vnd.openxmlformats-officedocument.presentationml.slideLayout+xml"/>
  <Override PartName="/ppt/slideLayouts/slideLayout67.xml" ContentType="application/vnd.openxmlformats-officedocument.presentationml.slideLayout+xml"/>
  <Override PartName="/ppt/slideLayouts/slideLayout131.xml" ContentType="application/vnd.openxmlformats-officedocument.presentationml.slideLayout+xml"/>
  <Override PartName="/ppt/slideLayouts/slideLayout41.xml" ContentType="application/vnd.openxmlformats-officedocument.presentationml.slideLayout+xml"/>
  <Override PartName="/ppt/slideLayouts/slideLayout66.xml" ContentType="application/vnd.openxmlformats-officedocument.presentationml.slideLayout+xml"/>
  <Override PartName="/ppt/slideLayouts/slideLayout130.xml" ContentType="application/vnd.openxmlformats-officedocument.presentationml.slideLayout+xml"/>
  <Override PartName="/ppt/slideLayouts/slideLayout40.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133.xml" ContentType="application/vnd.openxmlformats-officedocument.presentationml.slideLayout+xml"/>
  <Override PartName="/ppt/slideLayouts/slideLayout43.xml" ContentType="application/vnd.openxmlformats-officedocument.presentationml.slideLayout+xml"/>
  <Override PartName="/ppt/slideLayouts/slideLayout68.xml" ContentType="application/vnd.openxmlformats-officedocument.presentationml.slideLayout+xml"/>
  <Override PartName="/ppt/slideLayouts/slideLayout8.xml" ContentType="application/vnd.openxmlformats-officedocument.presentationml.slideLayout+xml"/>
  <Override PartName="/ppt/slideLayouts/slideLayout134.xml" ContentType="application/vnd.openxmlformats-officedocument.presentationml.slideLayout+xml"/>
  <Override PartName="/ppt/slideLayouts/slideLayout44.xml" ContentType="application/vnd.openxmlformats-officedocument.presentationml.slideLayout+xml"/>
  <Override PartName="/ppt/slideLayouts/slideLayout69.xml" ContentType="application/vnd.openxmlformats-officedocument.presentationml.slideLayout+xml"/>
  <Override PartName="/ppt/slideLayouts/slideLayout9.xml" ContentType="application/vnd.openxmlformats-officedocument.presentationml.slideLayout+xml"/>
  <Override PartName="/ppt/slideLayouts/slideLayout110.xml" ContentType="application/vnd.openxmlformats-officedocument.presentationml.slideLayout+xml"/>
  <Override PartName="/ppt/slideLayouts/slideLayout20.xml" ContentType="application/vnd.openxmlformats-officedocument.presentationml.slideLayout+xml"/>
  <Override PartName="/ppt/slideLayouts/slideLayout135.xml" ContentType="application/vnd.openxmlformats-officedocument.presentationml.slideLayout+xml"/>
  <Override PartName="/ppt/slideLayouts/slideLayout45.xml" ContentType="application/vnd.openxmlformats-officedocument.presentationml.slideLayout+xml"/>
  <Override PartName="/ppt/slideLayouts/slideLayout126.xml" ContentType="application/vnd.openxmlformats-officedocument.presentationml.slideLayout+xml"/>
  <Override PartName="/ppt/slideLayouts/slideLayout36.xml" ContentType="application/vnd.openxmlformats-officedocument.presentationml.slideLayout+xml"/>
  <Override PartName="/ppt/slideLayouts/slideLayout101.xml" ContentType="application/vnd.openxmlformats-officedocument.presentationml.slideLayout+xml"/>
  <Override PartName="/ppt/slideLayouts/slideLayout11.xml" ContentType="application/vnd.openxmlformats-officedocument.presentationml.slideLayout+xml"/>
  <Override PartName="/ppt/slideLayouts/slideLayout125.xml" ContentType="application/vnd.openxmlformats-officedocument.presentationml.slideLayout+xml"/>
  <Override PartName="/ppt/slideLayouts/slideLayout35.xml" ContentType="application/vnd.openxmlformats-officedocument.presentationml.slideLayout+xml"/>
  <Override PartName="/ppt/slideLayouts/slideLayout100.xml" ContentType="application/vnd.openxmlformats-officedocument.presentationml.slideLayout+xml"/>
  <Override PartName="/ppt/slideLayouts/slideLayout10.xml" ContentType="application/vnd.openxmlformats-officedocument.presentationml.slideLayout+xml"/>
  <Override PartName="/ppt/slideLayouts/slideLayout124.xml" ContentType="application/vnd.openxmlformats-officedocument.presentationml.slideLayout+xml"/>
  <Override PartName="/ppt/slideLayouts/slideLayout34.xml" ContentType="application/vnd.openxmlformats-officedocument.presentationml.slideLayout+xml"/>
  <Override PartName="/ppt/slideLayouts/slideLayout59.xml" ContentType="application/vnd.openxmlformats-officedocument.presentationml.slideLayout+xml"/>
  <Override PartName="/ppt/slideLayouts/slideLayout123.xml" ContentType="application/vnd.openxmlformats-officedocument.presentationml.slideLayout+xml"/>
  <Override PartName="/ppt/slideLayouts/slideLayout33.xml" ContentType="application/vnd.openxmlformats-officedocument.presentationml.slideLayout+xml"/>
  <Override PartName="/ppt/slideLayouts/slideLayout58.xml" ContentType="application/vnd.openxmlformats-officedocument.presentationml.slideLayout+xml"/>
  <Override PartName="/ppt/slideLayouts/slideLayout122.xml" ContentType="application/vnd.openxmlformats-officedocument.presentationml.slideLayout+xml"/>
  <Override PartName="/ppt/slideLayouts/slideLayout32.xml" ContentType="application/vnd.openxmlformats-officedocument.presentationml.slideLayout+xml"/>
  <Override PartName="/ppt/slideLayouts/slideLayout57.xml" ContentType="application/vnd.openxmlformats-officedocument.presentationml.slideLayout+xml"/>
  <Override PartName="/ppt/slideLayouts/slideLayout121.xml" ContentType="application/vnd.openxmlformats-officedocument.presentationml.slideLayout+xml"/>
  <Override PartName="/ppt/slideLayouts/slideLayout31.xml" ContentType="application/vnd.openxmlformats-officedocument.presentationml.slideLayout+xml"/>
  <Override PartName="/ppt/slideLayouts/slideLayout56.xml" ContentType="application/vnd.openxmlformats-officedocument.presentationml.slideLayout+xml"/>
  <Override PartName="/ppt/slideLayouts/slideLayout120.xml" ContentType="application/vnd.openxmlformats-officedocument.presentationml.slideLayout+xml"/>
  <Override PartName="/ppt/slideLayouts/slideLayout30.xml" ContentType="application/vnd.openxmlformats-officedocument.presentationml.slideLayout+xml"/>
  <Override PartName="/ppt/slideLayouts/slideLayout55.xml" ContentType="application/vnd.openxmlformats-officedocument.presentationml.slideLayout+xml"/>
  <Override PartName="/ppt/slideLayouts/slideLayout119.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28.xml" ContentType="application/vnd.openxmlformats-officedocument.presentationml.slideLayout+xml"/>
  <Override PartName="/ppt/slideLayouts/slideLayout117.xml" ContentType="application/vnd.openxmlformats-officedocument.presentationml.slideLayout+xml"/>
  <Override PartName="/ppt/slideLayouts/slideLayout27.xml" ContentType="application/vnd.openxmlformats-officedocument.presentationml.slideLayout+xml"/>
  <Override PartName="/ppt/slideLayouts/slideLayout116.xml" ContentType="application/vnd.openxmlformats-officedocument.presentationml.slideLayout+xml"/>
  <Override PartName="/ppt/slideLayouts/slideLayout26.xml" ContentType="application/vnd.openxmlformats-officedocument.presentationml.slideLayout+xml"/>
  <Override PartName="/ppt/slideLayouts/slideLayout115.xml" ContentType="application/vnd.openxmlformats-officedocument.presentationml.slideLayout+xml"/>
  <Override PartName="/ppt/slideLayouts/slideLayout25.xml" ContentType="application/vnd.openxmlformats-officedocument.presentationml.slideLayout+xml"/>
  <Override PartName="/ppt/slideLayouts/slideLayout114.xml" ContentType="application/vnd.openxmlformats-officedocument.presentationml.slideLayout+xml"/>
  <Override PartName="/ppt/slideLayouts/slideLayout24.xml" ContentType="application/vnd.openxmlformats-officedocument.presentationml.slideLayout+xml"/>
  <Override PartName="/ppt/slideLayouts/slideLayout139.xml" ContentType="application/vnd.openxmlformats-officedocument.presentationml.slideLayout+xml"/>
  <Override PartName="/ppt/slideLayouts/slideLayout49.xml" ContentType="application/vnd.openxmlformats-officedocument.presentationml.slideLayout+xml"/>
  <Override PartName="/ppt/slideLayouts/slideLayout113.xml" ContentType="application/vnd.openxmlformats-officedocument.presentationml.slideLayout+xml"/>
  <Override PartName="/ppt/slideLayouts/slideLayout23.xml" ContentType="application/vnd.openxmlformats-officedocument.presentationml.slideLayout+xml"/>
  <Override PartName="/ppt/slideLayouts/slideLayout138.xml" ContentType="application/vnd.openxmlformats-officedocument.presentationml.slideLayout+xml"/>
  <Override PartName="/ppt/slideLayouts/slideLayout48.xml" ContentType="application/vnd.openxmlformats-officedocument.presentationml.slideLayout+xml"/>
  <Override PartName="/ppt/slideLayouts/slideLayout112.xml" ContentType="application/vnd.openxmlformats-officedocument.presentationml.slideLayout+xml"/>
  <Override PartName="/ppt/slideLayouts/slideLayout22.xml" ContentType="application/vnd.openxmlformats-officedocument.presentationml.slideLayout+xml"/>
  <Override PartName="/ppt/slideLayouts/slideLayout137.xml" ContentType="application/vnd.openxmlformats-officedocument.presentationml.slideLayout+xml"/>
  <Override PartName="/ppt/slideLayouts/slideLayout47.xml" ContentType="application/vnd.openxmlformats-officedocument.presentationml.slideLayout+xml"/>
  <Override PartName="/ppt/slideLayouts/slideLayout111.xml" ContentType="application/vnd.openxmlformats-officedocument.presentationml.slideLayout+xml"/>
  <Override PartName="/ppt/slideLayouts/slideLayout21.xml" ContentType="application/vnd.openxmlformats-officedocument.presentationml.slideLayout+xml"/>
  <Override PartName="/ppt/slideLayouts/slideLayout136.xml" ContentType="application/vnd.openxmlformats-officedocument.presentationml.slideLayout+xml"/>
  <Override PartName="/ppt/slideLayouts/slideLayout46.xml" ContentType="application/vnd.openxmlformats-officedocument.presentationml.slideLayout+xml"/>
  <Override PartName="/ppt/slideLayouts/slideLayout109.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107.xml" ContentType="application/vnd.openxmlformats-officedocument.presentationml.slideLayout+xml"/>
  <Override PartName="/ppt/slideLayouts/slideLayout4.xml" ContentType="application/vnd.openxmlformats-officedocument.presentationml.slideLayout+xml"/>
  <Override PartName="/ppt/slideLayouts/slideLayout17.xml" ContentType="application/vnd.openxmlformats-officedocument.presentationml.slideLayout+xml"/>
  <Override PartName="/ppt/slideLayouts/slideLayout106.xml" ContentType="application/vnd.openxmlformats-officedocument.presentationml.slideLayout+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102.xml" ContentType="application/vnd.openxmlformats-officedocument.presentationml.slideLayout+xml"/>
  <Override PartName="/ppt/slideLayouts/slideLayout12.xml" ContentType="application/vnd.openxmlformats-officedocument.presentationml.slideLayout+xml"/>
  <Override PartName="/ppt/slideLayouts/slideLayout127.xml" ContentType="application/vnd.openxmlformats-officedocument.presentationml.slideLayout+xml"/>
  <Override PartName="/ppt/slideLayouts/slideLayout37.xml" ContentType="application/vnd.openxmlformats-officedocument.presentationml.slideLayout+xml"/>
  <Override PartName="/ppt/slideLayouts/slideLayout103.xml" ContentType="application/vnd.openxmlformats-officedocument.presentationml.slideLayout+xml"/>
  <Override PartName="/ppt/slideLayouts/slideLayout13.xml" ContentType="application/vnd.openxmlformats-officedocument.presentationml.slideLayout+xml"/>
  <Override PartName="/ppt/slideLayouts/slideLayout128.xml" ContentType="application/vnd.openxmlformats-officedocument.presentationml.slideLayout+xml"/>
  <Override PartName="/ppt/slideLayouts/slideLayout38.xml" ContentType="application/vnd.openxmlformats-officedocument.presentationml.slideLayout+xml"/>
  <Override PartName="/ppt/slideLayouts/slideLayout104.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129.xml" ContentType="application/vnd.openxmlformats-officedocument.presentationml.slideLayout+xml"/>
  <Override PartName="/ppt/slideLayouts/slideLayout39.xml" ContentType="application/vnd.openxmlformats-officedocument.presentationml.slideLayout+xml"/>
  <Override PartName="/ppt/slideLayouts/slideLayout105.xml" ContentType="application/vnd.openxmlformats-officedocument.presentationml.slideLayout+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140.xml" ContentType="application/vnd.openxmlformats-officedocument.presentationml.slideLayout+xml"/>
  <Override PartName="/ppt/slideLayouts/slideLayout50.xml" ContentType="application/vnd.openxmlformats-officedocument.presentationml.slideLayout+xml"/>
  <Override PartName="/ppt/slideLayouts/slideLayout75.xml" ContentType="application/vnd.openxmlformats-officedocument.presentationml.slideLayout+xml"/>
  <Override PartName="/ppt/slideLayouts/slideLayout141.xml" ContentType="application/vnd.openxmlformats-officedocument.presentationml.slideLayout+xml"/>
  <Override PartName="/ppt/slideLayouts/slideLayout51.xml" ContentType="application/vnd.openxmlformats-officedocument.presentationml.slideLayout+xml"/>
  <Override PartName="/ppt/slideLayouts/slideLayout76.xml" ContentType="application/vnd.openxmlformats-officedocument.presentationml.slideLayout+xml"/>
  <Override PartName="/ppt/slideLayouts/slideLayout142.xml" ContentType="application/vnd.openxmlformats-officedocument.presentationml.slideLayout+xml"/>
  <Override PartName="/ppt/slideLayouts/slideLayout52.xml" ContentType="application/vnd.openxmlformats-officedocument.presentationml.slideLayout+xml"/>
  <Override PartName="/ppt/slideLayouts/slideLayout77.xml" ContentType="application/vnd.openxmlformats-officedocument.presentationml.slideLayout+xml"/>
  <Override PartName="/ppt/slideLayouts/slideLayout143.xml" ContentType="application/vnd.openxmlformats-officedocument.presentationml.slideLayout+xml"/>
  <Override PartName="/ppt/slideLayouts/slideLayout53.xml" ContentType="application/vnd.openxmlformats-officedocument.presentationml.slideLayout+xml"/>
  <Override PartName="/ppt/slideLayouts/slideLayout78.xml" ContentType="application/vnd.openxmlformats-officedocument.presentationml.slideLayout+xml"/>
  <Override PartName="/ppt/slideLayouts/slideLayout144.xml" ContentType="application/vnd.openxmlformats-officedocument.presentationml.slideLayout+xml"/>
  <Override PartName="/ppt/slideLayouts/slideLayout5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383" r:id="rId142"/>
    <p:sldId id="384" r:id="rId143"/>
    <p:sldId id="385" r:id="rId144"/>
    <p:sldId id="386" r:id="rId145"/>
    <p:sldId id="387" r:id="rId146"/>
    <p:sldId id="388" r:id="rId147"/>
    <p:sldId id="389" r:id="rId148"/>
    <p:sldId id="390" r:id="rId149"/>
    <p:sldId id="391" r:id="rId150"/>
    <p:sldId id="392" r:id="rId151"/>
    <p:sldId id="393" r:id="rId152"/>
    <p:sldId id="394" r:id="rId153"/>
    <p:sldId id="395" r:id="rId154"/>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notesMaster" Target="notesMasters/notesMaster1.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80" Type="http://schemas.openxmlformats.org/officeDocument/2006/relationships/slide" Target="slides/slide66.xml"/><Relationship Id="rId81" Type="http://schemas.openxmlformats.org/officeDocument/2006/relationships/slide" Target="slides/slide67.xml"/><Relationship Id="rId82" Type="http://schemas.openxmlformats.org/officeDocument/2006/relationships/slide" Target="slides/slide68.xml"/><Relationship Id="rId83" Type="http://schemas.openxmlformats.org/officeDocument/2006/relationships/slide" Target="slides/slide69.xml"/><Relationship Id="rId84" Type="http://schemas.openxmlformats.org/officeDocument/2006/relationships/slide" Target="slides/slide70.xml"/><Relationship Id="rId85" Type="http://schemas.openxmlformats.org/officeDocument/2006/relationships/slide" Target="slides/slide71.xml"/><Relationship Id="rId86" Type="http://schemas.openxmlformats.org/officeDocument/2006/relationships/slide" Target="slides/slide72.xml"/><Relationship Id="rId87" Type="http://schemas.openxmlformats.org/officeDocument/2006/relationships/slide" Target="slides/slide73.xml"/><Relationship Id="rId88" Type="http://schemas.openxmlformats.org/officeDocument/2006/relationships/slide" Target="slides/slide74.xml"/><Relationship Id="rId89" Type="http://schemas.openxmlformats.org/officeDocument/2006/relationships/slide" Target="slides/slide75.xml"/><Relationship Id="rId90" Type="http://schemas.openxmlformats.org/officeDocument/2006/relationships/slide" Target="slides/slide76.xml"/><Relationship Id="rId91" Type="http://schemas.openxmlformats.org/officeDocument/2006/relationships/slide" Target="slides/slide77.xml"/><Relationship Id="rId92" Type="http://schemas.openxmlformats.org/officeDocument/2006/relationships/slide" Target="slides/slide78.xml"/><Relationship Id="rId93" Type="http://schemas.openxmlformats.org/officeDocument/2006/relationships/slide" Target="slides/slide79.xml"/><Relationship Id="rId94" Type="http://schemas.openxmlformats.org/officeDocument/2006/relationships/slide" Target="slides/slide80.xml"/><Relationship Id="rId95" Type="http://schemas.openxmlformats.org/officeDocument/2006/relationships/slide" Target="slides/slide81.xml"/><Relationship Id="rId96" Type="http://schemas.openxmlformats.org/officeDocument/2006/relationships/slide" Target="slides/slide82.xml"/><Relationship Id="rId97" Type="http://schemas.openxmlformats.org/officeDocument/2006/relationships/slide" Target="slides/slide83.xml"/><Relationship Id="rId98" Type="http://schemas.openxmlformats.org/officeDocument/2006/relationships/slide" Target="slides/slide84.xml"/><Relationship Id="rId99" Type="http://schemas.openxmlformats.org/officeDocument/2006/relationships/slide" Target="slides/slide85.xml"/><Relationship Id="rId100" Type="http://schemas.openxmlformats.org/officeDocument/2006/relationships/slide" Target="slides/slide86.xml"/><Relationship Id="rId101" Type="http://schemas.openxmlformats.org/officeDocument/2006/relationships/slide" Target="slides/slide87.xml"/><Relationship Id="rId102" Type="http://schemas.openxmlformats.org/officeDocument/2006/relationships/slide" Target="slides/slide88.xml"/><Relationship Id="rId103" Type="http://schemas.openxmlformats.org/officeDocument/2006/relationships/slide" Target="slides/slide89.xml"/><Relationship Id="rId104" Type="http://schemas.openxmlformats.org/officeDocument/2006/relationships/slide" Target="slides/slide90.xml"/><Relationship Id="rId105" Type="http://schemas.openxmlformats.org/officeDocument/2006/relationships/slide" Target="slides/slide91.xml"/><Relationship Id="rId106" Type="http://schemas.openxmlformats.org/officeDocument/2006/relationships/slide" Target="slides/slide92.xml"/><Relationship Id="rId107" Type="http://schemas.openxmlformats.org/officeDocument/2006/relationships/slide" Target="slides/slide93.xml"/><Relationship Id="rId108" Type="http://schemas.openxmlformats.org/officeDocument/2006/relationships/slide" Target="slides/slide94.xml"/><Relationship Id="rId109" Type="http://schemas.openxmlformats.org/officeDocument/2006/relationships/slide" Target="slides/slide95.xml"/><Relationship Id="rId110" Type="http://schemas.openxmlformats.org/officeDocument/2006/relationships/slide" Target="slides/slide96.xml"/><Relationship Id="rId111" Type="http://schemas.openxmlformats.org/officeDocument/2006/relationships/slide" Target="slides/slide97.xml"/><Relationship Id="rId112" Type="http://schemas.openxmlformats.org/officeDocument/2006/relationships/slide" Target="slides/slide98.xml"/><Relationship Id="rId113" Type="http://schemas.openxmlformats.org/officeDocument/2006/relationships/slide" Target="slides/slide99.xml"/><Relationship Id="rId114" Type="http://schemas.openxmlformats.org/officeDocument/2006/relationships/slide" Target="slides/slide100.xml"/><Relationship Id="rId115" Type="http://schemas.openxmlformats.org/officeDocument/2006/relationships/slide" Target="slides/slide101.xml"/><Relationship Id="rId116" Type="http://schemas.openxmlformats.org/officeDocument/2006/relationships/slide" Target="slides/slide102.xml"/><Relationship Id="rId117" Type="http://schemas.openxmlformats.org/officeDocument/2006/relationships/slide" Target="slides/slide103.xml"/><Relationship Id="rId118" Type="http://schemas.openxmlformats.org/officeDocument/2006/relationships/slide" Target="slides/slide104.xml"/><Relationship Id="rId119" Type="http://schemas.openxmlformats.org/officeDocument/2006/relationships/slide" Target="slides/slide105.xml"/><Relationship Id="rId120" Type="http://schemas.openxmlformats.org/officeDocument/2006/relationships/slide" Target="slides/slide106.xml"/><Relationship Id="rId121" Type="http://schemas.openxmlformats.org/officeDocument/2006/relationships/slide" Target="slides/slide107.xml"/><Relationship Id="rId122" Type="http://schemas.openxmlformats.org/officeDocument/2006/relationships/slide" Target="slides/slide108.xml"/><Relationship Id="rId123" Type="http://schemas.openxmlformats.org/officeDocument/2006/relationships/slide" Target="slides/slide109.xml"/><Relationship Id="rId124" Type="http://schemas.openxmlformats.org/officeDocument/2006/relationships/slide" Target="slides/slide110.xml"/><Relationship Id="rId125" Type="http://schemas.openxmlformats.org/officeDocument/2006/relationships/slide" Target="slides/slide111.xml"/><Relationship Id="rId126" Type="http://schemas.openxmlformats.org/officeDocument/2006/relationships/slide" Target="slides/slide112.xml"/><Relationship Id="rId127" Type="http://schemas.openxmlformats.org/officeDocument/2006/relationships/slide" Target="slides/slide113.xml"/><Relationship Id="rId128" Type="http://schemas.openxmlformats.org/officeDocument/2006/relationships/slide" Target="slides/slide114.xml"/><Relationship Id="rId129" Type="http://schemas.openxmlformats.org/officeDocument/2006/relationships/slide" Target="slides/slide115.xml"/><Relationship Id="rId130" Type="http://schemas.openxmlformats.org/officeDocument/2006/relationships/slide" Target="slides/slide116.xml"/><Relationship Id="rId131" Type="http://schemas.openxmlformats.org/officeDocument/2006/relationships/slide" Target="slides/slide117.xml"/><Relationship Id="rId132" Type="http://schemas.openxmlformats.org/officeDocument/2006/relationships/slide" Target="slides/slide118.xml"/><Relationship Id="rId133" Type="http://schemas.openxmlformats.org/officeDocument/2006/relationships/slide" Target="slides/slide119.xml"/><Relationship Id="rId134" Type="http://schemas.openxmlformats.org/officeDocument/2006/relationships/slide" Target="slides/slide120.xml"/><Relationship Id="rId135" Type="http://schemas.openxmlformats.org/officeDocument/2006/relationships/slide" Target="slides/slide121.xml"/><Relationship Id="rId136" Type="http://schemas.openxmlformats.org/officeDocument/2006/relationships/slide" Target="slides/slide122.xml"/><Relationship Id="rId137" Type="http://schemas.openxmlformats.org/officeDocument/2006/relationships/slide" Target="slides/slide123.xml"/><Relationship Id="rId138" Type="http://schemas.openxmlformats.org/officeDocument/2006/relationships/slide" Target="slides/slide124.xml"/><Relationship Id="rId139" Type="http://schemas.openxmlformats.org/officeDocument/2006/relationships/slide" Target="slides/slide125.xml"/><Relationship Id="rId140" Type="http://schemas.openxmlformats.org/officeDocument/2006/relationships/slide" Target="slides/slide126.xml"/><Relationship Id="rId141" Type="http://schemas.openxmlformats.org/officeDocument/2006/relationships/slide" Target="slides/slide127.xml"/><Relationship Id="rId142" Type="http://schemas.openxmlformats.org/officeDocument/2006/relationships/slide" Target="slides/slide128.xml"/><Relationship Id="rId143" Type="http://schemas.openxmlformats.org/officeDocument/2006/relationships/slide" Target="slides/slide129.xml"/><Relationship Id="rId144" Type="http://schemas.openxmlformats.org/officeDocument/2006/relationships/slide" Target="slides/slide130.xml"/><Relationship Id="rId145" Type="http://schemas.openxmlformats.org/officeDocument/2006/relationships/slide" Target="slides/slide131.xml"/><Relationship Id="rId146" Type="http://schemas.openxmlformats.org/officeDocument/2006/relationships/slide" Target="slides/slide132.xml"/><Relationship Id="rId147" Type="http://schemas.openxmlformats.org/officeDocument/2006/relationships/slide" Target="slides/slide133.xml"/><Relationship Id="rId148" Type="http://schemas.openxmlformats.org/officeDocument/2006/relationships/slide" Target="slides/slide134.xml"/><Relationship Id="rId149" Type="http://schemas.openxmlformats.org/officeDocument/2006/relationships/slide" Target="slides/slide135.xml"/><Relationship Id="rId150" Type="http://schemas.openxmlformats.org/officeDocument/2006/relationships/slide" Target="slides/slide136.xml"/><Relationship Id="rId151" Type="http://schemas.openxmlformats.org/officeDocument/2006/relationships/slide" Target="slides/slide137.xml"/><Relationship Id="rId152" Type="http://schemas.openxmlformats.org/officeDocument/2006/relationships/slide" Target="slides/slide138.xml"/><Relationship Id="rId153" Type="http://schemas.openxmlformats.org/officeDocument/2006/relationships/slide" Target="slides/slide139.xml"/><Relationship Id="rId154" Type="http://schemas.openxmlformats.org/officeDocument/2006/relationships/slide" Target="slides/slide140.xml"/>
</Relationships>
</file>

<file path=ppt/charts/chart3.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0573876015052486"/>
          <c:y val="0.0932316746923488"/>
          <c:w val="0.88938403644286"/>
          <c:h val="0.698635634028893"/>
        </c:manualLayout>
      </c:layout>
      <c:lineChart>
        <c:grouping val="standard"/>
        <c:varyColors val="0"/>
        <c:ser>
          <c:idx val="0"/>
          <c:order val="0"/>
          <c:tx>
            <c:strRef>
              <c:f>label 0</c:f>
              <c:strCache>
                <c:ptCount val="1"/>
                <c:pt idx="0">
                  <c:v>Na</c:v>
                </c:pt>
              </c:strCache>
            </c:strRef>
          </c:tx>
          <c:spPr>
            <a:solidFill>
              <a:srgbClr val="7030a0"/>
            </a:solidFill>
            <a:ln w="15840">
              <a:solidFill>
                <a:srgbClr val="7030a0"/>
              </a:solidFill>
              <a:round/>
            </a:ln>
          </c:spPr>
          <c:marker>
            <c:symbol val="diamond"/>
            <c:size val="3"/>
            <c:spPr>
              <a:solidFill>
                <a:srgbClr val="7030a0"/>
              </a:solidFill>
            </c:spPr>
          </c:marker>
          <c:dLbls>
            <c:numFmt formatCode="0" sourceLinked="1"/>
            <c:txPr>
              <a:bodyPr/>
              <a:lstStyle/>
              <a:p>
                <a:pPr>
                  <a:defRPr b="0" sz="1000" spc="-1" strike="noStrike">
                    <a:solidFill>
                      <a:srgbClr val="000000"/>
                    </a:solidFill>
                    <a:latin typeface="Calibri"/>
                    <a:ea typeface="Calibri"/>
                  </a:defRPr>
                </a:pPr>
              </a:p>
            </c:txPr>
            <c:dLblPos val="r"/>
            <c:showLegendKey val="0"/>
            <c:showVal val="0"/>
            <c:showCatName val="0"/>
            <c:showSerName val="0"/>
            <c:showPercent val="0"/>
            <c:showLeaderLines val="0"/>
          </c:dLbls>
          <c:cat>
            <c:strRef>
              <c:f>categories</c:f>
              <c:strCache>
                <c:ptCount val="424"/>
                <c:pt idx="0">
                  <c:v>1/1/2013</c:v>
                </c:pt>
                <c:pt idx="1">
                  <c:v>1/2/2013</c:v>
                </c:pt>
                <c:pt idx="2">
                  <c:v>1/3/2013</c:v>
                </c:pt>
                <c:pt idx="3">
                  <c:v>1/4/2013</c:v>
                </c:pt>
                <c:pt idx="4">
                  <c:v>1/5/2013</c:v>
                </c:pt>
                <c:pt idx="5">
                  <c:v>1/6/2013</c:v>
                </c:pt>
                <c:pt idx="6">
                  <c:v>1/7/2013</c:v>
                </c:pt>
                <c:pt idx="7">
                  <c:v>1/8/2013</c:v>
                </c:pt>
                <c:pt idx="8">
                  <c:v>1/9/2013</c:v>
                </c:pt>
                <c:pt idx="9">
                  <c:v>1/10/2013</c:v>
                </c:pt>
                <c:pt idx="10">
                  <c:v>1/11/2013</c:v>
                </c:pt>
                <c:pt idx="11">
                  <c:v>1/12/2013</c:v>
                </c:pt>
                <c:pt idx="12">
                  <c:v>1/13/2013</c:v>
                </c:pt>
                <c:pt idx="13">
                  <c:v>1/14/2013</c:v>
                </c:pt>
                <c:pt idx="14">
                  <c:v>1/15/2013</c:v>
                </c:pt>
                <c:pt idx="15">
                  <c:v>1/16/2013</c:v>
                </c:pt>
                <c:pt idx="16">
                  <c:v>1/17/2013</c:v>
                </c:pt>
                <c:pt idx="17">
                  <c:v>1/18/2013</c:v>
                </c:pt>
                <c:pt idx="18">
                  <c:v>1/19/2013</c:v>
                </c:pt>
                <c:pt idx="19">
                  <c:v>1/20/2013</c:v>
                </c:pt>
                <c:pt idx="20">
                  <c:v>1/21/2013</c:v>
                </c:pt>
                <c:pt idx="21">
                  <c:v>1/22/2013</c:v>
                </c:pt>
                <c:pt idx="22">
                  <c:v>1/23/2013</c:v>
                </c:pt>
                <c:pt idx="23">
                  <c:v>1/24/2013</c:v>
                </c:pt>
                <c:pt idx="24">
                  <c:v>1/25/2013</c:v>
                </c:pt>
                <c:pt idx="25">
                  <c:v>1/26/2013</c:v>
                </c:pt>
                <c:pt idx="26">
                  <c:v>1/27/2013</c:v>
                </c:pt>
                <c:pt idx="27">
                  <c:v>1/28/2013</c:v>
                </c:pt>
                <c:pt idx="28">
                  <c:v>1/29/2013</c:v>
                </c:pt>
                <c:pt idx="29">
                  <c:v>1/30/2013</c:v>
                </c:pt>
                <c:pt idx="30">
                  <c:v>1/31/2013</c:v>
                </c:pt>
                <c:pt idx="31">
                  <c:v>2/1/2013</c:v>
                </c:pt>
                <c:pt idx="32">
                  <c:v>2/2/2013</c:v>
                </c:pt>
                <c:pt idx="33">
                  <c:v>2/3/2013</c:v>
                </c:pt>
                <c:pt idx="34">
                  <c:v>2/4/2013</c:v>
                </c:pt>
                <c:pt idx="35">
                  <c:v>2/5/2013</c:v>
                </c:pt>
                <c:pt idx="36">
                  <c:v>2/6/2013</c:v>
                </c:pt>
                <c:pt idx="37">
                  <c:v>2/7/2013</c:v>
                </c:pt>
                <c:pt idx="38">
                  <c:v>2/8/2013</c:v>
                </c:pt>
                <c:pt idx="39">
                  <c:v>2/9/2013</c:v>
                </c:pt>
                <c:pt idx="40">
                  <c:v>2/10/2013</c:v>
                </c:pt>
                <c:pt idx="41">
                  <c:v>2/11/2013</c:v>
                </c:pt>
                <c:pt idx="42">
                  <c:v>2/12/2013</c:v>
                </c:pt>
                <c:pt idx="43">
                  <c:v>2/13/2013</c:v>
                </c:pt>
                <c:pt idx="44">
                  <c:v>2/14/2013</c:v>
                </c:pt>
                <c:pt idx="45">
                  <c:v>2/15/2013</c:v>
                </c:pt>
                <c:pt idx="46">
                  <c:v>2/16/2013</c:v>
                </c:pt>
                <c:pt idx="47">
                  <c:v>2/17/2013</c:v>
                </c:pt>
                <c:pt idx="48">
                  <c:v>2/18/2013</c:v>
                </c:pt>
                <c:pt idx="49">
                  <c:v>2/19/2013</c:v>
                </c:pt>
                <c:pt idx="50">
                  <c:v>2/20/2013</c:v>
                </c:pt>
                <c:pt idx="51">
                  <c:v>2/21/2013</c:v>
                </c:pt>
                <c:pt idx="52">
                  <c:v>2/22/2013</c:v>
                </c:pt>
                <c:pt idx="53">
                  <c:v>2/23/2013</c:v>
                </c:pt>
                <c:pt idx="54">
                  <c:v>2/24/2013</c:v>
                </c:pt>
                <c:pt idx="55">
                  <c:v>2/25/2013</c:v>
                </c:pt>
                <c:pt idx="56">
                  <c:v>2/26/2013</c:v>
                </c:pt>
                <c:pt idx="57">
                  <c:v>2/27/2013</c:v>
                </c:pt>
                <c:pt idx="58">
                  <c:v>2/28/2013</c:v>
                </c:pt>
                <c:pt idx="59">
                  <c:v>3/1/2013</c:v>
                </c:pt>
                <c:pt idx="60">
                  <c:v>3/2/2013</c:v>
                </c:pt>
                <c:pt idx="61">
                  <c:v>3/3/2013</c:v>
                </c:pt>
                <c:pt idx="62">
                  <c:v>3/4/2013</c:v>
                </c:pt>
                <c:pt idx="63">
                  <c:v>3/5/2013</c:v>
                </c:pt>
                <c:pt idx="64">
                  <c:v>3/6/2013</c:v>
                </c:pt>
                <c:pt idx="65">
                  <c:v>3/7/2013</c:v>
                </c:pt>
                <c:pt idx="66">
                  <c:v>3/8/2013</c:v>
                </c:pt>
                <c:pt idx="67">
                  <c:v>3/9/2013</c:v>
                </c:pt>
                <c:pt idx="68">
                  <c:v>3/10/2013</c:v>
                </c:pt>
                <c:pt idx="69">
                  <c:v>3/11/2013</c:v>
                </c:pt>
                <c:pt idx="70">
                  <c:v>3/12/2013</c:v>
                </c:pt>
                <c:pt idx="71">
                  <c:v>3/13/2013</c:v>
                </c:pt>
                <c:pt idx="72">
                  <c:v>3/14/2013</c:v>
                </c:pt>
                <c:pt idx="73">
                  <c:v>3/15/2013</c:v>
                </c:pt>
                <c:pt idx="74">
                  <c:v>3/16/2013</c:v>
                </c:pt>
                <c:pt idx="75">
                  <c:v>3/17/2013</c:v>
                </c:pt>
                <c:pt idx="76">
                  <c:v>3/18/2013</c:v>
                </c:pt>
                <c:pt idx="77">
                  <c:v>3/19/2013</c:v>
                </c:pt>
                <c:pt idx="78">
                  <c:v>3/20/2013</c:v>
                </c:pt>
                <c:pt idx="79">
                  <c:v>3/21/2013</c:v>
                </c:pt>
                <c:pt idx="80">
                  <c:v>3/22/2013</c:v>
                </c:pt>
                <c:pt idx="81">
                  <c:v>3/23/2013</c:v>
                </c:pt>
                <c:pt idx="82">
                  <c:v>3/24/2013</c:v>
                </c:pt>
                <c:pt idx="83">
                  <c:v>3/25/2013</c:v>
                </c:pt>
                <c:pt idx="84">
                  <c:v>3/26/2013</c:v>
                </c:pt>
                <c:pt idx="85">
                  <c:v>3/27/2013</c:v>
                </c:pt>
                <c:pt idx="86">
                  <c:v>3/28/2013</c:v>
                </c:pt>
                <c:pt idx="87">
                  <c:v>3/29/2013</c:v>
                </c:pt>
                <c:pt idx="88">
                  <c:v>3/30/2013</c:v>
                </c:pt>
                <c:pt idx="89">
                  <c:v>3/31/2013</c:v>
                </c:pt>
                <c:pt idx="90">
                  <c:v>4/1/2013</c:v>
                </c:pt>
                <c:pt idx="91">
                  <c:v>4/2/2013</c:v>
                </c:pt>
                <c:pt idx="92">
                  <c:v>4/3/2013</c:v>
                </c:pt>
                <c:pt idx="93">
                  <c:v>4/4/2013</c:v>
                </c:pt>
                <c:pt idx="94">
                  <c:v>4/5/2013</c:v>
                </c:pt>
                <c:pt idx="95">
                  <c:v>4/6/2013</c:v>
                </c:pt>
                <c:pt idx="96">
                  <c:v>4/7/2013</c:v>
                </c:pt>
                <c:pt idx="97">
                  <c:v>4/8/2013</c:v>
                </c:pt>
                <c:pt idx="98">
                  <c:v>4/9/2013</c:v>
                </c:pt>
                <c:pt idx="99">
                  <c:v>4/10/2013</c:v>
                </c:pt>
                <c:pt idx="100">
                  <c:v>4/11/2013</c:v>
                </c:pt>
                <c:pt idx="101">
                  <c:v>4/12/2013</c:v>
                </c:pt>
                <c:pt idx="102">
                  <c:v>4/13/2013</c:v>
                </c:pt>
                <c:pt idx="103">
                  <c:v>4/14/2013</c:v>
                </c:pt>
                <c:pt idx="104">
                  <c:v>4/15/2013</c:v>
                </c:pt>
                <c:pt idx="105">
                  <c:v>4/16/2013</c:v>
                </c:pt>
                <c:pt idx="106">
                  <c:v>4/17/2013</c:v>
                </c:pt>
                <c:pt idx="107">
                  <c:v>4/18/2013</c:v>
                </c:pt>
                <c:pt idx="108">
                  <c:v>4/19/2013</c:v>
                </c:pt>
                <c:pt idx="109">
                  <c:v>4/20/2013</c:v>
                </c:pt>
                <c:pt idx="110">
                  <c:v>4/21/2013</c:v>
                </c:pt>
                <c:pt idx="111">
                  <c:v>4/22/2013</c:v>
                </c:pt>
                <c:pt idx="112">
                  <c:v>4/23/2013</c:v>
                </c:pt>
                <c:pt idx="113">
                  <c:v>4/24/2013</c:v>
                </c:pt>
                <c:pt idx="114">
                  <c:v>4/25/2013</c:v>
                </c:pt>
                <c:pt idx="115">
                  <c:v>4/26/2013</c:v>
                </c:pt>
                <c:pt idx="116">
                  <c:v>4/27/2013</c:v>
                </c:pt>
                <c:pt idx="117">
                  <c:v>4/28/2013</c:v>
                </c:pt>
                <c:pt idx="118">
                  <c:v>4/29/2013</c:v>
                </c:pt>
                <c:pt idx="119">
                  <c:v>4/30/2013</c:v>
                </c:pt>
                <c:pt idx="120">
                  <c:v>5/1/2013</c:v>
                </c:pt>
                <c:pt idx="121">
                  <c:v>5/2/2013</c:v>
                </c:pt>
                <c:pt idx="122">
                  <c:v>5/3/2013</c:v>
                </c:pt>
                <c:pt idx="123">
                  <c:v>5/4/2013</c:v>
                </c:pt>
                <c:pt idx="124">
                  <c:v>5/5/2013</c:v>
                </c:pt>
                <c:pt idx="125">
                  <c:v>5/6/2013</c:v>
                </c:pt>
                <c:pt idx="126">
                  <c:v>5/7/2013</c:v>
                </c:pt>
                <c:pt idx="127">
                  <c:v>5/8/2013</c:v>
                </c:pt>
                <c:pt idx="128">
                  <c:v>5/9/2013</c:v>
                </c:pt>
                <c:pt idx="129">
                  <c:v>5/10/2013</c:v>
                </c:pt>
                <c:pt idx="130">
                  <c:v>5/11/2013</c:v>
                </c:pt>
                <c:pt idx="131">
                  <c:v>5/12/2013</c:v>
                </c:pt>
                <c:pt idx="132">
                  <c:v>5/13/2013</c:v>
                </c:pt>
                <c:pt idx="133">
                  <c:v>5/14/2013</c:v>
                </c:pt>
                <c:pt idx="134">
                  <c:v>5/15/2013</c:v>
                </c:pt>
                <c:pt idx="135">
                  <c:v>5/16/2013</c:v>
                </c:pt>
                <c:pt idx="136">
                  <c:v>5/17/2013</c:v>
                </c:pt>
                <c:pt idx="137">
                  <c:v>5/18/2013</c:v>
                </c:pt>
                <c:pt idx="138">
                  <c:v>5/19/2013</c:v>
                </c:pt>
                <c:pt idx="139">
                  <c:v>5/20/2013</c:v>
                </c:pt>
                <c:pt idx="140">
                  <c:v>5/21/2013</c:v>
                </c:pt>
                <c:pt idx="141">
                  <c:v>5/22/2013</c:v>
                </c:pt>
                <c:pt idx="142">
                  <c:v>5/23/2013</c:v>
                </c:pt>
                <c:pt idx="143">
                  <c:v>5/24/2013</c:v>
                </c:pt>
                <c:pt idx="144">
                  <c:v>5/25/2013</c:v>
                </c:pt>
                <c:pt idx="145">
                  <c:v>5/26/2013</c:v>
                </c:pt>
                <c:pt idx="146">
                  <c:v>5/27/2013</c:v>
                </c:pt>
                <c:pt idx="147">
                  <c:v>5/28/2013</c:v>
                </c:pt>
                <c:pt idx="148">
                  <c:v>5/29/2013</c:v>
                </c:pt>
                <c:pt idx="149">
                  <c:v>5/30/2013</c:v>
                </c:pt>
                <c:pt idx="150">
                  <c:v>5/31/2013</c:v>
                </c:pt>
                <c:pt idx="151">
                  <c:v>6/1/2013</c:v>
                </c:pt>
                <c:pt idx="152">
                  <c:v>6/2/2013</c:v>
                </c:pt>
                <c:pt idx="153">
                  <c:v>6/3/2013</c:v>
                </c:pt>
                <c:pt idx="154">
                  <c:v>6/4/2013</c:v>
                </c:pt>
                <c:pt idx="155">
                  <c:v>6/5/2013</c:v>
                </c:pt>
                <c:pt idx="156">
                  <c:v>6/6/2013</c:v>
                </c:pt>
                <c:pt idx="157">
                  <c:v>6/7/2013</c:v>
                </c:pt>
                <c:pt idx="158">
                  <c:v>6/8/2013</c:v>
                </c:pt>
                <c:pt idx="159">
                  <c:v>6/9/2013</c:v>
                </c:pt>
                <c:pt idx="160">
                  <c:v>6/10/2013</c:v>
                </c:pt>
                <c:pt idx="161">
                  <c:v>6/11/2013</c:v>
                </c:pt>
                <c:pt idx="162">
                  <c:v>6/12/2013</c:v>
                </c:pt>
                <c:pt idx="163">
                  <c:v>6/13/2013</c:v>
                </c:pt>
                <c:pt idx="164">
                  <c:v>6/14/2013</c:v>
                </c:pt>
                <c:pt idx="165">
                  <c:v>6/15/2013</c:v>
                </c:pt>
                <c:pt idx="166">
                  <c:v>6/16/2013</c:v>
                </c:pt>
                <c:pt idx="167">
                  <c:v>6/17/2013</c:v>
                </c:pt>
                <c:pt idx="168">
                  <c:v>6/18/2013</c:v>
                </c:pt>
                <c:pt idx="169">
                  <c:v>6/19/2013</c:v>
                </c:pt>
                <c:pt idx="170">
                  <c:v>6/20/2013</c:v>
                </c:pt>
                <c:pt idx="171">
                  <c:v>6/21/2013</c:v>
                </c:pt>
                <c:pt idx="172">
                  <c:v>6/22/2013</c:v>
                </c:pt>
                <c:pt idx="173">
                  <c:v>6/23/2013</c:v>
                </c:pt>
                <c:pt idx="174">
                  <c:v>6/24/2013</c:v>
                </c:pt>
                <c:pt idx="175">
                  <c:v>6/25/2013</c:v>
                </c:pt>
                <c:pt idx="176">
                  <c:v>6/26/2013</c:v>
                </c:pt>
                <c:pt idx="177">
                  <c:v>6/27/2013</c:v>
                </c:pt>
                <c:pt idx="178">
                  <c:v>6/28/2013</c:v>
                </c:pt>
                <c:pt idx="179">
                  <c:v>6/29/2013</c:v>
                </c:pt>
                <c:pt idx="180">
                  <c:v>6/30/2013</c:v>
                </c:pt>
                <c:pt idx="181">
                  <c:v>7/1/2013</c:v>
                </c:pt>
                <c:pt idx="182">
                  <c:v>7/2/2013</c:v>
                </c:pt>
                <c:pt idx="183">
                  <c:v>7/3/2013</c:v>
                </c:pt>
                <c:pt idx="184">
                  <c:v>7/4/2013</c:v>
                </c:pt>
                <c:pt idx="185">
                  <c:v>7/5/2013</c:v>
                </c:pt>
                <c:pt idx="186">
                  <c:v>7/6/2013</c:v>
                </c:pt>
                <c:pt idx="187">
                  <c:v>7/7/2013</c:v>
                </c:pt>
                <c:pt idx="188">
                  <c:v>7/8/2013</c:v>
                </c:pt>
                <c:pt idx="189">
                  <c:v>7/9/2013</c:v>
                </c:pt>
                <c:pt idx="190">
                  <c:v>7/10/2013</c:v>
                </c:pt>
                <c:pt idx="191">
                  <c:v>7/11/2013</c:v>
                </c:pt>
                <c:pt idx="192">
                  <c:v>7/12/2013</c:v>
                </c:pt>
                <c:pt idx="193">
                  <c:v>7/13/2013</c:v>
                </c:pt>
                <c:pt idx="194">
                  <c:v>7/14/2013</c:v>
                </c:pt>
                <c:pt idx="195">
                  <c:v>7/15/2013</c:v>
                </c:pt>
                <c:pt idx="196">
                  <c:v>7/16/2013</c:v>
                </c:pt>
                <c:pt idx="197">
                  <c:v>7/17/2013</c:v>
                </c:pt>
                <c:pt idx="198">
                  <c:v>7/18/2013</c:v>
                </c:pt>
                <c:pt idx="199">
                  <c:v>7/19/2013</c:v>
                </c:pt>
                <c:pt idx="200">
                  <c:v>7/20/2013</c:v>
                </c:pt>
                <c:pt idx="201">
                  <c:v>7/21/2013</c:v>
                </c:pt>
                <c:pt idx="202">
                  <c:v>7/22/2013</c:v>
                </c:pt>
                <c:pt idx="203">
                  <c:v>7/23/2013</c:v>
                </c:pt>
                <c:pt idx="204">
                  <c:v>7/24/2013</c:v>
                </c:pt>
                <c:pt idx="205">
                  <c:v>7/25/2013</c:v>
                </c:pt>
                <c:pt idx="206">
                  <c:v>7/26/2013</c:v>
                </c:pt>
                <c:pt idx="207">
                  <c:v>7/27/2013</c:v>
                </c:pt>
                <c:pt idx="208">
                  <c:v>7/28/2013</c:v>
                </c:pt>
                <c:pt idx="209">
                  <c:v>7/29/2013</c:v>
                </c:pt>
                <c:pt idx="210">
                  <c:v>7/30/2013</c:v>
                </c:pt>
                <c:pt idx="211">
                  <c:v>7/31/2013</c:v>
                </c:pt>
                <c:pt idx="212">
                  <c:v>8/1/2013</c:v>
                </c:pt>
                <c:pt idx="213">
                  <c:v>8/2/2013</c:v>
                </c:pt>
                <c:pt idx="214">
                  <c:v>8/3/2013</c:v>
                </c:pt>
                <c:pt idx="215">
                  <c:v>8/4/2013</c:v>
                </c:pt>
                <c:pt idx="216">
                  <c:v>8/5/2013</c:v>
                </c:pt>
                <c:pt idx="217">
                  <c:v>8/6/2013</c:v>
                </c:pt>
                <c:pt idx="218">
                  <c:v>8/7/2013</c:v>
                </c:pt>
                <c:pt idx="219">
                  <c:v>8/8/2013</c:v>
                </c:pt>
                <c:pt idx="220">
                  <c:v>8/9/2013</c:v>
                </c:pt>
                <c:pt idx="221">
                  <c:v>8/10/2013</c:v>
                </c:pt>
                <c:pt idx="222">
                  <c:v>8/11/2013</c:v>
                </c:pt>
                <c:pt idx="223">
                  <c:v>8/12/2013</c:v>
                </c:pt>
                <c:pt idx="224">
                  <c:v>8/13/2013</c:v>
                </c:pt>
                <c:pt idx="225">
                  <c:v>8/14/2013</c:v>
                </c:pt>
                <c:pt idx="226">
                  <c:v>8/15/2013</c:v>
                </c:pt>
                <c:pt idx="227">
                  <c:v>8/16/2013</c:v>
                </c:pt>
                <c:pt idx="228">
                  <c:v>8/17/2013</c:v>
                </c:pt>
                <c:pt idx="229">
                  <c:v>8/18/2013</c:v>
                </c:pt>
                <c:pt idx="230">
                  <c:v>8/19/2013</c:v>
                </c:pt>
                <c:pt idx="231">
                  <c:v>8/20/2013</c:v>
                </c:pt>
                <c:pt idx="232">
                  <c:v>8/21/2013</c:v>
                </c:pt>
                <c:pt idx="233">
                  <c:v>8/22/2013</c:v>
                </c:pt>
                <c:pt idx="234">
                  <c:v>8/23/2013</c:v>
                </c:pt>
                <c:pt idx="235">
                  <c:v>8/24/2013</c:v>
                </c:pt>
                <c:pt idx="236">
                  <c:v>8/25/2013</c:v>
                </c:pt>
                <c:pt idx="237">
                  <c:v>8/26/2013</c:v>
                </c:pt>
                <c:pt idx="238">
                  <c:v>8/27/2013</c:v>
                </c:pt>
                <c:pt idx="239">
                  <c:v>8/28/2013</c:v>
                </c:pt>
                <c:pt idx="240">
                  <c:v>8/29/2013</c:v>
                </c:pt>
                <c:pt idx="241">
                  <c:v>8/30/2013</c:v>
                </c:pt>
                <c:pt idx="242">
                  <c:v>8/31/2013</c:v>
                </c:pt>
                <c:pt idx="243">
                  <c:v>9/1/2013</c:v>
                </c:pt>
                <c:pt idx="244">
                  <c:v>9/2/2013</c:v>
                </c:pt>
                <c:pt idx="245">
                  <c:v>9/3/2013</c:v>
                </c:pt>
                <c:pt idx="246">
                  <c:v>9/4/2013</c:v>
                </c:pt>
                <c:pt idx="247">
                  <c:v>9/5/2013</c:v>
                </c:pt>
                <c:pt idx="248">
                  <c:v>9/6/2013</c:v>
                </c:pt>
                <c:pt idx="249">
                  <c:v>9/7/2013</c:v>
                </c:pt>
                <c:pt idx="250">
                  <c:v>9/8/2013</c:v>
                </c:pt>
                <c:pt idx="251">
                  <c:v>9/9/2013</c:v>
                </c:pt>
                <c:pt idx="252">
                  <c:v>9/10/2013</c:v>
                </c:pt>
                <c:pt idx="253">
                  <c:v>9/11/2013</c:v>
                </c:pt>
                <c:pt idx="254">
                  <c:v>9/12/2013</c:v>
                </c:pt>
                <c:pt idx="255">
                  <c:v>9/13/2013</c:v>
                </c:pt>
                <c:pt idx="256">
                  <c:v>9/14/2013</c:v>
                </c:pt>
                <c:pt idx="257">
                  <c:v>9/15/2013</c:v>
                </c:pt>
                <c:pt idx="258">
                  <c:v>9/16/2013</c:v>
                </c:pt>
                <c:pt idx="259">
                  <c:v>9/17/2013</c:v>
                </c:pt>
                <c:pt idx="260">
                  <c:v>9/18/2013</c:v>
                </c:pt>
                <c:pt idx="261">
                  <c:v>9/19/2013</c:v>
                </c:pt>
                <c:pt idx="262">
                  <c:v>9/20/2013</c:v>
                </c:pt>
                <c:pt idx="263">
                  <c:v>9/21/2013</c:v>
                </c:pt>
                <c:pt idx="264">
                  <c:v>9/22/2013</c:v>
                </c:pt>
                <c:pt idx="265">
                  <c:v>9/23/2013</c:v>
                </c:pt>
                <c:pt idx="266">
                  <c:v>9/24/2013</c:v>
                </c:pt>
                <c:pt idx="267">
                  <c:v>9/25/2013</c:v>
                </c:pt>
                <c:pt idx="268">
                  <c:v>9/26/2013</c:v>
                </c:pt>
                <c:pt idx="269">
                  <c:v>9/27/2013</c:v>
                </c:pt>
                <c:pt idx="270">
                  <c:v>9/28/2013</c:v>
                </c:pt>
                <c:pt idx="271">
                  <c:v>9/29/2013</c:v>
                </c:pt>
                <c:pt idx="272">
                  <c:v>9/30/2013</c:v>
                </c:pt>
                <c:pt idx="273">
                  <c:v>10/1/2013</c:v>
                </c:pt>
                <c:pt idx="274">
                  <c:v>10/2/2013</c:v>
                </c:pt>
                <c:pt idx="275">
                  <c:v>10/3/2013</c:v>
                </c:pt>
                <c:pt idx="276">
                  <c:v>10/4/2013</c:v>
                </c:pt>
                <c:pt idx="277">
                  <c:v>10/5/2013</c:v>
                </c:pt>
                <c:pt idx="278">
                  <c:v>10/6/2013</c:v>
                </c:pt>
                <c:pt idx="279">
                  <c:v>10/7/2013</c:v>
                </c:pt>
                <c:pt idx="280">
                  <c:v>10/8/2013</c:v>
                </c:pt>
                <c:pt idx="281">
                  <c:v>10/9/2013</c:v>
                </c:pt>
                <c:pt idx="282">
                  <c:v>10/10/2013</c:v>
                </c:pt>
                <c:pt idx="283">
                  <c:v>10/11/2013</c:v>
                </c:pt>
                <c:pt idx="284">
                  <c:v>10/12/2013</c:v>
                </c:pt>
                <c:pt idx="285">
                  <c:v>10/13/2013</c:v>
                </c:pt>
                <c:pt idx="286">
                  <c:v>10/14/2013</c:v>
                </c:pt>
                <c:pt idx="287">
                  <c:v>10/15/2013</c:v>
                </c:pt>
                <c:pt idx="288">
                  <c:v>10/16/2013</c:v>
                </c:pt>
                <c:pt idx="289">
                  <c:v>10/17/2013</c:v>
                </c:pt>
                <c:pt idx="290">
                  <c:v>10/18/2013</c:v>
                </c:pt>
                <c:pt idx="291">
                  <c:v>10/19/2013</c:v>
                </c:pt>
                <c:pt idx="292">
                  <c:v>10/20/2013</c:v>
                </c:pt>
                <c:pt idx="293">
                  <c:v>10/21/2013</c:v>
                </c:pt>
                <c:pt idx="294">
                  <c:v>10/22/2013</c:v>
                </c:pt>
                <c:pt idx="295">
                  <c:v>10/23/2013</c:v>
                </c:pt>
                <c:pt idx="296">
                  <c:v>10/24/2013</c:v>
                </c:pt>
                <c:pt idx="297">
                  <c:v>10/25/2013</c:v>
                </c:pt>
                <c:pt idx="298">
                  <c:v>10/26/2013</c:v>
                </c:pt>
                <c:pt idx="299">
                  <c:v>10/27/2013</c:v>
                </c:pt>
                <c:pt idx="300">
                  <c:v>10/28/2013</c:v>
                </c:pt>
                <c:pt idx="301">
                  <c:v>10/29/2013</c:v>
                </c:pt>
                <c:pt idx="302">
                  <c:v>10/30/2013</c:v>
                </c:pt>
                <c:pt idx="303">
                  <c:v>10/31/2013</c:v>
                </c:pt>
                <c:pt idx="304">
                  <c:v>11/1/2013</c:v>
                </c:pt>
                <c:pt idx="305">
                  <c:v>11/2/2013</c:v>
                </c:pt>
                <c:pt idx="306">
                  <c:v>11/3/2013</c:v>
                </c:pt>
                <c:pt idx="307">
                  <c:v>11/4/2013</c:v>
                </c:pt>
                <c:pt idx="308">
                  <c:v>11/5/2013</c:v>
                </c:pt>
                <c:pt idx="309">
                  <c:v>11/6/2013</c:v>
                </c:pt>
                <c:pt idx="310">
                  <c:v>11/7/2013</c:v>
                </c:pt>
                <c:pt idx="311">
                  <c:v>11/8/2013</c:v>
                </c:pt>
                <c:pt idx="312">
                  <c:v>11/9/2013</c:v>
                </c:pt>
                <c:pt idx="313">
                  <c:v>11/10/2013</c:v>
                </c:pt>
                <c:pt idx="314">
                  <c:v>11/11/2013</c:v>
                </c:pt>
                <c:pt idx="315">
                  <c:v>11/12/2013</c:v>
                </c:pt>
                <c:pt idx="316">
                  <c:v>11/13/2013</c:v>
                </c:pt>
                <c:pt idx="317">
                  <c:v>11/14/2013</c:v>
                </c:pt>
                <c:pt idx="318">
                  <c:v>11/15/2013</c:v>
                </c:pt>
                <c:pt idx="319">
                  <c:v>11/16/2013</c:v>
                </c:pt>
                <c:pt idx="320">
                  <c:v>11/17/2013</c:v>
                </c:pt>
                <c:pt idx="321">
                  <c:v>11/18/2013</c:v>
                </c:pt>
                <c:pt idx="322">
                  <c:v>11/19/2013</c:v>
                </c:pt>
                <c:pt idx="323">
                  <c:v>11/20/2013</c:v>
                </c:pt>
                <c:pt idx="324">
                  <c:v>11/21/2013</c:v>
                </c:pt>
                <c:pt idx="325">
                  <c:v>11/22/2013</c:v>
                </c:pt>
                <c:pt idx="326">
                  <c:v>11/23/2013</c:v>
                </c:pt>
                <c:pt idx="327">
                  <c:v>11/24/2013</c:v>
                </c:pt>
                <c:pt idx="328">
                  <c:v>11/25/2013</c:v>
                </c:pt>
                <c:pt idx="329">
                  <c:v>11/26/2013</c:v>
                </c:pt>
                <c:pt idx="330">
                  <c:v>11/27/2013</c:v>
                </c:pt>
                <c:pt idx="331">
                  <c:v>11/28/2013</c:v>
                </c:pt>
                <c:pt idx="332">
                  <c:v>11/29/2013</c:v>
                </c:pt>
                <c:pt idx="333">
                  <c:v>11/30/2013</c:v>
                </c:pt>
                <c:pt idx="334">
                  <c:v>12/1/2013</c:v>
                </c:pt>
                <c:pt idx="335">
                  <c:v>12/2/2013</c:v>
                </c:pt>
                <c:pt idx="336">
                  <c:v>12/3/2013</c:v>
                </c:pt>
                <c:pt idx="337">
                  <c:v>12/4/2013</c:v>
                </c:pt>
                <c:pt idx="338">
                  <c:v>12/5/2013</c:v>
                </c:pt>
                <c:pt idx="339">
                  <c:v>12/6/2013</c:v>
                </c:pt>
                <c:pt idx="340">
                  <c:v>12/7/2013</c:v>
                </c:pt>
                <c:pt idx="341">
                  <c:v>12/8/2013</c:v>
                </c:pt>
                <c:pt idx="342">
                  <c:v>12/9/2013</c:v>
                </c:pt>
                <c:pt idx="343">
                  <c:v>12/10/2013</c:v>
                </c:pt>
                <c:pt idx="344">
                  <c:v>12/11/2013</c:v>
                </c:pt>
                <c:pt idx="345">
                  <c:v>12/12/2013</c:v>
                </c:pt>
                <c:pt idx="346">
                  <c:v>12/13/2013</c:v>
                </c:pt>
                <c:pt idx="347">
                  <c:v>12/14/2013</c:v>
                </c:pt>
                <c:pt idx="348">
                  <c:v>12/15/2013</c:v>
                </c:pt>
                <c:pt idx="349">
                  <c:v>12/16/2013</c:v>
                </c:pt>
                <c:pt idx="350">
                  <c:v>12/17/2013</c:v>
                </c:pt>
                <c:pt idx="351">
                  <c:v>12/18/2013</c:v>
                </c:pt>
                <c:pt idx="352">
                  <c:v>12/19/2013</c:v>
                </c:pt>
                <c:pt idx="353">
                  <c:v>12/20/2013</c:v>
                </c:pt>
                <c:pt idx="354">
                  <c:v>12/21/2013</c:v>
                </c:pt>
                <c:pt idx="355">
                  <c:v>12/22/2013</c:v>
                </c:pt>
                <c:pt idx="356">
                  <c:v>12/23/2013</c:v>
                </c:pt>
                <c:pt idx="357">
                  <c:v>12/24/2013</c:v>
                </c:pt>
                <c:pt idx="358">
                  <c:v>12/25/2013</c:v>
                </c:pt>
                <c:pt idx="359">
                  <c:v>12/26/2013</c:v>
                </c:pt>
                <c:pt idx="360">
                  <c:v>12/27/2013</c:v>
                </c:pt>
                <c:pt idx="361">
                  <c:v>12/28/2013</c:v>
                </c:pt>
                <c:pt idx="362">
                  <c:v>12/29/2013</c:v>
                </c:pt>
                <c:pt idx="363">
                  <c:v>12/30/2013</c:v>
                </c:pt>
                <c:pt idx="364">
                  <c:v>12/31/2013</c:v>
                </c:pt>
                <c:pt idx="365">
                  <c:v>1/1/2014</c:v>
                </c:pt>
                <c:pt idx="366">
                  <c:v>1/2/2014</c:v>
                </c:pt>
                <c:pt idx="367">
                  <c:v>1/3/2014</c:v>
                </c:pt>
                <c:pt idx="368">
                  <c:v>1/4/2014</c:v>
                </c:pt>
                <c:pt idx="369">
                  <c:v>1/5/2014</c:v>
                </c:pt>
                <c:pt idx="370">
                  <c:v>1/6/2014</c:v>
                </c:pt>
                <c:pt idx="371">
                  <c:v>1/7/2014</c:v>
                </c:pt>
                <c:pt idx="372">
                  <c:v>1/8/2014</c:v>
                </c:pt>
                <c:pt idx="373">
                  <c:v>1/9/2014</c:v>
                </c:pt>
                <c:pt idx="374">
                  <c:v>1/10/2014</c:v>
                </c:pt>
                <c:pt idx="375">
                  <c:v>1/11/2014</c:v>
                </c:pt>
                <c:pt idx="376">
                  <c:v>1/12/2014</c:v>
                </c:pt>
                <c:pt idx="377">
                  <c:v>1/13/2014</c:v>
                </c:pt>
                <c:pt idx="378">
                  <c:v>1/14/2014</c:v>
                </c:pt>
                <c:pt idx="379">
                  <c:v>1/15/2014</c:v>
                </c:pt>
                <c:pt idx="380">
                  <c:v>1/16/2014</c:v>
                </c:pt>
                <c:pt idx="381">
                  <c:v>1/17/2014</c:v>
                </c:pt>
                <c:pt idx="382">
                  <c:v>1/18/2014</c:v>
                </c:pt>
                <c:pt idx="383">
                  <c:v>1/19/2014</c:v>
                </c:pt>
                <c:pt idx="384">
                  <c:v>1/20/2014</c:v>
                </c:pt>
                <c:pt idx="385">
                  <c:v>1/21/2014</c:v>
                </c:pt>
                <c:pt idx="386">
                  <c:v>1/22/2014</c:v>
                </c:pt>
                <c:pt idx="387">
                  <c:v>1/23/2014</c:v>
                </c:pt>
                <c:pt idx="388">
                  <c:v>1/24/2014</c:v>
                </c:pt>
                <c:pt idx="389">
                  <c:v>1/25/2014</c:v>
                </c:pt>
                <c:pt idx="390">
                  <c:v>1/26/2014</c:v>
                </c:pt>
                <c:pt idx="391">
                  <c:v>1/27/2014</c:v>
                </c:pt>
                <c:pt idx="392">
                  <c:v>1/28/2014</c:v>
                </c:pt>
                <c:pt idx="393">
                  <c:v>1/29/2014</c:v>
                </c:pt>
                <c:pt idx="394">
                  <c:v>1/30/2014</c:v>
                </c:pt>
                <c:pt idx="395">
                  <c:v>1/31/2014</c:v>
                </c:pt>
                <c:pt idx="396">
                  <c:v>2/1/2014</c:v>
                </c:pt>
                <c:pt idx="397">
                  <c:v>2/2/2014</c:v>
                </c:pt>
                <c:pt idx="398">
                  <c:v>2/3/2014</c:v>
                </c:pt>
                <c:pt idx="399">
                  <c:v>2/4/2014</c:v>
                </c:pt>
                <c:pt idx="400">
                  <c:v>2/5/2014</c:v>
                </c:pt>
                <c:pt idx="401">
                  <c:v>2/6/2014</c:v>
                </c:pt>
                <c:pt idx="402">
                  <c:v>2/7/2014</c:v>
                </c:pt>
                <c:pt idx="403">
                  <c:v>2/8/2014</c:v>
                </c:pt>
                <c:pt idx="404">
                  <c:v>2/9/2014</c:v>
                </c:pt>
                <c:pt idx="405">
                  <c:v>2/10/2014</c:v>
                </c:pt>
                <c:pt idx="406">
                  <c:v>2/11/2014</c:v>
                </c:pt>
                <c:pt idx="407">
                  <c:v>2/12/2014</c:v>
                </c:pt>
                <c:pt idx="408">
                  <c:v>2/13/2014</c:v>
                </c:pt>
                <c:pt idx="409">
                  <c:v>2/14/2014</c:v>
                </c:pt>
                <c:pt idx="410">
                  <c:v>2/15/2014</c:v>
                </c:pt>
                <c:pt idx="411">
                  <c:v>2/16/2014</c:v>
                </c:pt>
                <c:pt idx="412">
                  <c:v>2/17/2014</c:v>
                </c:pt>
                <c:pt idx="413">
                  <c:v>2/18/2014</c:v>
                </c:pt>
                <c:pt idx="414">
                  <c:v>2/19/2014</c:v>
                </c:pt>
                <c:pt idx="415">
                  <c:v>2/20/2014</c:v>
                </c:pt>
                <c:pt idx="416">
                  <c:v>2/21/2014</c:v>
                </c:pt>
                <c:pt idx="417">
                  <c:v>2/22/2014</c:v>
                </c:pt>
                <c:pt idx="418">
                  <c:v>2/23/2014</c:v>
                </c:pt>
                <c:pt idx="419">
                  <c:v>2/24/2014</c:v>
                </c:pt>
                <c:pt idx="420">
                  <c:v>2/25/2014</c:v>
                </c:pt>
                <c:pt idx="421">
                  <c:v>2/26/2014</c:v>
                </c:pt>
                <c:pt idx="422">
                  <c:v>2/27/2014</c:v>
                </c:pt>
                <c:pt idx="423">
                  <c:v>2/28/2014</c:v>
                </c:pt>
              </c:strCache>
            </c:strRef>
          </c:cat>
          <c:val>
            <c:numRef>
              <c:f>0</c:f>
              <c:numCache>
                <c:formatCode>General</c:formatCode>
                <c:ptCount val="424"/>
                <c:pt idx="0">
                  <c:v>0</c:v>
                </c:pt>
                <c:pt idx="1">
                  <c:v>165.288431798213</c:v>
                </c:pt>
                <c:pt idx="2">
                  <c:v>0</c:v>
                </c:pt>
                <c:pt idx="3">
                  <c:v>0</c:v>
                </c:pt>
                <c:pt idx="4">
                  <c:v>141.423052654792</c:v>
                </c:pt>
                <c:pt idx="5">
                  <c:v>0</c:v>
                </c:pt>
                <c:pt idx="6">
                  <c:v>0</c:v>
                </c:pt>
                <c:pt idx="7">
                  <c:v>70.4146117652291</c:v>
                </c:pt>
                <c:pt idx="8">
                  <c:v>0</c:v>
                </c:pt>
                <c:pt idx="9">
                  <c:v>0</c:v>
                </c:pt>
                <c:pt idx="10">
                  <c:v>264.05072262255</c:v>
                </c:pt>
                <c:pt idx="11">
                  <c:v>0</c:v>
                </c:pt>
                <c:pt idx="12">
                  <c:v>0</c:v>
                </c:pt>
                <c:pt idx="13">
                  <c:v>175.142438890038</c:v>
                </c:pt>
                <c:pt idx="14">
                  <c:v>0</c:v>
                </c:pt>
                <c:pt idx="15">
                  <c:v>89.4129299461988</c:v>
                </c:pt>
                <c:pt idx="16">
                  <c:v>135.858174187261</c:v>
                </c:pt>
                <c:pt idx="17">
                  <c:v>103.767946757115</c:v>
                </c:pt>
                <c:pt idx="18">
                  <c:v>65.8360054514692</c:v>
                </c:pt>
                <c:pt idx="19">
                  <c:v>147.442135266202</c:v>
                </c:pt>
                <c:pt idx="20">
                  <c:v>1205.49856569054</c:v>
                </c:pt>
                <c:pt idx="21">
                  <c:v>769.619144892823</c:v>
                </c:pt>
                <c:pt idx="22">
                  <c:v>477.893522238884</c:v>
                </c:pt>
                <c:pt idx="23">
                  <c:v>174.553402254082</c:v>
                </c:pt>
                <c:pt idx="24">
                  <c:v>523.421221738623</c:v>
                </c:pt>
                <c:pt idx="25">
                  <c:v>420.465657317227</c:v>
                </c:pt>
                <c:pt idx="26">
                  <c:v>160.895412833038</c:v>
                </c:pt>
                <c:pt idx="27">
                  <c:v>62.3443852665458</c:v>
                </c:pt>
                <c:pt idx="28">
                  <c:v>97.4797867063469</c:v>
                </c:pt>
                <c:pt idx="29">
                  <c:v>500.731011987334</c:v>
                </c:pt>
                <c:pt idx="30">
                  <c:v>855.319892269513</c:v>
                </c:pt>
                <c:pt idx="31">
                  <c:v>1334.80747875383</c:v>
                </c:pt>
                <c:pt idx="32">
                  <c:v>1229.03836992697</c:v>
                </c:pt>
                <c:pt idx="33">
                  <c:v>125.767797546515</c:v>
                </c:pt>
                <c:pt idx="34">
                  <c:v>509.552164776043</c:v>
                </c:pt>
                <c:pt idx="35">
                  <c:v>708.47573825782</c:v>
                </c:pt>
                <c:pt idx="36">
                  <c:v>2206.54473504321</c:v>
                </c:pt>
                <c:pt idx="37">
                  <c:v>148.918461720284</c:v>
                </c:pt>
                <c:pt idx="38">
                  <c:v>386.734608461596</c:v>
                </c:pt>
                <c:pt idx="39">
                  <c:v>186.386153664166</c:v>
                </c:pt>
                <c:pt idx="40">
                  <c:v>92.8965882025951</c:v>
                </c:pt>
                <c:pt idx="41">
                  <c:v>90.1713699055955</c:v>
                </c:pt>
                <c:pt idx="42">
                  <c:v>703.366043641681</c:v>
                </c:pt>
                <c:pt idx="43">
                  <c:v>148.758438430888</c:v>
                </c:pt>
                <c:pt idx="44">
                  <c:v>0</c:v>
                </c:pt>
                <c:pt idx="45">
                  <c:v>0</c:v>
                </c:pt>
                <c:pt idx="46">
                  <c:v>150.115397950977</c:v>
                </c:pt>
                <c:pt idx="47">
                  <c:v>0</c:v>
                </c:pt>
                <c:pt idx="48">
                  <c:v>0</c:v>
                </c:pt>
                <c:pt idx="49">
                  <c:v>119.138745674428</c:v>
                </c:pt>
                <c:pt idx="50">
                  <c:v>0</c:v>
                </c:pt>
                <c:pt idx="51">
                  <c:v>0</c:v>
                </c:pt>
                <c:pt idx="52">
                  <c:v>25.0654508884397</c:v>
                </c:pt>
                <c:pt idx="53">
                  <c:v>0</c:v>
                </c:pt>
                <c:pt idx="54">
                  <c:v>0</c:v>
                </c:pt>
                <c:pt idx="55">
                  <c:v>277.12142746118</c:v>
                </c:pt>
                <c:pt idx="56">
                  <c:v>0</c:v>
                </c:pt>
                <c:pt idx="57">
                  <c:v>0</c:v>
                </c:pt>
                <c:pt idx="58">
                  <c:v>92.7561417448439</c:v>
                </c:pt>
                <c:pt idx="59">
                  <c:v>0</c:v>
                </c:pt>
                <c:pt idx="60">
                  <c:v>0</c:v>
                </c:pt>
                <c:pt idx="61">
                  <c:v>175.531312685744</c:v>
                </c:pt>
                <c:pt idx="62">
                  <c:v>0</c:v>
                </c:pt>
                <c:pt idx="63">
                  <c:v>0</c:v>
                </c:pt>
                <c:pt idx="64">
                  <c:v>111.584963281241</c:v>
                </c:pt>
                <c:pt idx="65">
                  <c:v>0</c:v>
                </c:pt>
                <c:pt idx="66">
                  <c:v>0</c:v>
                </c:pt>
                <c:pt idx="67">
                  <c:v>1258.65272599467</c:v>
                </c:pt>
                <c:pt idx="68">
                  <c:v>0</c:v>
                </c:pt>
                <c:pt idx="69">
                  <c:v>0</c:v>
                </c:pt>
                <c:pt idx="70">
                  <c:v>160.309996557204</c:v>
                </c:pt>
                <c:pt idx="71">
                  <c:v>0</c:v>
                </c:pt>
                <c:pt idx="72">
                  <c:v>0</c:v>
                </c:pt>
                <c:pt idx="73">
                  <c:v>178.099747507767</c:v>
                </c:pt>
                <c:pt idx="74">
                  <c:v>0</c:v>
                </c:pt>
                <c:pt idx="75">
                  <c:v>0</c:v>
                </c:pt>
                <c:pt idx="76">
                  <c:v>1540.78712929533</c:v>
                </c:pt>
                <c:pt idx="77">
                  <c:v>0</c:v>
                </c:pt>
                <c:pt idx="78">
                  <c:v>0</c:v>
                </c:pt>
                <c:pt idx="79">
                  <c:v>566.537361431803</c:v>
                </c:pt>
                <c:pt idx="80">
                  <c:v>0</c:v>
                </c:pt>
                <c:pt idx="81">
                  <c:v>0</c:v>
                </c:pt>
                <c:pt idx="82">
                  <c:v>309.184338388022</c:v>
                </c:pt>
                <c:pt idx="83">
                  <c:v>0</c:v>
                </c:pt>
                <c:pt idx="84">
                  <c:v>0</c:v>
                </c:pt>
                <c:pt idx="85">
                  <c:v>41.1636724826101</c:v>
                </c:pt>
                <c:pt idx="86">
                  <c:v>0</c:v>
                </c:pt>
                <c:pt idx="87">
                  <c:v>0</c:v>
                </c:pt>
                <c:pt idx="88">
                  <c:v>988.554159357874</c:v>
                </c:pt>
                <c:pt idx="89">
                  <c:v>0</c:v>
                </c:pt>
                <c:pt idx="90">
                  <c:v>0</c:v>
                </c:pt>
                <c:pt idx="91">
                  <c:v>36.9426192843194</c:v>
                </c:pt>
                <c:pt idx="92">
                  <c:v>0</c:v>
                </c:pt>
                <c:pt idx="93">
                  <c:v>0</c:v>
                </c:pt>
                <c:pt idx="94">
                  <c:v>201.032224862226</c:v>
                </c:pt>
                <c:pt idx="95">
                  <c:v>0</c:v>
                </c:pt>
                <c:pt idx="96">
                  <c:v>0</c:v>
                </c:pt>
                <c:pt idx="97">
                  <c:v>171.944473440524</c:v>
                </c:pt>
                <c:pt idx="98">
                  <c:v>0</c:v>
                </c:pt>
                <c:pt idx="99">
                  <c:v>0</c:v>
                </c:pt>
                <c:pt idx="100">
                  <c:v>1498.05271301251</c:v>
                </c:pt>
                <c:pt idx="101">
                  <c:v>0</c:v>
                </c:pt>
                <c:pt idx="102">
                  <c:v>0</c:v>
                </c:pt>
                <c:pt idx="103">
                  <c:v>461.22502562968</c:v>
                </c:pt>
                <c:pt idx="104">
                  <c:v>0</c:v>
                </c:pt>
                <c:pt idx="105">
                  <c:v>235.671786678871</c:v>
                </c:pt>
                <c:pt idx="106">
                  <c:v>208.548381367546</c:v>
                </c:pt>
                <c:pt idx="107">
                  <c:v>193.589072193779</c:v>
                </c:pt>
                <c:pt idx="108">
                  <c:v>250.351654388854</c:v>
                </c:pt>
                <c:pt idx="109">
                  <c:v>1759.72085385764</c:v>
                </c:pt>
                <c:pt idx="110">
                  <c:v>1279.78911007306</c:v>
                </c:pt>
                <c:pt idx="111">
                  <c:v>0</c:v>
                </c:pt>
                <c:pt idx="112">
                  <c:v>0</c:v>
                </c:pt>
                <c:pt idx="113">
                  <c:v>109.963757584458</c:v>
                </c:pt>
                <c:pt idx="114">
                  <c:v>148.412031785694</c:v>
                </c:pt>
                <c:pt idx="115">
                  <c:v>184.569848184925</c:v>
                </c:pt>
                <c:pt idx="116">
                  <c:v>681.891178591348</c:v>
                </c:pt>
                <c:pt idx="117">
                  <c:v>613.910755700581</c:v>
                </c:pt>
                <c:pt idx="118">
                  <c:v>495.985412880241</c:v>
                </c:pt>
                <c:pt idx="119">
                  <c:v>419.654501320494</c:v>
                </c:pt>
                <c:pt idx="120">
                  <c:v>455.007897885272</c:v>
                </c:pt>
                <c:pt idx="121">
                  <c:v>231.788808560396</c:v>
                </c:pt>
                <c:pt idx="122">
                  <c:v>489.231164114025</c:v>
                </c:pt>
                <c:pt idx="123">
                  <c:v>500.476459067625</c:v>
                </c:pt>
                <c:pt idx="124">
                  <c:v>134.672621586634</c:v>
                </c:pt>
                <c:pt idx="125">
                  <c:v>109.899452705785</c:v>
                </c:pt>
                <c:pt idx="126">
                  <c:v>614.695225557067</c:v>
                </c:pt>
                <c:pt idx="127">
                  <c:v>260.281711634134</c:v>
                </c:pt>
                <c:pt idx="128">
                  <c:v>193.448543585317</c:v>
                </c:pt>
                <c:pt idx="129">
                  <c:v>0</c:v>
                </c:pt>
                <c:pt idx="130">
                  <c:v>1245.14387576348</c:v>
                </c:pt>
                <c:pt idx="131">
                  <c:v>0</c:v>
                </c:pt>
                <c:pt idx="132">
                  <c:v>0</c:v>
                </c:pt>
                <c:pt idx="133">
                  <c:v>0</c:v>
                </c:pt>
                <c:pt idx="134">
                  <c:v>0</c:v>
                </c:pt>
                <c:pt idx="135">
                  <c:v>0</c:v>
                </c:pt>
                <c:pt idx="136">
                  <c:v>0</c:v>
                </c:pt>
                <c:pt idx="137">
                  <c:v>0</c:v>
                </c:pt>
                <c:pt idx="138">
                  <c:v>0</c:v>
                </c:pt>
                <c:pt idx="139">
                  <c:v>0</c:v>
                </c:pt>
                <c:pt idx="140">
                  <c:v>0</c:v>
                </c:pt>
                <c:pt idx="141">
                  <c:v>193.554701883362</c:v>
                </c:pt>
                <c:pt idx="142">
                  <c:v>171.938311875702</c:v>
                </c:pt>
                <c:pt idx="143">
                  <c:v>1662.87114950723</c:v>
                </c:pt>
                <c:pt idx="144">
                  <c:v>517.486387428614</c:v>
                </c:pt>
                <c:pt idx="145">
                  <c:v>773.708607375929</c:v>
                </c:pt>
                <c:pt idx="146">
                  <c:v>1191.08046310272</c:v>
                </c:pt>
                <c:pt idx="147">
                  <c:v>0</c:v>
                </c:pt>
                <c:pt idx="148">
                  <c:v>0</c:v>
                </c:pt>
                <c:pt idx="149">
                  <c:v>0</c:v>
                </c:pt>
                <c:pt idx="150">
                  <c:v>250.933060758593</c:v>
                </c:pt>
                <c:pt idx="151">
                  <c:v>1562.65559467979</c:v>
                </c:pt>
                <c:pt idx="152">
                  <c:v>1424.76474892955</c:v>
                </c:pt>
                <c:pt idx="153">
                  <c:v>1473.01068438505</c:v>
                </c:pt>
                <c:pt idx="154">
                  <c:v>322.011021809049</c:v>
                </c:pt>
                <c:pt idx="155">
                  <c:v>108.0861275287</c:v>
                </c:pt>
                <c:pt idx="156">
                  <c:v>408.661712801415</c:v>
                </c:pt>
                <c:pt idx="157">
                  <c:v>83.4429705208567</c:v>
                </c:pt>
                <c:pt idx="158">
                  <c:v>43.7832007495438</c:v>
                </c:pt>
                <c:pt idx="159">
                  <c:v>124.573023408069</c:v>
                </c:pt>
                <c:pt idx="160">
                  <c:v>93.7341335433734</c:v>
                </c:pt>
                <c:pt idx="161">
                  <c:v>480.405490303666</c:v>
                </c:pt>
                <c:pt idx="162">
                  <c:v>0</c:v>
                </c:pt>
                <c:pt idx="163">
                  <c:v>0</c:v>
                </c:pt>
                <c:pt idx="164">
                  <c:v>179.549027496019</c:v>
                </c:pt>
                <c:pt idx="165">
                  <c:v>183.208912806138</c:v>
                </c:pt>
                <c:pt idx="166">
                  <c:v>0</c:v>
                </c:pt>
                <c:pt idx="167">
                  <c:v>86.7529029651402</c:v>
                </c:pt>
                <c:pt idx="168">
                  <c:v>83.9699194252523</c:v>
                </c:pt>
                <c:pt idx="169">
                  <c:v>96.1640056734935</c:v>
                </c:pt>
                <c:pt idx="170">
                  <c:v>145.445297836011</c:v>
                </c:pt>
                <c:pt idx="171">
                  <c:v>1027.85062779165</c:v>
                </c:pt>
                <c:pt idx="172">
                  <c:v>675.131825304482</c:v>
                </c:pt>
                <c:pt idx="173">
                  <c:v>1199.24573517832</c:v>
                </c:pt>
                <c:pt idx="174">
                  <c:v>1287.63394153816</c:v>
                </c:pt>
                <c:pt idx="175">
                  <c:v>191.677156390222</c:v>
                </c:pt>
                <c:pt idx="176">
                  <c:v>58.7585068720095</c:v>
                </c:pt>
                <c:pt idx="177">
                  <c:v>209.665038636031</c:v>
                </c:pt>
                <c:pt idx="178">
                  <c:v>42.7276088700935</c:v>
                </c:pt>
                <c:pt idx="179">
                  <c:v>92.7313800264467</c:v>
                </c:pt>
                <c:pt idx="180">
                  <c:v>69.4269655179635</c:v>
                </c:pt>
                <c:pt idx="181">
                  <c:v>58.7046632493132</c:v>
                </c:pt>
                <c:pt idx="182">
                  <c:v>101.661789611475</c:v>
                </c:pt>
                <c:pt idx="183">
                  <c:v>169.62759905458</c:v>
                </c:pt>
                <c:pt idx="184">
                  <c:v>123.762905672845</c:v>
                </c:pt>
                <c:pt idx="185">
                  <c:v>98.8625098625613</c:v>
                </c:pt>
                <c:pt idx="186">
                  <c:v>57.6179849211532</c:v>
                </c:pt>
                <c:pt idx="187">
                  <c:v>132.556781869257</c:v>
                </c:pt>
                <c:pt idx="188">
                  <c:v>129.585226223651</c:v>
                </c:pt>
                <c:pt idx="189">
                  <c:v>110.945376183671</c:v>
                </c:pt>
                <c:pt idx="190">
                  <c:v>85.9301132063823</c:v>
                </c:pt>
                <c:pt idx="191">
                  <c:v>148.222997439523</c:v>
                </c:pt>
                <c:pt idx="192">
                  <c:v>124.718065208579</c:v>
                </c:pt>
                <c:pt idx="193">
                  <c:v>100.314436845574</c:v>
                </c:pt>
                <c:pt idx="194">
                  <c:v>48.2060575354917</c:v>
                </c:pt>
                <c:pt idx="195">
                  <c:v>69.6512448531726</c:v>
                </c:pt>
                <c:pt idx="196">
                  <c:v>79.6848437496499</c:v>
                </c:pt>
                <c:pt idx="197">
                  <c:v>112.231299017166</c:v>
                </c:pt>
                <c:pt idx="198">
                  <c:v>110.698922640049</c:v>
                </c:pt>
                <c:pt idx="199">
                  <c:v>46.9232504531404</c:v>
                </c:pt>
                <c:pt idx="200">
                  <c:v>0</c:v>
                </c:pt>
                <c:pt idx="201">
                  <c:v>0</c:v>
                </c:pt>
                <c:pt idx="202">
                  <c:v>147.322492586365</c:v>
                </c:pt>
                <c:pt idx="203">
                  <c:v>0</c:v>
                </c:pt>
                <c:pt idx="204">
                  <c:v>0</c:v>
                </c:pt>
                <c:pt idx="205">
                  <c:v>333.080553742823</c:v>
                </c:pt>
                <c:pt idx="206">
                  <c:v>0</c:v>
                </c:pt>
                <c:pt idx="207">
                  <c:v>0</c:v>
                </c:pt>
                <c:pt idx="208">
                  <c:v>115.653822815611</c:v>
                </c:pt>
                <c:pt idx="209">
                  <c:v>0</c:v>
                </c:pt>
                <c:pt idx="210">
                  <c:v>0</c:v>
                </c:pt>
                <c:pt idx="211">
                  <c:v>181.970852017175</c:v>
                </c:pt>
                <c:pt idx="212">
                  <c:v>0</c:v>
                </c:pt>
                <c:pt idx="213">
                  <c:v>0</c:v>
                </c:pt>
                <c:pt idx="214">
                  <c:v>144.442964270988</c:v>
                </c:pt>
                <c:pt idx="215">
                  <c:v>0</c:v>
                </c:pt>
                <c:pt idx="216">
                  <c:v>0</c:v>
                </c:pt>
                <c:pt idx="217">
                  <c:v>180.997833112686</c:v>
                </c:pt>
                <c:pt idx="218">
                  <c:v>0</c:v>
                </c:pt>
                <c:pt idx="219">
                  <c:v>0</c:v>
                </c:pt>
                <c:pt idx="220">
                  <c:v>873.659207236573</c:v>
                </c:pt>
                <c:pt idx="221">
                  <c:v>0</c:v>
                </c:pt>
                <c:pt idx="222">
                  <c:v>0</c:v>
                </c:pt>
                <c:pt idx="223">
                  <c:v>123.564572212649</c:v>
                </c:pt>
                <c:pt idx="224">
                  <c:v>0</c:v>
                </c:pt>
                <c:pt idx="225">
                  <c:v>0</c:v>
                </c:pt>
                <c:pt idx="226">
                  <c:v>268.876530516912</c:v>
                </c:pt>
                <c:pt idx="227">
                  <c:v>0</c:v>
                </c:pt>
                <c:pt idx="228">
                  <c:v>0</c:v>
                </c:pt>
                <c:pt idx="229">
                  <c:v>124.322158550863</c:v>
                </c:pt>
                <c:pt idx="230">
                  <c:v>0</c:v>
                </c:pt>
                <c:pt idx="231">
                  <c:v>0</c:v>
                </c:pt>
                <c:pt idx="232">
                  <c:v>443.4996755163</c:v>
                </c:pt>
                <c:pt idx="233">
                  <c:v>0</c:v>
                </c:pt>
                <c:pt idx="234">
                  <c:v>0</c:v>
                </c:pt>
                <c:pt idx="235">
                  <c:v>182.017512768628</c:v>
                </c:pt>
                <c:pt idx="236">
                  <c:v>0</c:v>
                </c:pt>
                <c:pt idx="237">
                  <c:v>0</c:v>
                </c:pt>
                <c:pt idx="238">
                  <c:v>970.858861864468</c:v>
                </c:pt>
                <c:pt idx="239">
                  <c:v>0</c:v>
                </c:pt>
                <c:pt idx="240">
                  <c:v>0</c:v>
                </c:pt>
                <c:pt idx="241">
                  <c:v>50.0125123776622</c:v>
                </c:pt>
                <c:pt idx="242">
                  <c:v>0</c:v>
                </c:pt>
                <c:pt idx="243">
                  <c:v>0</c:v>
                </c:pt>
                <c:pt idx="244">
                  <c:v>111.323705443983</c:v>
                </c:pt>
                <c:pt idx="245">
                  <c:v>0</c:v>
                </c:pt>
                <c:pt idx="246">
                  <c:v>0</c:v>
                </c:pt>
                <c:pt idx="247">
                  <c:v>61.7879166508463</c:v>
                </c:pt>
                <c:pt idx="248">
                  <c:v>0</c:v>
                </c:pt>
                <c:pt idx="249">
                  <c:v>0</c:v>
                </c:pt>
                <c:pt idx="250">
                  <c:v>240.000547931184</c:v>
                </c:pt>
                <c:pt idx="251">
                  <c:v>0</c:v>
                </c:pt>
                <c:pt idx="252">
                  <c:v>0</c:v>
                </c:pt>
                <c:pt idx="253">
                  <c:v>1478.27015862733</c:v>
                </c:pt>
                <c:pt idx="254">
                  <c:v>0</c:v>
                </c:pt>
                <c:pt idx="255">
                  <c:v>0</c:v>
                </c:pt>
                <c:pt idx="256">
                  <c:v>0</c:v>
                </c:pt>
                <c:pt idx="257">
                  <c:v>0</c:v>
                </c:pt>
                <c:pt idx="258">
                  <c:v>0</c:v>
                </c:pt>
                <c:pt idx="259">
                  <c:v>0</c:v>
                </c:pt>
                <c:pt idx="260">
                  <c:v>0</c:v>
                </c:pt>
                <c:pt idx="261">
                  <c:v>0</c:v>
                </c:pt>
                <c:pt idx="262">
                  <c:v>0</c:v>
                </c:pt>
                <c:pt idx="263">
                  <c:v>0</c:v>
                </c:pt>
                <c:pt idx="264">
                  <c:v>0</c:v>
                </c:pt>
                <c:pt idx="265">
                  <c:v>0</c:v>
                </c:pt>
                <c:pt idx="266">
                  <c:v>137.768787521869</c:v>
                </c:pt>
                <c:pt idx="267">
                  <c:v>239.609197455795</c:v>
                </c:pt>
                <c:pt idx="268">
                  <c:v>237.887988374247</c:v>
                </c:pt>
                <c:pt idx="269">
                  <c:v>268.415962773574</c:v>
                </c:pt>
                <c:pt idx="270">
                  <c:v>0</c:v>
                </c:pt>
                <c:pt idx="271">
                  <c:v>0</c:v>
                </c:pt>
                <c:pt idx="272">
                  <c:v>0</c:v>
                </c:pt>
                <c:pt idx="273">
                  <c:v>0</c:v>
                </c:pt>
                <c:pt idx="274">
                  <c:v>0</c:v>
                </c:pt>
                <c:pt idx="275">
                  <c:v>0</c:v>
                </c:pt>
                <c:pt idx="276">
                  <c:v>0</c:v>
                </c:pt>
                <c:pt idx="277">
                  <c:v>41.2501683619774</c:v>
                </c:pt>
                <c:pt idx="278">
                  <c:v>0</c:v>
                </c:pt>
                <c:pt idx="279">
                  <c:v>15.1765656861673</c:v>
                </c:pt>
                <c:pt idx="280">
                  <c:v>15.5681222500862</c:v>
                </c:pt>
                <c:pt idx="281">
                  <c:v>41.2999332032314</c:v>
                </c:pt>
                <c:pt idx="282">
                  <c:v>659.699831725243</c:v>
                </c:pt>
                <c:pt idx="283">
                  <c:v>1176.49650826529</c:v>
                </c:pt>
                <c:pt idx="284">
                  <c:v>472.326947699878</c:v>
                </c:pt>
                <c:pt idx="285">
                  <c:v>210.39515914163</c:v>
                </c:pt>
                <c:pt idx="286">
                  <c:v>142.404465770294</c:v>
                </c:pt>
                <c:pt idx="287">
                  <c:v>224.172490750466</c:v>
                </c:pt>
                <c:pt idx="288">
                  <c:v>477.777425642467</c:v>
                </c:pt>
                <c:pt idx="289">
                  <c:v>222.910487893535</c:v>
                </c:pt>
                <c:pt idx="290">
                  <c:v>229.637040707537</c:v>
                </c:pt>
                <c:pt idx="291">
                  <c:v>332.058807109375</c:v>
                </c:pt>
                <c:pt idx="292">
                  <c:v>348.401910217102</c:v>
                </c:pt>
                <c:pt idx="293">
                  <c:v>150.111096240709</c:v>
                </c:pt>
                <c:pt idx="294">
                  <c:v>0</c:v>
                </c:pt>
                <c:pt idx="295">
                  <c:v>0</c:v>
                </c:pt>
                <c:pt idx="296">
                  <c:v>0</c:v>
                </c:pt>
                <c:pt idx="297">
                  <c:v>0</c:v>
                </c:pt>
                <c:pt idx="298">
                  <c:v>245.258281283085</c:v>
                </c:pt>
                <c:pt idx="299">
                  <c:v>214.843177570194</c:v>
                </c:pt>
                <c:pt idx="300">
                  <c:v>689.783594097543</c:v>
                </c:pt>
                <c:pt idx="301">
                  <c:v>466.661475195659</c:v>
                </c:pt>
                <c:pt idx="302">
                  <c:v>204.101276172474</c:v>
                </c:pt>
                <c:pt idx="303">
                  <c:v>787.603554786593</c:v>
                </c:pt>
                <c:pt idx="304">
                  <c:v>190.843707411894</c:v>
                </c:pt>
                <c:pt idx="305">
                  <c:v>234.53333388708</c:v>
                </c:pt>
                <c:pt idx="306">
                  <c:v>861.275526269378</c:v>
                </c:pt>
                <c:pt idx="307">
                  <c:v>1298.68976541257</c:v>
                </c:pt>
                <c:pt idx="308">
                  <c:v>58.7666921592222</c:v>
                </c:pt>
                <c:pt idx="309">
                  <c:v>760.063301181308</c:v>
                </c:pt>
                <c:pt idx="310">
                  <c:v>800.545355666829</c:v>
                </c:pt>
                <c:pt idx="311">
                  <c:v>531.423530566717</c:v>
                </c:pt>
                <c:pt idx="312">
                  <c:v>1417.73061879177</c:v>
                </c:pt>
                <c:pt idx="313">
                  <c:v>966.18565928098</c:v>
                </c:pt>
                <c:pt idx="314">
                  <c:v>237.816494466959</c:v>
                </c:pt>
                <c:pt idx="315">
                  <c:v>488.084499175767</c:v>
                </c:pt>
                <c:pt idx="316">
                  <c:v>178.435054491367</c:v>
                </c:pt>
                <c:pt idx="317">
                  <c:v>245.393808690608</c:v>
                </c:pt>
                <c:pt idx="318">
                  <c:v>594.245483911052</c:v>
                </c:pt>
                <c:pt idx="319">
                  <c:v>223.579929098745</c:v>
                </c:pt>
                <c:pt idx="320">
                  <c:v>152.889283663841</c:v>
                </c:pt>
                <c:pt idx="321">
                  <c:v>83.1512557571426</c:v>
                </c:pt>
                <c:pt idx="322">
                  <c:v>78.5882142010685</c:v>
                </c:pt>
                <c:pt idx="323">
                  <c:v>1039.9726910326</c:v>
                </c:pt>
                <c:pt idx="324">
                  <c:v>433.884926536822</c:v>
                </c:pt>
                <c:pt idx="325">
                  <c:v>409.3415203254</c:v>
                </c:pt>
                <c:pt idx="326">
                  <c:v>24.3942727688506</c:v>
                </c:pt>
                <c:pt idx="327">
                  <c:v>86.0325963532717</c:v>
                </c:pt>
                <c:pt idx="328">
                  <c:v>320.698784895152</c:v>
                </c:pt>
                <c:pt idx="329">
                  <c:v>262.779545384815</c:v>
                </c:pt>
                <c:pt idx="330">
                  <c:v>221.03859238845</c:v>
                </c:pt>
                <c:pt idx="331">
                  <c:v>210.155553179922</c:v>
                </c:pt>
                <c:pt idx="332">
                  <c:v>100.961581147874</c:v>
                </c:pt>
                <c:pt idx="333">
                  <c:v>126.910965421973</c:v>
                </c:pt>
                <c:pt idx="334">
                  <c:v>511.080414741612</c:v>
                </c:pt>
                <c:pt idx="335">
                  <c:v>734.860491647078</c:v>
                </c:pt>
                <c:pt idx="336">
                  <c:v>542.786603243952</c:v>
                </c:pt>
                <c:pt idx="337">
                  <c:v>239.981641752757</c:v>
                </c:pt>
                <c:pt idx="338">
                  <c:v>167.301631217245</c:v>
                </c:pt>
                <c:pt idx="339">
                  <c:v>190.198271758718</c:v>
                </c:pt>
                <c:pt idx="340">
                  <c:v>119.502739382195</c:v>
                </c:pt>
                <c:pt idx="341">
                  <c:v>111.285122397114</c:v>
                </c:pt>
                <c:pt idx="342">
                  <c:v>119.864321484761</c:v>
                </c:pt>
                <c:pt idx="343">
                  <c:v>167.195875166159</c:v>
                </c:pt>
                <c:pt idx="344">
                  <c:v>0</c:v>
                </c:pt>
                <c:pt idx="345">
                  <c:v>0</c:v>
                </c:pt>
                <c:pt idx="346">
                  <c:v>119.77580101384</c:v>
                </c:pt>
                <c:pt idx="347">
                  <c:v>0</c:v>
                </c:pt>
                <c:pt idx="348">
                  <c:v>0</c:v>
                </c:pt>
                <c:pt idx="349">
                  <c:v>106.742414730992</c:v>
                </c:pt>
                <c:pt idx="350">
                  <c:v>0</c:v>
                </c:pt>
                <c:pt idx="351">
                  <c:v>0</c:v>
                </c:pt>
                <c:pt idx="352">
                  <c:v>127.487633174218</c:v>
                </c:pt>
                <c:pt idx="353">
                  <c:v>0</c:v>
                </c:pt>
                <c:pt idx="354">
                  <c:v>0</c:v>
                </c:pt>
                <c:pt idx="355">
                  <c:v>153.929623905008</c:v>
                </c:pt>
                <c:pt idx="356">
                  <c:v>0</c:v>
                </c:pt>
                <c:pt idx="357">
                  <c:v>0</c:v>
                </c:pt>
                <c:pt idx="358">
                  <c:v>666.976640280181</c:v>
                </c:pt>
                <c:pt idx="359">
                  <c:v>0</c:v>
                </c:pt>
                <c:pt idx="360">
                  <c:v>0</c:v>
                </c:pt>
                <c:pt idx="361">
                  <c:v>132.141573818715</c:v>
                </c:pt>
                <c:pt idx="362">
                  <c:v>0</c:v>
                </c:pt>
                <c:pt idx="363">
                  <c:v>0</c:v>
                </c:pt>
                <c:pt idx="364">
                  <c:v>74.1211603819056</c:v>
                </c:pt>
                <c:pt idx="365">
                  <c:v>0</c:v>
                </c:pt>
                <c:pt idx="366">
                  <c:v>0</c:v>
                </c:pt>
                <c:pt idx="367">
                  <c:v>107.42331610763</c:v>
                </c:pt>
                <c:pt idx="368">
                  <c:v>0</c:v>
                </c:pt>
                <c:pt idx="369">
                  <c:v>0</c:v>
                </c:pt>
                <c:pt idx="370">
                  <c:v>176.985561087883</c:v>
                </c:pt>
                <c:pt idx="371">
                  <c:v>0</c:v>
                </c:pt>
                <c:pt idx="372">
                  <c:v>0</c:v>
                </c:pt>
                <c:pt idx="373">
                  <c:v>164.748077344593</c:v>
                </c:pt>
                <c:pt idx="374">
                  <c:v>0</c:v>
                </c:pt>
                <c:pt idx="375">
                  <c:v>0</c:v>
                </c:pt>
                <c:pt idx="376">
                  <c:v>75.5863719948612</c:v>
                </c:pt>
                <c:pt idx="377">
                  <c:v>0</c:v>
                </c:pt>
                <c:pt idx="378">
                  <c:v>0</c:v>
                </c:pt>
                <c:pt idx="379">
                  <c:v>382.741604340907</c:v>
                </c:pt>
                <c:pt idx="380">
                  <c:v>0</c:v>
                </c:pt>
                <c:pt idx="381">
                  <c:v>0</c:v>
                </c:pt>
                <c:pt idx="382">
                  <c:v>1037.29167539438</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numCache>
            </c:numRef>
          </c:val>
          <c:smooth val="0"/>
        </c:ser>
        <c:ser>
          <c:idx val="1"/>
          <c:order val="1"/>
          <c:tx>
            <c:strRef>
              <c:f>label 1</c:f>
              <c:strCache>
                <c:ptCount val="1"/>
                <c:pt idx="0">
                  <c:v>Na+</c:v>
                </c:pt>
              </c:strCache>
            </c:strRef>
          </c:tx>
          <c:spPr>
            <a:solidFill>
              <a:srgbClr val="ff0000"/>
            </a:solidFill>
            <a:ln w="12600">
              <a:solidFill>
                <a:srgbClr val="ff0000"/>
              </a:solidFill>
              <a:round/>
            </a:ln>
          </c:spPr>
          <c:marker>
            <c:symbol val="square"/>
            <c:size val="3"/>
            <c:spPr>
              <a:solidFill>
                <a:srgbClr val="ff0000"/>
              </a:solidFill>
            </c:spPr>
          </c:marker>
          <c:dLbls>
            <c:numFmt formatCode="0" sourceLinked="1"/>
            <c:txPr>
              <a:bodyPr/>
              <a:lstStyle/>
              <a:p>
                <a:pPr>
                  <a:defRPr b="0" sz="1000" spc="-1" strike="noStrike">
                    <a:solidFill>
                      <a:srgbClr val="000000"/>
                    </a:solidFill>
                    <a:latin typeface="Calibri"/>
                    <a:ea typeface="Calibri"/>
                  </a:defRPr>
                </a:pPr>
              </a:p>
            </c:txPr>
            <c:dLblPos val="r"/>
            <c:showLegendKey val="0"/>
            <c:showVal val="0"/>
            <c:showCatName val="0"/>
            <c:showSerName val="0"/>
            <c:showPercent val="0"/>
            <c:showLeaderLines val="0"/>
          </c:dLbls>
          <c:cat>
            <c:strRef>
              <c:f>categories</c:f>
              <c:strCache>
                <c:ptCount val="424"/>
                <c:pt idx="0">
                  <c:v>1/1/2013</c:v>
                </c:pt>
                <c:pt idx="1">
                  <c:v>1/2/2013</c:v>
                </c:pt>
                <c:pt idx="2">
                  <c:v>1/3/2013</c:v>
                </c:pt>
                <c:pt idx="3">
                  <c:v>1/4/2013</c:v>
                </c:pt>
                <c:pt idx="4">
                  <c:v>1/5/2013</c:v>
                </c:pt>
                <c:pt idx="5">
                  <c:v>1/6/2013</c:v>
                </c:pt>
                <c:pt idx="6">
                  <c:v>1/7/2013</c:v>
                </c:pt>
                <c:pt idx="7">
                  <c:v>1/8/2013</c:v>
                </c:pt>
                <c:pt idx="8">
                  <c:v>1/9/2013</c:v>
                </c:pt>
                <c:pt idx="9">
                  <c:v>1/10/2013</c:v>
                </c:pt>
                <c:pt idx="10">
                  <c:v>1/11/2013</c:v>
                </c:pt>
                <c:pt idx="11">
                  <c:v>1/12/2013</c:v>
                </c:pt>
                <c:pt idx="12">
                  <c:v>1/13/2013</c:v>
                </c:pt>
                <c:pt idx="13">
                  <c:v>1/14/2013</c:v>
                </c:pt>
                <c:pt idx="14">
                  <c:v>1/15/2013</c:v>
                </c:pt>
                <c:pt idx="15">
                  <c:v>1/16/2013</c:v>
                </c:pt>
                <c:pt idx="16">
                  <c:v>1/17/2013</c:v>
                </c:pt>
                <c:pt idx="17">
                  <c:v>1/18/2013</c:v>
                </c:pt>
                <c:pt idx="18">
                  <c:v>1/19/2013</c:v>
                </c:pt>
                <c:pt idx="19">
                  <c:v>1/20/2013</c:v>
                </c:pt>
                <c:pt idx="20">
                  <c:v>1/21/2013</c:v>
                </c:pt>
                <c:pt idx="21">
                  <c:v>1/22/2013</c:v>
                </c:pt>
                <c:pt idx="22">
                  <c:v>1/23/2013</c:v>
                </c:pt>
                <c:pt idx="23">
                  <c:v>1/24/2013</c:v>
                </c:pt>
                <c:pt idx="24">
                  <c:v>1/25/2013</c:v>
                </c:pt>
                <c:pt idx="25">
                  <c:v>1/26/2013</c:v>
                </c:pt>
                <c:pt idx="26">
                  <c:v>1/27/2013</c:v>
                </c:pt>
                <c:pt idx="27">
                  <c:v>1/28/2013</c:v>
                </c:pt>
                <c:pt idx="28">
                  <c:v>1/29/2013</c:v>
                </c:pt>
                <c:pt idx="29">
                  <c:v>1/30/2013</c:v>
                </c:pt>
                <c:pt idx="30">
                  <c:v>1/31/2013</c:v>
                </c:pt>
                <c:pt idx="31">
                  <c:v>2/1/2013</c:v>
                </c:pt>
                <c:pt idx="32">
                  <c:v>2/2/2013</c:v>
                </c:pt>
                <c:pt idx="33">
                  <c:v>2/3/2013</c:v>
                </c:pt>
                <c:pt idx="34">
                  <c:v>2/4/2013</c:v>
                </c:pt>
                <c:pt idx="35">
                  <c:v>2/5/2013</c:v>
                </c:pt>
                <c:pt idx="36">
                  <c:v>2/6/2013</c:v>
                </c:pt>
                <c:pt idx="37">
                  <c:v>2/7/2013</c:v>
                </c:pt>
                <c:pt idx="38">
                  <c:v>2/8/2013</c:v>
                </c:pt>
                <c:pt idx="39">
                  <c:v>2/9/2013</c:v>
                </c:pt>
                <c:pt idx="40">
                  <c:v>2/10/2013</c:v>
                </c:pt>
                <c:pt idx="41">
                  <c:v>2/11/2013</c:v>
                </c:pt>
                <c:pt idx="42">
                  <c:v>2/12/2013</c:v>
                </c:pt>
                <c:pt idx="43">
                  <c:v>2/13/2013</c:v>
                </c:pt>
                <c:pt idx="44">
                  <c:v>2/14/2013</c:v>
                </c:pt>
                <c:pt idx="45">
                  <c:v>2/15/2013</c:v>
                </c:pt>
                <c:pt idx="46">
                  <c:v>2/16/2013</c:v>
                </c:pt>
                <c:pt idx="47">
                  <c:v>2/17/2013</c:v>
                </c:pt>
                <c:pt idx="48">
                  <c:v>2/18/2013</c:v>
                </c:pt>
                <c:pt idx="49">
                  <c:v>2/19/2013</c:v>
                </c:pt>
                <c:pt idx="50">
                  <c:v>2/20/2013</c:v>
                </c:pt>
                <c:pt idx="51">
                  <c:v>2/21/2013</c:v>
                </c:pt>
                <c:pt idx="52">
                  <c:v>2/22/2013</c:v>
                </c:pt>
                <c:pt idx="53">
                  <c:v>2/23/2013</c:v>
                </c:pt>
                <c:pt idx="54">
                  <c:v>2/24/2013</c:v>
                </c:pt>
                <c:pt idx="55">
                  <c:v>2/25/2013</c:v>
                </c:pt>
                <c:pt idx="56">
                  <c:v>2/26/2013</c:v>
                </c:pt>
                <c:pt idx="57">
                  <c:v>2/27/2013</c:v>
                </c:pt>
                <c:pt idx="58">
                  <c:v>2/28/2013</c:v>
                </c:pt>
                <c:pt idx="59">
                  <c:v>3/1/2013</c:v>
                </c:pt>
                <c:pt idx="60">
                  <c:v>3/2/2013</c:v>
                </c:pt>
                <c:pt idx="61">
                  <c:v>3/3/2013</c:v>
                </c:pt>
                <c:pt idx="62">
                  <c:v>3/4/2013</c:v>
                </c:pt>
                <c:pt idx="63">
                  <c:v>3/5/2013</c:v>
                </c:pt>
                <c:pt idx="64">
                  <c:v>3/6/2013</c:v>
                </c:pt>
                <c:pt idx="65">
                  <c:v>3/7/2013</c:v>
                </c:pt>
                <c:pt idx="66">
                  <c:v>3/8/2013</c:v>
                </c:pt>
                <c:pt idx="67">
                  <c:v>3/9/2013</c:v>
                </c:pt>
                <c:pt idx="68">
                  <c:v>3/10/2013</c:v>
                </c:pt>
                <c:pt idx="69">
                  <c:v>3/11/2013</c:v>
                </c:pt>
                <c:pt idx="70">
                  <c:v>3/12/2013</c:v>
                </c:pt>
                <c:pt idx="71">
                  <c:v>3/13/2013</c:v>
                </c:pt>
                <c:pt idx="72">
                  <c:v>3/14/2013</c:v>
                </c:pt>
                <c:pt idx="73">
                  <c:v>3/15/2013</c:v>
                </c:pt>
                <c:pt idx="74">
                  <c:v>3/16/2013</c:v>
                </c:pt>
                <c:pt idx="75">
                  <c:v>3/17/2013</c:v>
                </c:pt>
                <c:pt idx="76">
                  <c:v>3/18/2013</c:v>
                </c:pt>
                <c:pt idx="77">
                  <c:v>3/19/2013</c:v>
                </c:pt>
                <c:pt idx="78">
                  <c:v>3/20/2013</c:v>
                </c:pt>
                <c:pt idx="79">
                  <c:v>3/21/2013</c:v>
                </c:pt>
                <c:pt idx="80">
                  <c:v>3/22/2013</c:v>
                </c:pt>
                <c:pt idx="81">
                  <c:v>3/23/2013</c:v>
                </c:pt>
                <c:pt idx="82">
                  <c:v>3/24/2013</c:v>
                </c:pt>
                <c:pt idx="83">
                  <c:v>3/25/2013</c:v>
                </c:pt>
                <c:pt idx="84">
                  <c:v>3/26/2013</c:v>
                </c:pt>
                <c:pt idx="85">
                  <c:v>3/27/2013</c:v>
                </c:pt>
                <c:pt idx="86">
                  <c:v>3/28/2013</c:v>
                </c:pt>
                <c:pt idx="87">
                  <c:v>3/29/2013</c:v>
                </c:pt>
                <c:pt idx="88">
                  <c:v>3/30/2013</c:v>
                </c:pt>
                <c:pt idx="89">
                  <c:v>3/31/2013</c:v>
                </c:pt>
                <c:pt idx="90">
                  <c:v>4/1/2013</c:v>
                </c:pt>
                <c:pt idx="91">
                  <c:v>4/2/2013</c:v>
                </c:pt>
                <c:pt idx="92">
                  <c:v>4/3/2013</c:v>
                </c:pt>
                <c:pt idx="93">
                  <c:v>4/4/2013</c:v>
                </c:pt>
                <c:pt idx="94">
                  <c:v>4/5/2013</c:v>
                </c:pt>
                <c:pt idx="95">
                  <c:v>4/6/2013</c:v>
                </c:pt>
                <c:pt idx="96">
                  <c:v>4/7/2013</c:v>
                </c:pt>
                <c:pt idx="97">
                  <c:v>4/8/2013</c:v>
                </c:pt>
                <c:pt idx="98">
                  <c:v>4/9/2013</c:v>
                </c:pt>
                <c:pt idx="99">
                  <c:v>4/10/2013</c:v>
                </c:pt>
                <c:pt idx="100">
                  <c:v>4/11/2013</c:v>
                </c:pt>
                <c:pt idx="101">
                  <c:v>4/12/2013</c:v>
                </c:pt>
                <c:pt idx="102">
                  <c:v>4/13/2013</c:v>
                </c:pt>
                <c:pt idx="103">
                  <c:v>4/14/2013</c:v>
                </c:pt>
                <c:pt idx="104">
                  <c:v>4/15/2013</c:v>
                </c:pt>
                <c:pt idx="105">
                  <c:v>4/16/2013</c:v>
                </c:pt>
                <c:pt idx="106">
                  <c:v>4/17/2013</c:v>
                </c:pt>
                <c:pt idx="107">
                  <c:v>4/18/2013</c:v>
                </c:pt>
                <c:pt idx="108">
                  <c:v>4/19/2013</c:v>
                </c:pt>
                <c:pt idx="109">
                  <c:v>4/20/2013</c:v>
                </c:pt>
                <c:pt idx="110">
                  <c:v>4/21/2013</c:v>
                </c:pt>
                <c:pt idx="111">
                  <c:v>4/22/2013</c:v>
                </c:pt>
                <c:pt idx="112">
                  <c:v>4/23/2013</c:v>
                </c:pt>
                <c:pt idx="113">
                  <c:v>4/24/2013</c:v>
                </c:pt>
                <c:pt idx="114">
                  <c:v>4/25/2013</c:v>
                </c:pt>
                <c:pt idx="115">
                  <c:v>4/26/2013</c:v>
                </c:pt>
                <c:pt idx="116">
                  <c:v>4/27/2013</c:v>
                </c:pt>
                <c:pt idx="117">
                  <c:v>4/28/2013</c:v>
                </c:pt>
                <c:pt idx="118">
                  <c:v>4/29/2013</c:v>
                </c:pt>
                <c:pt idx="119">
                  <c:v>4/30/2013</c:v>
                </c:pt>
                <c:pt idx="120">
                  <c:v>5/1/2013</c:v>
                </c:pt>
                <c:pt idx="121">
                  <c:v>5/2/2013</c:v>
                </c:pt>
                <c:pt idx="122">
                  <c:v>5/3/2013</c:v>
                </c:pt>
                <c:pt idx="123">
                  <c:v>5/4/2013</c:v>
                </c:pt>
                <c:pt idx="124">
                  <c:v>5/5/2013</c:v>
                </c:pt>
                <c:pt idx="125">
                  <c:v>5/6/2013</c:v>
                </c:pt>
                <c:pt idx="126">
                  <c:v>5/7/2013</c:v>
                </c:pt>
                <c:pt idx="127">
                  <c:v>5/8/2013</c:v>
                </c:pt>
                <c:pt idx="128">
                  <c:v>5/9/2013</c:v>
                </c:pt>
                <c:pt idx="129">
                  <c:v>5/10/2013</c:v>
                </c:pt>
                <c:pt idx="130">
                  <c:v>5/11/2013</c:v>
                </c:pt>
                <c:pt idx="131">
                  <c:v>5/12/2013</c:v>
                </c:pt>
                <c:pt idx="132">
                  <c:v>5/13/2013</c:v>
                </c:pt>
                <c:pt idx="133">
                  <c:v>5/14/2013</c:v>
                </c:pt>
                <c:pt idx="134">
                  <c:v>5/15/2013</c:v>
                </c:pt>
                <c:pt idx="135">
                  <c:v>5/16/2013</c:v>
                </c:pt>
                <c:pt idx="136">
                  <c:v>5/17/2013</c:v>
                </c:pt>
                <c:pt idx="137">
                  <c:v>5/18/2013</c:v>
                </c:pt>
                <c:pt idx="138">
                  <c:v>5/19/2013</c:v>
                </c:pt>
                <c:pt idx="139">
                  <c:v>5/20/2013</c:v>
                </c:pt>
                <c:pt idx="140">
                  <c:v>5/21/2013</c:v>
                </c:pt>
                <c:pt idx="141">
                  <c:v>5/22/2013</c:v>
                </c:pt>
                <c:pt idx="142">
                  <c:v>5/23/2013</c:v>
                </c:pt>
                <c:pt idx="143">
                  <c:v>5/24/2013</c:v>
                </c:pt>
                <c:pt idx="144">
                  <c:v>5/25/2013</c:v>
                </c:pt>
                <c:pt idx="145">
                  <c:v>5/26/2013</c:v>
                </c:pt>
                <c:pt idx="146">
                  <c:v>5/27/2013</c:v>
                </c:pt>
                <c:pt idx="147">
                  <c:v>5/28/2013</c:v>
                </c:pt>
                <c:pt idx="148">
                  <c:v>5/29/2013</c:v>
                </c:pt>
                <c:pt idx="149">
                  <c:v>5/30/2013</c:v>
                </c:pt>
                <c:pt idx="150">
                  <c:v>5/31/2013</c:v>
                </c:pt>
                <c:pt idx="151">
                  <c:v>6/1/2013</c:v>
                </c:pt>
                <c:pt idx="152">
                  <c:v>6/2/2013</c:v>
                </c:pt>
                <c:pt idx="153">
                  <c:v>6/3/2013</c:v>
                </c:pt>
                <c:pt idx="154">
                  <c:v>6/4/2013</c:v>
                </c:pt>
                <c:pt idx="155">
                  <c:v>6/5/2013</c:v>
                </c:pt>
                <c:pt idx="156">
                  <c:v>6/6/2013</c:v>
                </c:pt>
                <c:pt idx="157">
                  <c:v>6/7/2013</c:v>
                </c:pt>
                <c:pt idx="158">
                  <c:v>6/8/2013</c:v>
                </c:pt>
                <c:pt idx="159">
                  <c:v>6/9/2013</c:v>
                </c:pt>
                <c:pt idx="160">
                  <c:v>6/10/2013</c:v>
                </c:pt>
                <c:pt idx="161">
                  <c:v>6/11/2013</c:v>
                </c:pt>
                <c:pt idx="162">
                  <c:v>6/12/2013</c:v>
                </c:pt>
                <c:pt idx="163">
                  <c:v>6/13/2013</c:v>
                </c:pt>
                <c:pt idx="164">
                  <c:v>6/14/2013</c:v>
                </c:pt>
                <c:pt idx="165">
                  <c:v>6/15/2013</c:v>
                </c:pt>
                <c:pt idx="166">
                  <c:v>6/16/2013</c:v>
                </c:pt>
                <c:pt idx="167">
                  <c:v>6/17/2013</c:v>
                </c:pt>
                <c:pt idx="168">
                  <c:v>6/18/2013</c:v>
                </c:pt>
                <c:pt idx="169">
                  <c:v>6/19/2013</c:v>
                </c:pt>
                <c:pt idx="170">
                  <c:v>6/20/2013</c:v>
                </c:pt>
                <c:pt idx="171">
                  <c:v>6/21/2013</c:v>
                </c:pt>
                <c:pt idx="172">
                  <c:v>6/22/2013</c:v>
                </c:pt>
                <c:pt idx="173">
                  <c:v>6/23/2013</c:v>
                </c:pt>
                <c:pt idx="174">
                  <c:v>6/24/2013</c:v>
                </c:pt>
                <c:pt idx="175">
                  <c:v>6/25/2013</c:v>
                </c:pt>
                <c:pt idx="176">
                  <c:v>6/26/2013</c:v>
                </c:pt>
                <c:pt idx="177">
                  <c:v>6/27/2013</c:v>
                </c:pt>
                <c:pt idx="178">
                  <c:v>6/28/2013</c:v>
                </c:pt>
                <c:pt idx="179">
                  <c:v>6/29/2013</c:v>
                </c:pt>
                <c:pt idx="180">
                  <c:v>6/30/2013</c:v>
                </c:pt>
                <c:pt idx="181">
                  <c:v>7/1/2013</c:v>
                </c:pt>
                <c:pt idx="182">
                  <c:v>7/2/2013</c:v>
                </c:pt>
                <c:pt idx="183">
                  <c:v>7/3/2013</c:v>
                </c:pt>
                <c:pt idx="184">
                  <c:v>7/4/2013</c:v>
                </c:pt>
                <c:pt idx="185">
                  <c:v>7/5/2013</c:v>
                </c:pt>
                <c:pt idx="186">
                  <c:v>7/6/2013</c:v>
                </c:pt>
                <c:pt idx="187">
                  <c:v>7/7/2013</c:v>
                </c:pt>
                <c:pt idx="188">
                  <c:v>7/8/2013</c:v>
                </c:pt>
                <c:pt idx="189">
                  <c:v>7/9/2013</c:v>
                </c:pt>
                <c:pt idx="190">
                  <c:v>7/10/2013</c:v>
                </c:pt>
                <c:pt idx="191">
                  <c:v>7/11/2013</c:v>
                </c:pt>
                <c:pt idx="192">
                  <c:v>7/12/2013</c:v>
                </c:pt>
                <c:pt idx="193">
                  <c:v>7/13/2013</c:v>
                </c:pt>
                <c:pt idx="194">
                  <c:v>7/14/2013</c:v>
                </c:pt>
                <c:pt idx="195">
                  <c:v>7/15/2013</c:v>
                </c:pt>
                <c:pt idx="196">
                  <c:v>7/16/2013</c:v>
                </c:pt>
                <c:pt idx="197">
                  <c:v>7/17/2013</c:v>
                </c:pt>
                <c:pt idx="198">
                  <c:v>7/18/2013</c:v>
                </c:pt>
                <c:pt idx="199">
                  <c:v>7/19/2013</c:v>
                </c:pt>
                <c:pt idx="200">
                  <c:v>7/20/2013</c:v>
                </c:pt>
                <c:pt idx="201">
                  <c:v>7/21/2013</c:v>
                </c:pt>
                <c:pt idx="202">
                  <c:v>7/22/2013</c:v>
                </c:pt>
                <c:pt idx="203">
                  <c:v>7/23/2013</c:v>
                </c:pt>
                <c:pt idx="204">
                  <c:v>7/24/2013</c:v>
                </c:pt>
                <c:pt idx="205">
                  <c:v>7/25/2013</c:v>
                </c:pt>
                <c:pt idx="206">
                  <c:v>7/26/2013</c:v>
                </c:pt>
                <c:pt idx="207">
                  <c:v>7/27/2013</c:v>
                </c:pt>
                <c:pt idx="208">
                  <c:v>7/28/2013</c:v>
                </c:pt>
                <c:pt idx="209">
                  <c:v>7/29/2013</c:v>
                </c:pt>
                <c:pt idx="210">
                  <c:v>7/30/2013</c:v>
                </c:pt>
                <c:pt idx="211">
                  <c:v>7/31/2013</c:v>
                </c:pt>
                <c:pt idx="212">
                  <c:v>8/1/2013</c:v>
                </c:pt>
                <c:pt idx="213">
                  <c:v>8/2/2013</c:v>
                </c:pt>
                <c:pt idx="214">
                  <c:v>8/3/2013</c:v>
                </c:pt>
                <c:pt idx="215">
                  <c:v>8/4/2013</c:v>
                </c:pt>
                <c:pt idx="216">
                  <c:v>8/5/2013</c:v>
                </c:pt>
                <c:pt idx="217">
                  <c:v>8/6/2013</c:v>
                </c:pt>
                <c:pt idx="218">
                  <c:v>8/7/2013</c:v>
                </c:pt>
                <c:pt idx="219">
                  <c:v>8/8/2013</c:v>
                </c:pt>
                <c:pt idx="220">
                  <c:v>8/9/2013</c:v>
                </c:pt>
                <c:pt idx="221">
                  <c:v>8/10/2013</c:v>
                </c:pt>
                <c:pt idx="222">
                  <c:v>8/11/2013</c:v>
                </c:pt>
                <c:pt idx="223">
                  <c:v>8/12/2013</c:v>
                </c:pt>
                <c:pt idx="224">
                  <c:v>8/13/2013</c:v>
                </c:pt>
                <c:pt idx="225">
                  <c:v>8/14/2013</c:v>
                </c:pt>
                <c:pt idx="226">
                  <c:v>8/15/2013</c:v>
                </c:pt>
                <c:pt idx="227">
                  <c:v>8/16/2013</c:v>
                </c:pt>
                <c:pt idx="228">
                  <c:v>8/17/2013</c:v>
                </c:pt>
                <c:pt idx="229">
                  <c:v>8/18/2013</c:v>
                </c:pt>
                <c:pt idx="230">
                  <c:v>8/19/2013</c:v>
                </c:pt>
                <c:pt idx="231">
                  <c:v>8/20/2013</c:v>
                </c:pt>
                <c:pt idx="232">
                  <c:v>8/21/2013</c:v>
                </c:pt>
                <c:pt idx="233">
                  <c:v>8/22/2013</c:v>
                </c:pt>
                <c:pt idx="234">
                  <c:v>8/23/2013</c:v>
                </c:pt>
                <c:pt idx="235">
                  <c:v>8/24/2013</c:v>
                </c:pt>
                <c:pt idx="236">
                  <c:v>8/25/2013</c:v>
                </c:pt>
                <c:pt idx="237">
                  <c:v>8/26/2013</c:v>
                </c:pt>
                <c:pt idx="238">
                  <c:v>8/27/2013</c:v>
                </c:pt>
                <c:pt idx="239">
                  <c:v>8/28/2013</c:v>
                </c:pt>
                <c:pt idx="240">
                  <c:v>8/29/2013</c:v>
                </c:pt>
                <c:pt idx="241">
                  <c:v>8/30/2013</c:v>
                </c:pt>
                <c:pt idx="242">
                  <c:v>8/31/2013</c:v>
                </c:pt>
                <c:pt idx="243">
                  <c:v>9/1/2013</c:v>
                </c:pt>
                <c:pt idx="244">
                  <c:v>9/2/2013</c:v>
                </c:pt>
                <c:pt idx="245">
                  <c:v>9/3/2013</c:v>
                </c:pt>
                <c:pt idx="246">
                  <c:v>9/4/2013</c:v>
                </c:pt>
                <c:pt idx="247">
                  <c:v>9/5/2013</c:v>
                </c:pt>
                <c:pt idx="248">
                  <c:v>9/6/2013</c:v>
                </c:pt>
                <c:pt idx="249">
                  <c:v>9/7/2013</c:v>
                </c:pt>
                <c:pt idx="250">
                  <c:v>9/8/2013</c:v>
                </c:pt>
                <c:pt idx="251">
                  <c:v>9/9/2013</c:v>
                </c:pt>
                <c:pt idx="252">
                  <c:v>9/10/2013</c:v>
                </c:pt>
                <c:pt idx="253">
                  <c:v>9/11/2013</c:v>
                </c:pt>
                <c:pt idx="254">
                  <c:v>9/12/2013</c:v>
                </c:pt>
                <c:pt idx="255">
                  <c:v>9/13/2013</c:v>
                </c:pt>
                <c:pt idx="256">
                  <c:v>9/14/2013</c:v>
                </c:pt>
                <c:pt idx="257">
                  <c:v>9/15/2013</c:v>
                </c:pt>
                <c:pt idx="258">
                  <c:v>9/16/2013</c:v>
                </c:pt>
                <c:pt idx="259">
                  <c:v>9/17/2013</c:v>
                </c:pt>
                <c:pt idx="260">
                  <c:v>9/18/2013</c:v>
                </c:pt>
                <c:pt idx="261">
                  <c:v>9/19/2013</c:v>
                </c:pt>
                <c:pt idx="262">
                  <c:v>9/20/2013</c:v>
                </c:pt>
                <c:pt idx="263">
                  <c:v>9/21/2013</c:v>
                </c:pt>
                <c:pt idx="264">
                  <c:v>9/22/2013</c:v>
                </c:pt>
                <c:pt idx="265">
                  <c:v>9/23/2013</c:v>
                </c:pt>
                <c:pt idx="266">
                  <c:v>9/24/2013</c:v>
                </c:pt>
                <c:pt idx="267">
                  <c:v>9/25/2013</c:v>
                </c:pt>
                <c:pt idx="268">
                  <c:v>9/26/2013</c:v>
                </c:pt>
                <c:pt idx="269">
                  <c:v>9/27/2013</c:v>
                </c:pt>
                <c:pt idx="270">
                  <c:v>9/28/2013</c:v>
                </c:pt>
                <c:pt idx="271">
                  <c:v>9/29/2013</c:v>
                </c:pt>
                <c:pt idx="272">
                  <c:v>9/30/2013</c:v>
                </c:pt>
                <c:pt idx="273">
                  <c:v>10/1/2013</c:v>
                </c:pt>
                <c:pt idx="274">
                  <c:v>10/2/2013</c:v>
                </c:pt>
                <c:pt idx="275">
                  <c:v>10/3/2013</c:v>
                </c:pt>
                <c:pt idx="276">
                  <c:v>10/4/2013</c:v>
                </c:pt>
                <c:pt idx="277">
                  <c:v>10/5/2013</c:v>
                </c:pt>
                <c:pt idx="278">
                  <c:v>10/6/2013</c:v>
                </c:pt>
                <c:pt idx="279">
                  <c:v>10/7/2013</c:v>
                </c:pt>
                <c:pt idx="280">
                  <c:v>10/8/2013</c:v>
                </c:pt>
                <c:pt idx="281">
                  <c:v>10/9/2013</c:v>
                </c:pt>
                <c:pt idx="282">
                  <c:v>10/10/2013</c:v>
                </c:pt>
                <c:pt idx="283">
                  <c:v>10/11/2013</c:v>
                </c:pt>
                <c:pt idx="284">
                  <c:v>10/12/2013</c:v>
                </c:pt>
                <c:pt idx="285">
                  <c:v>10/13/2013</c:v>
                </c:pt>
                <c:pt idx="286">
                  <c:v>10/14/2013</c:v>
                </c:pt>
                <c:pt idx="287">
                  <c:v>10/15/2013</c:v>
                </c:pt>
                <c:pt idx="288">
                  <c:v>10/16/2013</c:v>
                </c:pt>
                <c:pt idx="289">
                  <c:v>10/17/2013</c:v>
                </c:pt>
                <c:pt idx="290">
                  <c:v>10/18/2013</c:v>
                </c:pt>
                <c:pt idx="291">
                  <c:v>10/19/2013</c:v>
                </c:pt>
                <c:pt idx="292">
                  <c:v>10/20/2013</c:v>
                </c:pt>
                <c:pt idx="293">
                  <c:v>10/21/2013</c:v>
                </c:pt>
                <c:pt idx="294">
                  <c:v>10/22/2013</c:v>
                </c:pt>
                <c:pt idx="295">
                  <c:v>10/23/2013</c:v>
                </c:pt>
                <c:pt idx="296">
                  <c:v>10/24/2013</c:v>
                </c:pt>
                <c:pt idx="297">
                  <c:v>10/25/2013</c:v>
                </c:pt>
                <c:pt idx="298">
                  <c:v>10/26/2013</c:v>
                </c:pt>
                <c:pt idx="299">
                  <c:v>10/27/2013</c:v>
                </c:pt>
                <c:pt idx="300">
                  <c:v>10/28/2013</c:v>
                </c:pt>
                <c:pt idx="301">
                  <c:v>10/29/2013</c:v>
                </c:pt>
                <c:pt idx="302">
                  <c:v>10/30/2013</c:v>
                </c:pt>
                <c:pt idx="303">
                  <c:v>10/31/2013</c:v>
                </c:pt>
                <c:pt idx="304">
                  <c:v>11/1/2013</c:v>
                </c:pt>
                <c:pt idx="305">
                  <c:v>11/2/2013</c:v>
                </c:pt>
                <c:pt idx="306">
                  <c:v>11/3/2013</c:v>
                </c:pt>
                <c:pt idx="307">
                  <c:v>11/4/2013</c:v>
                </c:pt>
                <c:pt idx="308">
                  <c:v>11/5/2013</c:v>
                </c:pt>
                <c:pt idx="309">
                  <c:v>11/6/2013</c:v>
                </c:pt>
                <c:pt idx="310">
                  <c:v>11/7/2013</c:v>
                </c:pt>
                <c:pt idx="311">
                  <c:v>11/8/2013</c:v>
                </c:pt>
                <c:pt idx="312">
                  <c:v>11/9/2013</c:v>
                </c:pt>
                <c:pt idx="313">
                  <c:v>11/10/2013</c:v>
                </c:pt>
                <c:pt idx="314">
                  <c:v>11/11/2013</c:v>
                </c:pt>
                <c:pt idx="315">
                  <c:v>11/12/2013</c:v>
                </c:pt>
                <c:pt idx="316">
                  <c:v>11/13/2013</c:v>
                </c:pt>
                <c:pt idx="317">
                  <c:v>11/14/2013</c:v>
                </c:pt>
                <c:pt idx="318">
                  <c:v>11/15/2013</c:v>
                </c:pt>
                <c:pt idx="319">
                  <c:v>11/16/2013</c:v>
                </c:pt>
                <c:pt idx="320">
                  <c:v>11/17/2013</c:v>
                </c:pt>
                <c:pt idx="321">
                  <c:v>11/18/2013</c:v>
                </c:pt>
                <c:pt idx="322">
                  <c:v>11/19/2013</c:v>
                </c:pt>
                <c:pt idx="323">
                  <c:v>11/20/2013</c:v>
                </c:pt>
                <c:pt idx="324">
                  <c:v>11/21/2013</c:v>
                </c:pt>
                <c:pt idx="325">
                  <c:v>11/22/2013</c:v>
                </c:pt>
                <c:pt idx="326">
                  <c:v>11/23/2013</c:v>
                </c:pt>
                <c:pt idx="327">
                  <c:v>11/24/2013</c:v>
                </c:pt>
                <c:pt idx="328">
                  <c:v>11/25/2013</c:v>
                </c:pt>
                <c:pt idx="329">
                  <c:v>11/26/2013</c:v>
                </c:pt>
                <c:pt idx="330">
                  <c:v>11/27/2013</c:v>
                </c:pt>
                <c:pt idx="331">
                  <c:v>11/28/2013</c:v>
                </c:pt>
                <c:pt idx="332">
                  <c:v>11/29/2013</c:v>
                </c:pt>
                <c:pt idx="333">
                  <c:v>11/30/2013</c:v>
                </c:pt>
                <c:pt idx="334">
                  <c:v>12/1/2013</c:v>
                </c:pt>
                <c:pt idx="335">
                  <c:v>12/2/2013</c:v>
                </c:pt>
                <c:pt idx="336">
                  <c:v>12/3/2013</c:v>
                </c:pt>
                <c:pt idx="337">
                  <c:v>12/4/2013</c:v>
                </c:pt>
                <c:pt idx="338">
                  <c:v>12/5/2013</c:v>
                </c:pt>
                <c:pt idx="339">
                  <c:v>12/6/2013</c:v>
                </c:pt>
                <c:pt idx="340">
                  <c:v>12/7/2013</c:v>
                </c:pt>
                <c:pt idx="341">
                  <c:v>12/8/2013</c:v>
                </c:pt>
                <c:pt idx="342">
                  <c:v>12/9/2013</c:v>
                </c:pt>
                <c:pt idx="343">
                  <c:v>12/10/2013</c:v>
                </c:pt>
                <c:pt idx="344">
                  <c:v>12/11/2013</c:v>
                </c:pt>
                <c:pt idx="345">
                  <c:v>12/12/2013</c:v>
                </c:pt>
                <c:pt idx="346">
                  <c:v>12/13/2013</c:v>
                </c:pt>
                <c:pt idx="347">
                  <c:v>12/14/2013</c:v>
                </c:pt>
                <c:pt idx="348">
                  <c:v>12/15/2013</c:v>
                </c:pt>
                <c:pt idx="349">
                  <c:v>12/16/2013</c:v>
                </c:pt>
                <c:pt idx="350">
                  <c:v>12/17/2013</c:v>
                </c:pt>
                <c:pt idx="351">
                  <c:v>12/18/2013</c:v>
                </c:pt>
                <c:pt idx="352">
                  <c:v>12/19/2013</c:v>
                </c:pt>
                <c:pt idx="353">
                  <c:v>12/20/2013</c:v>
                </c:pt>
                <c:pt idx="354">
                  <c:v>12/21/2013</c:v>
                </c:pt>
                <c:pt idx="355">
                  <c:v>12/22/2013</c:v>
                </c:pt>
                <c:pt idx="356">
                  <c:v>12/23/2013</c:v>
                </c:pt>
                <c:pt idx="357">
                  <c:v>12/24/2013</c:v>
                </c:pt>
                <c:pt idx="358">
                  <c:v>12/25/2013</c:v>
                </c:pt>
                <c:pt idx="359">
                  <c:v>12/26/2013</c:v>
                </c:pt>
                <c:pt idx="360">
                  <c:v>12/27/2013</c:v>
                </c:pt>
                <c:pt idx="361">
                  <c:v>12/28/2013</c:v>
                </c:pt>
                <c:pt idx="362">
                  <c:v>12/29/2013</c:v>
                </c:pt>
                <c:pt idx="363">
                  <c:v>12/30/2013</c:v>
                </c:pt>
                <c:pt idx="364">
                  <c:v>12/31/2013</c:v>
                </c:pt>
                <c:pt idx="365">
                  <c:v>1/1/2014</c:v>
                </c:pt>
                <c:pt idx="366">
                  <c:v>1/2/2014</c:v>
                </c:pt>
                <c:pt idx="367">
                  <c:v>1/3/2014</c:v>
                </c:pt>
                <c:pt idx="368">
                  <c:v>1/4/2014</c:v>
                </c:pt>
                <c:pt idx="369">
                  <c:v>1/5/2014</c:v>
                </c:pt>
                <c:pt idx="370">
                  <c:v>1/6/2014</c:v>
                </c:pt>
                <c:pt idx="371">
                  <c:v>1/7/2014</c:v>
                </c:pt>
                <c:pt idx="372">
                  <c:v>1/8/2014</c:v>
                </c:pt>
                <c:pt idx="373">
                  <c:v>1/9/2014</c:v>
                </c:pt>
                <c:pt idx="374">
                  <c:v>1/10/2014</c:v>
                </c:pt>
                <c:pt idx="375">
                  <c:v>1/11/2014</c:v>
                </c:pt>
                <c:pt idx="376">
                  <c:v>1/12/2014</c:v>
                </c:pt>
                <c:pt idx="377">
                  <c:v>1/13/2014</c:v>
                </c:pt>
                <c:pt idx="378">
                  <c:v>1/14/2014</c:v>
                </c:pt>
                <c:pt idx="379">
                  <c:v>1/15/2014</c:v>
                </c:pt>
                <c:pt idx="380">
                  <c:v>1/16/2014</c:v>
                </c:pt>
                <c:pt idx="381">
                  <c:v>1/17/2014</c:v>
                </c:pt>
                <c:pt idx="382">
                  <c:v>1/18/2014</c:v>
                </c:pt>
                <c:pt idx="383">
                  <c:v>1/19/2014</c:v>
                </c:pt>
                <c:pt idx="384">
                  <c:v>1/20/2014</c:v>
                </c:pt>
                <c:pt idx="385">
                  <c:v>1/21/2014</c:v>
                </c:pt>
                <c:pt idx="386">
                  <c:v>1/22/2014</c:v>
                </c:pt>
                <c:pt idx="387">
                  <c:v>1/23/2014</c:v>
                </c:pt>
                <c:pt idx="388">
                  <c:v>1/24/2014</c:v>
                </c:pt>
                <c:pt idx="389">
                  <c:v>1/25/2014</c:v>
                </c:pt>
                <c:pt idx="390">
                  <c:v>1/26/2014</c:v>
                </c:pt>
                <c:pt idx="391">
                  <c:v>1/27/2014</c:v>
                </c:pt>
                <c:pt idx="392">
                  <c:v>1/28/2014</c:v>
                </c:pt>
                <c:pt idx="393">
                  <c:v>1/29/2014</c:v>
                </c:pt>
                <c:pt idx="394">
                  <c:v>1/30/2014</c:v>
                </c:pt>
                <c:pt idx="395">
                  <c:v>1/31/2014</c:v>
                </c:pt>
                <c:pt idx="396">
                  <c:v>2/1/2014</c:v>
                </c:pt>
                <c:pt idx="397">
                  <c:v>2/2/2014</c:v>
                </c:pt>
                <c:pt idx="398">
                  <c:v>2/3/2014</c:v>
                </c:pt>
                <c:pt idx="399">
                  <c:v>2/4/2014</c:v>
                </c:pt>
                <c:pt idx="400">
                  <c:v>2/5/2014</c:v>
                </c:pt>
                <c:pt idx="401">
                  <c:v>2/6/2014</c:v>
                </c:pt>
                <c:pt idx="402">
                  <c:v>2/7/2014</c:v>
                </c:pt>
                <c:pt idx="403">
                  <c:v>2/8/2014</c:v>
                </c:pt>
                <c:pt idx="404">
                  <c:v>2/9/2014</c:v>
                </c:pt>
                <c:pt idx="405">
                  <c:v>2/10/2014</c:v>
                </c:pt>
                <c:pt idx="406">
                  <c:v>2/11/2014</c:v>
                </c:pt>
                <c:pt idx="407">
                  <c:v>2/12/2014</c:v>
                </c:pt>
                <c:pt idx="408">
                  <c:v>2/13/2014</c:v>
                </c:pt>
                <c:pt idx="409">
                  <c:v>2/14/2014</c:v>
                </c:pt>
                <c:pt idx="410">
                  <c:v>2/15/2014</c:v>
                </c:pt>
                <c:pt idx="411">
                  <c:v>2/16/2014</c:v>
                </c:pt>
                <c:pt idx="412">
                  <c:v>2/17/2014</c:v>
                </c:pt>
                <c:pt idx="413">
                  <c:v>2/18/2014</c:v>
                </c:pt>
                <c:pt idx="414">
                  <c:v>2/19/2014</c:v>
                </c:pt>
                <c:pt idx="415">
                  <c:v>2/20/2014</c:v>
                </c:pt>
                <c:pt idx="416">
                  <c:v>2/21/2014</c:v>
                </c:pt>
                <c:pt idx="417">
                  <c:v>2/22/2014</c:v>
                </c:pt>
                <c:pt idx="418">
                  <c:v>2/23/2014</c:v>
                </c:pt>
                <c:pt idx="419">
                  <c:v>2/24/2014</c:v>
                </c:pt>
                <c:pt idx="420">
                  <c:v>2/25/2014</c:v>
                </c:pt>
                <c:pt idx="421">
                  <c:v>2/26/2014</c:v>
                </c:pt>
                <c:pt idx="422">
                  <c:v>2/27/2014</c:v>
                </c:pt>
                <c:pt idx="423">
                  <c:v>2/28/2014</c:v>
                </c:pt>
              </c:strCache>
            </c:strRef>
          </c:cat>
          <c:val>
            <c:numRef>
              <c:f>1</c:f>
              <c:numCache>
                <c:formatCode>General</c:formatCode>
                <c:ptCount val="424"/>
                <c:pt idx="0">
                  <c:v>0</c:v>
                </c:pt>
                <c:pt idx="1">
                  <c:v>252.063919383745</c:v>
                </c:pt>
                <c:pt idx="2">
                  <c:v>0</c:v>
                </c:pt>
                <c:pt idx="3">
                  <c:v>0</c:v>
                </c:pt>
                <c:pt idx="4">
                  <c:v>218.471789903763</c:v>
                </c:pt>
                <c:pt idx="5">
                  <c:v>0</c:v>
                </c:pt>
                <c:pt idx="6">
                  <c:v>0</c:v>
                </c:pt>
                <c:pt idx="7">
                  <c:v>121.423707832581</c:v>
                </c:pt>
                <c:pt idx="8">
                  <c:v>0</c:v>
                </c:pt>
                <c:pt idx="9">
                  <c:v>0</c:v>
                </c:pt>
                <c:pt idx="10">
                  <c:v>247.529351004827</c:v>
                </c:pt>
                <c:pt idx="11">
                  <c:v>0</c:v>
                </c:pt>
                <c:pt idx="12">
                  <c:v>0</c:v>
                </c:pt>
                <c:pt idx="13">
                  <c:v>182.751016784648</c:v>
                </c:pt>
                <c:pt idx="14">
                  <c:v>0</c:v>
                </c:pt>
                <c:pt idx="15">
                  <c:v>157.267633740617</c:v>
                </c:pt>
                <c:pt idx="16">
                  <c:v>105.327642872369</c:v>
                </c:pt>
                <c:pt idx="17">
                  <c:v>94.949342590234</c:v>
                </c:pt>
                <c:pt idx="18">
                  <c:v>111.322612793413</c:v>
                </c:pt>
                <c:pt idx="19">
                  <c:v>140.983789229078</c:v>
                </c:pt>
                <c:pt idx="20">
                  <c:v>1059.19767436126</c:v>
                </c:pt>
                <c:pt idx="21">
                  <c:v>0</c:v>
                </c:pt>
                <c:pt idx="22">
                  <c:v>412.785494144219</c:v>
                </c:pt>
                <c:pt idx="23">
                  <c:v>172.042637796832</c:v>
                </c:pt>
                <c:pt idx="24">
                  <c:v>480.991006168744</c:v>
                </c:pt>
                <c:pt idx="25">
                  <c:v>342.019082687933</c:v>
                </c:pt>
                <c:pt idx="26">
                  <c:v>145.36893660091</c:v>
                </c:pt>
                <c:pt idx="27">
                  <c:v>61.0842336824845</c:v>
                </c:pt>
                <c:pt idx="28">
                  <c:v>72.6204536111258</c:v>
                </c:pt>
                <c:pt idx="29">
                  <c:v>491.251323452291</c:v>
                </c:pt>
                <c:pt idx="30">
                  <c:v>1063.10096133994</c:v>
                </c:pt>
                <c:pt idx="31">
                  <c:v>1256.58429192103</c:v>
                </c:pt>
                <c:pt idx="32">
                  <c:v>1172.23942275148</c:v>
                </c:pt>
                <c:pt idx="33">
                  <c:v>114.257729140871</c:v>
                </c:pt>
                <c:pt idx="34">
                  <c:v>467.985507004662</c:v>
                </c:pt>
                <c:pt idx="35">
                  <c:v>782.447138637433</c:v>
                </c:pt>
                <c:pt idx="36">
                  <c:v>2034.36001386831</c:v>
                </c:pt>
                <c:pt idx="37">
                  <c:v>188.325824706546</c:v>
                </c:pt>
                <c:pt idx="38">
                  <c:v>293.99730311554</c:v>
                </c:pt>
                <c:pt idx="39">
                  <c:v>160.856374259632</c:v>
                </c:pt>
                <c:pt idx="40">
                  <c:v>93.4811425929455</c:v>
                </c:pt>
                <c:pt idx="41">
                  <c:v>128.986109089676</c:v>
                </c:pt>
                <c:pt idx="42">
                  <c:v>633.671513547227</c:v>
                </c:pt>
                <c:pt idx="43">
                  <c:v>138.650552586667</c:v>
                </c:pt>
                <c:pt idx="44">
                  <c:v>0</c:v>
                </c:pt>
                <c:pt idx="45">
                  <c:v>0</c:v>
                </c:pt>
                <c:pt idx="46">
                  <c:v>109.760975777809</c:v>
                </c:pt>
                <c:pt idx="47">
                  <c:v>0</c:v>
                </c:pt>
                <c:pt idx="48">
                  <c:v>0</c:v>
                </c:pt>
                <c:pt idx="49">
                  <c:v>115.342031263557</c:v>
                </c:pt>
                <c:pt idx="50">
                  <c:v>0</c:v>
                </c:pt>
                <c:pt idx="51">
                  <c:v>0</c:v>
                </c:pt>
                <c:pt idx="52">
                  <c:v>26.612251408165</c:v>
                </c:pt>
                <c:pt idx="53">
                  <c:v>0</c:v>
                </c:pt>
                <c:pt idx="54">
                  <c:v>0</c:v>
                </c:pt>
                <c:pt idx="55">
                  <c:v>261.932687809517</c:v>
                </c:pt>
                <c:pt idx="56">
                  <c:v>0</c:v>
                </c:pt>
                <c:pt idx="57">
                  <c:v>0</c:v>
                </c:pt>
                <c:pt idx="58">
                  <c:v>83.682833567274</c:v>
                </c:pt>
                <c:pt idx="59">
                  <c:v>0</c:v>
                </c:pt>
                <c:pt idx="60">
                  <c:v>0</c:v>
                </c:pt>
                <c:pt idx="61">
                  <c:v>214.368482300286</c:v>
                </c:pt>
                <c:pt idx="62">
                  <c:v>0</c:v>
                </c:pt>
                <c:pt idx="63">
                  <c:v>0</c:v>
                </c:pt>
                <c:pt idx="64">
                  <c:v>82.6408590391791</c:v>
                </c:pt>
                <c:pt idx="65">
                  <c:v>0</c:v>
                </c:pt>
                <c:pt idx="66">
                  <c:v>0</c:v>
                </c:pt>
                <c:pt idx="67">
                  <c:v>1149.67853303289</c:v>
                </c:pt>
                <c:pt idx="68">
                  <c:v>0</c:v>
                </c:pt>
                <c:pt idx="69">
                  <c:v>0</c:v>
                </c:pt>
                <c:pt idx="70">
                  <c:v>127.368366860627</c:v>
                </c:pt>
                <c:pt idx="71">
                  <c:v>0</c:v>
                </c:pt>
                <c:pt idx="72">
                  <c:v>0</c:v>
                </c:pt>
                <c:pt idx="73">
                  <c:v>158.067976852005</c:v>
                </c:pt>
                <c:pt idx="74">
                  <c:v>0</c:v>
                </c:pt>
                <c:pt idx="75">
                  <c:v>0</c:v>
                </c:pt>
                <c:pt idx="76">
                  <c:v>1320.21526630947</c:v>
                </c:pt>
                <c:pt idx="77">
                  <c:v>0</c:v>
                </c:pt>
                <c:pt idx="78">
                  <c:v>0</c:v>
                </c:pt>
                <c:pt idx="79">
                  <c:v>532.527869166625</c:v>
                </c:pt>
                <c:pt idx="80">
                  <c:v>0</c:v>
                </c:pt>
                <c:pt idx="81">
                  <c:v>0</c:v>
                </c:pt>
                <c:pt idx="82">
                  <c:v>200.95086091216</c:v>
                </c:pt>
                <c:pt idx="83">
                  <c:v>0</c:v>
                </c:pt>
                <c:pt idx="84">
                  <c:v>0</c:v>
                </c:pt>
                <c:pt idx="85">
                  <c:v>40.7415861924366</c:v>
                </c:pt>
                <c:pt idx="86">
                  <c:v>0</c:v>
                </c:pt>
                <c:pt idx="87">
                  <c:v>0</c:v>
                </c:pt>
                <c:pt idx="88">
                  <c:v>801.296036553422</c:v>
                </c:pt>
                <c:pt idx="89">
                  <c:v>0</c:v>
                </c:pt>
                <c:pt idx="90">
                  <c:v>0</c:v>
                </c:pt>
                <c:pt idx="91">
                  <c:v>60.5361846432775</c:v>
                </c:pt>
                <c:pt idx="92">
                  <c:v>0</c:v>
                </c:pt>
                <c:pt idx="93">
                  <c:v>0</c:v>
                </c:pt>
                <c:pt idx="94">
                  <c:v>166.999685998822</c:v>
                </c:pt>
                <c:pt idx="95">
                  <c:v>0</c:v>
                </c:pt>
                <c:pt idx="96">
                  <c:v>0</c:v>
                </c:pt>
                <c:pt idx="97">
                  <c:v>170.824193475721</c:v>
                </c:pt>
                <c:pt idx="98">
                  <c:v>0</c:v>
                </c:pt>
                <c:pt idx="99">
                  <c:v>0</c:v>
                </c:pt>
                <c:pt idx="100">
                  <c:v>1569.03228556667</c:v>
                </c:pt>
                <c:pt idx="101">
                  <c:v>0</c:v>
                </c:pt>
                <c:pt idx="102">
                  <c:v>0</c:v>
                </c:pt>
                <c:pt idx="103">
                  <c:v>450.675967739896</c:v>
                </c:pt>
                <c:pt idx="104">
                  <c:v>0</c:v>
                </c:pt>
                <c:pt idx="105">
                  <c:v>236.045269871996</c:v>
                </c:pt>
                <c:pt idx="106">
                  <c:v>164.479206976606</c:v>
                </c:pt>
                <c:pt idx="107">
                  <c:v>307.077530214865</c:v>
                </c:pt>
                <c:pt idx="108">
                  <c:v>208.306093747133</c:v>
                </c:pt>
                <c:pt idx="109">
                  <c:v>1775.87333123273</c:v>
                </c:pt>
                <c:pt idx="110">
                  <c:v>1083.14897763667</c:v>
                </c:pt>
                <c:pt idx="111">
                  <c:v>0</c:v>
                </c:pt>
                <c:pt idx="112">
                  <c:v>0</c:v>
                </c:pt>
                <c:pt idx="113">
                  <c:v>119.212857065833</c:v>
                </c:pt>
                <c:pt idx="114">
                  <c:v>115.686727875121</c:v>
                </c:pt>
                <c:pt idx="115">
                  <c:v>151.084626653666</c:v>
                </c:pt>
                <c:pt idx="116">
                  <c:v>508.848661130271</c:v>
                </c:pt>
                <c:pt idx="117">
                  <c:v>457.431164965277</c:v>
                </c:pt>
                <c:pt idx="118">
                  <c:v>330.974629499693</c:v>
                </c:pt>
                <c:pt idx="119">
                  <c:v>287.075007186472</c:v>
                </c:pt>
                <c:pt idx="120">
                  <c:v>379.845564352737</c:v>
                </c:pt>
                <c:pt idx="121">
                  <c:v>162.008543890339</c:v>
                </c:pt>
                <c:pt idx="122">
                  <c:v>468.991870898641</c:v>
                </c:pt>
                <c:pt idx="123">
                  <c:v>409.319363012095</c:v>
                </c:pt>
                <c:pt idx="124">
                  <c:v>111.548100594991</c:v>
                </c:pt>
                <c:pt idx="125">
                  <c:v>0</c:v>
                </c:pt>
                <c:pt idx="126">
                  <c:v>611.646640669129</c:v>
                </c:pt>
                <c:pt idx="127">
                  <c:v>232.44635033977</c:v>
                </c:pt>
                <c:pt idx="128">
                  <c:v>168.817565180738</c:v>
                </c:pt>
                <c:pt idx="129">
                  <c:v>0</c:v>
                </c:pt>
                <c:pt idx="130">
                  <c:v>1189.62322322658</c:v>
                </c:pt>
                <c:pt idx="131">
                  <c:v>0</c:v>
                </c:pt>
                <c:pt idx="132">
                  <c:v>0</c:v>
                </c:pt>
                <c:pt idx="133">
                  <c:v>0</c:v>
                </c:pt>
                <c:pt idx="134">
                  <c:v>0</c:v>
                </c:pt>
                <c:pt idx="135">
                  <c:v>0</c:v>
                </c:pt>
                <c:pt idx="136">
                  <c:v>0</c:v>
                </c:pt>
                <c:pt idx="137">
                  <c:v>0</c:v>
                </c:pt>
                <c:pt idx="138">
                  <c:v>0</c:v>
                </c:pt>
                <c:pt idx="139">
                  <c:v>0</c:v>
                </c:pt>
                <c:pt idx="140">
                  <c:v>0</c:v>
                </c:pt>
                <c:pt idx="141">
                  <c:v>185.517330984646</c:v>
                </c:pt>
                <c:pt idx="142">
                  <c:v>118.510516070933</c:v>
                </c:pt>
                <c:pt idx="143">
                  <c:v>1993.47843617893</c:v>
                </c:pt>
                <c:pt idx="144">
                  <c:v>404.04675878008</c:v>
                </c:pt>
                <c:pt idx="145">
                  <c:v>471.515064125037</c:v>
                </c:pt>
                <c:pt idx="146">
                  <c:v>1238.28381167994</c:v>
                </c:pt>
                <c:pt idx="147">
                  <c:v>0</c:v>
                </c:pt>
                <c:pt idx="148">
                  <c:v>0</c:v>
                </c:pt>
                <c:pt idx="149">
                  <c:v>0</c:v>
                </c:pt>
                <c:pt idx="150">
                  <c:v>103.670311337004</c:v>
                </c:pt>
                <c:pt idx="151">
                  <c:v>1592.76026763496</c:v>
                </c:pt>
                <c:pt idx="152">
                  <c:v>1616.67613396347</c:v>
                </c:pt>
                <c:pt idx="153">
                  <c:v>1088.58540998388</c:v>
                </c:pt>
                <c:pt idx="154">
                  <c:v>208.686763782939</c:v>
                </c:pt>
                <c:pt idx="155">
                  <c:v>95.6892364862994</c:v>
                </c:pt>
                <c:pt idx="156">
                  <c:v>371.569327863933</c:v>
                </c:pt>
                <c:pt idx="157">
                  <c:v>0</c:v>
                </c:pt>
                <c:pt idx="158">
                  <c:v>45.3607723448403</c:v>
                </c:pt>
                <c:pt idx="159">
                  <c:v>120.95209970036</c:v>
                </c:pt>
                <c:pt idx="160">
                  <c:v>76.8805571407355</c:v>
                </c:pt>
                <c:pt idx="161">
                  <c:v>394.575458575857</c:v>
                </c:pt>
                <c:pt idx="162">
                  <c:v>0</c:v>
                </c:pt>
                <c:pt idx="163">
                  <c:v>0</c:v>
                </c:pt>
                <c:pt idx="164">
                  <c:v>166.447183991935</c:v>
                </c:pt>
                <c:pt idx="165">
                  <c:v>164.269995875123</c:v>
                </c:pt>
                <c:pt idx="166">
                  <c:v>0</c:v>
                </c:pt>
                <c:pt idx="167">
                  <c:v>90.4237566007915</c:v>
                </c:pt>
                <c:pt idx="168">
                  <c:v>80.4456784891409</c:v>
                </c:pt>
                <c:pt idx="169">
                  <c:v>117.151688426545</c:v>
                </c:pt>
                <c:pt idx="170">
                  <c:v>145.398799873337</c:v>
                </c:pt>
                <c:pt idx="171">
                  <c:v>809.505498124756</c:v>
                </c:pt>
                <c:pt idx="172">
                  <c:v>666.140892278585</c:v>
                </c:pt>
                <c:pt idx="173">
                  <c:v>1159.3455834898</c:v>
                </c:pt>
                <c:pt idx="174">
                  <c:v>1323.81111044815</c:v>
                </c:pt>
                <c:pt idx="175">
                  <c:v>187.759281654938</c:v>
                </c:pt>
                <c:pt idx="176">
                  <c:v>42.2107541525958</c:v>
                </c:pt>
                <c:pt idx="177">
                  <c:v>194.035994012986</c:v>
                </c:pt>
                <c:pt idx="178">
                  <c:v>44.4108744868842</c:v>
                </c:pt>
                <c:pt idx="179">
                  <c:v>76.3926173612856</c:v>
                </c:pt>
                <c:pt idx="180">
                  <c:v>57.2996277579388</c:v>
                </c:pt>
                <c:pt idx="181">
                  <c:v>51.1809220138369</c:v>
                </c:pt>
                <c:pt idx="182">
                  <c:v>75.3935309363375</c:v>
                </c:pt>
                <c:pt idx="183">
                  <c:v>119.174484410134</c:v>
                </c:pt>
                <c:pt idx="184">
                  <c:v>80.029070385012</c:v>
                </c:pt>
                <c:pt idx="185">
                  <c:v>129.678427078438</c:v>
                </c:pt>
                <c:pt idx="186">
                  <c:v>45.5956564912328</c:v>
                </c:pt>
                <c:pt idx="187">
                  <c:v>97.9882315851729</c:v>
                </c:pt>
                <c:pt idx="188">
                  <c:v>83.1461028004321</c:v>
                </c:pt>
                <c:pt idx="189">
                  <c:v>101.782706589247</c:v>
                </c:pt>
                <c:pt idx="190">
                  <c:v>63.1403872169871</c:v>
                </c:pt>
                <c:pt idx="191">
                  <c:v>92.5362660538339</c:v>
                </c:pt>
                <c:pt idx="192">
                  <c:v>111.096792401699</c:v>
                </c:pt>
                <c:pt idx="193">
                  <c:v>79.972771477458</c:v>
                </c:pt>
                <c:pt idx="194">
                  <c:v>47.993600320671</c:v>
                </c:pt>
                <c:pt idx="195">
                  <c:v>63.2074748620998</c:v>
                </c:pt>
                <c:pt idx="196">
                  <c:v>76.7699385909855</c:v>
                </c:pt>
                <c:pt idx="197">
                  <c:v>101.128188717945</c:v>
                </c:pt>
                <c:pt idx="198">
                  <c:v>73.2027907228785</c:v>
                </c:pt>
                <c:pt idx="199">
                  <c:v>51.1800396571308</c:v>
                </c:pt>
                <c:pt idx="200">
                  <c:v>0</c:v>
                </c:pt>
                <c:pt idx="201">
                  <c:v>0</c:v>
                </c:pt>
                <c:pt idx="202">
                  <c:v>143.268917891467</c:v>
                </c:pt>
                <c:pt idx="203">
                  <c:v>0</c:v>
                </c:pt>
                <c:pt idx="204">
                  <c:v>0</c:v>
                </c:pt>
                <c:pt idx="205">
                  <c:v>291.888337877039</c:v>
                </c:pt>
                <c:pt idx="206">
                  <c:v>0</c:v>
                </c:pt>
                <c:pt idx="207">
                  <c:v>0</c:v>
                </c:pt>
                <c:pt idx="208">
                  <c:v>121.988984989062</c:v>
                </c:pt>
                <c:pt idx="209">
                  <c:v>0</c:v>
                </c:pt>
                <c:pt idx="210">
                  <c:v>0</c:v>
                </c:pt>
                <c:pt idx="211">
                  <c:v>147.179410282715</c:v>
                </c:pt>
                <c:pt idx="212">
                  <c:v>0</c:v>
                </c:pt>
                <c:pt idx="213">
                  <c:v>0</c:v>
                </c:pt>
                <c:pt idx="214">
                  <c:v>118.299212325876</c:v>
                </c:pt>
                <c:pt idx="215">
                  <c:v>0</c:v>
                </c:pt>
                <c:pt idx="216">
                  <c:v>0</c:v>
                </c:pt>
                <c:pt idx="217">
                  <c:v>122.438173358465</c:v>
                </c:pt>
                <c:pt idx="218">
                  <c:v>0</c:v>
                </c:pt>
                <c:pt idx="219">
                  <c:v>0</c:v>
                </c:pt>
                <c:pt idx="220">
                  <c:v>760.094168770533</c:v>
                </c:pt>
                <c:pt idx="221">
                  <c:v>0</c:v>
                </c:pt>
                <c:pt idx="222">
                  <c:v>0</c:v>
                </c:pt>
                <c:pt idx="223">
                  <c:v>113.424277077723</c:v>
                </c:pt>
                <c:pt idx="224">
                  <c:v>0</c:v>
                </c:pt>
                <c:pt idx="225">
                  <c:v>0</c:v>
                </c:pt>
                <c:pt idx="226">
                  <c:v>276.068887918589</c:v>
                </c:pt>
                <c:pt idx="227">
                  <c:v>0</c:v>
                </c:pt>
                <c:pt idx="228">
                  <c:v>0</c:v>
                </c:pt>
                <c:pt idx="229">
                  <c:v>130.502209351405</c:v>
                </c:pt>
                <c:pt idx="230">
                  <c:v>0</c:v>
                </c:pt>
                <c:pt idx="231">
                  <c:v>0</c:v>
                </c:pt>
                <c:pt idx="232">
                  <c:v>320.168427520102</c:v>
                </c:pt>
                <c:pt idx="233">
                  <c:v>0</c:v>
                </c:pt>
                <c:pt idx="234">
                  <c:v>0</c:v>
                </c:pt>
                <c:pt idx="235">
                  <c:v>155.759979833572</c:v>
                </c:pt>
                <c:pt idx="236">
                  <c:v>0</c:v>
                </c:pt>
                <c:pt idx="237">
                  <c:v>0</c:v>
                </c:pt>
                <c:pt idx="238">
                  <c:v>921.653172651833</c:v>
                </c:pt>
                <c:pt idx="239">
                  <c:v>0</c:v>
                </c:pt>
                <c:pt idx="240">
                  <c:v>0</c:v>
                </c:pt>
                <c:pt idx="241">
                  <c:v>99.1611137135265</c:v>
                </c:pt>
                <c:pt idx="242">
                  <c:v>0</c:v>
                </c:pt>
                <c:pt idx="243">
                  <c:v>0</c:v>
                </c:pt>
                <c:pt idx="244">
                  <c:v>92.749839364008</c:v>
                </c:pt>
                <c:pt idx="245">
                  <c:v>0</c:v>
                </c:pt>
                <c:pt idx="246">
                  <c:v>0</c:v>
                </c:pt>
                <c:pt idx="247">
                  <c:v>62.5679572512144</c:v>
                </c:pt>
                <c:pt idx="248">
                  <c:v>0</c:v>
                </c:pt>
                <c:pt idx="249">
                  <c:v>0</c:v>
                </c:pt>
                <c:pt idx="250">
                  <c:v>242.403038200948</c:v>
                </c:pt>
                <c:pt idx="251">
                  <c:v>0</c:v>
                </c:pt>
                <c:pt idx="252">
                  <c:v>0</c:v>
                </c:pt>
                <c:pt idx="253">
                  <c:v>1226.18928484909</c:v>
                </c:pt>
                <c:pt idx="254">
                  <c:v>0</c:v>
                </c:pt>
                <c:pt idx="255">
                  <c:v>0</c:v>
                </c:pt>
                <c:pt idx="256">
                  <c:v>0</c:v>
                </c:pt>
                <c:pt idx="257">
                  <c:v>0</c:v>
                </c:pt>
                <c:pt idx="258">
                  <c:v>0</c:v>
                </c:pt>
                <c:pt idx="259">
                  <c:v>0</c:v>
                </c:pt>
                <c:pt idx="260">
                  <c:v>0</c:v>
                </c:pt>
                <c:pt idx="261">
                  <c:v>0</c:v>
                </c:pt>
                <c:pt idx="262">
                  <c:v>0</c:v>
                </c:pt>
                <c:pt idx="263">
                  <c:v>0</c:v>
                </c:pt>
                <c:pt idx="264">
                  <c:v>0</c:v>
                </c:pt>
                <c:pt idx="265">
                  <c:v>0</c:v>
                </c:pt>
                <c:pt idx="266">
                  <c:v>130.990393853613</c:v>
                </c:pt>
                <c:pt idx="267">
                  <c:v>240.420934516156</c:v>
                </c:pt>
                <c:pt idx="268">
                  <c:v>282.693909778248</c:v>
                </c:pt>
                <c:pt idx="269">
                  <c:v>236.978664344305</c:v>
                </c:pt>
                <c:pt idx="270">
                  <c:v>0</c:v>
                </c:pt>
                <c:pt idx="271">
                  <c:v>0</c:v>
                </c:pt>
                <c:pt idx="272">
                  <c:v>0</c:v>
                </c:pt>
                <c:pt idx="273">
                  <c:v>0</c:v>
                </c:pt>
                <c:pt idx="274">
                  <c:v>0</c:v>
                </c:pt>
                <c:pt idx="275">
                  <c:v>0</c:v>
                </c:pt>
                <c:pt idx="276">
                  <c:v>0</c:v>
                </c:pt>
                <c:pt idx="277">
                  <c:v>56.1709503692191</c:v>
                </c:pt>
                <c:pt idx="278">
                  <c:v>9.406945312152</c:v>
                </c:pt>
                <c:pt idx="279">
                  <c:v>15.6655924937619</c:v>
                </c:pt>
                <c:pt idx="280">
                  <c:v>22.7317690695788</c:v>
                </c:pt>
                <c:pt idx="281">
                  <c:v>30.3083838628193</c:v>
                </c:pt>
                <c:pt idx="282">
                  <c:v>445.505360894374</c:v>
                </c:pt>
                <c:pt idx="283">
                  <c:v>1067.94660577372</c:v>
                </c:pt>
                <c:pt idx="284">
                  <c:v>501.270328589372</c:v>
                </c:pt>
                <c:pt idx="285">
                  <c:v>210.951101582996</c:v>
                </c:pt>
                <c:pt idx="286">
                  <c:v>196.432052031353</c:v>
                </c:pt>
                <c:pt idx="287">
                  <c:v>207.517009402677</c:v>
                </c:pt>
                <c:pt idx="288">
                  <c:v>402.279942274259</c:v>
                </c:pt>
                <c:pt idx="289">
                  <c:v>227.33047168508</c:v>
                </c:pt>
                <c:pt idx="290">
                  <c:v>162.723133738269</c:v>
                </c:pt>
                <c:pt idx="291">
                  <c:v>259.901720312219</c:v>
                </c:pt>
                <c:pt idx="292">
                  <c:v>359.643075978326</c:v>
                </c:pt>
                <c:pt idx="293">
                  <c:v>118.995710121228</c:v>
                </c:pt>
                <c:pt idx="294">
                  <c:v>0</c:v>
                </c:pt>
                <c:pt idx="295">
                  <c:v>0</c:v>
                </c:pt>
                <c:pt idx="296">
                  <c:v>0</c:v>
                </c:pt>
                <c:pt idx="297">
                  <c:v>0</c:v>
                </c:pt>
                <c:pt idx="298">
                  <c:v>224.978963114748</c:v>
                </c:pt>
                <c:pt idx="299">
                  <c:v>216.749670154389</c:v>
                </c:pt>
                <c:pt idx="300">
                  <c:v>723.812049049422</c:v>
                </c:pt>
                <c:pt idx="301">
                  <c:v>456.701487856894</c:v>
                </c:pt>
                <c:pt idx="302">
                  <c:v>210.168112393446</c:v>
                </c:pt>
                <c:pt idx="303">
                  <c:v>774.432046789109</c:v>
                </c:pt>
                <c:pt idx="304">
                  <c:v>151.934765010045</c:v>
                </c:pt>
                <c:pt idx="305">
                  <c:v>159.218898120854</c:v>
                </c:pt>
                <c:pt idx="306">
                  <c:v>535.578640528914</c:v>
                </c:pt>
                <c:pt idx="307">
                  <c:v>1103.13147090729</c:v>
                </c:pt>
                <c:pt idx="308">
                  <c:v>56.7635149094435</c:v>
                </c:pt>
                <c:pt idx="309">
                  <c:v>602.611329687573</c:v>
                </c:pt>
                <c:pt idx="310">
                  <c:v>705.391466599051</c:v>
                </c:pt>
                <c:pt idx="311">
                  <c:v>505.534237787897</c:v>
                </c:pt>
                <c:pt idx="312">
                  <c:v>1319.14211285154</c:v>
                </c:pt>
                <c:pt idx="313">
                  <c:v>759.961852951886</c:v>
                </c:pt>
                <c:pt idx="314">
                  <c:v>218.50641300033</c:v>
                </c:pt>
                <c:pt idx="315">
                  <c:v>381.023025739213</c:v>
                </c:pt>
                <c:pt idx="316">
                  <c:v>153.660854151244</c:v>
                </c:pt>
                <c:pt idx="317">
                  <c:v>0</c:v>
                </c:pt>
                <c:pt idx="318">
                  <c:v>228.641277972751</c:v>
                </c:pt>
                <c:pt idx="319">
                  <c:v>164.667313359093</c:v>
                </c:pt>
                <c:pt idx="320">
                  <c:v>146.898564672209</c:v>
                </c:pt>
                <c:pt idx="321">
                  <c:v>64.0598457499817</c:v>
                </c:pt>
                <c:pt idx="322">
                  <c:v>77.7599066520269</c:v>
                </c:pt>
                <c:pt idx="323">
                  <c:v>981.912190694743</c:v>
                </c:pt>
                <c:pt idx="324">
                  <c:v>0</c:v>
                </c:pt>
                <c:pt idx="325">
                  <c:v>286.720244528815</c:v>
                </c:pt>
                <c:pt idx="326">
                  <c:v>24.8635413027865</c:v>
                </c:pt>
                <c:pt idx="327">
                  <c:v>65.2538045031377</c:v>
                </c:pt>
                <c:pt idx="328">
                  <c:v>232.070136868577</c:v>
                </c:pt>
                <c:pt idx="329">
                  <c:v>150.13257291649</c:v>
                </c:pt>
                <c:pt idx="330">
                  <c:v>192.508949111819</c:v>
                </c:pt>
                <c:pt idx="331">
                  <c:v>179.843791915653</c:v>
                </c:pt>
                <c:pt idx="332">
                  <c:v>84.5108559454254</c:v>
                </c:pt>
                <c:pt idx="333">
                  <c:v>92.5973427364167</c:v>
                </c:pt>
                <c:pt idx="334">
                  <c:v>493.538838695384</c:v>
                </c:pt>
                <c:pt idx="335">
                  <c:v>588.334985473091</c:v>
                </c:pt>
                <c:pt idx="336">
                  <c:v>598.572640619778</c:v>
                </c:pt>
                <c:pt idx="337">
                  <c:v>196.75330824426</c:v>
                </c:pt>
                <c:pt idx="338">
                  <c:v>159.711386885462</c:v>
                </c:pt>
                <c:pt idx="339">
                  <c:v>226.696046882253</c:v>
                </c:pt>
                <c:pt idx="340">
                  <c:v>131.485639595941</c:v>
                </c:pt>
                <c:pt idx="341">
                  <c:v>151.473017035168</c:v>
                </c:pt>
                <c:pt idx="342">
                  <c:v>92.2811396430395</c:v>
                </c:pt>
                <c:pt idx="343">
                  <c:v>217.266361039335</c:v>
                </c:pt>
                <c:pt idx="344">
                  <c:v>0</c:v>
                </c:pt>
                <c:pt idx="345">
                  <c:v>0</c:v>
                </c:pt>
                <c:pt idx="346">
                  <c:v>89.1979349510105</c:v>
                </c:pt>
                <c:pt idx="347">
                  <c:v>0</c:v>
                </c:pt>
                <c:pt idx="348">
                  <c:v>0</c:v>
                </c:pt>
                <c:pt idx="349">
                  <c:v>72.4253922641776</c:v>
                </c:pt>
                <c:pt idx="350">
                  <c:v>0</c:v>
                </c:pt>
                <c:pt idx="351">
                  <c:v>0</c:v>
                </c:pt>
                <c:pt idx="352">
                  <c:v>86.4027444425376</c:v>
                </c:pt>
                <c:pt idx="353">
                  <c:v>0</c:v>
                </c:pt>
                <c:pt idx="354">
                  <c:v>0</c:v>
                </c:pt>
                <c:pt idx="355">
                  <c:v>149.835695586233</c:v>
                </c:pt>
                <c:pt idx="356">
                  <c:v>0</c:v>
                </c:pt>
                <c:pt idx="357">
                  <c:v>0</c:v>
                </c:pt>
                <c:pt idx="358">
                  <c:v>563.410764822558</c:v>
                </c:pt>
                <c:pt idx="359">
                  <c:v>0</c:v>
                </c:pt>
                <c:pt idx="360">
                  <c:v>0</c:v>
                </c:pt>
                <c:pt idx="361">
                  <c:v>124.570801254096</c:v>
                </c:pt>
                <c:pt idx="362">
                  <c:v>0</c:v>
                </c:pt>
                <c:pt idx="363">
                  <c:v>0</c:v>
                </c:pt>
                <c:pt idx="364">
                  <c:v>77.5883855792033</c:v>
                </c:pt>
                <c:pt idx="365">
                  <c:v>0</c:v>
                </c:pt>
                <c:pt idx="366">
                  <c:v>0</c:v>
                </c:pt>
                <c:pt idx="367">
                  <c:v>92.2490829313773</c:v>
                </c:pt>
                <c:pt idx="368">
                  <c:v>0</c:v>
                </c:pt>
                <c:pt idx="369">
                  <c:v>0</c:v>
                </c:pt>
                <c:pt idx="370">
                  <c:v>140.593572544258</c:v>
                </c:pt>
                <c:pt idx="371">
                  <c:v>0</c:v>
                </c:pt>
                <c:pt idx="372">
                  <c:v>0</c:v>
                </c:pt>
                <c:pt idx="373">
                  <c:v>141.711643676197</c:v>
                </c:pt>
                <c:pt idx="374">
                  <c:v>0</c:v>
                </c:pt>
                <c:pt idx="375">
                  <c:v>0</c:v>
                </c:pt>
                <c:pt idx="376">
                  <c:v>65.1695757665773</c:v>
                </c:pt>
                <c:pt idx="377">
                  <c:v>0</c:v>
                </c:pt>
                <c:pt idx="378">
                  <c:v>0</c:v>
                </c:pt>
                <c:pt idx="379">
                  <c:v>344.943702013778</c:v>
                </c:pt>
                <c:pt idx="380">
                  <c:v>0</c:v>
                </c:pt>
                <c:pt idx="381">
                  <c:v>0</c:v>
                </c:pt>
                <c:pt idx="382">
                  <c:v>747.357156735421</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numCache>
            </c:numRef>
          </c:val>
          <c:smooth val="0"/>
        </c:ser>
        <c:hiLowLines>
          <c:spPr>
            <a:ln>
              <a:noFill/>
            </a:ln>
          </c:spPr>
        </c:hiLowLines>
        <c:marker val="1"/>
        <c:axId val="27349878"/>
        <c:axId val="81236967"/>
      </c:lineChart>
      <c:catAx>
        <c:axId val="27349878"/>
        <c:scaling>
          <c:orientation val="minMax"/>
        </c:scaling>
        <c:delete val="0"/>
        <c:axPos val="b"/>
        <c:numFmt formatCode="DD/MM/YYYY" sourceLinked="1"/>
        <c:majorTickMark val="out"/>
        <c:minorTickMark val="none"/>
        <c:tickLblPos val="nextTo"/>
        <c:spPr>
          <a:ln w="3240">
            <a:solidFill>
              <a:srgbClr val="000000"/>
            </a:solidFill>
            <a:round/>
          </a:ln>
        </c:spPr>
        <c:txPr>
          <a:bodyPr rot="-2700000"/>
          <a:lstStyle/>
          <a:p>
            <a:pPr>
              <a:defRPr b="0" sz="1200" spc="-1" strike="noStrike">
                <a:solidFill>
                  <a:srgbClr val="000000"/>
                </a:solidFill>
                <a:latin typeface="Calibri"/>
                <a:ea typeface="Calibri"/>
              </a:defRPr>
            </a:pPr>
          </a:p>
        </c:txPr>
        <c:crossAx val="81236967"/>
        <c:crosses val="autoZero"/>
        <c:auto val="1"/>
        <c:lblAlgn val="ctr"/>
        <c:lblOffset val="100"/>
      </c:catAx>
      <c:valAx>
        <c:axId val="81236967"/>
        <c:scaling>
          <c:orientation val="minMax"/>
        </c:scaling>
        <c:delete val="0"/>
        <c:axPos val="l"/>
        <c:numFmt formatCode="0" sourceLinked="0"/>
        <c:majorTickMark val="out"/>
        <c:minorTickMark val="none"/>
        <c:tickLblPos val="nextTo"/>
        <c:spPr>
          <a:ln w="3240">
            <a:solidFill>
              <a:srgbClr val="000000"/>
            </a:solidFill>
            <a:round/>
          </a:ln>
        </c:spPr>
        <c:txPr>
          <a:bodyPr/>
          <a:lstStyle/>
          <a:p>
            <a:pPr>
              <a:defRPr b="0" sz="1200" spc="-1" strike="noStrike">
                <a:solidFill>
                  <a:srgbClr val="000000"/>
                </a:solidFill>
                <a:latin typeface="Calibri"/>
                <a:ea typeface="Calibri"/>
              </a:defRPr>
            </a:pPr>
          </a:p>
        </c:txPr>
        <c:crossAx val="27349878"/>
        <c:crosses val="autoZero"/>
        <c:crossBetween val="midCat"/>
      </c:valAx>
      <c:spPr>
        <a:solidFill>
          <a:srgbClr val="ffffff"/>
        </a:solidFill>
        <a:ln w="12600">
          <a:solidFill>
            <a:srgbClr val="000000"/>
          </a:solidFill>
          <a:round/>
        </a:ln>
      </c:spPr>
    </c:plotArea>
    <c:legend>
      <c:layout>
        <c:manualLayout>
          <c:xMode val="edge"/>
          <c:yMode val="edge"/>
          <c:x val="0.756246739149991"/>
          <c:y val="0.116072990876141"/>
          <c:w val="0.0914285714285714"/>
          <c:h val="0.226191101112361"/>
        </c:manualLayout>
      </c:layout>
      <c:spPr>
        <a:noFill/>
        <a:ln>
          <a:noFill/>
        </a:ln>
      </c:spPr>
      <c:txPr>
        <a:bodyPr/>
        <a:lstStyle/>
        <a:p>
          <a:pPr>
            <a:defRPr b="1" sz="1180" spc="-1" strike="noStrike">
              <a:solidFill>
                <a:srgbClr val="000000"/>
              </a:solidFill>
              <a:latin typeface="Calibri"/>
              <a:ea typeface="Calibri"/>
            </a:defRPr>
          </a:pPr>
        </a:p>
      </c:txPr>
    </c:legend>
    <c:plotVisOnly val="1"/>
    <c:dispBlanksAs val="gap"/>
  </c:chart>
  <c:spPr>
    <a:noFill/>
    <a:ln>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1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it-IT" sz="4400" spc="-1" strike="noStrike">
                <a:latin typeface="Arial"/>
              </a:rPr>
              <a:t>Fai clic per spostare la diapositiva</a:t>
            </a:r>
            <a:endParaRPr b="0" lang="it-IT" sz="4400" spc="-1" strike="noStrike">
              <a:latin typeface="Arial"/>
            </a:endParaRPr>
          </a:p>
        </p:txBody>
      </p:sp>
      <p:sp>
        <p:nvSpPr>
          <p:cNvPr id="465" name="PlaceHolder 2"/>
          <p:cNvSpPr>
            <a:spLocks noGrp="1"/>
          </p:cNvSpPr>
          <p:nvPr>
            <p:ph type="body"/>
          </p:nvPr>
        </p:nvSpPr>
        <p:spPr>
          <a:xfrm>
            <a:off x="777240" y="4777560"/>
            <a:ext cx="6217560" cy="4525920"/>
          </a:xfrm>
          <a:prstGeom prst="rect">
            <a:avLst/>
          </a:prstGeom>
        </p:spPr>
        <p:txBody>
          <a:bodyPr lIns="0" rIns="0" tIns="0" bIns="0">
            <a:noAutofit/>
          </a:bodyPr>
          <a:p>
            <a:r>
              <a:rPr b="0" lang="it-IT" sz="2000" spc="-1" strike="noStrike">
                <a:latin typeface="Arial"/>
              </a:rPr>
              <a:t>Fai clic per modificare il formato delle note</a:t>
            </a:r>
            <a:endParaRPr b="0" lang="it-IT" sz="2000" spc="-1" strike="noStrike">
              <a:latin typeface="Arial"/>
            </a:endParaRPr>
          </a:p>
        </p:txBody>
      </p:sp>
      <p:sp>
        <p:nvSpPr>
          <p:cNvPr id="466" name="PlaceHolder 3"/>
          <p:cNvSpPr>
            <a:spLocks noGrp="1"/>
          </p:cNvSpPr>
          <p:nvPr>
            <p:ph type="hdr"/>
          </p:nvPr>
        </p:nvSpPr>
        <p:spPr>
          <a:xfrm>
            <a:off x="0" y="0"/>
            <a:ext cx="3372840" cy="502560"/>
          </a:xfrm>
          <a:prstGeom prst="rect">
            <a:avLst/>
          </a:prstGeom>
        </p:spPr>
        <p:txBody>
          <a:bodyPr lIns="0" rIns="0" tIns="0" bIns="0">
            <a:noAutofit/>
          </a:bodyPr>
          <a:p>
            <a:r>
              <a:rPr b="0" lang="it-IT" sz="1400" spc="-1" strike="noStrike">
                <a:latin typeface="Times New Roman"/>
              </a:rPr>
              <a:t>&lt;intestazione&gt;</a:t>
            </a:r>
            <a:endParaRPr b="0" lang="it-IT" sz="1400" spc="-1" strike="noStrike">
              <a:latin typeface="Times New Roman"/>
            </a:endParaRPr>
          </a:p>
        </p:txBody>
      </p:sp>
      <p:sp>
        <p:nvSpPr>
          <p:cNvPr id="467" name="PlaceHolder 4"/>
          <p:cNvSpPr>
            <a:spLocks noGrp="1"/>
          </p:cNvSpPr>
          <p:nvPr>
            <p:ph type="dt"/>
          </p:nvPr>
        </p:nvSpPr>
        <p:spPr>
          <a:xfrm>
            <a:off x="4399200" y="0"/>
            <a:ext cx="3372840" cy="502560"/>
          </a:xfrm>
          <a:prstGeom prst="rect">
            <a:avLst/>
          </a:prstGeom>
        </p:spPr>
        <p:txBody>
          <a:bodyPr lIns="0" rIns="0" tIns="0" bIns="0">
            <a:noAutofit/>
          </a:bodyPr>
          <a:p>
            <a:pPr algn="r"/>
            <a:r>
              <a:rPr b="0" lang="it-IT" sz="1400" spc="-1" strike="noStrike">
                <a:latin typeface="Times New Roman"/>
              </a:rPr>
              <a:t>&lt;data/ora&gt;</a:t>
            </a:r>
            <a:endParaRPr b="0" lang="it-IT" sz="1400" spc="-1" strike="noStrike">
              <a:latin typeface="Times New Roman"/>
            </a:endParaRPr>
          </a:p>
        </p:txBody>
      </p:sp>
      <p:sp>
        <p:nvSpPr>
          <p:cNvPr id="468" name="PlaceHolder 5"/>
          <p:cNvSpPr>
            <a:spLocks noGrp="1"/>
          </p:cNvSpPr>
          <p:nvPr>
            <p:ph type="ftr"/>
          </p:nvPr>
        </p:nvSpPr>
        <p:spPr>
          <a:xfrm>
            <a:off x="0" y="9555480"/>
            <a:ext cx="3372840" cy="502560"/>
          </a:xfrm>
          <a:prstGeom prst="rect">
            <a:avLst/>
          </a:prstGeom>
        </p:spPr>
        <p:txBody>
          <a:bodyPr lIns="0" rIns="0" tIns="0" bIns="0" anchor="b">
            <a:noAutofit/>
          </a:bodyPr>
          <a:p>
            <a:r>
              <a:rPr b="0" lang="it-IT" sz="1400" spc="-1" strike="noStrike">
                <a:latin typeface="Times New Roman"/>
              </a:rPr>
              <a:t>&lt;piè di pagina&gt;</a:t>
            </a:r>
            <a:endParaRPr b="0" lang="it-IT" sz="1400" spc="-1" strike="noStrike">
              <a:latin typeface="Times New Roman"/>
            </a:endParaRPr>
          </a:p>
        </p:txBody>
      </p:sp>
      <p:sp>
        <p:nvSpPr>
          <p:cNvPr id="469"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1010AE31-ECD8-4F85-AA26-D94AD716447F}" type="slidenum">
              <a:rPr b="0" lang="it-IT" sz="1400" spc="-1" strike="noStrike">
                <a:latin typeface="Times New Roman"/>
              </a:rPr>
              <a:t>&lt;numero&gt;</a:t>
            </a:fld>
            <a:endParaRPr b="0" lang="it-IT"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00.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
</Relationships>
</file>

<file path=ppt/notesSlides/_rels/notesSlide101.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
</Relationships>
</file>

<file path=ppt/notesSlides/_rels/notesSlide102.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
</Relationships>
</file>

<file path=ppt/notesSlides/_rels/notesSlide103.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
</Relationships>
</file>

<file path=ppt/notesSlides/_rels/notesSlide104.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
</Relationships>
</file>

<file path=ppt/notesSlides/_rels/notesSlide106.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
</Relationships>
</file>

<file path=ppt/notesSlides/_rels/notesSlide107.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
</Relationships>
</file>

<file path=ppt/notesSlides/_rels/notesSlide108.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
</Relationships>
</file>

<file path=ppt/notesSlides/_rels/notesSlide109.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
</Relationships>
</file>

<file path=ppt/notesSlides/_rels/notesSlide110.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
</Relationships>
</file>

<file path=ppt/notesSlides/_rels/notesSlide111.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
</Relationships>
</file>

<file path=ppt/notesSlides/_rels/notesSlide112.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
</Relationships>
</file>

<file path=ppt/notesSlides/_rels/notesSlide113.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
</Relationships>
</file>

<file path=ppt/notesSlides/_rels/notesSlide114.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
</Relationships>
</file>

<file path=ppt/notesSlides/_rels/notesSlide115.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
</Relationships>
</file>

<file path=ppt/notesSlides/_rels/notesSlide116.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
</Relationships>
</file>

<file path=ppt/notesSlides/_rels/notesSlide117.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
</Relationships>
</file>

<file path=ppt/notesSlides/_rels/notesSlide118.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
</Relationships>
</file>

<file path=ppt/notesSlides/_rels/notesSlide120.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
</Relationships>
</file>

<file path=ppt/notesSlides/_rels/notesSlide121.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
</Relationships>
</file>

<file path=ppt/notesSlides/_rels/notesSlide122.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
</Relationships>
</file>

<file path=ppt/notesSlides/_rels/notesSlide123.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
</Relationships>
</file>

<file path=ppt/notesSlides/_rels/notesSlide124.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
</Relationships>
</file>

<file path=ppt/notesSlides/_rels/notesSlide129.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
</Relationships>
</file>

<file path=ppt/notesSlides/_rels/notesSlide132.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
</Relationships>
</file>

<file path=ppt/notesSlides/_rels/notesSlide133.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
</Relationships>
</file>

<file path=ppt/notesSlides/_rels/notesSlide134.xml.rels><?xml version="1.0" encoding="UTF-8"?>
<Relationships xmlns="http://schemas.openxmlformats.org/package/2006/relationships"><Relationship Id="rId1" Type="http://schemas.openxmlformats.org/officeDocument/2006/relationships/slide" Target="../slides/slide134.xml"/><Relationship Id="rId2" Type="http://schemas.openxmlformats.org/officeDocument/2006/relationships/notesMaster" Target="../notesMasters/notesMaster1.xml"/>
</Relationships>
</file>

<file path=ppt/notesSlides/_rels/notesSlide135.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
</Relationships>
</file>

<file path=ppt/notesSlides/_rels/notesSlide136.xml.rels><?xml version="1.0" encoding="UTF-8"?>
<Relationships xmlns="http://schemas.openxmlformats.org/package/2006/relationships"><Relationship Id="rId1" Type="http://schemas.openxmlformats.org/officeDocument/2006/relationships/slide" Target="../slides/slide136.xml"/><Relationship Id="rId2" Type="http://schemas.openxmlformats.org/officeDocument/2006/relationships/notesMaster" Target="../notesMasters/notesMaster1.xml"/>
</Relationships>
</file>

<file path=ppt/notesSlides/_rels/notesSlide137.xml.rels><?xml version="1.0" encoding="UTF-8"?>
<Relationships xmlns="http://schemas.openxmlformats.org/package/2006/relationships"><Relationship Id="rId1" Type="http://schemas.openxmlformats.org/officeDocument/2006/relationships/slide" Target="../slides/slide137.xml"/><Relationship Id="rId2" Type="http://schemas.openxmlformats.org/officeDocument/2006/relationships/notesMaster" Target="../notesMasters/notesMaster1.xml"/>
</Relationships>
</file>

<file path=ppt/notesSlides/_rels/notesSlide138.xml.rels><?xml version="1.0" encoding="UTF-8"?>
<Relationships xmlns="http://schemas.openxmlformats.org/package/2006/relationships"><Relationship Id="rId1" Type="http://schemas.openxmlformats.org/officeDocument/2006/relationships/slide" Target="../slides/slide138.xml"/><Relationship Id="rId2" Type="http://schemas.openxmlformats.org/officeDocument/2006/relationships/notesMaster" Target="../notesMasters/notesMaster1.xml"/>
</Relationships>
</file>

<file path=ppt/notesSlides/_rels/notesSlide139.xml.rels><?xml version="1.0" encoding="UTF-8"?>
<Relationships xmlns="http://schemas.openxmlformats.org/package/2006/relationships"><Relationship Id="rId1" Type="http://schemas.openxmlformats.org/officeDocument/2006/relationships/slide" Target="../slides/slide139.xml"/><Relationship Id="rId2" Type="http://schemas.openxmlformats.org/officeDocument/2006/relationships/notesMaster" Target="../notesMasters/notesMaster1.xml"/>
</Relationships>
</file>

<file path=ppt/notesSlides/_rels/notesSlide140.xml.rels><?xml version="1.0" encoding="UTF-8"?>
<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_rels/notesSlide7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
</Relationships>
</file>

<file path=ppt/notesSlides/_rels/notesSlide7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
</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
</Relationships>
</file>

<file path=ppt/notesSlides/_rels/notesSlide82.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
</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
</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
</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
</Relationships>
</file>

<file path=ppt/notesSlides/_rels/notesSlide8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
</Relationships>
</file>

<file path=ppt/notesSlides/_rels/notesSlide8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
</Relationships>
</file>

<file path=ppt/notesSlides/_rels/notesSlide8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_rels/notesSlide9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
</Relationships>
</file>

<file path=ppt/notesSlides/_rels/notesSlide9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
</Relationships>
</file>

<file path=ppt/notesSlides/_rels/notesSlide9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
</Relationships>
</file>

<file path=ppt/notesSlides/_rels/notesSlide9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
</Relationships>
</file>

<file path=ppt/notesSlides/_rels/notesSlide9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
</Relationships>
</file>

<file path=ppt/notesSlides/_rels/notesSlide95.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
</Relationships>
</file>

<file path=ppt/notesSlides/_rels/notesSlide9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
</Relationships>
</file>

<file path=ppt/notesSlides/_rels/notesSlide97.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5"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48A8CA4D-0089-4D3E-B449-9BA309F056A2}"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176" name="PlaceHolder 2"/>
          <p:cNvSpPr>
            <a:spLocks noGrp="1"/>
          </p:cNvSpPr>
          <p:nvPr>
            <p:ph type="sldImg"/>
          </p:nvPr>
        </p:nvSpPr>
        <p:spPr>
          <a:xfrm>
            <a:off x="1143000" y="685800"/>
            <a:ext cx="4571280" cy="3428280"/>
          </a:xfrm>
          <a:prstGeom prst="rect">
            <a:avLst/>
          </a:prstGeom>
        </p:spPr>
      </p:sp>
      <p:sp>
        <p:nvSpPr>
          <p:cNvPr id="4177" name="PlaceHolder 3"/>
          <p:cNvSpPr>
            <a:spLocks noGrp="1"/>
          </p:cNvSpPr>
          <p:nvPr>
            <p:ph type="body"/>
          </p:nvPr>
        </p:nvSpPr>
        <p:spPr>
          <a:xfrm>
            <a:off x="912960" y="4343400"/>
            <a:ext cx="503172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2" name="PlaceHolder 1"/>
          <p:cNvSpPr>
            <a:spLocks noGrp="1"/>
          </p:cNvSpPr>
          <p:nvPr>
            <p:ph type="sldImg"/>
          </p:nvPr>
        </p:nvSpPr>
        <p:spPr>
          <a:xfrm>
            <a:off x="1143000" y="685800"/>
            <a:ext cx="4571280" cy="3428280"/>
          </a:xfrm>
          <a:prstGeom prst="rect">
            <a:avLst/>
          </a:prstGeom>
        </p:spPr>
      </p:sp>
      <p:sp>
        <p:nvSpPr>
          <p:cNvPr id="4203"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204"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C18CA5F5-1668-40AB-AA7D-0EA9FFA05CCC}"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10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9" name="PlaceHolder 1"/>
          <p:cNvSpPr>
            <a:spLocks noGrp="1"/>
          </p:cNvSpPr>
          <p:nvPr>
            <p:ph type="sldImg"/>
          </p:nvPr>
        </p:nvSpPr>
        <p:spPr>
          <a:xfrm>
            <a:off x="1143000" y="685800"/>
            <a:ext cx="4571280" cy="3428280"/>
          </a:xfrm>
          <a:prstGeom prst="rect">
            <a:avLst/>
          </a:prstGeom>
        </p:spPr>
      </p:sp>
      <p:sp>
        <p:nvSpPr>
          <p:cNvPr id="4310" name="PlaceHolder 2"/>
          <p:cNvSpPr>
            <a:spLocks noGrp="1"/>
          </p:cNvSpPr>
          <p:nvPr>
            <p:ph type="body"/>
          </p:nvPr>
        </p:nvSpPr>
        <p:spPr>
          <a:xfrm>
            <a:off x="685800" y="4343400"/>
            <a:ext cx="5485680" cy="4114080"/>
          </a:xfrm>
          <a:prstGeom prst="rect">
            <a:avLst/>
          </a:prstGeom>
        </p:spPr>
        <p:txBody>
          <a:bodyPr lIns="0" rIns="0" tIns="0" bIns="0">
            <a:noAutofit/>
          </a:bodyPr>
          <a:p>
            <a:pPr marL="216000" indent="-215640">
              <a:lnSpc>
                <a:spcPct val="100000"/>
              </a:lnSpc>
            </a:pPr>
            <a:r>
              <a:rPr b="0" lang="it-IT" sz="2000" spc="-1" strike="noStrike">
                <a:latin typeface="Arial"/>
              </a:rPr>
              <a:t> </a:t>
            </a:r>
            <a:endParaRPr b="0" lang="it-IT" sz="2000" spc="-1" strike="noStrike">
              <a:latin typeface="Arial"/>
            </a:endParaRPr>
          </a:p>
        </p:txBody>
      </p:sp>
    </p:spTree>
  </p:cSld>
</p:notes>
</file>

<file path=ppt/notesSlides/notesSlide10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1"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7F7B8728-9CE8-47BF-8022-3846A2D430C0}" type="slidenum">
              <a:rPr b="0" lang="it-IT" sz="1200" spc="-1" strike="noStrike">
                <a:latin typeface="Times New Roman"/>
                <a:ea typeface="ヒラギノ角ゴ Pro W3"/>
              </a:rPr>
              <a:t>&lt;numero&gt;</a:t>
            </a:fld>
            <a:endParaRPr b="0" lang="it-IT" sz="1200" spc="-1" strike="noStrike">
              <a:latin typeface="Arial"/>
            </a:endParaRPr>
          </a:p>
        </p:txBody>
      </p:sp>
      <p:sp>
        <p:nvSpPr>
          <p:cNvPr id="4312" name="PlaceHolder 2"/>
          <p:cNvSpPr>
            <a:spLocks noGrp="1"/>
          </p:cNvSpPr>
          <p:nvPr>
            <p:ph type="sldImg"/>
          </p:nvPr>
        </p:nvSpPr>
        <p:spPr>
          <a:xfrm>
            <a:off x="1143000" y="685800"/>
            <a:ext cx="4571280" cy="3428280"/>
          </a:xfrm>
          <a:prstGeom prst="rect">
            <a:avLst/>
          </a:prstGeom>
        </p:spPr>
      </p:sp>
      <p:sp>
        <p:nvSpPr>
          <p:cNvPr id="4313"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10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4"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E206609A-469E-40B4-8F78-808B8BB8E407}" type="slidenum">
              <a:rPr b="0" lang="it-IT" sz="1200" spc="-1" strike="noStrike">
                <a:latin typeface="Times New Roman"/>
                <a:ea typeface="ヒラギノ角ゴ Pro W3"/>
              </a:rPr>
              <a:t>&lt;numero&gt;</a:t>
            </a:fld>
            <a:endParaRPr b="0" lang="it-IT" sz="1200" spc="-1" strike="noStrike">
              <a:latin typeface="Arial"/>
            </a:endParaRPr>
          </a:p>
        </p:txBody>
      </p:sp>
      <p:sp>
        <p:nvSpPr>
          <p:cNvPr id="4315" name="PlaceHolder 2"/>
          <p:cNvSpPr>
            <a:spLocks noGrp="1"/>
          </p:cNvSpPr>
          <p:nvPr>
            <p:ph type="sldImg"/>
          </p:nvPr>
        </p:nvSpPr>
        <p:spPr>
          <a:xfrm>
            <a:off x="1143000" y="685800"/>
            <a:ext cx="4571280" cy="3428280"/>
          </a:xfrm>
          <a:prstGeom prst="rect">
            <a:avLst/>
          </a:prstGeom>
        </p:spPr>
      </p:sp>
      <p:sp>
        <p:nvSpPr>
          <p:cNvPr id="4316"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10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7" name="PlaceHolder 1"/>
          <p:cNvSpPr>
            <a:spLocks noGrp="1"/>
          </p:cNvSpPr>
          <p:nvPr>
            <p:ph type="sldImg"/>
          </p:nvPr>
        </p:nvSpPr>
        <p:spPr>
          <a:xfrm>
            <a:off x="1143000" y="685800"/>
            <a:ext cx="4571280" cy="3428280"/>
          </a:xfrm>
          <a:prstGeom prst="rect">
            <a:avLst/>
          </a:prstGeom>
        </p:spPr>
      </p:sp>
      <p:sp>
        <p:nvSpPr>
          <p:cNvPr id="4318" name="PlaceHolder 2"/>
          <p:cNvSpPr>
            <a:spLocks noGrp="1"/>
          </p:cNvSpPr>
          <p:nvPr>
            <p:ph type="body"/>
          </p:nvPr>
        </p:nvSpPr>
        <p:spPr>
          <a:xfrm>
            <a:off x="685800" y="4343400"/>
            <a:ext cx="5485680" cy="4114080"/>
          </a:xfrm>
          <a:prstGeom prst="rect">
            <a:avLst/>
          </a:prstGeom>
        </p:spPr>
        <p:txBody>
          <a:bodyPr lIns="0" rIns="0" tIns="0" bIns="0">
            <a:noAutofit/>
          </a:bodyPr>
          <a:p>
            <a:pPr marL="216000" indent="-215640">
              <a:lnSpc>
                <a:spcPct val="100000"/>
              </a:lnSpc>
            </a:pPr>
            <a:endParaRPr b="0" lang="it-IT" sz="2000" spc="-1" strike="noStrike">
              <a:latin typeface="Arial"/>
            </a:endParaRPr>
          </a:p>
          <a:p>
            <a:pPr marL="216000" indent="-215640">
              <a:lnSpc>
                <a:spcPct val="100000"/>
              </a:lnSpc>
            </a:pPr>
            <a:endParaRPr b="0" lang="it-IT" sz="2000" spc="-1" strike="noStrike">
              <a:latin typeface="Arial"/>
            </a:endParaRPr>
          </a:p>
          <a:p>
            <a:pPr marL="216000" indent="-215640">
              <a:lnSpc>
                <a:spcPct val="100000"/>
              </a:lnSpc>
            </a:pPr>
            <a:endParaRPr b="0" lang="it-IT" sz="2000" spc="-1" strike="noStrike">
              <a:latin typeface="Arial"/>
            </a:endParaRPr>
          </a:p>
        </p:txBody>
      </p:sp>
      <p:sp>
        <p:nvSpPr>
          <p:cNvPr id="4319"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3F6EAA04-D07F-4091-B811-8BAB9DEBBEAC}" type="slidenum">
              <a:rPr b="0" lang="it-IT" sz="1300" spc="-1" strike="noStrike">
                <a:solidFill>
                  <a:srgbClr val="000000"/>
                </a:solidFill>
                <a:latin typeface="Arial"/>
                <a:ea typeface="ＭＳ Ｐゴシック"/>
              </a:rPr>
              <a:t>&lt;numero&gt;</a:t>
            </a:fld>
            <a:endParaRPr b="0" lang="it-IT" sz="1300" spc="-1" strike="noStrike">
              <a:latin typeface="Arial"/>
            </a:endParaRPr>
          </a:p>
        </p:txBody>
      </p:sp>
    </p:spTree>
  </p:cSld>
</p:notes>
</file>

<file path=ppt/notesSlides/notesSlide10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0" name="PlaceHolder 1"/>
          <p:cNvSpPr>
            <a:spLocks noGrp="1"/>
          </p:cNvSpPr>
          <p:nvPr>
            <p:ph type="sldImg"/>
          </p:nvPr>
        </p:nvSpPr>
        <p:spPr>
          <a:xfrm>
            <a:off x="1143000" y="685800"/>
            <a:ext cx="4571280" cy="3428280"/>
          </a:xfrm>
          <a:prstGeom prst="rect">
            <a:avLst/>
          </a:prstGeom>
        </p:spPr>
      </p:sp>
      <p:sp>
        <p:nvSpPr>
          <p:cNvPr id="4321" name="PlaceHolder 2"/>
          <p:cNvSpPr>
            <a:spLocks noGrp="1"/>
          </p:cNvSpPr>
          <p:nvPr>
            <p:ph type="body"/>
          </p:nvPr>
        </p:nvSpPr>
        <p:spPr>
          <a:xfrm>
            <a:off x="685800" y="4343400"/>
            <a:ext cx="5485680" cy="4114080"/>
          </a:xfrm>
          <a:prstGeom prst="rect">
            <a:avLst/>
          </a:prstGeom>
        </p:spPr>
        <p:txBody>
          <a:bodyPr lIns="0" rIns="0" tIns="0" bIns="0">
            <a:normAutofit/>
          </a:bodyPr>
          <a:p>
            <a:endParaRPr b="0" lang="it-IT" sz="2000" spc="-1" strike="noStrike">
              <a:latin typeface="Arial"/>
            </a:endParaRPr>
          </a:p>
        </p:txBody>
      </p:sp>
      <p:sp>
        <p:nvSpPr>
          <p:cNvPr id="4322"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32C04982-AF5D-4E0C-9522-55E6BC2BDF81}" type="slidenum">
              <a:rPr b="0" lang="it-IT" sz="1200" spc="-1" strike="noStrike">
                <a:solidFill>
                  <a:srgbClr val="000000"/>
                </a:solidFill>
                <a:latin typeface="Arial"/>
                <a:ea typeface="ＭＳ Ｐゴシック"/>
              </a:rPr>
              <a:t>104</a:t>
            </a:fld>
            <a:endParaRPr b="0" lang="it-IT" sz="1200" spc="-1" strike="noStrike">
              <a:latin typeface="Arial"/>
            </a:endParaRPr>
          </a:p>
        </p:txBody>
      </p:sp>
    </p:spTree>
  </p:cSld>
</p:notes>
</file>

<file path=ppt/notesSlides/notesSlide10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3" name="PlaceHolder 1"/>
          <p:cNvSpPr>
            <a:spLocks noGrp="1"/>
          </p:cNvSpPr>
          <p:nvPr>
            <p:ph type="sldImg"/>
          </p:nvPr>
        </p:nvSpPr>
        <p:spPr>
          <a:xfrm>
            <a:off x="1143000" y="685800"/>
            <a:ext cx="4571280" cy="3428280"/>
          </a:xfrm>
          <a:prstGeom prst="rect">
            <a:avLst/>
          </a:prstGeom>
        </p:spPr>
      </p:sp>
      <p:sp>
        <p:nvSpPr>
          <p:cNvPr id="4324"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325"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EC789DB0-1A8F-4601-A212-F6926C392E7A}"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10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6" name="PlaceHolder 1"/>
          <p:cNvSpPr>
            <a:spLocks noGrp="1"/>
          </p:cNvSpPr>
          <p:nvPr>
            <p:ph type="sldImg"/>
          </p:nvPr>
        </p:nvSpPr>
        <p:spPr>
          <a:xfrm>
            <a:off x="1143000" y="685800"/>
            <a:ext cx="4571280" cy="3428280"/>
          </a:xfrm>
          <a:prstGeom prst="rect">
            <a:avLst/>
          </a:prstGeom>
        </p:spPr>
      </p:sp>
      <p:sp>
        <p:nvSpPr>
          <p:cNvPr id="4327"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328"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591BF33C-303D-4C72-B9F3-480AE8115B77}"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10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9" name="PlaceHolder 1"/>
          <p:cNvSpPr>
            <a:spLocks noGrp="1"/>
          </p:cNvSpPr>
          <p:nvPr>
            <p:ph type="sldImg"/>
          </p:nvPr>
        </p:nvSpPr>
        <p:spPr>
          <a:xfrm>
            <a:off x="1143000" y="685800"/>
            <a:ext cx="4571280" cy="3428280"/>
          </a:xfrm>
          <a:prstGeom prst="rect">
            <a:avLst/>
          </a:prstGeom>
        </p:spPr>
      </p:sp>
      <p:sp>
        <p:nvSpPr>
          <p:cNvPr id="4330"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331"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8F664EFD-59E4-4E88-9521-82E6794B2AC4}"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10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2" name="PlaceHolder 1"/>
          <p:cNvSpPr>
            <a:spLocks noGrp="1"/>
          </p:cNvSpPr>
          <p:nvPr>
            <p:ph type="sldImg"/>
          </p:nvPr>
        </p:nvSpPr>
        <p:spPr>
          <a:xfrm>
            <a:off x="1143000" y="685800"/>
            <a:ext cx="4571280" cy="3428280"/>
          </a:xfrm>
          <a:prstGeom prst="rect">
            <a:avLst/>
          </a:prstGeom>
        </p:spPr>
      </p:sp>
      <p:sp>
        <p:nvSpPr>
          <p:cNvPr id="4333"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334"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9EA49157-FD0E-4E99-A551-4D9884715743}"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1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5"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1EDE5F41-16DD-4A68-99BB-D92D1BCD81E8}" type="slidenum">
              <a:rPr b="0" lang="it-IT" sz="1300" spc="-1" strike="noStrike">
                <a:solidFill>
                  <a:srgbClr val="000000"/>
                </a:solidFill>
                <a:latin typeface="Times New Roman"/>
              </a:rPr>
              <a:t>&lt;numero&gt;</a:t>
            </a:fld>
            <a:endParaRPr b="0" lang="it-IT" sz="1300" spc="-1" strike="noStrike">
              <a:latin typeface="Arial"/>
            </a:endParaRPr>
          </a:p>
        </p:txBody>
      </p:sp>
      <p:sp>
        <p:nvSpPr>
          <p:cNvPr id="4336" name="PlaceHolder 2"/>
          <p:cNvSpPr>
            <a:spLocks noGrp="1"/>
          </p:cNvSpPr>
          <p:nvPr>
            <p:ph type="sldImg"/>
          </p:nvPr>
        </p:nvSpPr>
        <p:spPr>
          <a:xfrm>
            <a:off x="1143000" y="685800"/>
            <a:ext cx="4571280" cy="3428280"/>
          </a:xfrm>
          <a:prstGeom prst="rect">
            <a:avLst/>
          </a:prstGeom>
        </p:spPr>
      </p:sp>
      <p:sp>
        <p:nvSpPr>
          <p:cNvPr id="4337"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1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8" name="PlaceHolder 1"/>
          <p:cNvSpPr>
            <a:spLocks noGrp="1"/>
          </p:cNvSpPr>
          <p:nvPr>
            <p:ph type="sldImg"/>
          </p:nvPr>
        </p:nvSpPr>
        <p:spPr>
          <a:xfrm>
            <a:off x="1143000" y="685800"/>
            <a:ext cx="4571280" cy="3428280"/>
          </a:xfrm>
          <a:prstGeom prst="rect">
            <a:avLst/>
          </a:prstGeom>
        </p:spPr>
      </p:sp>
      <p:sp>
        <p:nvSpPr>
          <p:cNvPr id="4339" name="PlaceHolder 2"/>
          <p:cNvSpPr>
            <a:spLocks noGrp="1"/>
          </p:cNvSpPr>
          <p:nvPr>
            <p:ph type="body"/>
          </p:nvPr>
        </p:nvSpPr>
        <p:spPr>
          <a:xfrm>
            <a:off x="685800" y="4343400"/>
            <a:ext cx="5485680" cy="4114080"/>
          </a:xfrm>
          <a:prstGeom prst="rect">
            <a:avLst/>
          </a:prstGeom>
        </p:spPr>
        <p:txBody>
          <a:bodyPr lIns="0" rIns="0" tIns="0" bIns="0">
            <a:normAutofit/>
          </a:bodyPr>
          <a:p>
            <a:endParaRPr b="0" lang="it-IT" sz="2000" spc="-1" strike="noStrike">
              <a:latin typeface="Arial"/>
            </a:endParaRPr>
          </a:p>
        </p:txBody>
      </p:sp>
      <p:sp>
        <p:nvSpPr>
          <p:cNvPr id="4340"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1D63C8F8-B9BF-4AF0-9D2B-53714FFD771C}" type="slidenum">
              <a:rPr b="0" lang="it-IT" sz="1300" spc="-1" strike="noStrike">
                <a:solidFill>
                  <a:srgbClr val="000000"/>
                </a:solidFill>
                <a:latin typeface="Times New Roman"/>
              </a:rPr>
              <a:t>111</a:t>
            </a:fld>
            <a:endParaRPr b="0" lang="it-IT" sz="1300" spc="-1" strike="noStrike">
              <a:latin typeface="Arial"/>
            </a:endParaRPr>
          </a:p>
        </p:txBody>
      </p:sp>
    </p:spTree>
  </p:cSld>
</p:notes>
</file>

<file path=ppt/notesSlides/notesSlide1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1" name="PlaceHolder 1"/>
          <p:cNvSpPr>
            <a:spLocks noGrp="1"/>
          </p:cNvSpPr>
          <p:nvPr>
            <p:ph type="sldImg"/>
          </p:nvPr>
        </p:nvSpPr>
        <p:spPr>
          <a:xfrm>
            <a:off x="1143000" y="685800"/>
            <a:ext cx="4571280" cy="3428280"/>
          </a:xfrm>
          <a:prstGeom prst="rect">
            <a:avLst/>
          </a:prstGeom>
        </p:spPr>
      </p:sp>
      <p:sp>
        <p:nvSpPr>
          <p:cNvPr id="4342"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343"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CC3506B2-CC46-4942-A5E1-009C23A1E7FB}" type="slidenum">
              <a:rPr b="0" lang="it-IT" sz="1300" spc="-1" strike="noStrike">
                <a:solidFill>
                  <a:srgbClr val="000000"/>
                </a:solidFill>
                <a:latin typeface="Times New Roman"/>
              </a:rPr>
              <a:t>&lt;numero&gt;</a:t>
            </a:fld>
            <a:endParaRPr b="0" lang="it-IT" sz="1300" spc="-1" strike="noStrike">
              <a:latin typeface="Arial"/>
            </a:endParaRPr>
          </a:p>
        </p:txBody>
      </p:sp>
    </p:spTree>
  </p:cSld>
</p:notes>
</file>

<file path=ppt/notesSlides/notesSlide1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4" name="PlaceHolder 1"/>
          <p:cNvSpPr>
            <a:spLocks noGrp="1"/>
          </p:cNvSpPr>
          <p:nvPr>
            <p:ph type="sldImg"/>
          </p:nvPr>
        </p:nvSpPr>
        <p:spPr>
          <a:xfrm>
            <a:off x="1143000" y="685800"/>
            <a:ext cx="4571280" cy="3428280"/>
          </a:xfrm>
          <a:prstGeom prst="rect">
            <a:avLst/>
          </a:prstGeom>
        </p:spPr>
      </p:sp>
      <p:sp>
        <p:nvSpPr>
          <p:cNvPr id="4345"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346"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3C2E00E8-7760-4BF8-AE15-BA2187FB8EF7}" type="slidenum">
              <a:rPr b="0" lang="it-IT" sz="1300" spc="-1" strike="noStrike">
                <a:solidFill>
                  <a:srgbClr val="000000"/>
                </a:solidFill>
                <a:latin typeface="Times New Roman"/>
              </a:rPr>
              <a:t>&lt;numero&gt;</a:t>
            </a:fld>
            <a:endParaRPr b="0" lang="it-IT" sz="1300" spc="-1" strike="noStrike">
              <a:latin typeface="Arial"/>
            </a:endParaRPr>
          </a:p>
        </p:txBody>
      </p:sp>
    </p:spTree>
  </p:cSld>
</p:notes>
</file>

<file path=ppt/notesSlides/notesSlide1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7" name="PlaceHolder 1"/>
          <p:cNvSpPr>
            <a:spLocks noGrp="1"/>
          </p:cNvSpPr>
          <p:nvPr>
            <p:ph type="sldImg"/>
          </p:nvPr>
        </p:nvSpPr>
        <p:spPr>
          <a:xfrm>
            <a:off x="1143000" y="685800"/>
            <a:ext cx="4571280" cy="3428280"/>
          </a:xfrm>
          <a:prstGeom prst="rect">
            <a:avLst/>
          </a:prstGeom>
        </p:spPr>
      </p:sp>
      <p:sp>
        <p:nvSpPr>
          <p:cNvPr id="4348"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349"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F1B4531D-A42C-4D41-9F96-70454F8EDD60}" type="slidenum">
              <a:rPr b="0" lang="it-IT" sz="1300" spc="-1" strike="noStrike">
                <a:solidFill>
                  <a:srgbClr val="000000"/>
                </a:solidFill>
                <a:latin typeface="Times New Roman"/>
              </a:rPr>
              <a:t>&lt;numero&gt;</a:t>
            </a:fld>
            <a:endParaRPr b="0" lang="it-IT" sz="1300" spc="-1" strike="noStrike">
              <a:latin typeface="Arial"/>
            </a:endParaRPr>
          </a:p>
        </p:txBody>
      </p:sp>
    </p:spTree>
  </p:cSld>
</p:notes>
</file>

<file path=ppt/notesSlides/notesSlide1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0" name="PlaceHolder 1"/>
          <p:cNvSpPr>
            <a:spLocks noGrp="1"/>
          </p:cNvSpPr>
          <p:nvPr>
            <p:ph type="sldImg"/>
          </p:nvPr>
        </p:nvSpPr>
        <p:spPr>
          <a:xfrm>
            <a:off x="1143000" y="685800"/>
            <a:ext cx="4571280" cy="3428280"/>
          </a:xfrm>
          <a:prstGeom prst="rect">
            <a:avLst/>
          </a:prstGeom>
        </p:spPr>
      </p:sp>
      <p:sp>
        <p:nvSpPr>
          <p:cNvPr id="4351" name="PlaceHolder 2"/>
          <p:cNvSpPr>
            <a:spLocks noGrp="1"/>
          </p:cNvSpPr>
          <p:nvPr>
            <p:ph type="body"/>
          </p:nvPr>
        </p:nvSpPr>
        <p:spPr>
          <a:xfrm>
            <a:off x="685800" y="4343400"/>
            <a:ext cx="5485680" cy="4114080"/>
          </a:xfrm>
          <a:prstGeom prst="rect">
            <a:avLst/>
          </a:prstGeom>
        </p:spPr>
        <p:txBody>
          <a:bodyPr lIns="0" rIns="0" tIns="0" bIns="0">
            <a:normAutofit/>
          </a:bodyPr>
          <a:p>
            <a:endParaRPr b="0" lang="it-IT" sz="2000" spc="-1" strike="noStrike">
              <a:latin typeface="Arial"/>
            </a:endParaRPr>
          </a:p>
        </p:txBody>
      </p:sp>
      <p:sp>
        <p:nvSpPr>
          <p:cNvPr id="4352"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04D8122A-3DB2-47F1-9BE3-AF325D2FD3C8}" type="slidenum">
              <a:rPr b="0" lang="it-IT" sz="1300" spc="-1" strike="noStrike">
                <a:solidFill>
                  <a:srgbClr val="000000"/>
                </a:solidFill>
                <a:latin typeface="Times New Roman"/>
              </a:rPr>
              <a:t>115</a:t>
            </a:fld>
            <a:endParaRPr b="0" lang="it-IT" sz="1300" spc="-1" strike="noStrike">
              <a:latin typeface="Arial"/>
            </a:endParaRPr>
          </a:p>
        </p:txBody>
      </p:sp>
    </p:spTree>
  </p:cSld>
</p:notes>
</file>

<file path=ppt/notesSlides/notesSlide1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3"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B1B0F104-974E-4E01-8FF7-D90FE8405CA9}" type="slidenum">
              <a:rPr b="0" lang="it-IT" sz="1200" spc="-1" strike="noStrike">
                <a:latin typeface="Times New Roman"/>
              </a:rPr>
              <a:t>115</a:t>
            </a:fld>
            <a:endParaRPr b="0" lang="it-IT" sz="1200" spc="-1" strike="noStrike">
              <a:latin typeface="Arial"/>
            </a:endParaRPr>
          </a:p>
        </p:txBody>
      </p:sp>
      <p:sp>
        <p:nvSpPr>
          <p:cNvPr id="4354" name="PlaceHolder 2"/>
          <p:cNvSpPr>
            <a:spLocks noGrp="1"/>
          </p:cNvSpPr>
          <p:nvPr>
            <p:ph type="sldImg"/>
          </p:nvPr>
        </p:nvSpPr>
        <p:spPr>
          <a:xfrm>
            <a:off x="1143000" y="685800"/>
            <a:ext cx="4571280" cy="3428280"/>
          </a:xfrm>
          <a:prstGeom prst="rect">
            <a:avLst/>
          </a:prstGeom>
        </p:spPr>
      </p:sp>
      <p:sp>
        <p:nvSpPr>
          <p:cNvPr id="4355" name="PlaceHolder 3"/>
          <p:cNvSpPr>
            <a:spLocks noGrp="1"/>
          </p:cNvSpPr>
          <p:nvPr>
            <p:ph type="body"/>
          </p:nvPr>
        </p:nvSpPr>
        <p:spPr>
          <a:xfrm>
            <a:off x="0" y="0"/>
            <a:ext cx="359640" cy="359640"/>
          </a:xfrm>
          <a:prstGeom prst="rect">
            <a:avLst/>
          </a:prstGeom>
        </p:spPr>
        <p:txBody>
          <a:bodyPr lIns="0" rIns="0" tIns="0" bIns="0">
            <a:normAutofit fontScale="1000"/>
          </a:bodyPr>
          <a:p>
            <a:endParaRPr b="0" lang="it-IT" sz="2000" spc="-1" strike="noStrike">
              <a:latin typeface="Arial"/>
            </a:endParaRPr>
          </a:p>
        </p:txBody>
      </p:sp>
      <p:sp>
        <p:nvSpPr>
          <p:cNvPr id="4356" name="CustomShape 4"/>
          <p:cNvSpPr/>
          <p:nvPr/>
        </p:nvSpPr>
        <p:spPr>
          <a:xfrm>
            <a:off x="3884760" y="8685360"/>
            <a:ext cx="2971080" cy="45648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9CF756F-A3D4-4814-AECE-19085D7F207E}" type="slidenum">
              <a:rPr b="0" lang="it-IT" sz="1200" spc="-1" strike="noStrike">
                <a:solidFill>
                  <a:srgbClr val="000000"/>
                </a:solidFill>
                <a:latin typeface="Arial"/>
                <a:ea typeface="ヒラギノ角ゴ Pro W3"/>
              </a:rPr>
              <a:t>&lt;numero&gt;</a:t>
            </a:fld>
            <a:endParaRPr b="0" lang="it-IT" sz="1200" spc="-1" strike="noStrike">
              <a:latin typeface="Arial"/>
            </a:endParaRPr>
          </a:p>
        </p:txBody>
      </p:sp>
    </p:spTree>
  </p:cSld>
</p:notes>
</file>

<file path=ppt/notesSlides/notesSlide1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7"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E9EEC5D7-DDC9-4FC0-AEEB-1FD4B3686F3F}" type="slidenum">
              <a:rPr b="0" lang="it-IT" sz="1200" spc="-1" strike="noStrike">
                <a:latin typeface="Times New Roman"/>
              </a:rPr>
              <a:t>&lt;numero&gt;</a:t>
            </a:fld>
            <a:endParaRPr b="0" lang="it-IT" sz="1200" spc="-1" strike="noStrike">
              <a:latin typeface="Arial"/>
            </a:endParaRPr>
          </a:p>
        </p:txBody>
      </p:sp>
      <p:sp>
        <p:nvSpPr>
          <p:cNvPr id="4358" name="PlaceHolder 2"/>
          <p:cNvSpPr>
            <a:spLocks noGrp="1"/>
          </p:cNvSpPr>
          <p:nvPr>
            <p:ph type="sldImg"/>
          </p:nvPr>
        </p:nvSpPr>
        <p:spPr>
          <a:xfrm>
            <a:off x="1143000" y="685800"/>
            <a:ext cx="4571280" cy="3428280"/>
          </a:xfrm>
          <a:prstGeom prst="rect">
            <a:avLst/>
          </a:prstGeom>
        </p:spPr>
      </p:sp>
      <p:sp>
        <p:nvSpPr>
          <p:cNvPr id="4359" name="PlaceHolder 3"/>
          <p:cNvSpPr>
            <a:spLocks noGrp="1"/>
          </p:cNvSpPr>
          <p:nvPr>
            <p:ph type="body"/>
          </p:nvPr>
        </p:nvSpPr>
        <p:spPr>
          <a:xfrm>
            <a:off x="0" y="0"/>
            <a:ext cx="359640" cy="359640"/>
          </a:xfrm>
          <a:prstGeom prst="rect">
            <a:avLst/>
          </a:prstGeom>
        </p:spPr>
        <p:txBody>
          <a:bodyPr lIns="0" rIns="0" tIns="0" bIns="0">
            <a:normAutofit fontScale="1000"/>
          </a:bodyPr>
          <a:p>
            <a:endParaRPr b="0" lang="it-IT" sz="2000" spc="-1" strike="noStrike">
              <a:latin typeface="Arial"/>
            </a:endParaRPr>
          </a:p>
        </p:txBody>
      </p:sp>
      <p:sp>
        <p:nvSpPr>
          <p:cNvPr id="4360" name="CustomShape 4"/>
          <p:cNvSpPr/>
          <p:nvPr/>
        </p:nvSpPr>
        <p:spPr>
          <a:xfrm>
            <a:off x="3884760" y="8685360"/>
            <a:ext cx="2971080" cy="45648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F639F1A-DA7C-4599-89DF-DE12804B0DB4}" type="slidenum">
              <a:rPr b="0" lang="it-IT" sz="1200" spc="-1" strike="noStrike">
                <a:solidFill>
                  <a:srgbClr val="000000"/>
                </a:solidFill>
                <a:latin typeface="Arial"/>
                <a:ea typeface="ヒラギノ角ゴ Pro W3"/>
              </a:rPr>
              <a:t>&lt;numero&gt;</a:t>
            </a:fld>
            <a:endParaRPr b="0" lang="it-IT" sz="1200" spc="-1" strike="noStrike">
              <a:latin typeface="Arial"/>
            </a:endParaRPr>
          </a:p>
        </p:txBody>
      </p:sp>
    </p:spTree>
  </p:cSld>
</p:notes>
</file>

<file path=ppt/notesSlides/notesSlide1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1"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FA4ACF72-F48F-4C37-8BA9-2E4D1941A227}" type="slidenum">
              <a:rPr b="0" lang="it-IT" sz="1200" spc="-1" strike="noStrike">
                <a:latin typeface="Times New Roman"/>
              </a:rPr>
              <a:t>&lt;numero&gt;</a:t>
            </a:fld>
            <a:endParaRPr b="0" lang="it-IT" sz="1200" spc="-1" strike="noStrike">
              <a:latin typeface="Arial"/>
            </a:endParaRPr>
          </a:p>
        </p:txBody>
      </p:sp>
      <p:sp>
        <p:nvSpPr>
          <p:cNvPr id="4362" name="PlaceHolder 2"/>
          <p:cNvSpPr>
            <a:spLocks noGrp="1"/>
          </p:cNvSpPr>
          <p:nvPr>
            <p:ph type="sldImg"/>
          </p:nvPr>
        </p:nvSpPr>
        <p:spPr>
          <a:xfrm>
            <a:off x="1143000" y="685800"/>
            <a:ext cx="4571280" cy="3428280"/>
          </a:xfrm>
          <a:prstGeom prst="rect">
            <a:avLst/>
          </a:prstGeom>
        </p:spPr>
      </p:sp>
      <p:sp>
        <p:nvSpPr>
          <p:cNvPr id="4363" name="PlaceHolder 3"/>
          <p:cNvSpPr>
            <a:spLocks noGrp="1"/>
          </p:cNvSpPr>
          <p:nvPr>
            <p:ph type="body"/>
          </p:nvPr>
        </p:nvSpPr>
        <p:spPr>
          <a:xfrm>
            <a:off x="0" y="0"/>
            <a:ext cx="359640" cy="359640"/>
          </a:xfrm>
          <a:prstGeom prst="rect">
            <a:avLst/>
          </a:prstGeom>
        </p:spPr>
        <p:txBody>
          <a:bodyPr lIns="0" rIns="0" tIns="0" bIns="0">
            <a:normAutofit/>
          </a:bodyPr>
          <a:p>
            <a:pPr marL="216000" indent="-215640">
              <a:lnSpc>
                <a:spcPct val="100000"/>
              </a:lnSpc>
            </a:pPr>
            <a:r>
              <a:rPr b="0" lang="it-IT" sz="1100" spc="-1" strike="noStrike">
                <a:latin typeface="Arial"/>
              </a:rPr>
              <a:t>S is related to the secondary sulphates which have a regional origin</a:t>
            </a:r>
            <a:endParaRPr b="0" lang="it-IT" sz="1100" spc="-1" strike="noStrike">
              <a:latin typeface="Arial"/>
            </a:endParaRPr>
          </a:p>
          <a:p>
            <a:pPr marL="216000" indent="-215640">
              <a:lnSpc>
                <a:spcPct val="100000"/>
              </a:lnSpc>
            </a:pPr>
            <a:r>
              <a:rPr b="0" lang="it-IT" sz="1100" spc="-1" strike="noStrike">
                <a:latin typeface="Arial"/>
              </a:rPr>
              <a:t>It is interesting to note that the concentration of the dust component obtained by the sum of the crostal elements as oxides is up to 35 microgram/m3</a:t>
            </a:r>
            <a:endParaRPr b="0" lang="it-IT" sz="1100" spc="-1" strike="noStrike">
              <a:latin typeface="Arial"/>
            </a:endParaRPr>
          </a:p>
        </p:txBody>
      </p:sp>
      <p:sp>
        <p:nvSpPr>
          <p:cNvPr id="4364" name="CustomShape 4"/>
          <p:cNvSpPr/>
          <p:nvPr/>
        </p:nvSpPr>
        <p:spPr>
          <a:xfrm>
            <a:off x="3884760" y="8685360"/>
            <a:ext cx="2971080" cy="45648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7220CFDE-3B56-4523-AD5C-F89255B6792C}" type="slidenum">
              <a:rPr b="0" lang="it-IT" sz="1200" spc="-1" strike="noStrike">
                <a:solidFill>
                  <a:srgbClr val="000000"/>
                </a:solidFill>
                <a:latin typeface="Arial"/>
                <a:ea typeface="ヒラギノ角ゴ Pro W3"/>
              </a:rPr>
              <a:t>&lt;numero&gt;</a:t>
            </a:fld>
            <a:endParaRPr b="0" lang="it-IT" sz="1200" spc="-1" strike="noStrike">
              <a:latin typeface="Arial"/>
            </a:endParaRPr>
          </a:p>
        </p:txBody>
      </p:sp>
    </p:spTree>
  </p:cSld>
</p:notes>
</file>

<file path=ppt/notesSlides/notesSlide1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5" name="PlaceHolder 1"/>
          <p:cNvSpPr>
            <a:spLocks noGrp="1"/>
          </p:cNvSpPr>
          <p:nvPr>
            <p:ph type="sldImg"/>
          </p:nvPr>
        </p:nvSpPr>
        <p:spPr>
          <a:xfrm>
            <a:off x="1143000" y="685800"/>
            <a:ext cx="4571280" cy="3428280"/>
          </a:xfrm>
          <a:prstGeom prst="rect">
            <a:avLst/>
          </a:prstGeom>
        </p:spPr>
      </p:sp>
      <p:sp>
        <p:nvSpPr>
          <p:cNvPr id="4366"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367"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DEAC50A9-6168-4BC1-BFD8-62C825C9C790}"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1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8"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5793881B-24AC-4FA0-9317-9083BE5F58F3}" type="slidenum">
              <a:rPr b="0" lang="it-IT" sz="1200" spc="-1" strike="noStrike">
                <a:latin typeface="Times New Roman"/>
              </a:rPr>
              <a:t>&lt;numero&gt;</a:t>
            </a:fld>
            <a:endParaRPr b="0" lang="it-IT" sz="1200" spc="-1" strike="noStrike">
              <a:latin typeface="Arial"/>
            </a:endParaRPr>
          </a:p>
        </p:txBody>
      </p:sp>
      <p:sp>
        <p:nvSpPr>
          <p:cNvPr id="4369" name="PlaceHolder 2"/>
          <p:cNvSpPr>
            <a:spLocks noGrp="1"/>
          </p:cNvSpPr>
          <p:nvPr>
            <p:ph type="sldImg"/>
          </p:nvPr>
        </p:nvSpPr>
        <p:spPr>
          <a:xfrm>
            <a:off x="1143000" y="685800"/>
            <a:ext cx="4571280" cy="3428280"/>
          </a:xfrm>
          <a:prstGeom prst="rect">
            <a:avLst/>
          </a:prstGeom>
        </p:spPr>
      </p:sp>
      <p:sp>
        <p:nvSpPr>
          <p:cNvPr id="4370" name="PlaceHolder 3"/>
          <p:cNvSpPr>
            <a:spLocks noGrp="1"/>
          </p:cNvSpPr>
          <p:nvPr>
            <p:ph type="body"/>
          </p:nvPr>
        </p:nvSpPr>
        <p:spPr>
          <a:xfrm>
            <a:off x="0" y="0"/>
            <a:ext cx="359640" cy="359640"/>
          </a:xfrm>
          <a:prstGeom prst="rect">
            <a:avLst/>
          </a:prstGeom>
        </p:spPr>
        <p:txBody>
          <a:bodyPr lIns="0" rIns="0" tIns="0" bIns="0">
            <a:normAutofit fontScale="1000"/>
          </a:bodyPr>
          <a:p>
            <a:endParaRPr b="0" lang="it-IT" sz="2000" spc="-1" strike="noStrike">
              <a:latin typeface="Arial"/>
            </a:endParaRPr>
          </a:p>
        </p:txBody>
      </p:sp>
      <p:sp>
        <p:nvSpPr>
          <p:cNvPr id="4371" name="CustomShape 4"/>
          <p:cNvSpPr/>
          <p:nvPr/>
        </p:nvSpPr>
        <p:spPr>
          <a:xfrm>
            <a:off x="3884760" y="8685360"/>
            <a:ext cx="2971080" cy="45648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0CCE8B4-9AA1-4770-AD70-BDC33E92880C}" type="slidenum">
              <a:rPr b="0" lang="it-IT" sz="1200" spc="-1" strike="noStrike">
                <a:solidFill>
                  <a:srgbClr val="000000"/>
                </a:solidFill>
                <a:latin typeface="Arial"/>
                <a:ea typeface="ヒラギノ角ゴ Pro W3"/>
              </a:rPr>
              <a:t>&lt;numero&gt;</a:t>
            </a:fld>
            <a:endParaRPr b="0" lang="it-IT" sz="1200" spc="-1" strike="noStrike">
              <a:latin typeface="Arial"/>
            </a:endParaRPr>
          </a:p>
        </p:txBody>
      </p:sp>
    </p:spTree>
  </p:cSld>
</p:notes>
</file>

<file path=ppt/notesSlides/notesSlide1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2"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A313747A-92C5-4553-8176-E449DE15D690}" type="slidenum">
              <a:rPr b="0" lang="it-IT" sz="1200" spc="-1" strike="noStrike">
                <a:latin typeface="Times New Roman"/>
              </a:rPr>
              <a:t>&lt;numero&gt;</a:t>
            </a:fld>
            <a:endParaRPr b="0" lang="it-IT" sz="1200" spc="-1" strike="noStrike">
              <a:latin typeface="Arial"/>
            </a:endParaRPr>
          </a:p>
        </p:txBody>
      </p:sp>
      <p:sp>
        <p:nvSpPr>
          <p:cNvPr id="4373" name="PlaceHolder 2"/>
          <p:cNvSpPr>
            <a:spLocks noGrp="1"/>
          </p:cNvSpPr>
          <p:nvPr>
            <p:ph type="sldImg"/>
          </p:nvPr>
        </p:nvSpPr>
        <p:spPr>
          <a:xfrm>
            <a:off x="1143000" y="685800"/>
            <a:ext cx="4571280" cy="3428280"/>
          </a:xfrm>
          <a:prstGeom prst="rect">
            <a:avLst/>
          </a:prstGeom>
        </p:spPr>
      </p:sp>
      <p:sp>
        <p:nvSpPr>
          <p:cNvPr id="4374" name="PlaceHolder 3"/>
          <p:cNvSpPr>
            <a:spLocks noGrp="1"/>
          </p:cNvSpPr>
          <p:nvPr>
            <p:ph type="body"/>
          </p:nvPr>
        </p:nvSpPr>
        <p:spPr>
          <a:xfrm>
            <a:off x="0" y="0"/>
            <a:ext cx="359640" cy="359640"/>
          </a:xfrm>
          <a:prstGeom prst="rect">
            <a:avLst/>
          </a:prstGeom>
        </p:spPr>
        <p:txBody>
          <a:bodyPr lIns="0" rIns="0" tIns="0" bIns="0">
            <a:normAutofit fontScale="1000"/>
          </a:bodyPr>
          <a:p>
            <a:endParaRPr b="0" lang="it-IT" sz="2000" spc="-1" strike="noStrike">
              <a:latin typeface="Arial"/>
            </a:endParaRPr>
          </a:p>
        </p:txBody>
      </p:sp>
      <p:sp>
        <p:nvSpPr>
          <p:cNvPr id="4375" name="CustomShape 4"/>
          <p:cNvSpPr/>
          <p:nvPr/>
        </p:nvSpPr>
        <p:spPr>
          <a:xfrm>
            <a:off x="3884760" y="8685360"/>
            <a:ext cx="2971080" cy="45648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881C00F0-E9C8-40E8-9B91-761086E191AD}" type="slidenum">
              <a:rPr b="0" lang="it-IT" sz="1200" spc="-1" strike="noStrike">
                <a:solidFill>
                  <a:srgbClr val="000000"/>
                </a:solidFill>
                <a:latin typeface="Arial"/>
                <a:ea typeface="ヒラギノ角ゴ Pro W3"/>
              </a:rPr>
              <a:t>&lt;numero&gt;</a:t>
            </a:fld>
            <a:endParaRPr b="0" lang="it-IT" sz="1200" spc="-1" strike="noStrike">
              <a:latin typeface="Arial"/>
            </a:endParaRPr>
          </a:p>
        </p:txBody>
      </p:sp>
    </p:spTree>
  </p:cSld>
</p:notes>
</file>

<file path=ppt/notesSlides/notesSlide1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6" name="PlaceHolder 1"/>
          <p:cNvSpPr>
            <a:spLocks noGrp="1"/>
          </p:cNvSpPr>
          <p:nvPr>
            <p:ph type="sldImg"/>
          </p:nvPr>
        </p:nvSpPr>
        <p:spPr>
          <a:xfrm>
            <a:off x="1143000" y="685800"/>
            <a:ext cx="4571280" cy="3428280"/>
          </a:xfrm>
          <a:prstGeom prst="rect">
            <a:avLst/>
          </a:prstGeom>
        </p:spPr>
      </p:sp>
      <p:sp>
        <p:nvSpPr>
          <p:cNvPr id="4377" name="PlaceHolder 2"/>
          <p:cNvSpPr>
            <a:spLocks noGrp="1"/>
          </p:cNvSpPr>
          <p:nvPr>
            <p:ph type="body"/>
          </p:nvPr>
        </p:nvSpPr>
        <p:spPr>
          <a:xfrm>
            <a:off x="685800" y="4343400"/>
            <a:ext cx="5485680" cy="4114080"/>
          </a:xfrm>
          <a:prstGeom prst="rect">
            <a:avLst/>
          </a:prstGeom>
        </p:spPr>
        <p:txBody>
          <a:bodyPr lIns="0" rIns="0" tIns="0" bIns="0">
            <a:noAutofit/>
          </a:bodyPr>
          <a:p>
            <a:pPr marL="216000" indent="-215640">
              <a:lnSpc>
                <a:spcPct val="100000"/>
              </a:lnSpc>
            </a:pPr>
            <a:r>
              <a:rPr b="1" lang="it-IT" sz="1200" spc="-1" strike="noStrike">
                <a:latin typeface="Arial"/>
              </a:rPr>
              <a:t>open refuse burning </a:t>
            </a:r>
            <a:endParaRPr b="0" lang="it-IT" sz="1200" spc="-1" strike="noStrike">
              <a:latin typeface="Arial"/>
            </a:endParaRPr>
          </a:p>
        </p:txBody>
      </p:sp>
      <p:sp>
        <p:nvSpPr>
          <p:cNvPr id="4378"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BC6EC5B3-11D8-407D-AD64-0C9C65254545}"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1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9" name="PlaceHolder 1"/>
          <p:cNvSpPr>
            <a:spLocks noGrp="1"/>
          </p:cNvSpPr>
          <p:nvPr>
            <p:ph type="sldImg"/>
          </p:nvPr>
        </p:nvSpPr>
        <p:spPr>
          <a:xfrm>
            <a:off x="1143000" y="685800"/>
            <a:ext cx="4571280" cy="3428280"/>
          </a:xfrm>
          <a:prstGeom prst="rect">
            <a:avLst/>
          </a:prstGeom>
        </p:spPr>
      </p:sp>
      <p:sp>
        <p:nvSpPr>
          <p:cNvPr id="4380"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381"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FBD3690B-E1A6-4459-8DEB-8EE1968EC587}"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1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2" name="PlaceHolder 1"/>
          <p:cNvSpPr>
            <a:spLocks noGrp="1"/>
          </p:cNvSpPr>
          <p:nvPr>
            <p:ph type="sldImg"/>
          </p:nvPr>
        </p:nvSpPr>
        <p:spPr>
          <a:xfrm>
            <a:off x="1143000" y="685800"/>
            <a:ext cx="4571280" cy="3428280"/>
          </a:xfrm>
          <a:prstGeom prst="rect">
            <a:avLst/>
          </a:prstGeom>
        </p:spPr>
      </p:sp>
      <p:sp>
        <p:nvSpPr>
          <p:cNvPr id="4383" name="PlaceHolder 2"/>
          <p:cNvSpPr>
            <a:spLocks noGrp="1"/>
          </p:cNvSpPr>
          <p:nvPr>
            <p:ph type="body"/>
          </p:nvPr>
        </p:nvSpPr>
        <p:spPr>
          <a:xfrm>
            <a:off x="685800" y="4343400"/>
            <a:ext cx="5485680" cy="4114080"/>
          </a:xfrm>
          <a:prstGeom prst="rect">
            <a:avLst/>
          </a:prstGeom>
        </p:spPr>
        <p:txBody>
          <a:bodyPr lIns="0" rIns="0" tIns="0" bIns="0">
            <a:noAutofit/>
          </a:bodyPr>
          <a:p>
            <a:pPr marL="216000" indent="-216000">
              <a:lnSpc>
                <a:spcPct val="100000"/>
              </a:lnSpc>
              <a:spcBef>
                <a:spcPts val="360"/>
              </a:spcBef>
            </a:pPr>
            <a:r>
              <a:rPr b="0" lang="it-IT" sz="2000" spc="-1" strike="noStrike">
                <a:latin typeface="Calibri"/>
                <a:ea typeface="Calibri"/>
              </a:rPr>
              <a:t>NE Algeria, Western Sahara to Bechar region and SW Sahara - Western Sahel </a:t>
            </a:r>
            <a:endParaRPr b="0" lang="it-IT" sz="2000" spc="-1" strike="noStrike">
              <a:latin typeface="Arial"/>
            </a:endParaRPr>
          </a:p>
          <a:p>
            <a:pPr marL="216000" indent="-216000">
              <a:lnSpc>
                <a:spcPct val="100000"/>
              </a:lnSpc>
            </a:pPr>
            <a:endParaRPr b="0" lang="it-IT" sz="2000" spc="-1" strike="noStrike">
              <a:latin typeface="Arial"/>
            </a:endParaRPr>
          </a:p>
        </p:txBody>
      </p:sp>
      <p:sp>
        <p:nvSpPr>
          <p:cNvPr id="4384"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88D1C3B6-6D04-47C8-A129-AF74004A7384}"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1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5"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F0798792-D412-411C-9F34-7DBAD89B0254}" type="slidenum">
              <a:rPr b="0" lang="it-IT" sz="1200" spc="-1" strike="noStrike">
                <a:latin typeface="Times New Roman"/>
              </a:rPr>
              <a:t>&lt;numero&gt;</a:t>
            </a:fld>
            <a:endParaRPr b="0" lang="it-IT" sz="1200" spc="-1" strike="noStrike">
              <a:latin typeface="Arial"/>
            </a:endParaRPr>
          </a:p>
        </p:txBody>
      </p:sp>
      <p:sp>
        <p:nvSpPr>
          <p:cNvPr id="4386" name="PlaceHolder 2"/>
          <p:cNvSpPr>
            <a:spLocks noGrp="1"/>
          </p:cNvSpPr>
          <p:nvPr>
            <p:ph type="sldImg"/>
          </p:nvPr>
        </p:nvSpPr>
        <p:spPr>
          <a:xfrm>
            <a:off x="1143000" y="685800"/>
            <a:ext cx="4571280" cy="3428280"/>
          </a:xfrm>
          <a:prstGeom prst="rect">
            <a:avLst/>
          </a:prstGeom>
        </p:spPr>
      </p:sp>
      <p:sp>
        <p:nvSpPr>
          <p:cNvPr id="4387" name="PlaceHolder 3"/>
          <p:cNvSpPr>
            <a:spLocks noGrp="1"/>
          </p:cNvSpPr>
          <p:nvPr>
            <p:ph type="body"/>
          </p:nvPr>
        </p:nvSpPr>
        <p:spPr>
          <a:xfrm>
            <a:off x="914400" y="4343400"/>
            <a:ext cx="50284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1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8" name="PlaceHolder 1"/>
          <p:cNvSpPr>
            <a:spLocks noGrp="1"/>
          </p:cNvSpPr>
          <p:nvPr>
            <p:ph type="sldImg"/>
          </p:nvPr>
        </p:nvSpPr>
        <p:spPr>
          <a:xfrm>
            <a:off x="1143000" y="685800"/>
            <a:ext cx="4571280" cy="3428280"/>
          </a:xfrm>
          <a:prstGeom prst="rect">
            <a:avLst/>
          </a:prstGeom>
        </p:spPr>
      </p:sp>
      <p:sp>
        <p:nvSpPr>
          <p:cNvPr id="4389"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390"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E1834493-AD52-4C48-B691-35402046E50E}"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1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1"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857E5CD6-2EA4-43EA-B549-FA8356D26F58}"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392" name="PlaceHolder 2"/>
          <p:cNvSpPr>
            <a:spLocks noGrp="1"/>
          </p:cNvSpPr>
          <p:nvPr>
            <p:ph type="sldImg"/>
          </p:nvPr>
        </p:nvSpPr>
        <p:spPr>
          <a:xfrm>
            <a:off x="1143000" y="685800"/>
            <a:ext cx="4571280" cy="3428280"/>
          </a:xfrm>
          <a:prstGeom prst="rect">
            <a:avLst/>
          </a:prstGeom>
        </p:spPr>
      </p:sp>
      <p:sp>
        <p:nvSpPr>
          <p:cNvPr id="4393"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1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4"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2E7A5F2D-DD94-408B-939E-D21A8898F977}"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395" name="PlaceHolder 2"/>
          <p:cNvSpPr>
            <a:spLocks noGrp="1"/>
          </p:cNvSpPr>
          <p:nvPr>
            <p:ph type="sldImg"/>
          </p:nvPr>
        </p:nvSpPr>
        <p:spPr>
          <a:xfrm>
            <a:off x="1143000" y="685800"/>
            <a:ext cx="4571280" cy="3428280"/>
          </a:xfrm>
          <a:prstGeom prst="rect">
            <a:avLst/>
          </a:prstGeom>
        </p:spPr>
      </p:sp>
      <p:sp>
        <p:nvSpPr>
          <p:cNvPr id="4396"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1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7"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D0BD51C0-770B-4075-9DC3-3B246729394C}"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398" name="PlaceHolder 2"/>
          <p:cNvSpPr>
            <a:spLocks noGrp="1"/>
          </p:cNvSpPr>
          <p:nvPr>
            <p:ph type="sldImg"/>
          </p:nvPr>
        </p:nvSpPr>
        <p:spPr>
          <a:xfrm>
            <a:off x="1143000" y="685800"/>
            <a:ext cx="4571280" cy="3428280"/>
          </a:xfrm>
          <a:prstGeom prst="rect">
            <a:avLst/>
          </a:prstGeom>
        </p:spPr>
      </p:sp>
      <p:sp>
        <p:nvSpPr>
          <p:cNvPr id="4399"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1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0"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0C5BCD3A-417A-432F-847E-160863518B5C}"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401" name="PlaceHolder 2"/>
          <p:cNvSpPr>
            <a:spLocks noGrp="1"/>
          </p:cNvSpPr>
          <p:nvPr>
            <p:ph type="sldImg"/>
          </p:nvPr>
        </p:nvSpPr>
        <p:spPr>
          <a:xfrm>
            <a:off x="1143000" y="685800"/>
            <a:ext cx="4571280" cy="3428280"/>
          </a:xfrm>
          <a:prstGeom prst="rect">
            <a:avLst/>
          </a:prstGeom>
        </p:spPr>
      </p:sp>
      <p:sp>
        <p:nvSpPr>
          <p:cNvPr id="4402"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1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3"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092DE267-23A4-4CE7-B90B-F77489FFF880}"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404" name="PlaceHolder 2"/>
          <p:cNvSpPr>
            <a:spLocks noGrp="1"/>
          </p:cNvSpPr>
          <p:nvPr>
            <p:ph type="sldImg"/>
          </p:nvPr>
        </p:nvSpPr>
        <p:spPr>
          <a:xfrm>
            <a:off x="1143000" y="685800"/>
            <a:ext cx="4571280" cy="3428280"/>
          </a:xfrm>
          <a:prstGeom prst="rect">
            <a:avLst/>
          </a:prstGeom>
        </p:spPr>
      </p:sp>
      <p:sp>
        <p:nvSpPr>
          <p:cNvPr id="4405"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1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6"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F091AB4A-AFCB-4504-B9EA-EB692A202106}" type="slidenum">
              <a:rPr b="0" lang="it-IT" sz="1200" spc="-1" strike="noStrike">
                <a:solidFill>
                  <a:srgbClr val="000000"/>
                </a:solidFill>
                <a:latin typeface="Arial"/>
                <a:ea typeface="MS PGothic"/>
              </a:rPr>
              <a:t>&lt;numero&gt;</a:t>
            </a:fld>
            <a:endParaRPr b="0" lang="it-IT" sz="1200" spc="-1" strike="noStrike">
              <a:latin typeface="Arial"/>
            </a:endParaRPr>
          </a:p>
        </p:txBody>
      </p:sp>
      <p:sp>
        <p:nvSpPr>
          <p:cNvPr id="4407" name="PlaceHolder 2"/>
          <p:cNvSpPr>
            <a:spLocks noGrp="1"/>
          </p:cNvSpPr>
          <p:nvPr>
            <p:ph type="sldImg"/>
          </p:nvPr>
        </p:nvSpPr>
        <p:spPr>
          <a:xfrm>
            <a:off x="1143000" y="685800"/>
            <a:ext cx="4571280" cy="3428280"/>
          </a:xfrm>
          <a:prstGeom prst="rect">
            <a:avLst/>
          </a:prstGeom>
        </p:spPr>
      </p:sp>
      <p:sp>
        <p:nvSpPr>
          <p:cNvPr id="4408"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1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9"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60EF6A98-5282-4289-8135-9CE44C8535C0}" type="slidenum">
              <a:rPr b="0" lang="it-IT" sz="1200" spc="-1" strike="noStrike">
                <a:latin typeface="Times New Roman"/>
              </a:rPr>
              <a:t>&lt;numero&gt;</a:t>
            </a:fld>
            <a:endParaRPr b="0" lang="it-IT" sz="1200" spc="-1" strike="noStrike">
              <a:latin typeface="Arial"/>
            </a:endParaRPr>
          </a:p>
        </p:txBody>
      </p:sp>
      <p:sp>
        <p:nvSpPr>
          <p:cNvPr id="4410" name="PlaceHolder 2"/>
          <p:cNvSpPr>
            <a:spLocks noGrp="1"/>
          </p:cNvSpPr>
          <p:nvPr>
            <p:ph type="sldImg"/>
          </p:nvPr>
        </p:nvSpPr>
        <p:spPr>
          <a:xfrm>
            <a:off x="1143000" y="685800"/>
            <a:ext cx="4571280" cy="3428280"/>
          </a:xfrm>
          <a:prstGeom prst="rect">
            <a:avLst/>
          </a:prstGeom>
        </p:spPr>
      </p:sp>
      <p:sp>
        <p:nvSpPr>
          <p:cNvPr id="4411" name="PlaceHolder 3"/>
          <p:cNvSpPr>
            <a:spLocks noGrp="1"/>
          </p:cNvSpPr>
          <p:nvPr>
            <p:ph type="body"/>
          </p:nvPr>
        </p:nvSpPr>
        <p:spPr>
          <a:xfrm>
            <a:off x="914400" y="4343400"/>
            <a:ext cx="50284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8"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00B3A686-D10F-48A9-ADE8-B9F4C4214F2B}"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179" name="PlaceHolder 2"/>
          <p:cNvSpPr>
            <a:spLocks noGrp="1"/>
          </p:cNvSpPr>
          <p:nvPr>
            <p:ph type="sldImg"/>
          </p:nvPr>
        </p:nvSpPr>
        <p:spPr>
          <a:xfrm>
            <a:off x="1143000" y="685800"/>
            <a:ext cx="4571280" cy="3428280"/>
          </a:xfrm>
          <a:prstGeom prst="rect">
            <a:avLst/>
          </a:prstGeom>
        </p:spPr>
      </p:sp>
      <p:sp>
        <p:nvSpPr>
          <p:cNvPr id="4180" name="PlaceHolder 3"/>
          <p:cNvSpPr>
            <a:spLocks noGrp="1"/>
          </p:cNvSpPr>
          <p:nvPr>
            <p:ph type="body"/>
          </p:nvPr>
        </p:nvSpPr>
        <p:spPr>
          <a:xfrm>
            <a:off x="912960" y="4343400"/>
            <a:ext cx="503172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1" name="PlaceHolder 1"/>
          <p:cNvSpPr>
            <a:spLocks noGrp="1"/>
          </p:cNvSpPr>
          <p:nvPr>
            <p:ph type="sldImg"/>
          </p:nvPr>
        </p:nvSpPr>
        <p:spPr>
          <a:xfrm>
            <a:off x="1143000" y="685800"/>
            <a:ext cx="4571280" cy="3428280"/>
          </a:xfrm>
          <a:prstGeom prst="rect">
            <a:avLst/>
          </a:prstGeom>
        </p:spPr>
      </p:sp>
      <p:sp>
        <p:nvSpPr>
          <p:cNvPr id="4182" name="PlaceHolder 2"/>
          <p:cNvSpPr>
            <a:spLocks noGrp="1"/>
          </p:cNvSpPr>
          <p:nvPr>
            <p:ph type="body"/>
          </p:nvPr>
        </p:nvSpPr>
        <p:spPr>
          <a:xfrm>
            <a:off x="685800" y="4343400"/>
            <a:ext cx="5485680" cy="4114080"/>
          </a:xfrm>
          <a:prstGeom prst="rect">
            <a:avLst/>
          </a:prstGeom>
        </p:spPr>
        <p:txBody>
          <a:bodyPr lIns="0" rIns="0" tIns="0" bIns="0">
            <a:normAutofit/>
          </a:bodyPr>
          <a:p>
            <a:endParaRPr b="0" lang="it-IT" sz="2000" spc="-1" strike="noStrike">
              <a:latin typeface="Arial"/>
            </a:endParaRPr>
          </a:p>
        </p:txBody>
      </p:sp>
      <p:sp>
        <p:nvSpPr>
          <p:cNvPr id="4183"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00F459ED-4C9B-4076-BC68-93CD4645651B}" type="slidenum">
              <a:rPr b="0" lang="it-IT" sz="1200" spc="-1" strike="noStrike">
                <a:solidFill>
                  <a:srgbClr val="000000"/>
                </a:solidFill>
                <a:latin typeface="Arial"/>
                <a:ea typeface="ＭＳ Ｐゴシック"/>
              </a:rPr>
              <a:t>3</a:t>
            </a:fld>
            <a:endParaRPr b="0" lang="it-IT"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4"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FAD9F08C-B24E-417D-B404-37A7D40DAB63}" type="slidenum">
              <a:rPr b="0" lang="it-IT" sz="1200" spc="-1" strike="noStrike">
                <a:solidFill>
                  <a:srgbClr val="000000"/>
                </a:solidFill>
                <a:latin typeface="Arial"/>
                <a:ea typeface="ＭＳ Ｐゴシック"/>
              </a:rPr>
              <a:t>3</a:t>
            </a:fld>
            <a:endParaRPr b="0" lang="it-IT" sz="1200" spc="-1" strike="noStrike">
              <a:latin typeface="Arial"/>
            </a:endParaRPr>
          </a:p>
        </p:txBody>
      </p:sp>
      <p:sp>
        <p:nvSpPr>
          <p:cNvPr id="4185" name="PlaceHolder 2"/>
          <p:cNvSpPr>
            <a:spLocks noGrp="1"/>
          </p:cNvSpPr>
          <p:nvPr>
            <p:ph type="sldImg"/>
          </p:nvPr>
        </p:nvSpPr>
        <p:spPr>
          <a:xfrm>
            <a:off x="1143000" y="685800"/>
            <a:ext cx="4571280" cy="3428280"/>
          </a:xfrm>
          <a:prstGeom prst="rect">
            <a:avLst/>
          </a:prstGeom>
        </p:spPr>
      </p:sp>
      <p:sp>
        <p:nvSpPr>
          <p:cNvPr id="4186"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7" name="PlaceHolder 1"/>
          <p:cNvSpPr>
            <a:spLocks noGrp="1"/>
          </p:cNvSpPr>
          <p:nvPr>
            <p:ph type="sldImg"/>
          </p:nvPr>
        </p:nvSpPr>
        <p:spPr>
          <a:xfrm>
            <a:off x="1143000" y="685800"/>
            <a:ext cx="4571280" cy="3428280"/>
          </a:xfrm>
          <a:prstGeom prst="rect">
            <a:avLst/>
          </a:prstGeom>
        </p:spPr>
      </p:sp>
      <p:sp>
        <p:nvSpPr>
          <p:cNvPr id="4188"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189"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7219720A-D00C-47A0-B1C3-B42A9AEF2DFB}"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5"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8EF9F3F9-0DDE-490C-A05A-B6C71F3ED916}" type="slidenum">
              <a:rPr b="0" lang="it-IT" sz="1200" spc="-1" strike="noStrike">
                <a:solidFill>
                  <a:srgbClr val="000000"/>
                </a:solidFill>
                <a:latin typeface="Arial"/>
              </a:rPr>
              <a:t>&lt;numero&gt;</a:t>
            </a:fld>
            <a:endParaRPr b="0" lang="it-IT" sz="1200" spc="-1" strike="noStrike">
              <a:latin typeface="Arial"/>
            </a:endParaRPr>
          </a:p>
        </p:txBody>
      </p:sp>
      <p:sp>
        <p:nvSpPr>
          <p:cNvPr id="4206" name="PlaceHolder 2"/>
          <p:cNvSpPr>
            <a:spLocks noGrp="1"/>
          </p:cNvSpPr>
          <p:nvPr>
            <p:ph type="sldImg"/>
          </p:nvPr>
        </p:nvSpPr>
        <p:spPr>
          <a:xfrm>
            <a:off x="1143000" y="685800"/>
            <a:ext cx="4571280" cy="3428280"/>
          </a:xfrm>
          <a:prstGeom prst="rect">
            <a:avLst/>
          </a:prstGeom>
        </p:spPr>
      </p:sp>
      <p:sp>
        <p:nvSpPr>
          <p:cNvPr id="4207"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8"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E5189B02-C4EE-44EB-A7EE-9EDC22586F2C}" type="slidenum">
              <a:rPr b="0" lang="it-IT" sz="1200" spc="-1" strike="noStrike">
                <a:solidFill>
                  <a:srgbClr val="000000"/>
                </a:solidFill>
                <a:latin typeface="Arial"/>
              </a:rPr>
              <a:t>&lt;numero&gt;</a:t>
            </a:fld>
            <a:endParaRPr b="0" lang="it-IT" sz="1200" spc="-1" strike="noStrike">
              <a:latin typeface="Arial"/>
            </a:endParaRPr>
          </a:p>
        </p:txBody>
      </p:sp>
      <p:sp>
        <p:nvSpPr>
          <p:cNvPr id="4209" name="PlaceHolder 2"/>
          <p:cNvSpPr>
            <a:spLocks noGrp="1"/>
          </p:cNvSpPr>
          <p:nvPr>
            <p:ph type="sldImg"/>
          </p:nvPr>
        </p:nvSpPr>
        <p:spPr>
          <a:xfrm>
            <a:off x="1143000" y="685800"/>
            <a:ext cx="4571280" cy="3428280"/>
          </a:xfrm>
          <a:prstGeom prst="rect">
            <a:avLst/>
          </a:prstGeom>
        </p:spPr>
      </p:sp>
      <p:sp>
        <p:nvSpPr>
          <p:cNvPr id="4210"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1"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DC82D40E-7B5B-4C06-86D1-223E998DBDAC}" type="slidenum">
              <a:rPr b="0" lang="it-IT" sz="1200" spc="-1" strike="noStrike">
                <a:solidFill>
                  <a:srgbClr val="000000"/>
                </a:solidFill>
                <a:latin typeface="Times New Roman"/>
                <a:ea typeface="ＭＳ Ｐゴシック"/>
              </a:rPr>
              <a:t>&lt;numero&gt;</a:t>
            </a:fld>
            <a:endParaRPr b="0" lang="it-IT" sz="1200" spc="-1" strike="noStrike">
              <a:latin typeface="Arial"/>
            </a:endParaRPr>
          </a:p>
        </p:txBody>
      </p:sp>
      <p:sp>
        <p:nvSpPr>
          <p:cNvPr id="4212" name="PlaceHolder 2"/>
          <p:cNvSpPr>
            <a:spLocks noGrp="1"/>
          </p:cNvSpPr>
          <p:nvPr>
            <p:ph type="sldImg"/>
          </p:nvPr>
        </p:nvSpPr>
        <p:spPr>
          <a:xfrm>
            <a:off x="1143000" y="685800"/>
            <a:ext cx="4571280" cy="3428280"/>
          </a:xfrm>
          <a:prstGeom prst="rect">
            <a:avLst/>
          </a:prstGeom>
        </p:spPr>
      </p:sp>
      <p:sp>
        <p:nvSpPr>
          <p:cNvPr id="4213"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4"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057A472B-B91C-4D01-BB77-ECF12DE0A3C0}" type="slidenum">
              <a:rPr b="0" lang="it-IT" sz="1200" spc="-1" strike="noStrike">
                <a:latin typeface="Times New Roman"/>
              </a:rPr>
              <a:t>&lt;numero&gt;</a:t>
            </a:fld>
            <a:endParaRPr b="0" lang="it-IT" sz="1200" spc="-1" strike="noStrike">
              <a:latin typeface="Arial"/>
            </a:endParaRPr>
          </a:p>
        </p:txBody>
      </p:sp>
      <p:sp>
        <p:nvSpPr>
          <p:cNvPr id="4215" name="PlaceHolder 2"/>
          <p:cNvSpPr>
            <a:spLocks noGrp="1"/>
          </p:cNvSpPr>
          <p:nvPr>
            <p:ph type="sldImg"/>
          </p:nvPr>
        </p:nvSpPr>
        <p:spPr>
          <a:xfrm>
            <a:off x="1143000" y="685800"/>
            <a:ext cx="4571280" cy="3428280"/>
          </a:xfrm>
          <a:prstGeom prst="rect">
            <a:avLst/>
          </a:prstGeom>
        </p:spPr>
      </p:sp>
      <p:sp>
        <p:nvSpPr>
          <p:cNvPr id="4216"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0" name="PlaceHolder 1"/>
          <p:cNvSpPr>
            <a:spLocks noGrp="1"/>
          </p:cNvSpPr>
          <p:nvPr>
            <p:ph type="sldImg"/>
          </p:nvPr>
        </p:nvSpPr>
        <p:spPr>
          <a:xfrm>
            <a:off x="1143000" y="685800"/>
            <a:ext cx="4571280" cy="3428280"/>
          </a:xfrm>
          <a:prstGeom prst="rect">
            <a:avLst/>
          </a:prstGeom>
        </p:spPr>
      </p:sp>
      <p:sp>
        <p:nvSpPr>
          <p:cNvPr id="4191"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192"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D21D5C23-F478-4D90-9900-AA56963E49A6}" type="slidenum">
              <a:rPr b="0" lang="it-IT" sz="1200" spc="-1" strike="noStrike">
                <a:latin typeface="Times New Roman"/>
              </a:rPr>
              <a:t>&lt;numero&gt;</a:t>
            </a:fld>
            <a:endParaRPr b="0" lang="it-IT" sz="1200" spc="-1" strike="noStrike">
              <a:latin typeface="Arial"/>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7"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AC390351-3772-4526-B301-F050E3B7E3E2}" type="slidenum">
              <a:rPr b="0" lang="it-IT" sz="1200" spc="-1" strike="noStrike">
                <a:latin typeface="Times New Roman"/>
              </a:rPr>
              <a:t>&lt;numero&gt;</a:t>
            </a:fld>
            <a:endParaRPr b="0" lang="it-IT" sz="1200" spc="-1" strike="noStrike">
              <a:latin typeface="Arial"/>
            </a:endParaRPr>
          </a:p>
        </p:txBody>
      </p:sp>
      <p:sp>
        <p:nvSpPr>
          <p:cNvPr id="4218" name="PlaceHolder 2"/>
          <p:cNvSpPr>
            <a:spLocks noGrp="1"/>
          </p:cNvSpPr>
          <p:nvPr>
            <p:ph type="sldImg"/>
          </p:nvPr>
        </p:nvSpPr>
        <p:spPr>
          <a:xfrm>
            <a:off x="1143000" y="685800"/>
            <a:ext cx="4571280" cy="3428280"/>
          </a:xfrm>
          <a:prstGeom prst="rect">
            <a:avLst/>
          </a:prstGeom>
        </p:spPr>
      </p:sp>
      <p:sp>
        <p:nvSpPr>
          <p:cNvPr id="4219" name="PlaceHolder 3"/>
          <p:cNvSpPr>
            <a:spLocks noGrp="1"/>
          </p:cNvSpPr>
          <p:nvPr>
            <p:ph type="body"/>
          </p:nvPr>
        </p:nvSpPr>
        <p:spPr>
          <a:xfrm>
            <a:off x="685800" y="4343400"/>
            <a:ext cx="5485680" cy="4114080"/>
          </a:xfrm>
          <a:prstGeom prst="rect">
            <a:avLst/>
          </a:prstGeom>
        </p:spPr>
        <p:txBody>
          <a:bodyPr lIns="0" rIns="0" tIns="0" bIns="0">
            <a:noAutofit/>
          </a:bodyPr>
          <a:p>
            <a:pPr marL="216000" indent="-215640">
              <a:lnSpc>
                <a:spcPct val="130000"/>
              </a:lnSpc>
            </a:pPr>
            <a:endParaRPr b="0" lang="it-IT" sz="2000" spc="-1" strike="noStrike">
              <a:latin typeface="Arial"/>
            </a:endParaRPr>
          </a:p>
          <a:p>
            <a:pPr marL="216000" indent="-215640">
              <a:lnSpc>
                <a:spcPct val="130000"/>
              </a:lnSpc>
              <a:buClr>
                <a:srgbClr val="000000"/>
              </a:buClr>
              <a:buFont typeface="Symbol"/>
              <a:buChar char=""/>
            </a:pPr>
            <a:r>
              <a:rPr b="0" lang="it-IT" sz="2400" spc="-1" strike="noStrike">
                <a:solidFill>
                  <a:srgbClr val="000000"/>
                </a:solidFill>
                <a:latin typeface="Comic Sans MS"/>
              </a:rPr>
              <a:t>The biggest the partciles the farther they go</a:t>
            </a:r>
            <a:endParaRPr b="0" lang="it-IT" sz="2400" spc="-1" strike="noStrike">
              <a:latin typeface="Arial"/>
            </a:endParaRPr>
          </a:p>
          <a:p>
            <a:pPr marL="216000" indent="-215640">
              <a:lnSpc>
                <a:spcPct val="130000"/>
              </a:lnSpc>
              <a:buClr>
                <a:srgbClr val="000000"/>
              </a:buClr>
              <a:buFont typeface="Symbol"/>
              <a:buChar char=""/>
            </a:pPr>
            <a:r>
              <a:rPr b="0" lang="it-IT" sz="2400" spc="-1" strike="noStrike">
                <a:solidFill>
                  <a:srgbClr val="000000"/>
                </a:solidFill>
                <a:latin typeface="Comic Sans MS"/>
              </a:rPr>
              <a:t>Il campionamento del particolato atmosferico avviene mediante l’aspirazione dell’aria ambiente attraverso opportune membrane filtranti che trattengono le particelle con efficienza solitamente superiore al 99 %.</a:t>
            </a:r>
            <a:endParaRPr b="0" lang="it-IT" sz="2400" spc="-1" strike="noStrike">
              <a:latin typeface="Arial"/>
            </a:endParaRPr>
          </a:p>
          <a:p>
            <a:pPr marL="216000" indent="-215640">
              <a:lnSpc>
                <a:spcPct val="180000"/>
              </a:lnSpc>
              <a:buClr>
                <a:srgbClr val="000000"/>
              </a:buClr>
              <a:buFont typeface="Symbol"/>
              <a:buChar char=""/>
            </a:pPr>
            <a:r>
              <a:rPr b="0" lang="it-IT" sz="2000" spc="-1" strike="noStrike">
                <a:solidFill>
                  <a:srgbClr val="000000"/>
                </a:solidFill>
                <a:latin typeface="Comic Sans MS"/>
              </a:rPr>
              <a:t>L’aspirazione viene effettuata con opportune centraline dotate di pompa, flussimetro, contatore volumetrico, barometro, termometro, timer...</a:t>
            </a:r>
            <a:endParaRPr b="0" lang="it-IT" sz="2000" spc="-1" strike="noStrike">
              <a:latin typeface="Arial"/>
            </a:endParaRPr>
          </a:p>
          <a:p>
            <a:pPr marL="216000" indent="-215640">
              <a:lnSpc>
                <a:spcPct val="180000"/>
              </a:lnSpc>
              <a:buClr>
                <a:srgbClr val="000000"/>
              </a:buClr>
              <a:buFont typeface="Symbol"/>
              <a:buChar char=""/>
            </a:pPr>
            <a:r>
              <a:rPr b="0" lang="it-IT" sz="2000" spc="-1" strike="noStrike">
                <a:solidFill>
                  <a:srgbClr val="000000"/>
                </a:solidFill>
                <a:latin typeface="Comic Sans MS"/>
              </a:rPr>
              <a:t>Normalmente  non si raccoglie tutto il particolato, ma</a:t>
            </a:r>
            <a:endParaRPr b="0" lang="it-IT" sz="2000" spc="-1" strike="noStrike">
              <a:latin typeface="Arial"/>
            </a:endParaRPr>
          </a:p>
          <a:p>
            <a:pPr marL="216000" indent="-215640">
              <a:lnSpc>
                <a:spcPct val="100000"/>
              </a:lnSpc>
            </a:pPr>
            <a:endParaRPr b="0" lang="it-IT" sz="2000" spc="-1" strike="noStrike">
              <a:latin typeface="Arial"/>
            </a:endParaRPr>
          </a:p>
        </p:txBody>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0"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50C90D91-B349-4E02-B698-807FCD522559}"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221" name="CustomShape 2"/>
          <p:cNvSpPr/>
          <p:nvPr/>
        </p:nvSpPr>
        <p:spPr>
          <a:xfrm>
            <a:off x="2143080" y="695160"/>
            <a:ext cx="2571120" cy="3428280"/>
          </a:xfrm>
          <a:prstGeom prst="rect">
            <a:avLst/>
          </a:prstGeom>
          <a:solidFill>
            <a:srgbClr val="ffffff"/>
          </a:solidFill>
          <a:ln w="9360">
            <a:solidFill>
              <a:srgbClr val="000000"/>
            </a:solidFill>
            <a:miter/>
            <a:tailEnd len="med" type="triangle" w="med"/>
          </a:ln>
        </p:spPr>
        <p:style>
          <a:lnRef idx="0"/>
          <a:fillRef idx="0"/>
          <a:effectRef idx="0"/>
          <a:fontRef idx="minor"/>
        </p:style>
      </p:sp>
      <p:sp>
        <p:nvSpPr>
          <p:cNvPr id="4222" name="PlaceHolder 3"/>
          <p:cNvSpPr>
            <a:spLocks noGrp="1"/>
          </p:cNvSpPr>
          <p:nvPr>
            <p:ph type="body"/>
          </p:nvPr>
        </p:nvSpPr>
        <p:spPr>
          <a:xfrm>
            <a:off x="685800" y="4343400"/>
            <a:ext cx="5466600" cy="4095000"/>
          </a:xfrm>
          <a:prstGeom prst="rect">
            <a:avLst/>
          </a:prstGeom>
        </p:spPr>
        <p:txBody>
          <a:bodyPr lIns="0" rIns="0" tIns="0" bIns="0" anchor="ctr">
            <a:noAutofit/>
          </a:bodyPr>
          <a:p>
            <a:pPr marL="216000" indent="-215640">
              <a:lnSpc>
                <a:spcPct val="100000"/>
              </a:lnSpc>
            </a:pPr>
            <a:endParaRPr b="0" lang="it-IT" sz="2000" spc="-1" strike="noStrike">
              <a:latin typeface="Arial"/>
            </a:endParaRPr>
          </a:p>
          <a:p>
            <a:pPr marL="216000" indent="-215640">
              <a:lnSpc>
                <a:spcPct val="100000"/>
              </a:lnSpc>
            </a:pPr>
            <a:endParaRPr b="0" lang="it-IT" sz="2000" spc="-1" strike="noStrike">
              <a:latin typeface="Arial"/>
            </a:endParaRPr>
          </a:p>
        </p:txBody>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3"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07E777D0-7FCD-4D83-8156-BF18EA42CFA9}" type="slidenum">
              <a:rPr b="0" lang="it-IT" sz="1200" spc="-1" strike="noStrike">
                <a:latin typeface="Times New Roman"/>
              </a:rPr>
              <a:t>&lt;numero&gt;</a:t>
            </a:fld>
            <a:endParaRPr b="0" lang="it-IT" sz="1200" spc="-1" strike="noStrike">
              <a:latin typeface="Arial"/>
            </a:endParaRPr>
          </a:p>
        </p:txBody>
      </p:sp>
      <p:sp>
        <p:nvSpPr>
          <p:cNvPr id="4224" name="PlaceHolder 2"/>
          <p:cNvSpPr>
            <a:spLocks noGrp="1"/>
          </p:cNvSpPr>
          <p:nvPr>
            <p:ph type="sldImg"/>
          </p:nvPr>
        </p:nvSpPr>
        <p:spPr>
          <a:xfrm>
            <a:off x="1143000" y="685800"/>
            <a:ext cx="4571280" cy="3428280"/>
          </a:xfrm>
          <a:prstGeom prst="rect">
            <a:avLst/>
          </a:prstGeom>
        </p:spPr>
      </p:sp>
      <p:sp>
        <p:nvSpPr>
          <p:cNvPr id="4225" name="PlaceHolder 3"/>
          <p:cNvSpPr>
            <a:spLocks noGrp="1"/>
          </p:cNvSpPr>
          <p:nvPr>
            <p:ph type="body"/>
          </p:nvPr>
        </p:nvSpPr>
        <p:spPr>
          <a:xfrm>
            <a:off x="945000" y="4861440"/>
            <a:ext cx="5208840" cy="4604760"/>
          </a:xfrm>
          <a:prstGeom prst="rect">
            <a:avLst/>
          </a:prstGeom>
        </p:spPr>
        <p:txBody>
          <a:bodyPr lIns="0" rIns="0" tIns="0" bIns="0">
            <a:noAutofit/>
          </a:bodyPr>
          <a:p>
            <a:endParaRPr b="0" lang="it-IT" sz="2000" spc="-1" strike="noStrike">
              <a:latin typeface="Arial"/>
            </a:endParaRPr>
          </a:p>
        </p:txBody>
      </p: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6" name="PlaceHolder 1"/>
          <p:cNvSpPr>
            <a:spLocks noGrp="1"/>
          </p:cNvSpPr>
          <p:nvPr>
            <p:ph type="sldImg"/>
          </p:nvPr>
        </p:nvSpPr>
        <p:spPr>
          <a:xfrm>
            <a:off x="1143000" y="685800"/>
            <a:ext cx="4571280" cy="3428280"/>
          </a:xfrm>
          <a:prstGeom prst="rect">
            <a:avLst/>
          </a:prstGeom>
        </p:spPr>
      </p:sp>
      <p:sp>
        <p:nvSpPr>
          <p:cNvPr id="4227"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228"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926683EC-FBC7-4D55-875B-E174EBE41E0A}"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9"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3B73CECB-638B-4EE5-8020-001BE08B9946}"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230" name="PlaceHolder 2"/>
          <p:cNvSpPr>
            <a:spLocks noGrp="1"/>
          </p:cNvSpPr>
          <p:nvPr>
            <p:ph type="sldImg"/>
          </p:nvPr>
        </p:nvSpPr>
        <p:spPr>
          <a:xfrm>
            <a:off x="1143000" y="685800"/>
            <a:ext cx="4571280" cy="3428280"/>
          </a:xfrm>
          <a:prstGeom prst="rect">
            <a:avLst/>
          </a:prstGeom>
        </p:spPr>
      </p:sp>
      <p:sp>
        <p:nvSpPr>
          <p:cNvPr id="4231" name="PlaceHolder 3"/>
          <p:cNvSpPr>
            <a:spLocks noGrp="1"/>
          </p:cNvSpPr>
          <p:nvPr>
            <p:ph type="body"/>
          </p:nvPr>
        </p:nvSpPr>
        <p:spPr>
          <a:xfrm>
            <a:off x="912960" y="4343400"/>
            <a:ext cx="503172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32" name="PlaceHolder 1"/>
          <p:cNvSpPr>
            <a:spLocks noGrp="1"/>
          </p:cNvSpPr>
          <p:nvPr>
            <p:ph type="sldImg"/>
          </p:nvPr>
        </p:nvSpPr>
        <p:spPr>
          <a:xfrm>
            <a:off x="1143000" y="685800"/>
            <a:ext cx="4571280" cy="3428280"/>
          </a:xfrm>
          <a:prstGeom prst="rect">
            <a:avLst/>
          </a:prstGeom>
        </p:spPr>
      </p:sp>
      <p:sp>
        <p:nvSpPr>
          <p:cNvPr id="4233" name="PlaceHolder 2"/>
          <p:cNvSpPr>
            <a:spLocks noGrp="1"/>
          </p:cNvSpPr>
          <p:nvPr>
            <p:ph type="body"/>
          </p:nvPr>
        </p:nvSpPr>
        <p:spPr>
          <a:xfrm>
            <a:off x="685800" y="4343400"/>
            <a:ext cx="5485680" cy="4114080"/>
          </a:xfrm>
          <a:prstGeom prst="rect">
            <a:avLst/>
          </a:prstGeom>
        </p:spPr>
        <p:txBody>
          <a:bodyPr lIns="0" rIns="0" tIns="0" bIns="0">
            <a:noAutofit/>
          </a:bodyPr>
          <a:p>
            <a:pPr marL="57960" indent="-215640">
              <a:lnSpc>
                <a:spcPct val="100000"/>
              </a:lnSpc>
              <a:spcBef>
                <a:spcPts val="499"/>
              </a:spcBef>
            </a:pPr>
            <a:r>
              <a:rPr b="0" lang="it-IT" sz="1600" spc="-1" strike="noStrike">
                <a:latin typeface="Arial"/>
                <a:ea typeface="Arial"/>
              </a:rPr>
              <a:t>Abdomen!!!</a:t>
            </a:r>
            <a:endParaRPr b="0" lang="it-IT" sz="1600" spc="-1" strike="noStrike">
              <a:latin typeface="Arial"/>
            </a:endParaRPr>
          </a:p>
        </p:txBody>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34" name="PlaceHolder 1"/>
          <p:cNvSpPr>
            <a:spLocks noGrp="1"/>
          </p:cNvSpPr>
          <p:nvPr>
            <p:ph type="sldImg"/>
          </p:nvPr>
        </p:nvSpPr>
        <p:spPr>
          <a:xfrm>
            <a:off x="1143000" y="685800"/>
            <a:ext cx="4571280" cy="3428280"/>
          </a:xfrm>
          <a:prstGeom prst="rect">
            <a:avLst/>
          </a:prstGeom>
        </p:spPr>
      </p:sp>
      <p:sp>
        <p:nvSpPr>
          <p:cNvPr id="4235"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236"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DC881BBC-483B-4060-8CE8-093E31D941B9}"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3" name="PlaceHolder 1"/>
          <p:cNvSpPr>
            <a:spLocks noGrp="1"/>
          </p:cNvSpPr>
          <p:nvPr>
            <p:ph type="sldImg"/>
          </p:nvPr>
        </p:nvSpPr>
        <p:spPr>
          <a:xfrm>
            <a:off x="1143000" y="685800"/>
            <a:ext cx="4571280" cy="3428280"/>
          </a:xfrm>
          <a:prstGeom prst="rect">
            <a:avLst/>
          </a:prstGeom>
        </p:spPr>
      </p:sp>
      <p:sp>
        <p:nvSpPr>
          <p:cNvPr id="4194" name="PlaceHolder 2"/>
          <p:cNvSpPr>
            <a:spLocks noGrp="1"/>
          </p:cNvSpPr>
          <p:nvPr>
            <p:ph type="body"/>
          </p:nvPr>
        </p:nvSpPr>
        <p:spPr>
          <a:xfrm>
            <a:off x="685800" y="4343400"/>
            <a:ext cx="5485680" cy="4114080"/>
          </a:xfrm>
          <a:prstGeom prst="rect">
            <a:avLst/>
          </a:prstGeom>
        </p:spPr>
        <p:txBody>
          <a:bodyPr lIns="0" rIns="0" tIns="0" bIns="0">
            <a:noAutofit/>
          </a:bodyPr>
          <a:p>
            <a:pPr marL="216000" indent="-215640">
              <a:lnSpc>
                <a:spcPct val="100000"/>
              </a:lnSpc>
            </a:pPr>
            <a:r>
              <a:rPr b="1" lang="it-IT" sz="2000" spc="-1" strike="noStrike">
                <a:latin typeface="Arial"/>
                <a:ea typeface="ＭＳ Ｐゴシック"/>
              </a:rPr>
              <a:t>Because of our long experience and reputation </a:t>
            </a:r>
            <a:r>
              <a:rPr b="0" lang="it-IT" sz="2000" spc="-1" strike="noStrike">
                <a:latin typeface="Arial"/>
                <a:ea typeface="ＭＳ Ｐゴシック"/>
              </a:rPr>
              <a:t>, ….</a:t>
            </a:r>
            <a:endParaRPr b="0" lang="it-IT" sz="2000" spc="-1" strike="noStrike">
              <a:latin typeface="Arial"/>
            </a:endParaRPr>
          </a:p>
          <a:p>
            <a:pPr marL="216000" indent="-215640">
              <a:lnSpc>
                <a:spcPct val="100000"/>
              </a:lnSpc>
            </a:pPr>
            <a:endParaRPr b="0" lang="it-IT" sz="2000" spc="-1" strike="noStrike">
              <a:latin typeface="Arial"/>
            </a:endParaRPr>
          </a:p>
        </p:txBody>
      </p:sp>
      <p:sp>
        <p:nvSpPr>
          <p:cNvPr id="4195"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37906C63-FE6B-46DD-ACCC-FDA75C7D166B}"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37"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EA89A60D-4BD6-449E-BAB5-63D4C4E4D8D1}" type="slidenum">
              <a:rPr b="0" lang="it-IT" sz="1200" spc="-1" strike="noStrike">
                <a:latin typeface="Times New Roman"/>
                <a:ea typeface="ヒラギノ角ゴ Pro W3"/>
              </a:rPr>
              <a:t>&lt;numero&gt;</a:t>
            </a:fld>
            <a:endParaRPr b="0" lang="it-IT" sz="1200" spc="-1" strike="noStrike">
              <a:latin typeface="Arial"/>
            </a:endParaRPr>
          </a:p>
        </p:txBody>
      </p:sp>
      <p:sp>
        <p:nvSpPr>
          <p:cNvPr id="4238" name="PlaceHolder 2"/>
          <p:cNvSpPr>
            <a:spLocks noGrp="1"/>
          </p:cNvSpPr>
          <p:nvPr>
            <p:ph type="sldImg"/>
          </p:nvPr>
        </p:nvSpPr>
        <p:spPr>
          <a:xfrm>
            <a:off x="1143000" y="685800"/>
            <a:ext cx="4571280" cy="3428280"/>
          </a:xfrm>
          <a:prstGeom prst="rect">
            <a:avLst/>
          </a:prstGeom>
        </p:spPr>
      </p:sp>
      <p:sp>
        <p:nvSpPr>
          <p:cNvPr id="4239"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0"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54653BB4-D1D6-4503-9396-983A330E6C06}" type="slidenum">
              <a:rPr b="0" lang="it-IT" sz="1200" spc="-1" strike="noStrike">
                <a:latin typeface="Times New Roman"/>
                <a:ea typeface="ヒラギノ角ゴ Pro W3"/>
              </a:rPr>
              <a:t>&lt;numero&gt;</a:t>
            </a:fld>
            <a:endParaRPr b="0" lang="it-IT" sz="1200" spc="-1" strike="noStrike">
              <a:latin typeface="Arial"/>
            </a:endParaRPr>
          </a:p>
        </p:txBody>
      </p:sp>
      <p:sp>
        <p:nvSpPr>
          <p:cNvPr id="4241" name="PlaceHolder 2"/>
          <p:cNvSpPr>
            <a:spLocks noGrp="1"/>
          </p:cNvSpPr>
          <p:nvPr>
            <p:ph type="sldImg"/>
          </p:nvPr>
        </p:nvSpPr>
        <p:spPr>
          <a:xfrm>
            <a:off x="1143000" y="685800"/>
            <a:ext cx="4571280" cy="3428280"/>
          </a:xfrm>
          <a:prstGeom prst="rect">
            <a:avLst/>
          </a:prstGeom>
        </p:spPr>
      </p:sp>
      <p:sp>
        <p:nvSpPr>
          <p:cNvPr id="4242"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3"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0DC43F2B-DF86-491F-B4EF-11F2680C7F07}" type="slidenum">
              <a:rPr b="0" lang="it-IT" sz="1200" spc="-1" strike="noStrike">
                <a:latin typeface="Times New Roman"/>
                <a:ea typeface="ヒラギノ角ゴ Pro W3"/>
              </a:rPr>
              <a:t>&lt;numero&gt;</a:t>
            </a:fld>
            <a:endParaRPr b="0" lang="it-IT" sz="1200" spc="-1" strike="noStrike">
              <a:latin typeface="Arial"/>
            </a:endParaRPr>
          </a:p>
        </p:txBody>
      </p:sp>
      <p:sp>
        <p:nvSpPr>
          <p:cNvPr id="4244" name="PlaceHolder 2"/>
          <p:cNvSpPr>
            <a:spLocks noGrp="1"/>
          </p:cNvSpPr>
          <p:nvPr>
            <p:ph type="sldImg"/>
          </p:nvPr>
        </p:nvSpPr>
        <p:spPr>
          <a:xfrm>
            <a:off x="1143000" y="685800"/>
            <a:ext cx="4571280" cy="3428280"/>
          </a:xfrm>
          <a:prstGeom prst="rect">
            <a:avLst/>
          </a:prstGeom>
        </p:spPr>
      </p:sp>
      <p:sp>
        <p:nvSpPr>
          <p:cNvPr id="4245"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6"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0C444225-B745-4EB7-A5A1-AF6B58D69F1B}" type="slidenum">
              <a:rPr b="0" lang="it-IT" sz="1200" spc="-1" strike="noStrike">
                <a:latin typeface="Times New Roman"/>
                <a:ea typeface="ヒラギノ角ゴ Pro W3"/>
              </a:rPr>
              <a:t>&lt;numero&gt;</a:t>
            </a:fld>
            <a:endParaRPr b="0" lang="it-IT" sz="1200" spc="-1" strike="noStrike">
              <a:latin typeface="Arial"/>
            </a:endParaRPr>
          </a:p>
        </p:txBody>
      </p:sp>
      <p:sp>
        <p:nvSpPr>
          <p:cNvPr id="4247" name="PlaceHolder 2"/>
          <p:cNvSpPr>
            <a:spLocks noGrp="1"/>
          </p:cNvSpPr>
          <p:nvPr>
            <p:ph type="sldImg"/>
          </p:nvPr>
        </p:nvSpPr>
        <p:spPr>
          <a:xfrm>
            <a:off x="1143000" y="685800"/>
            <a:ext cx="4571280" cy="3428280"/>
          </a:xfrm>
          <a:prstGeom prst="rect">
            <a:avLst/>
          </a:prstGeom>
        </p:spPr>
      </p:sp>
      <p:sp>
        <p:nvSpPr>
          <p:cNvPr id="4248"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7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9"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0338610B-7667-4EB6-9182-B69C1BA4B95E}" type="slidenum">
              <a:rPr b="0" lang="it-IT" sz="1200" spc="-1" strike="noStrike">
                <a:latin typeface="Times New Roman"/>
                <a:ea typeface="ヒラギノ角ゴ Pro W3"/>
              </a:rPr>
              <a:t>&lt;numero&gt;</a:t>
            </a:fld>
            <a:endParaRPr b="0" lang="it-IT" sz="1200" spc="-1" strike="noStrike">
              <a:latin typeface="Arial"/>
            </a:endParaRPr>
          </a:p>
        </p:txBody>
      </p:sp>
      <p:sp>
        <p:nvSpPr>
          <p:cNvPr id="4250" name="PlaceHolder 2"/>
          <p:cNvSpPr>
            <a:spLocks noGrp="1"/>
          </p:cNvSpPr>
          <p:nvPr>
            <p:ph type="sldImg"/>
          </p:nvPr>
        </p:nvSpPr>
        <p:spPr>
          <a:xfrm>
            <a:off x="1143000" y="685800"/>
            <a:ext cx="4571280" cy="3428280"/>
          </a:xfrm>
          <a:prstGeom prst="rect">
            <a:avLst/>
          </a:prstGeom>
        </p:spPr>
      </p:sp>
      <p:sp>
        <p:nvSpPr>
          <p:cNvPr id="4251"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7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2"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D1CF190A-75FC-4232-A636-5743A8642B5A}" type="slidenum">
              <a:rPr b="0" lang="it-IT" sz="1300" spc="-1" strike="noStrike">
                <a:solidFill>
                  <a:srgbClr val="000000"/>
                </a:solidFill>
                <a:latin typeface="Times New Roman"/>
                <a:ea typeface="ＭＳ Ｐゴシック"/>
              </a:rPr>
              <a:t>&lt;numero&gt;</a:t>
            </a:fld>
            <a:endParaRPr b="0" lang="it-IT" sz="1300" spc="-1" strike="noStrike">
              <a:latin typeface="Arial"/>
            </a:endParaRPr>
          </a:p>
        </p:txBody>
      </p:sp>
      <p:sp>
        <p:nvSpPr>
          <p:cNvPr id="4253" name="PlaceHolder 2"/>
          <p:cNvSpPr>
            <a:spLocks noGrp="1"/>
          </p:cNvSpPr>
          <p:nvPr>
            <p:ph type="sldImg"/>
          </p:nvPr>
        </p:nvSpPr>
        <p:spPr>
          <a:xfrm>
            <a:off x="1143000" y="685800"/>
            <a:ext cx="4571280" cy="3428280"/>
          </a:xfrm>
          <a:prstGeom prst="rect">
            <a:avLst/>
          </a:prstGeom>
        </p:spPr>
      </p:sp>
      <p:sp>
        <p:nvSpPr>
          <p:cNvPr id="4254"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7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5" name="PlaceHolder 1"/>
          <p:cNvSpPr>
            <a:spLocks noGrp="1"/>
          </p:cNvSpPr>
          <p:nvPr>
            <p:ph type="sldImg"/>
          </p:nvPr>
        </p:nvSpPr>
        <p:spPr>
          <a:xfrm>
            <a:off x="1143000" y="685800"/>
            <a:ext cx="4571280" cy="3428280"/>
          </a:xfrm>
          <a:prstGeom prst="rect">
            <a:avLst/>
          </a:prstGeom>
        </p:spPr>
      </p:sp>
      <p:sp>
        <p:nvSpPr>
          <p:cNvPr id="4256"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257"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C0B904D8-EB58-4FD7-B4C7-D55AA11B3850}"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6"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4D498E25-29E6-4BC8-AC01-A0BFFAE46BBE}"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197" name="PlaceHolder 2"/>
          <p:cNvSpPr>
            <a:spLocks noGrp="1"/>
          </p:cNvSpPr>
          <p:nvPr>
            <p:ph type="sldImg"/>
          </p:nvPr>
        </p:nvSpPr>
        <p:spPr>
          <a:xfrm>
            <a:off x="1143000" y="685800"/>
            <a:ext cx="4571280" cy="3428280"/>
          </a:xfrm>
          <a:prstGeom prst="rect">
            <a:avLst/>
          </a:prstGeom>
        </p:spPr>
      </p:sp>
      <p:sp>
        <p:nvSpPr>
          <p:cNvPr id="4198"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8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8"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A696C0F8-1882-4FDE-AA0B-04147E095B4D}" type="slidenum">
              <a:rPr b="0" lang="it-IT" sz="1200" spc="-1" strike="noStrike">
                <a:solidFill>
                  <a:srgbClr val="000000"/>
                </a:solidFill>
                <a:latin typeface="Times New Roman"/>
                <a:ea typeface="ＭＳ Ｐゴシック"/>
              </a:rPr>
              <a:t>&lt;numero&gt;</a:t>
            </a:fld>
            <a:endParaRPr b="0" lang="it-IT" sz="1200" spc="-1" strike="noStrike">
              <a:latin typeface="Arial"/>
            </a:endParaRPr>
          </a:p>
        </p:txBody>
      </p:sp>
      <p:sp>
        <p:nvSpPr>
          <p:cNvPr id="4259" name="PlaceHolder 2"/>
          <p:cNvSpPr>
            <a:spLocks noGrp="1"/>
          </p:cNvSpPr>
          <p:nvPr>
            <p:ph type="sldImg"/>
          </p:nvPr>
        </p:nvSpPr>
        <p:spPr>
          <a:xfrm>
            <a:off x="1143000" y="685800"/>
            <a:ext cx="4571280" cy="3428280"/>
          </a:xfrm>
          <a:prstGeom prst="rect">
            <a:avLst/>
          </a:prstGeom>
        </p:spPr>
      </p:sp>
      <p:sp>
        <p:nvSpPr>
          <p:cNvPr id="4260"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8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1"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8710770B-E716-4D57-9439-4799792A6E22}" type="slidenum">
              <a:rPr b="0" lang="it-IT" sz="1200" spc="-1" strike="noStrike">
                <a:latin typeface="Times New Roman"/>
                <a:ea typeface="ヒラギノ角ゴ Pro W3"/>
              </a:rPr>
              <a:t>&lt;numero&gt;</a:t>
            </a:fld>
            <a:endParaRPr b="0" lang="it-IT" sz="1200" spc="-1" strike="noStrike">
              <a:latin typeface="Arial"/>
            </a:endParaRPr>
          </a:p>
        </p:txBody>
      </p:sp>
      <p:sp>
        <p:nvSpPr>
          <p:cNvPr id="4262" name="PlaceHolder 2"/>
          <p:cNvSpPr>
            <a:spLocks noGrp="1"/>
          </p:cNvSpPr>
          <p:nvPr>
            <p:ph type="sldImg"/>
          </p:nvPr>
        </p:nvSpPr>
        <p:spPr>
          <a:xfrm>
            <a:off x="1143000" y="685800"/>
            <a:ext cx="4571280" cy="3428280"/>
          </a:xfrm>
          <a:prstGeom prst="rect">
            <a:avLst/>
          </a:prstGeom>
        </p:spPr>
      </p:sp>
      <p:sp>
        <p:nvSpPr>
          <p:cNvPr id="4263"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8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4"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D0324377-3EEE-48F3-8F56-30593B41E0F1}" type="slidenum">
              <a:rPr b="0" lang="it-IT" sz="1200" spc="-1" strike="noStrike">
                <a:latin typeface="Times New Roman"/>
              </a:rPr>
              <a:t>&lt;numero&gt;</a:t>
            </a:fld>
            <a:endParaRPr b="0" lang="it-IT" sz="1200" spc="-1" strike="noStrike">
              <a:latin typeface="Arial"/>
            </a:endParaRPr>
          </a:p>
        </p:txBody>
      </p:sp>
      <p:sp>
        <p:nvSpPr>
          <p:cNvPr id="4265" name="PlaceHolder 2"/>
          <p:cNvSpPr>
            <a:spLocks noGrp="1"/>
          </p:cNvSpPr>
          <p:nvPr>
            <p:ph type="sldImg"/>
          </p:nvPr>
        </p:nvSpPr>
        <p:spPr>
          <a:xfrm>
            <a:off x="1143000" y="685800"/>
            <a:ext cx="4571280" cy="3428280"/>
          </a:xfrm>
          <a:prstGeom prst="rect">
            <a:avLst/>
          </a:prstGeom>
        </p:spPr>
      </p:sp>
      <p:sp>
        <p:nvSpPr>
          <p:cNvPr id="4266" name="PlaceHolder 3"/>
          <p:cNvSpPr>
            <a:spLocks noGrp="1"/>
          </p:cNvSpPr>
          <p:nvPr>
            <p:ph type="body"/>
          </p:nvPr>
        </p:nvSpPr>
        <p:spPr>
          <a:xfrm>
            <a:off x="912960" y="4343400"/>
            <a:ext cx="503172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8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7"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557F14C3-A78A-4244-8807-8F466597544B}"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268" name="PlaceHolder 2"/>
          <p:cNvSpPr>
            <a:spLocks noGrp="1"/>
          </p:cNvSpPr>
          <p:nvPr>
            <p:ph type="sldImg"/>
          </p:nvPr>
        </p:nvSpPr>
        <p:spPr>
          <a:xfrm>
            <a:off x="1143000" y="685800"/>
            <a:ext cx="4571280" cy="3428280"/>
          </a:xfrm>
          <a:prstGeom prst="rect">
            <a:avLst/>
          </a:prstGeom>
        </p:spPr>
      </p:sp>
      <p:sp>
        <p:nvSpPr>
          <p:cNvPr id="4269" name="PlaceHolder 3"/>
          <p:cNvSpPr>
            <a:spLocks noGrp="1"/>
          </p:cNvSpPr>
          <p:nvPr>
            <p:ph type="body"/>
          </p:nvPr>
        </p:nvSpPr>
        <p:spPr>
          <a:xfrm>
            <a:off x="912960" y="4343400"/>
            <a:ext cx="503172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8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0"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8B941D58-8AF1-45B1-A837-7C12D1A40687}"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271" name="PlaceHolder 2"/>
          <p:cNvSpPr>
            <a:spLocks noGrp="1"/>
          </p:cNvSpPr>
          <p:nvPr>
            <p:ph type="sldImg"/>
          </p:nvPr>
        </p:nvSpPr>
        <p:spPr>
          <a:xfrm>
            <a:off x="1143000" y="685800"/>
            <a:ext cx="4571280" cy="3428280"/>
          </a:xfrm>
          <a:prstGeom prst="rect">
            <a:avLst/>
          </a:prstGeom>
        </p:spPr>
      </p:sp>
      <p:sp>
        <p:nvSpPr>
          <p:cNvPr id="4272" name="PlaceHolder 3"/>
          <p:cNvSpPr>
            <a:spLocks noGrp="1"/>
          </p:cNvSpPr>
          <p:nvPr>
            <p:ph type="body"/>
          </p:nvPr>
        </p:nvSpPr>
        <p:spPr>
          <a:xfrm>
            <a:off x="912960" y="4343400"/>
            <a:ext cx="503172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8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3"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7CA563FE-80FD-4762-A0D8-75C6C684BF48}" type="slidenum">
              <a:rPr b="0" lang="it-IT" sz="1300" spc="-1" strike="noStrike">
                <a:solidFill>
                  <a:srgbClr val="000000"/>
                </a:solidFill>
                <a:latin typeface="Times New Roman"/>
                <a:ea typeface="ＭＳ Ｐゴシック"/>
              </a:rPr>
              <a:t>&lt;numero&gt;</a:t>
            </a:fld>
            <a:endParaRPr b="0" lang="it-IT" sz="1300" spc="-1" strike="noStrike">
              <a:latin typeface="Arial"/>
            </a:endParaRPr>
          </a:p>
        </p:txBody>
      </p:sp>
      <p:sp>
        <p:nvSpPr>
          <p:cNvPr id="4274" name="PlaceHolder 2"/>
          <p:cNvSpPr>
            <a:spLocks noGrp="1"/>
          </p:cNvSpPr>
          <p:nvPr>
            <p:ph type="sldImg"/>
          </p:nvPr>
        </p:nvSpPr>
        <p:spPr>
          <a:xfrm>
            <a:off x="1143000" y="685800"/>
            <a:ext cx="4571280" cy="3428280"/>
          </a:xfrm>
          <a:prstGeom prst="rect">
            <a:avLst/>
          </a:prstGeom>
        </p:spPr>
      </p:sp>
      <p:sp>
        <p:nvSpPr>
          <p:cNvPr id="4275" name="PlaceHolder 3"/>
          <p:cNvSpPr>
            <a:spLocks noGrp="1"/>
          </p:cNvSpPr>
          <p:nvPr>
            <p:ph type="body"/>
          </p:nvPr>
        </p:nvSpPr>
        <p:spPr>
          <a:xfrm>
            <a:off x="914400" y="4343400"/>
            <a:ext cx="5028480" cy="4115520"/>
          </a:xfrm>
          <a:prstGeom prst="rect">
            <a:avLst/>
          </a:prstGeom>
        </p:spPr>
        <p:txBody>
          <a:bodyPr lIns="0" rIns="0" tIns="0" bIns="0">
            <a:noAutofit/>
          </a:bodyPr>
          <a:p>
            <a:endParaRPr b="0" lang="it-IT" sz="2000" spc="-1" strike="noStrike">
              <a:latin typeface="Arial"/>
            </a:endParaRPr>
          </a:p>
        </p:txBody>
      </p:sp>
    </p:spTree>
  </p:cSld>
</p:notes>
</file>

<file path=ppt/notesSlides/notesSlide8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6" name="PlaceHolder 1"/>
          <p:cNvSpPr>
            <a:spLocks noGrp="1"/>
          </p:cNvSpPr>
          <p:nvPr>
            <p:ph type="sldImg"/>
          </p:nvPr>
        </p:nvSpPr>
        <p:spPr>
          <a:xfrm>
            <a:off x="1143000" y="685800"/>
            <a:ext cx="4571280" cy="3428280"/>
          </a:xfrm>
          <a:prstGeom prst="rect">
            <a:avLst/>
          </a:prstGeom>
        </p:spPr>
      </p:sp>
      <p:sp>
        <p:nvSpPr>
          <p:cNvPr id="4277"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278"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59909F0D-0FE8-494A-B923-0AA2A20CAE94}"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8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9"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D74226DF-C34C-4CE9-9E67-0ECD6FAD4036}"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280" name="PlaceHolder 2"/>
          <p:cNvSpPr>
            <a:spLocks noGrp="1"/>
          </p:cNvSpPr>
          <p:nvPr>
            <p:ph type="sldImg"/>
          </p:nvPr>
        </p:nvSpPr>
        <p:spPr>
          <a:xfrm>
            <a:off x="1143000" y="685800"/>
            <a:ext cx="4571280" cy="3428280"/>
          </a:xfrm>
          <a:prstGeom prst="rect">
            <a:avLst/>
          </a:prstGeom>
        </p:spPr>
      </p:sp>
      <p:sp>
        <p:nvSpPr>
          <p:cNvPr id="4281"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8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2"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4BC3227B-18D5-4EF5-85C2-DBCAA260FBE1}" type="slidenum">
              <a:rPr b="0" lang="it-IT" sz="1200" spc="-1" strike="noStrike">
                <a:latin typeface="Times New Roman"/>
                <a:ea typeface="ヒラギノ角ゴ Pro W3"/>
              </a:rPr>
              <a:t>&lt;numero&gt;</a:t>
            </a:fld>
            <a:endParaRPr b="0" lang="it-IT" sz="1200" spc="-1" strike="noStrike">
              <a:latin typeface="Arial"/>
            </a:endParaRPr>
          </a:p>
        </p:txBody>
      </p:sp>
      <p:sp>
        <p:nvSpPr>
          <p:cNvPr id="4283" name="PlaceHolder 2"/>
          <p:cNvSpPr>
            <a:spLocks noGrp="1"/>
          </p:cNvSpPr>
          <p:nvPr>
            <p:ph type="sldImg"/>
          </p:nvPr>
        </p:nvSpPr>
        <p:spPr>
          <a:xfrm>
            <a:off x="1143000" y="685800"/>
            <a:ext cx="4571280" cy="3428280"/>
          </a:xfrm>
          <a:prstGeom prst="rect">
            <a:avLst/>
          </a:prstGeom>
        </p:spPr>
      </p:sp>
      <p:sp>
        <p:nvSpPr>
          <p:cNvPr id="4284"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9" name="PlaceHolder 1"/>
          <p:cNvSpPr>
            <a:spLocks noGrp="1"/>
          </p:cNvSpPr>
          <p:nvPr>
            <p:ph type="sldImg"/>
          </p:nvPr>
        </p:nvSpPr>
        <p:spPr>
          <a:xfrm>
            <a:off x="1143000" y="685800"/>
            <a:ext cx="4571280" cy="3428280"/>
          </a:xfrm>
          <a:prstGeom prst="rect">
            <a:avLst/>
          </a:prstGeom>
        </p:spPr>
      </p:sp>
      <p:sp>
        <p:nvSpPr>
          <p:cNvPr id="4200" name="PlaceHolder 2"/>
          <p:cNvSpPr>
            <a:spLocks noGrp="1"/>
          </p:cNvSpPr>
          <p:nvPr>
            <p:ph type="body"/>
          </p:nvPr>
        </p:nvSpPr>
        <p:spPr>
          <a:xfrm>
            <a:off x="685800" y="4343400"/>
            <a:ext cx="5485680" cy="4114080"/>
          </a:xfrm>
          <a:prstGeom prst="rect">
            <a:avLst/>
          </a:prstGeom>
        </p:spPr>
        <p:txBody>
          <a:bodyPr lIns="0" rIns="0" tIns="0" bIns="0">
            <a:noAutofit/>
          </a:bodyPr>
          <a:p>
            <a:pPr marL="216000" indent="-215640">
              <a:lnSpc>
                <a:spcPct val="100000"/>
              </a:lnSpc>
            </a:pPr>
            <a:r>
              <a:rPr b="1" lang="it-IT" sz="2000" spc="-1" strike="noStrike">
                <a:latin typeface="Arial"/>
                <a:ea typeface="ＭＳ Ｐゴシック"/>
              </a:rPr>
              <a:t>This is an import part of our activity.</a:t>
            </a:r>
            <a:endParaRPr b="0" lang="it-IT" sz="2000" spc="-1" strike="noStrike">
              <a:latin typeface="Arial"/>
            </a:endParaRPr>
          </a:p>
          <a:p>
            <a:pPr marL="216000" indent="-215640">
              <a:lnSpc>
                <a:spcPct val="100000"/>
              </a:lnSpc>
            </a:pPr>
            <a:endParaRPr b="0" lang="it-IT" sz="2000" spc="-1" strike="noStrike">
              <a:latin typeface="Arial"/>
            </a:endParaRPr>
          </a:p>
        </p:txBody>
      </p:sp>
      <p:sp>
        <p:nvSpPr>
          <p:cNvPr id="4201"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CAB832E7-E337-485D-8506-CB339DF05087}"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9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5"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673C72C3-AE3E-4B92-BA90-B09CF4E33D06}"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286" name="PlaceHolder 2"/>
          <p:cNvSpPr>
            <a:spLocks noGrp="1"/>
          </p:cNvSpPr>
          <p:nvPr>
            <p:ph type="sldImg"/>
          </p:nvPr>
        </p:nvSpPr>
        <p:spPr>
          <a:xfrm>
            <a:off x="1143000" y="685800"/>
            <a:ext cx="4571280" cy="3428280"/>
          </a:xfrm>
          <a:prstGeom prst="rect">
            <a:avLst/>
          </a:prstGeom>
        </p:spPr>
      </p:sp>
      <p:sp>
        <p:nvSpPr>
          <p:cNvPr id="4287" name="PlaceHolder 3"/>
          <p:cNvSpPr>
            <a:spLocks noGrp="1"/>
          </p:cNvSpPr>
          <p:nvPr>
            <p:ph type="body"/>
          </p:nvPr>
        </p:nvSpPr>
        <p:spPr>
          <a:xfrm>
            <a:off x="912960" y="4343400"/>
            <a:ext cx="5031720" cy="4114080"/>
          </a:xfrm>
          <a:prstGeom prst="rect">
            <a:avLst/>
          </a:prstGeom>
        </p:spPr>
        <p:txBody>
          <a:bodyPr lIns="0" rIns="0" tIns="0" bIns="0">
            <a:noAutofit/>
          </a:bodyPr>
          <a:p>
            <a:pPr marL="216000" indent="-215640">
              <a:lnSpc>
                <a:spcPct val="100000"/>
              </a:lnSpc>
            </a:pPr>
            <a:endParaRPr b="0" lang="it-IT" sz="2000" spc="-1" strike="noStrike">
              <a:latin typeface="Arial"/>
            </a:endParaRPr>
          </a:p>
          <a:p>
            <a:pPr marL="216000" indent="-215640">
              <a:lnSpc>
                <a:spcPct val="100000"/>
              </a:lnSpc>
            </a:pPr>
            <a:endParaRPr b="0" lang="it-IT" sz="2000" spc="-1" strike="noStrike">
              <a:latin typeface="Arial"/>
            </a:endParaRPr>
          </a:p>
        </p:txBody>
      </p:sp>
    </p:spTree>
  </p:cSld>
</p:notes>
</file>

<file path=ppt/notesSlides/notesSlide9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8"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C9B8162B-D356-4908-A1A2-95971E625C83}" type="slidenum">
              <a:rPr b="0" lang="it-IT" sz="1200" spc="-1" strike="noStrike">
                <a:latin typeface="Times New Roman"/>
                <a:ea typeface="ヒラギノ角ゴ Pro W3"/>
              </a:rPr>
              <a:t>&lt;numero&gt;</a:t>
            </a:fld>
            <a:endParaRPr b="0" lang="it-IT" sz="1200" spc="-1" strike="noStrike">
              <a:latin typeface="Arial"/>
            </a:endParaRPr>
          </a:p>
        </p:txBody>
      </p:sp>
      <p:sp>
        <p:nvSpPr>
          <p:cNvPr id="4289" name="PlaceHolder 2"/>
          <p:cNvSpPr>
            <a:spLocks noGrp="1"/>
          </p:cNvSpPr>
          <p:nvPr>
            <p:ph type="sldImg"/>
          </p:nvPr>
        </p:nvSpPr>
        <p:spPr>
          <a:xfrm>
            <a:off x="1143000" y="685800"/>
            <a:ext cx="4571280" cy="3428280"/>
          </a:xfrm>
          <a:prstGeom prst="rect">
            <a:avLst/>
          </a:prstGeom>
        </p:spPr>
      </p:sp>
      <p:sp>
        <p:nvSpPr>
          <p:cNvPr id="4290"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9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1" name="PlaceHolder 1"/>
          <p:cNvSpPr>
            <a:spLocks noGrp="1"/>
          </p:cNvSpPr>
          <p:nvPr>
            <p:ph type="sldImg"/>
          </p:nvPr>
        </p:nvSpPr>
        <p:spPr>
          <a:xfrm>
            <a:off x="1143000" y="685800"/>
            <a:ext cx="4571280" cy="3428280"/>
          </a:xfrm>
          <a:prstGeom prst="rect">
            <a:avLst/>
          </a:prstGeom>
        </p:spPr>
      </p:sp>
      <p:sp>
        <p:nvSpPr>
          <p:cNvPr id="4292" name="PlaceHolder 2"/>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
        <p:nvSpPr>
          <p:cNvPr id="4293" name="CustomShape 3"/>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675C1511-E515-418C-8F1E-8C3E59368ABA}"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Tree>
  </p:cSld>
</p:notes>
</file>

<file path=ppt/notesSlides/notesSlide9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4"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AE43A6B1-4191-4861-80D6-CEBB150768F4}"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295" name="PlaceHolder 2"/>
          <p:cNvSpPr>
            <a:spLocks noGrp="1"/>
          </p:cNvSpPr>
          <p:nvPr>
            <p:ph type="sldImg"/>
          </p:nvPr>
        </p:nvSpPr>
        <p:spPr>
          <a:xfrm>
            <a:off x="1143000" y="685800"/>
            <a:ext cx="4571280" cy="3428280"/>
          </a:xfrm>
          <a:prstGeom prst="rect">
            <a:avLst/>
          </a:prstGeom>
        </p:spPr>
      </p:sp>
      <p:sp>
        <p:nvSpPr>
          <p:cNvPr id="4296" name="PlaceHolder 3"/>
          <p:cNvSpPr>
            <a:spLocks noGrp="1"/>
          </p:cNvSpPr>
          <p:nvPr>
            <p:ph type="body"/>
          </p:nvPr>
        </p:nvSpPr>
        <p:spPr>
          <a:xfrm>
            <a:off x="912960" y="4343400"/>
            <a:ext cx="5031720" cy="4114080"/>
          </a:xfrm>
          <a:prstGeom prst="rect">
            <a:avLst/>
          </a:prstGeom>
        </p:spPr>
        <p:txBody>
          <a:bodyPr lIns="0" rIns="0" tIns="0" bIns="0">
            <a:noAutofit/>
          </a:bodyPr>
          <a:p>
            <a:pPr marL="216000" indent="-215640">
              <a:lnSpc>
                <a:spcPct val="100000"/>
              </a:lnSpc>
            </a:pPr>
            <a:endParaRPr b="0" lang="it-IT" sz="2000" spc="-1" strike="noStrike">
              <a:latin typeface="Arial"/>
            </a:endParaRPr>
          </a:p>
          <a:p>
            <a:pPr marL="216000" indent="-215640">
              <a:lnSpc>
                <a:spcPct val="100000"/>
              </a:lnSpc>
            </a:pPr>
            <a:endParaRPr b="0" lang="it-IT" sz="2000" spc="-1" strike="noStrike">
              <a:latin typeface="Arial"/>
            </a:endParaRPr>
          </a:p>
          <a:p>
            <a:pPr marL="216000" indent="-215640" algn="just">
              <a:lnSpc>
                <a:spcPct val="100000"/>
              </a:lnSpc>
            </a:pPr>
            <a:endParaRPr b="0" lang="it-IT" sz="2000" spc="-1" strike="noStrike">
              <a:latin typeface="Arial"/>
            </a:endParaRPr>
          </a:p>
        </p:txBody>
      </p:sp>
    </p:spTree>
  </p:cSld>
</p:notes>
</file>

<file path=ppt/notesSlides/notesSlide9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7"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2305D9F3-1047-4497-939C-FF4C982328C8}"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298" name="PlaceHolder 2"/>
          <p:cNvSpPr>
            <a:spLocks noGrp="1"/>
          </p:cNvSpPr>
          <p:nvPr>
            <p:ph type="sldImg"/>
          </p:nvPr>
        </p:nvSpPr>
        <p:spPr>
          <a:xfrm>
            <a:off x="1143000" y="685800"/>
            <a:ext cx="4571280" cy="3428280"/>
          </a:xfrm>
          <a:prstGeom prst="rect">
            <a:avLst/>
          </a:prstGeom>
        </p:spPr>
      </p:sp>
      <p:sp>
        <p:nvSpPr>
          <p:cNvPr id="4299" name="PlaceHolder 3"/>
          <p:cNvSpPr>
            <a:spLocks noGrp="1"/>
          </p:cNvSpPr>
          <p:nvPr>
            <p:ph type="body"/>
          </p:nvPr>
        </p:nvSpPr>
        <p:spPr>
          <a:xfrm>
            <a:off x="914400" y="4343400"/>
            <a:ext cx="502848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9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0"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819E8979-625D-4AD4-A069-ED36E6AD0AE0}"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301" name="PlaceHolder 2"/>
          <p:cNvSpPr>
            <a:spLocks noGrp="1"/>
          </p:cNvSpPr>
          <p:nvPr>
            <p:ph type="sldImg"/>
          </p:nvPr>
        </p:nvSpPr>
        <p:spPr>
          <a:xfrm>
            <a:off x="1143000" y="685800"/>
            <a:ext cx="4571280" cy="3428280"/>
          </a:xfrm>
          <a:prstGeom prst="rect">
            <a:avLst/>
          </a:prstGeom>
        </p:spPr>
      </p:sp>
      <p:sp>
        <p:nvSpPr>
          <p:cNvPr id="4302" name="PlaceHolder 3"/>
          <p:cNvSpPr>
            <a:spLocks noGrp="1"/>
          </p:cNvSpPr>
          <p:nvPr>
            <p:ph type="body"/>
          </p:nvPr>
        </p:nvSpPr>
        <p:spPr>
          <a:xfrm>
            <a:off x="912960" y="4343400"/>
            <a:ext cx="5031720" cy="4114080"/>
          </a:xfrm>
          <a:prstGeom prst="rect">
            <a:avLst/>
          </a:prstGeom>
        </p:spPr>
        <p:txBody>
          <a:bodyPr lIns="0" rIns="0" tIns="0" bIns="0">
            <a:noAutofit/>
          </a:bodyPr>
          <a:p>
            <a:endParaRPr b="0" lang="it-IT" sz="2000" spc="-1" strike="noStrike">
              <a:latin typeface="Arial"/>
            </a:endParaRPr>
          </a:p>
        </p:txBody>
      </p:sp>
    </p:spTree>
  </p:cSld>
</p:notes>
</file>

<file path=ppt/notesSlides/notesSlide9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3"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3F65F9EF-9955-4268-A226-624DDF3E1F8A}"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304" name="PlaceHolder 2"/>
          <p:cNvSpPr>
            <a:spLocks noGrp="1"/>
          </p:cNvSpPr>
          <p:nvPr>
            <p:ph type="sldImg"/>
          </p:nvPr>
        </p:nvSpPr>
        <p:spPr>
          <a:xfrm>
            <a:off x="1143000" y="685800"/>
            <a:ext cx="4571280" cy="3428280"/>
          </a:xfrm>
          <a:prstGeom prst="rect">
            <a:avLst/>
          </a:prstGeom>
        </p:spPr>
      </p:sp>
      <p:sp>
        <p:nvSpPr>
          <p:cNvPr id="4305" name="PlaceHolder 3"/>
          <p:cNvSpPr>
            <a:spLocks noGrp="1"/>
          </p:cNvSpPr>
          <p:nvPr>
            <p:ph type="body"/>
          </p:nvPr>
        </p:nvSpPr>
        <p:spPr>
          <a:xfrm>
            <a:off x="912960" y="4343400"/>
            <a:ext cx="5031720" cy="4114080"/>
          </a:xfrm>
          <a:prstGeom prst="rect">
            <a:avLst/>
          </a:prstGeom>
        </p:spPr>
        <p:txBody>
          <a:bodyPr lIns="0" rIns="0" tIns="0" bIns="0">
            <a:noAutofit/>
          </a:bodyPr>
          <a:p>
            <a:pPr marL="216000" indent="-215640">
              <a:lnSpc>
                <a:spcPct val="100000"/>
              </a:lnSpc>
            </a:pPr>
            <a:endParaRPr b="0" lang="it-IT" sz="2000" spc="-1" strike="noStrike">
              <a:latin typeface="Arial"/>
            </a:endParaRPr>
          </a:p>
          <a:p>
            <a:pPr marL="216000" indent="-215640" algn="just">
              <a:lnSpc>
                <a:spcPct val="100000"/>
              </a:lnSpc>
            </a:pPr>
            <a:endParaRPr b="0" lang="it-IT" sz="2000" spc="-1" strike="noStrike">
              <a:latin typeface="Arial"/>
            </a:endParaRPr>
          </a:p>
        </p:txBody>
      </p:sp>
    </p:spTree>
  </p:cSld>
</p:notes>
</file>

<file path=ppt/notesSlides/notesSlide9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6" name="CustomShape 1"/>
          <p:cNvSpPr/>
          <p:nvPr/>
        </p:nvSpPr>
        <p:spPr>
          <a:xfrm>
            <a:off x="3884760" y="8685360"/>
            <a:ext cx="2971080" cy="45648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81D15359-601A-41E6-8973-00F2EC4BA018}" type="slidenum">
              <a:rPr b="0" lang="it-IT" sz="1200" spc="-1" strike="noStrike">
                <a:solidFill>
                  <a:srgbClr val="000000"/>
                </a:solidFill>
                <a:latin typeface="Arial"/>
                <a:ea typeface="ＭＳ Ｐゴシック"/>
              </a:rPr>
              <a:t>&lt;numero&gt;</a:t>
            </a:fld>
            <a:endParaRPr b="0" lang="it-IT" sz="1200" spc="-1" strike="noStrike">
              <a:latin typeface="Arial"/>
            </a:endParaRPr>
          </a:p>
        </p:txBody>
      </p:sp>
      <p:sp>
        <p:nvSpPr>
          <p:cNvPr id="4307" name="PlaceHolder 2"/>
          <p:cNvSpPr>
            <a:spLocks noGrp="1"/>
          </p:cNvSpPr>
          <p:nvPr>
            <p:ph type="sldImg"/>
          </p:nvPr>
        </p:nvSpPr>
        <p:spPr>
          <a:xfrm>
            <a:off x="1143000" y="685800"/>
            <a:ext cx="4571280" cy="3428280"/>
          </a:xfrm>
          <a:prstGeom prst="rect">
            <a:avLst/>
          </a:prstGeom>
        </p:spPr>
      </p:sp>
      <p:sp>
        <p:nvSpPr>
          <p:cNvPr id="4308" name="PlaceHolder 3"/>
          <p:cNvSpPr>
            <a:spLocks noGrp="1"/>
          </p:cNvSpPr>
          <p:nvPr>
            <p:ph type="body"/>
          </p:nvPr>
        </p:nvSpPr>
        <p:spPr>
          <a:xfrm>
            <a:off x="685800" y="4343400"/>
            <a:ext cx="5485680" cy="4114080"/>
          </a:xfrm>
          <a:prstGeom prst="rect">
            <a:avLst/>
          </a:prstGeom>
        </p:spPr>
        <p:txBody>
          <a:bodyPr lIns="0" rIns="0" tIns="0" bIns="0">
            <a:noAutofit/>
          </a:bodyPr>
          <a:p>
            <a:endParaRPr b="0" lang="it-IT"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17"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31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0"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2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32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32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2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32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328"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3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33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332"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34"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335"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3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33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33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340"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42"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343"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344"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345"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346"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347"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51"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53"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55"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356"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8"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6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361"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362"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64"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36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366"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6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36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370"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72"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373"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7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37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377"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378"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80"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381"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382"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383"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384"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385"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8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89"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91"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9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394"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9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96"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9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9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399"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400"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0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0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40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404"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0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40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408"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10"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411"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1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41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415"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416"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18"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419"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420"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421"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422"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423"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29"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31"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3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434"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3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36"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3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3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439"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440"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4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4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44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444"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4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4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44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448"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50"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451"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5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5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45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455"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456"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58"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459"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460"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461"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462"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463"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79"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81"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8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84"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88"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89"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90"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9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94"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9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9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98"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00"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101"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106"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17"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19"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21"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122"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2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127"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128"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30"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13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132"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3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13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136"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38"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139"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4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14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143"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144"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46"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147"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148"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149"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150"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151"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60"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62"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64"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165"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6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170"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171"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73"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174"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175"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7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17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179"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81"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182"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8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18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186"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187"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89"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190"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191"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192"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193"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194"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98"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00"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02"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20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5"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0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0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20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11"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21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13"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15"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1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17"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19"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220"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2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2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2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225"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27"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228"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229"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230"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231"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232"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37"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39"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41"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242"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4"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4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47"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248"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50"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25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52"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5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55"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56"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58"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259"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6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62"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63"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264"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66"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267"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268"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269"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270"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271"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75"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77"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79"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280"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2"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84"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85"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286"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88"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289"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90"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9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93"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94"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96"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297"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9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30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301"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302"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04"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305"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306"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307"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308"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309"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1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15"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6.jpe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1428"/>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it-IT" sz="4400" spc="-1" strike="noStrike">
                <a:latin typeface="Arial"/>
              </a:rPr>
              <a:t>Fai clic per modificare il formato del testo del titolo</a:t>
            </a:r>
            <a:endParaRPr b="0" lang="it-IT"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ffffff"/>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ffffff"/>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ffffff"/>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ffffff"/>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ffffff"/>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ffffff"/>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1428"/>
        </a:solidFill>
      </p:bgPr>
    </p:bg>
    <p:spTree>
      <p:nvGrpSpPr>
        <p:cNvPr id="1" name=""/>
        <p:cNvGrpSpPr/>
        <p:nvPr/>
      </p:nvGrpSpPr>
      <p:grpSpPr>
        <a:xfrm>
          <a:off x="0" y="0"/>
          <a:ext cx="0" cy="0"/>
          <a:chOff x="0" y="0"/>
          <a:chExt cx="0" cy="0"/>
        </a:xfrm>
      </p:grpSpPr>
      <p:sp>
        <p:nvSpPr>
          <p:cNvPr id="34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it-IT" sz="4400" spc="-1" strike="noStrike">
                <a:latin typeface="Arial"/>
              </a:rPr>
              <a:t>Fai clic per modificare il formato del testo del titolo</a:t>
            </a:r>
            <a:endParaRPr b="0" lang="it-IT" sz="4400" spc="-1" strike="noStrike">
              <a:latin typeface="Arial"/>
            </a:endParaRPr>
          </a:p>
        </p:txBody>
      </p:sp>
      <p:sp>
        <p:nvSpPr>
          <p:cNvPr id="34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ffffff"/>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ffffff"/>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ffffff"/>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ffffff"/>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ffffff"/>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ffffff"/>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1428"/>
        </a:solidFill>
      </p:bgPr>
    </p:bg>
    <p:spTree>
      <p:nvGrpSpPr>
        <p:cNvPr id="1" name=""/>
        <p:cNvGrpSpPr/>
        <p:nvPr/>
      </p:nvGrpSpPr>
      <p:grpSpPr>
        <a:xfrm>
          <a:off x="0" y="0"/>
          <a:ext cx="0" cy="0"/>
          <a:chOff x="0" y="0"/>
          <a:chExt cx="0" cy="0"/>
        </a:xfrm>
      </p:grpSpPr>
      <p:sp>
        <p:nvSpPr>
          <p:cNvPr id="38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it-IT" sz="4400" spc="-1" strike="noStrike">
                <a:latin typeface="Arial"/>
              </a:rPr>
              <a:t>Fai clic per modificare il formato del testo del titolo</a:t>
            </a:r>
            <a:endParaRPr b="0" lang="it-IT" sz="4400" spc="-1" strike="noStrike">
              <a:latin typeface="Arial"/>
            </a:endParaRPr>
          </a:p>
        </p:txBody>
      </p:sp>
      <p:sp>
        <p:nvSpPr>
          <p:cNvPr id="38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ffffff"/>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ffffff"/>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ffffff"/>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ffffff"/>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ffffff"/>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ffffff"/>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1428"/>
        </a:solidFill>
      </p:bgPr>
    </p:bg>
    <p:spTree>
      <p:nvGrpSpPr>
        <p:cNvPr id="1" name=""/>
        <p:cNvGrpSpPr/>
        <p:nvPr/>
      </p:nvGrpSpPr>
      <p:grpSpPr>
        <a:xfrm>
          <a:off x="0" y="0"/>
          <a:ext cx="0" cy="0"/>
          <a:chOff x="0" y="0"/>
          <a:chExt cx="0" cy="0"/>
        </a:xfrm>
      </p:grpSpPr>
      <p:sp>
        <p:nvSpPr>
          <p:cNvPr id="424" name="PlaceHolder 1"/>
          <p:cNvSpPr>
            <a:spLocks noGrp="1"/>
          </p:cNvSpPr>
          <p:nvPr>
            <p:ph type="title"/>
          </p:nvPr>
        </p:nvSpPr>
        <p:spPr>
          <a:xfrm>
            <a:off x="457200" y="273240"/>
            <a:ext cx="8228880" cy="1145160"/>
          </a:xfrm>
          <a:prstGeom prst="rect">
            <a:avLst/>
          </a:prstGeom>
        </p:spPr>
        <p:txBody>
          <a:bodyPr lIns="0" rIns="0" tIns="0" bIns="0" anchor="ctr">
            <a:spAutoFit/>
          </a:bodyPr>
          <a:p>
            <a:r>
              <a:rPr b="0" lang="it-IT" sz="1800" spc="-1" strike="noStrike">
                <a:latin typeface="Arial"/>
              </a:rPr>
              <a:t>Fai clic per modificare il formato del testo del titolo</a:t>
            </a:r>
            <a:endParaRPr b="0" lang="it-IT" sz="1800" spc="-1" strike="noStrike">
              <a:latin typeface="Arial"/>
            </a:endParaRPr>
          </a:p>
        </p:txBody>
      </p:sp>
      <p:sp>
        <p:nvSpPr>
          <p:cNvPr id="425" name="PlaceHolder 2"/>
          <p:cNvSpPr>
            <a:spLocks noGrp="1"/>
          </p:cNvSpPr>
          <p:nvPr>
            <p:ph type="body"/>
          </p:nvPr>
        </p:nvSpPr>
        <p:spPr>
          <a:xfrm>
            <a:off x="457200" y="1604520"/>
            <a:ext cx="4015440" cy="397692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it-IT" sz="1800" spc="-1" strike="noStrike">
                <a:latin typeface="Arial"/>
              </a:rPr>
              <a:t>Fai clic per modificare il formato del testo della struttura</a:t>
            </a:r>
            <a:endParaRPr b="0" lang="it-IT" sz="1800" spc="-1" strike="noStrike">
              <a:latin typeface="Arial"/>
            </a:endParaRPr>
          </a:p>
          <a:p>
            <a:pPr lvl="1" marL="864000" indent="-324000">
              <a:spcBef>
                <a:spcPts val="1134"/>
              </a:spcBef>
              <a:buClr>
                <a:srgbClr val="ffffff"/>
              </a:buClr>
              <a:buSzPct val="75000"/>
              <a:buFont typeface="Symbol" charset="2"/>
              <a:buChar char=""/>
            </a:pPr>
            <a:r>
              <a:rPr b="0" lang="it-IT" sz="1800" spc="-1" strike="noStrike">
                <a:latin typeface="Arial"/>
              </a:rPr>
              <a:t>Secondo livello struttura</a:t>
            </a:r>
            <a:endParaRPr b="0" lang="it-IT" sz="1800" spc="-1" strike="noStrike">
              <a:latin typeface="Arial"/>
            </a:endParaRPr>
          </a:p>
          <a:p>
            <a:pPr lvl="2" marL="1296000" indent="-288000">
              <a:spcBef>
                <a:spcPts val="850"/>
              </a:spcBef>
              <a:buClr>
                <a:srgbClr val="ffffff"/>
              </a:buClr>
              <a:buSzPct val="45000"/>
              <a:buFont typeface="Wingdings" charset="2"/>
              <a:buChar char=""/>
            </a:pPr>
            <a:r>
              <a:rPr b="0" lang="it-IT" sz="1800" spc="-1" strike="noStrike">
                <a:latin typeface="Arial"/>
              </a:rPr>
              <a:t>Terzo livello struttura</a:t>
            </a:r>
            <a:endParaRPr b="0" lang="it-IT" sz="1800" spc="-1" strike="noStrike">
              <a:latin typeface="Arial"/>
            </a:endParaRPr>
          </a:p>
          <a:p>
            <a:pPr lvl="3" marL="1728000" indent="-216000">
              <a:spcBef>
                <a:spcPts val="567"/>
              </a:spcBef>
              <a:buClr>
                <a:srgbClr val="ffffff"/>
              </a:buClr>
              <a:buSzPct val="75000"/>
              <a:buFont typeface="Symbol" charset="2"/>
              <a:buChar char=""/>
            </a:pPr>
            <a:r>
              <a:rPr b="0" lang="it-IT" sz="1800" spc="-1" strike="noStrike">
                <a:latin typeface="Arial"/>
              </a:rPr>
              <a:t>Quarto livello struttura</a:t>
            </a:r>
            <a:endParaRPr b="0" lang="it-IT" sz="1800" spc="-1" strike="noStrike">
              <a:latin typeface="Arial"/>
            </a:endParaRPr>
          </a:p>
          <a:p>
            <a:pPr lvl="4" marL="2160000" indent="-216000">
              <a:spcBef>
                <a:spcPts val="283"/>
              </a:spcBef>
              <a:buClr>
                <a:srgbClr val="ffffff"/>
              </a:buClr>
              <a:buSzPct val="45000"/>
              <a:buFont typeface="Wingdings" charset="2"/>
              <a:buChar char=""/>
            </a:pPr>
            <a:r>
              <a:rPr b="0" lang="it-IT" sz="1800" spc="-1" strike="noStrike">
                <a:latin typeface="Arial"/>
              </a:rPr>
              <a:t>Quinto livello struttura</a:t>
            </a:r>
            <a:endParaRPr b="0" lang="it-IT" sz="1800" spc="-1" strike="noStrike">
              <a:latin typeface="Arial"/>
            </a:endParaRPr>
          </a:p>
          <a:p>
            <a:pPr lvl="5" marL="2592000" indent="-216000">
              <a:spcBef>
                <a:spcPts val="283"/>
              </a:spcBef>
              <a:buClr>
                <a:srgbClr val="ffffff"/>
              </a:buClr>
              <a:buSzPct val="45000"/>
              <a:buFont typeface="Wingdings" charset="2"/>
              <a:buChar char=""/>
            </a:pPr>
            <a:r>
              <a:rPr b="0" lang="it-IT" sz="1800" spc="-1" strike="noStrike">
                <a:latin typeface="Arial"/>
              </a:rPr>
              <a:t>Sesto livello struttura</a:t>
            </a:r>
            <a:endParaRPr b="0" lang="it-IT" sz="1800" spc="-1" strike="noStrike">
              <a:latin typeface="Arial"/>
            </a:endParaRPr>
          </a:p>
          <a:p>
            <a:pPr lvl="6" marL="3024000" indent="-216000">
              <a:spcBef>
                <a:spcPts val="283"/>
              </a:spcBef>
              <a:buClr>
                <a:srgbClr val="ffffff"/>
              </a:buClr>
              <a:buSzPct val="45000"/>
              <a:buFont typeface="Wingdings" charset="2"/>
              <a:buChar char=""/>
            </a:pPr>
            <a:r>
              <a:rPr b="0" lang="it-IT" sz="1800" spc="-1" strike="noStrike">
                <a:latin typeface="Arial"/>
              </a:rPr>
              <a:t>Settimo livello struttura</a:t>
            </a:r>
            <a:endParaRPr b="0" lang="it-IT" sz="1800" spc="-1" strike="noStrike">
              <a:latin typeface="Arial"/>
            </a:endParaRPr>
          </a:p>
        </p:txBody>
      </p:sp>
      <p:sp>
        <p:nvSpPr>
          <p:cNvPr id="426" name="PlaceHolder 3"/>
          <p:cNvSpPr>
            <a:spLocks noGrp="1"/>
          </p:cNvSpPr>
          <p:nvPr>
            <p:ph type="body"/>
          </p:nvPr>
        </p:nvSpPr>
        <p:spPr>
          <a:xfrm>
            <a:off x="4674240" y="1604520"/>
            <a:ext cx="4015440" cy="1896480"/>
          </a:xfrm>
          <a:prstGeom prst="rect">
            <a:avLst/>
          </a:prstGeom>
        </p:spPr>
        <p:txBody>
          <a:bodyPr lIns="0" rIns="0" tIns="0" bIns="0">
            <a:normAutofit fontScale="38000"/>
          </a:bodyPr>
          <a:p>
            <a:pPr marL="432000" indent="-324000">
              <a:spcBef>
                <a:spcPts val="1417"/>
              </a:spcBef>
              <a:buClr>
                <a:srgbClr val="ffffff"/>
              </a:buClr>
              <a:buSzPct val="45000"/>
              <a:buFont typeface="Wingdings" charset="2"/>
              <a:buChar char=""/>
            </a:pPr>
            <a:r>
              <a:rPr b="0" lang="it-IT" sz="1800" spc="-1" strike="noStrike">
                <a:latin typeface="Arial"/>
              </a:rPr>
              <a:t>Fai clic per modificare il formato del testo della struttura</a:t>
            </a:r>
            <a:endParaRPr b="0" lang="it-IT" sz="1800" spc="-1" strike="noStrike">
              <a:latin typeface="Arial"/>
            </a:endParaRPr>
          </a:p>
          <a:p>
            <a:pPr lvl="1" marL="864000" indent="-324000">
              <a:spcBef>
                <a:spcPts val="1134"/>
              </a:spcBef>
              <a:buClr>
                <a:srgbClr val="ffffff"/>
              </a:buClr>
              <a:buSzPct val="75000"/>
              <a:buFont typeface="Symbol" charset="2"/>
              <a:buChar char=""/>
            </a:pPr>
            <a:r>
              <a:rPr b="0" lang="it-IT" sz="1800" spc="-1" strike="noStrike">
                <a:latin typeface="Arial"/>
              </a:rPr>
              <a:t>Secondo livello struttura</a:t>
            </a:r>
            <a:endParaRPr b="0" lang="it-IT" sz="1800" spc="-1" strike="noStrike">
              <a:latin typeface="Arial"/>
            </a:endParaRPr>
          </a:p>
          <a:p>
            <a:pPr lvl="2" marL="1296000" indent="-288000">
              <a:spcBef>
                <a:spcPts val="850"/>
              </a:spcBef>
              <a:buClr>
                <a:srgbClr val="ffffff"/>
              </a:buClr>
              <a:buSzPct val="45000"/>
              <a:buFont typeface="Wingdings" charset="2"/>
              <a:buChar char=""/>
            </a:pPr>
            <a:r>
              <a:rPr b="0" lang="it-IT" sz="1800" spc="-1" strike="noStrike">
                <a:latin typeface="Arial"/>
              </a:rPr>
              <a:t>Terzo livello struttura</a:t>
            </a:r>
            <a:endParaRPr b="0" lang="it-IT" sz="1800" spc="-1" strike="noStrike">
              <a:latin typeface="Arial"/>
            </a:endParaRPr>
          </a:p>
          <a:p>
            <a:pPr lvl="3" marL="1728000" indent="-216000">
              <a:spcBef>
                <a:spcPts val="567"/>
              </a:spcBef>
              <a:buClr>
                <a:srgbClr val="ffffff"/>
              </a:buClr>
              <a:buSzPct val="75000"/>
              <a:buFont typeface="Symbol" charset="2"/>
              <a:buChar char=""/>
            </a:pPr>
            <a:r>
              <a:rPr b="0" lang="it-IT" sz="1800" spc="-1" strike="noStrike">
                <a:latin typeface="Arial"/>
              </a:rPr>
              <a:t>Quarto livello struttura</a:t>
            </a:r>
            <a:endParaRPr b="0" lang="it-IT" sz="1800" spc="-1" strike="noStrike">
              <a:latin typeface="Arial"/>
            </a:endParaRPr>
          </a:p>
          <a:p>
            <a:pPr lvl="4" marL="2160000" indent="-216000">
              <a:spcBef>
                <a:spcPts val="283"/>
              </a:spcBef>
              <a:buClr>
                <a:srgbClr val="ffffff"/>
              </a:buClr>
              <a:buSzPct val="45000"/>
              <a:buFont typeface="Wingdings" charset="2"/>
              <a:buChar char=""/>
            </a:pPr>
            <a:r>
              <a:rPr b="0" lang="it-IT" sz="1800" spc="-1" strike="noStrike">
                <a:latin typeface="Arial"/>
              </a:rPr>
              <a:t>Quinto livello struttura</a:t>
            </a:r>
            <a:endParaRPr b="0" lang="it-IT" sz="1800" spc="-1" strike="noStrike">
              <a:latin typeface="Arial"/>
            </a:endParaRPr>
          </a:p>
          <a:p>
            <a:pPr lvl="5" marL="2592000" indent="-216000">
              <a:spcBef>
                <a:spcPts val="283"/>
              </a:spcBef>
              <a:buClr>
                <a:srgbClr val="ffffff"/>
              </a:buClr>
              <a:buSzPct val="45000"/>
              <a:buFont typeface="Wingdings" charset="2"/>
              <a:buChar char=""/>
            </a:pPr>
            <a:r>
              <a:rPr b="0" lang="it-IT" sz="1800" spc="-1" strike="noStrike">
                <a:latin typeface="Arial"/>
              </a:rPr>
              <a:t>Sesto livello struttura</a:t>
            </a:r>
            <a:endParaRPr b="0" lang="it-IT" sz="1800" spc="-1" strike="noStrike">
              <a:latin typeface="Arial"/>
            </a:endParaRPr>
          </a:p>
          <a:p>
            <a:pPr lvl="6" marL="3024000" indent="-216000">
              <a:spcBef>
                <a:spcPts val="283"/>
              </a:spcBef>
              <a:buClr>
                <a:srgbClr val="ffffff"/>
              </a:buClr>
              <a:buSzPct val="45000"/>
              <a:buFont typeface="Wingdings" charset="2"/>
              <a:buChar char=""/>
            </a:pPr>
            <a:r>
              <a:rPr b="0" lang="it-IT" sz="1800" spc="-1" strike="noStrike">
                <a:latin typeface="Arial"/>
              </a:rPr>
              <a:t>Settimo livello struttura</a:t>
            </a:r>
            <a:endParaRPr b="0" lang="it-IT" sz="1800" spc="-1" strike="noStrike">
              <a:latin typeface="Arial"/>
            </a:endParaRPr>
          </a:p>
        </p:txBody>
      </p:sp>
      <p:sp>
        <p:nvSpPr>
          <p:cNvPr id="427" name="PlaceHolder 4"/>
          <p:cNvSpPr>
            <a:spLocks noGrp="1"/>
          </p:cNvSpPr>
          <p:nvPr>
            <p:ph type="body"/>
          </p:nvPr>
        </p:nvSpPr>
        <p:spPr>
          <a:xfrm>
            <a:off x="4674240" y="3682080"/>
            <a:ext cx="4015440" cy="1896480"/>
          </a:xfrm>
          <a:prstGeom prst="rect">
            <a:avLst/>
          </a:prstGeom>
        </p:spPr>
        <p:txBody>
          <a:bodyPr lIns="0" rIns="0" tIns="0" bIns="0">
            <a:normAutofit fontScale="38000"/>
          </a:bodyPr>
          <a:p>
            <a:pPr marL="432000" indent="-324000">
              <a:spcBef>
                <a:spcPts val="1417"/>
              </a:spcBef>
              <a:buClr>
                <a:srgbClr val="ffffff"/>
              </a:buClr>
              <a:buSzPct val="45000"/>
              <a:buFont typeface="Wingdings" charset="2"/>
              <a:buChar char=""/>
            </a:pPr>
            <a:r>
              <a:rPr b="0" lang="it-IT" sz="1800" spc="-1" strike="noStrike">
                <a:latin typeface="Arial"/>
              </a:rPr>
              <a:t>Fai clic per modificare il formato del testo della struttura</a:t>
            </a:r>
            <a:endParaRPr b="0" lang="it-IT" sz="1800" spc="-1" strike="noStrike">
              <a:latin typeface="Arial"/>
            </a:endParaRPr>
          </a:p>
          <a:p>
            <a:pPr lvl="1" marL="864000" indent="-324000">
              <a:spcBef>
                <a:spcPts val="1134"/>
              </a:spcBef>
              <a:buClr>
                <a:srgbClr val="ffffff"/>
              </a:buClr>
              <a:buSzPct val="75000"/>
              <a:buFont typeface="Symbol" charset="2"/>
              <a:buChar char=""/>
            </a:pPr>
            <a:r>
              <a:rPr b="0" lang="it-IT" sz="1800" spc="-1" strike="noStrike">
                <a:latin typeface="Arial"/>
              </a:rPr>
              <a:t>Secondo livello struttura</a:t>
            </a:r>
            <a:endParaRPr b="0" lang="it-IT" sz="1800" spc="-1" strike="noStrike">
              <a:latin typeface="Arial"/>
            </a:endParaRPr>
          </a:p>
          <a:p>
            <a:pPr lvl="2" marL="1296000" indent="-288000">
              <a:spcBef>
                <a:spcPts val="850"/>
              </a:spcBef>
              <a:buClr>
                <a:srgbClr val="ffffff"/>
              </a:buClr>
              <a:buSzPct val="45000"/>
              <a:buFont typeface="Wingdings" charset="2"/>
              <a:buChar char=""/>
            </a:pPr>
            <a:r>
              <a:rPr b="0" lang="it-IT" sz="1800" spc="-1" strike="noStrike">
                <a:latin typeface="Arial"/>
              </a:rPr>
              <a:t>Terzo livello struttura</a:t>
            </a:r>
            <a:endParaRPr b="0" lang="it-IT" sz="1800" spc="-1" strike="noStrike">
              <a:latin typeface="Arial"/>
            </a:endParaRPr>
          </a:p>
          <a:p>
            <a:pPr lvl="3" marL="1728000" indent="-216000">
              <a:spcBef>
                <a:spcPts val="567"/>
              </a:spcBef>
              <a:buClr>
                <a:srgbClr val="ffffff"/>
              </a:buClr>
              <a:buSzPct val="75000"/>
              <a:buFont typeface="Symbol" charset="2"/>
              <a:buChar char=""/>
            </a:pPr>
            <a:r>
              <a:rPr b="0" lang="it-IT" sz="1800" spc="-1" strike="noStrike">
                <a:latin typeface="Arial"/>
              </a:rPr>
              <a:t>Quarto livello struttura</a:t>
            </a:r>
            <a:endParaRPr b="0" lang="it-IT" sz="1800" spc="-1" strike="noStrike">
              <a:latin typeface="Arial"/>
            </a:endParaRPr>
          </a:p>
          <a:p>
            <a:pPr lvl="4" marL="2160000" indent="-216000">
              <a:spcBef>
                <a:spcPts val="283"/>
              </a:spcBef>
              <a:buClr>
                <a:srgbClr val="ffffff"/>
              </a:buClr>
              <a:buSzPct val="45000"/>
              <a:buFont typeface="Wingdings" charset="2"/>
              <a:buChar char=""/>
            </a:pPr>
            <a:r>
              <a:rPr b="0" lang="it-IT" sz="1800" spc="-1" strike="noStrike">
                <a:latin typeface="Arial"/>
              </a:rPr>
              <a:t>Quinto livello struttura</a:t>
            </a:r>
            <a:endParaRPr b="0" lang="it-IT" sz="1800" spc="-1" strike="noStrike">
              <a:latin typeface="Arial"/>
            </a:endParaRPr>
          </a:p>
          <a:p>
            <a:pPr lvl="5" marL="2592000" indent="-216000">
              <a:spcBef>
                <a:spcPts val="283"/>
              </a:spcBef>
              <a:buClr>
                <a:srgbClr val="ffffff"/>
              </a:buClr>
              <a:buSzPct val="45000"/>
              <a:buFont typeface="Wingdings" charset="2"/>
              <a:buChar char=""/>
            </a:pPr>
            <a:r>
              <a:rPr b="0" lang="it-IT" sz="1800" spc="-1" strike="noStrike">
                <a:latin typeface="Arial"/>
              </a:rPr>
              <a:t>Sesto livello struttura</a:t>
            </a:r>
            <a:endParaRPr b="0" lang="it-IT" sz="1800" spc="-1" strike="noStrike">
              <a:latin typeface="Arial"/>
            </a:endParaRPr>
          </a:p>
          <a:p>
            <a:pPr lvl="6" marL="3024000" indent="-216000">
              <a:spcBef>
                <a:spcPts val="283"/>
              </a:spcBef>
              <a:buClr>
                <a:srgbClr val="ffffff"/>
              </a:buClr>
              <a:buSzPct val="45000"/>
              <a:buFont typeface="Wingdings" charset="2"/>
              <a:buChar char=""/>
            </a:pPr>
            <a:r>
              <a:rPr b="0" lang="it-IT" sz="1800" spc="-1" strike="noStrike">
                <a:latin typeface="Arial"/>
              </a:rPr>
              <a:t>Settimo livello struttura</a:t>
            </a:r>
            <a:endParaRPr b="0" lang="it-IT"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1428"/>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it-IT" sz="4400" spc="-1" strike="noStrike">
                <a:latin typeface="Arial"/>
              </a:rPr>
              <a:t>Fai clic per modificare il formato del testo del titolo</a:t>
            </a:r>
            <a:endParaRPr b="0" lang="it-IT" sz="4400" spc="-1" strike="noStrike">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ffffff"/>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ffffff"/>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ffffff"/>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ffffff"/>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ffffff"/>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ffffff"/>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it-IT" sz="4400" spc="-1" strike="noStrike">
                <a:latin typeface="Arial"/>
              </a:rPr>
              <a:t>Fai clic per modificare il formato del testo del titolo</a:t>
            </a:r>
            <a:endParaRPr b="0" lang="it-IT" sz="4400" spc="-1" strike="noStrike">
              <a:latin typeface="Arial"/>
            </a:endParaRPr>
          </a:p>
        </p:txBody>
      </p:sp>
      <p:sp>
        <p:nvSpPr>
          <p:cNvPr id="7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000000"/>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000000"/>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000000"/>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000000"/>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000000"/>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000000"/>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1428"/>
        </a:soli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it-IT" sz="4400" spc="-1" strike="noStrike">
                <a:latin typeface="Arial"/>
              </a:rPr>
              <a:t>Fai clic per modificare il formato del testo del titolo</a:t>
            </a:r>
            <a:endParaRPr b="0" lang="it-IT" sz="4400" spc="-1" strike="noStrike">
              <a:latin typeface="Arial"/>
            </a:endParaRPr>
          </a:p>
        </p:txBody>
      </p:sp>
      <p:sp>
        <p:nvSpPr>
          <p:cNvPr id="115"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ffffff"/>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ffffff"/>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ffffff"/>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ffffff"/>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ffffff"/>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ffffff"/>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2" name="CustomShape 1"/>
          <p:cNvSpPr/>
          <p:nvPr/>
        </p:nvSpPr>
        <p:spPr>
          <a:xfrm>
            <a:off x="152280" y="76320"/>
            <a:ext cx="1084320" cy="947160"/>
          </a:xfrm>
          <a:prstGeom prst="rect">
            <a:avLst/>
          </a:prstGeom>
          <a:blipFill rotWithShape="0">
            <a:blip r:embed="rId2"/>
            <a:stretch>
              <a:fillRect/>
            </a:stretch>
          </a:blipFill>
          <a:ln>
            <a:noFill/>
          </a:ln>
        </p:spPr>
        <p:style>
          <a:lnRef idx="0"/>
          <a:fillRef idx="0"/>
          <a:effectRef idx="0"/>
          <a:fontRef idx="minor"/>
        </p:style>
      </p:sp>
      <p:sp>
        <p:nvSpPr>
          <p:cNvPr id="153" name="CustomShape 2"/>
          <p:cNvSpPr/>
          <p:nvPr/>
        </p:nvSpPr>
        <p:spPr>
          <a:xfrm>
            <a:off x="0" y="6164640"/>
            <a:ext cx="9143280" cy="691200"/>
          </a:xfrm>
          <a:prstGeom prst="rect">
            <a:avLst/>
          </a:prstGeom>
          <a:blipFill rotWithShape="0">
            <a:blip r:embed="rId3"/>
            <a:stretch>
              <a:fillRect/>
            </a:stretch>
          </a:blipFill>
          <a:ln>
            <a:noFill/>
          </a:ln>
        </p:spPr>
        <p:style>
          <a:lnRef idx="0"/>
          <a:fillRef idx="0"/>
          <a:effectRef idx="0"/>
          <a:fontRef idx="minor"/>
        </p:style>
      </p:sp>
      <p:sp>
        <p:nvSpPr>
          <p:cNvPr id="154" name="CustomShape 3"/>
          <p:cNvSpPr/>
          <p:nvPr/>
        </p:nvSpPr>
        <p:spPr>
          <a:xfrm>
            <a:off x="6781680" y="6166080"/>
            <a:ext cx="2285280" cy="685080"/>
          </a:xfrm>
          <a:prstGeom prst="rect">
            <a:avLst/>
          </a:prstGeom>
          <a:blipFill rotWithShape="0">
            <a:blip r:embed="rId4"/>
            <a:stretch>
              <a:fillRect/>
            </a:stretch>
          </a:blipFill>
          <a:ln>
            <a:noFill/>
          </a:ln>
        </p:spPr>
        <p:style>
          <a:lnRef idx="0"/>
          <a:fillRef idx="0"/>
          <a:effectRef idx="0"/>
          <a:fontRef idx="minor"/>
        </p:style>
      </p:sp>
      <p:sp>
        <p:nvSpPr>
          <p:cNvPr id="155" name="CustomShape 4"/>
          <p:cNvSpPr/>
          <p:nvPr/>
        </p:nvSpPr>
        <p:spPr>
          <a:xfrm>
            <a:off x="3733920" y="137160"/>
            <a:ext cx="1675800" cy="852840"/>
          </a:xfrm>
          <a:prstGeom prst="rect">
            <a:avLst/>
          </a:prstGeom>
          <a:blipFill rotWithShape="0">
            <a:blip r:embed="rId5"/>
            <a:stretch>
              <a:fillRect/>
            </a:stretch>
          </a:blipFill>
          <a:ln>
            <a:noFill/>
          </a:ln>
        </p:spPr>
        <p:style>
          <a:lnRef idx="0"/>
          <a:fillRef idx="0"/>
          <a:effectRef idx="0"/>
          <a:fontRef idx="minor"/>
        </p:style>
      </p:sp>
      <p:sp>
        <p:nvSpPr>
          <p:cNvPr id="156" name="CustomShape 5"/>
          <p:cNvSpPr/>
          <p:nvPr/>
        </p:nvSpPr>
        <p:spPr>
          <a:xfrm>
            <a:off x="7772400" y="76320"/>
            <a:ext cx="1072080" cy="1008000"/>
          </a:xfrm>
          <a:prstGeom prst="rect">
            <a:avLst/>
          </a:prstGeom>
          <a:blipFill rotWithShape="0">
            <a:blip r:embed="rId6"/>
            <a:stretch>
              <a:fillRect/>
            </a:stretch>
          </a:blipFill>
          <a:ln>
            <a:noFill/>
          </a:ln>
        </p:spPr>
        <p:style>
          <a:lnRef idx="0"/>
          <a:fillRef idx="0"/>
          <a:effectRef idx="0"/>
          <a:fontRef idx="minor"/>
        </p:style>
      </p:sp>
      <p:sp>
        <p:nvSpPr>
          <p:cNvPr id="157" name="PlaceHolder 6"/>
          <p:cNvSpPr>
            <a:spLocks noGrp="1"/>
          </p:cNvSpPr>
          <p:nvPr>
            <p:ph type="title"/>
          </p:nvPr>
        </p:nvSpPr>
        <p:spPr>
          <a:xfrm>
            <a:off x="457200" y="273600"/>
            <a:ext cx="8229240" cy="1144800"/>
          </a:xfrm>
          <a:prstGeom prst="rect">
            <a:avLst/>
          </a:prstGeom>
        </p:spPr>
        <p:txBody>
          <a:bodyPr lIns="0" rIns="0" tIns="0" bIns="0" anchor="ctr">
            <a:noAutofit/>
          </a:bodyPr>
          <a:p>
            <a:pPr algn="ctr"/>
            <a:r>
              <a:rPr b="0" lang="it-IT" sz="4400" spc="-1" strike="noStrike">
                <a:latin typeface="Arial"/>
              </a:rPr>
              <a:t>Fai clic per modificare il formato del testo del titolo</a:t>
            </a:r>
            <a:endParaRPr b="0" lang="it-IT" sz="4400" spc="-1" strike="noStrike">
              <a:latin typeface="Arial"/>
            </a:endParaRPr>
          </a:p>
        </p:txBody>
      </p:sp>
      <p:sp>
        <p:nvSpPr>
          <p:cNvPr id="158"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000000"/>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000000"/>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000000"/>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000000"/>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000000"/>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000000"/>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1428"/>
        </a:solidFill>
      </p:bgPr>
    </p:bg>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240"/>
            <a:ext cx="8228880" cy="1145160"/>
          </a:xfrm>
          <a:prstGeom prst="rect">
            <a:avLst/>
          </a:prstGeom>
        </p:spPr>
        <p:txBody>
          <a:bodyPr lIns="0" rIns="0" tIns="0" bIns="0" anchor="ctr">
            <a:spAutoFit/>
          </a:bodyPr>
          <a:p>
            <a:r>
              <a:rPr b="0" lang="it-IT" sz="1800" spc="-1" strike="noStrike">
                <a:latin typeface="Arial"/>
              </a:rPr>
              <a:t>Fai clic per modificare il formato del testo del titolo</a:t>
            </a:r>
            <a:endParaRPr b="0" lang="it-IT" sz="1800" spc="-1" strike="noStrike">
              <a:latin typeface="Arial"/>
            </a:endParaRPr>
          </a:p>
        </p:txBody>
      </p:sp>
      <p:sp>
        <p:nvSpPr>
          <p:cNvPr id="196"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ffffff"/>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ffffff"/>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ffffff"/>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ffffff"/>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ffffff"/>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ffffff"/>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1428"/>
        </a:solidFill>
      </p:bgPr>
    </p:bg>
    <p:spTree>
      <p:nvGrpSpPr>
        <p:cNvPr id="1" name=""/>
        <p:cNvGrpSpPr/>
        <p:nvPr/>
      </p:nvGrpSpPr>
      <p:grpSpPr>
        <a:xfrm>
          <a:off x="0" y="0"/>
          <a:ext cx="0" cy="0"/>
          <a:chOff x="0" y="0"/>
          <a:chExt cx="0" cy="0"/>
        </a:xfrm>
      </p:grpSpPr>
      <p:sp>
        <p:nvSpPr>
          <p:cNvPr id="233" name="PlaceHolder 1"/>
          <p:cNvSpPr>
            <a:spLocks noGrp="1"/>
          </p:cNvSpPr>
          <p:nvPr>
            <p:ph type="title"/>
          </p:nvPr>
        </p:nvSpPr>
        <p:spPr>
          <a:xfrm>
            <a:off x="457200" y="273240"/>
            <a:ext cx="8228880" cy="1145160"/>
          </a:xfrm>
          <a:prstGeom prst="rect">
            <a:avLst/>
          </a:prstGeom>
        </p:spPr>
        <p:txBody>
          <a:bodyPr lIns="0" rIns="0" tIns="0" bIns="0" anchor="ctr">
            <a:spAutoFit/>
          </a:bodyPr>
          <a:p>
            <a:r>
              <a:rPr b="0" lang="it-IT" sz="1800" spc="-1" strike="noStrike">
                <a:latin typeface="Arial"/>
              </a:rPr>
              <a:t>Fai clic per modificare il formato del testo del titolo</a:t>
            </a:r>
            <a:endParaRPr b="0" lang="it-IT" sz="1800" spc="-1" strike="noStrike">
              <a:latin typeface="Arial"/>
            </a:endParaRPr>
          </a:p>
        </p:txBody>
      </p:sp>
      <p:sp>
        <p:nvSpPr>
          <p:cNvPr id="234" name="PlaceHolder 2"/>
          <p:cNvSpPr>
            <a:spLocks noGrp="1"/>
          </p:cNvSpPr>
          <p:nvPr>
            <p:ph type="body"/>
          </p:nvPr>
        </p:nvSpPr>
        <p:spPr>
          <a:xfrm>
            <a:off x="457200" y="1604520"/>
            <a:ext cx="4015440" cy="397692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it-IT" sz="1800" spc="-1" strike="noStrike">
                <a:latin typeface="Arial"/>
              </a:rPr>
              <a:t>Fai clic per modificare il formato del testo della struttura</a:t>
            </a:r>
            <a:endParaRPr b="0" lang="it-IT" sz="1800" spc="-1" strike="noStrike">
              <a:latin typeface="Arial"/>
            </a:endParaRPr>
          </a:p>
          <a:p>
            <a:pPr lvl="1" marL="864000" indent="-324000">
              <a:spcBef>
                <a:spcPts val="1134"/>
              </a:spcBef>
              <a:buClr>
                <a:srgbClr val="ffffff"/>
              </a:buClr>
              <a:buSzPct val="75000"/>
              <a:buFont typeface="Symbol" charset="2"/>
              <a:buChar char=""/>
            </a:pPr>
            <a:r>
              <a:rPr b="0" lang="it-IT" sz="1800" spc="-1" strike="noStrike">
                <a:latin typeface="Arial"/>
              </a:rPr>
              <a:t>Secondo livello struttura</a:t>
            </a:r>
            <a:endParaRPr b="0" lang="it-IT" sz="1800" spc="-1" strike="noStrike">
              <a:latin typeface="Arial"/>
            </a:endParaRPr>
          </a:p>
          <a:p>
            <a:pPr lvl="2" marL="1296000" indent="-288000">
              <a:spcBef>
                <a:spcPts val="850"/>
              </a:spcBef>
              <a:buClr>
                <a:srgbClr val="ffffff"/>
              </a:buClr>
              <a:buSzPct val="45000"/>
              <a:buFont typeface="Wingdings" charset="2"/>
              <a:buChar char=""/>
            </a:pPr>
            <a:r>
              <a:rPr b="0" lang="it-IT" sz="1800" spc="-1" strike="noStrike">
                <a:latin typeface="Arial"/>
              </a:rPr>
              <a:t>Terzo livello struttura</a:t>
            </a:r>
            <a:endParaRPr b="0" lang="it-IT" sz="1800" spc="-1" strike="noStrike">
              <a:latin typeface="Arial"/>
            </a:endParaRPr>
          </a:p>
          <a:p>
            <a:pPr lvl="3" marL="1728000" indent="-216000">
              <a:spcBef>
                <a:spcPts val="567"/>
              </a:spcBef>
              <a:buClr>
                <a:srgbClr val="ffffff"/>
              </a:buClr>
              <a:buSzPct val="75000"/>
              <a:buFont typeface="Symbol" charset="2"/>
              <a:buChar char=""/>
            </a:pPr>
            <a:r>
              <a:rPr b="0" lang="it-IT" sz="1800" spc="-1" strike="noStrike">
                <a:latin typeface="Arial"/>
              </a:rPr>
              <a:t>Quarto livello struttura</a:t>
            </a:r>
            <a:endParaRPr b="0" lang="it-IT" sz="1800" spc="-1" strike="noStrike">
              <a:latin typeface="Arial"/>
            </a:endParaRPr>
          </a:p>
          <a:p>
            <a:pPr lvl="4" marL="2160000" indent="-216000">
              <a:spcBef>
                <a:spcPts val="283"/>
              </a:spcBef>
              <a:buClr>
                <a:srgbClr val="ffffff"/>
              </a:buClr>
              <a:buSzPct val="45000"/>
              <a:buFont typeface="Wingdings" charset="2"/>
              <a:buChar char=""/>
            </a:pPr>
            <a:r>
              <a:rPr b="0" lang="it-IT" sz="1800" spc="-1" strike="noStrike">
                <a:latin typeface="Arial"/>
              </a:rPr>
              <a:t>Quinto livello struttura</a:t>
            </a:r>
            <a:endParaRPr b="0" lang="it-IT" sz="1800" spc="-1" strike="noStrike">
              <a:latin typeface="Arial"/>
            </a:endParaRPr>
          </a:p>
          <a:p>
            <a:pPr lvl="5" marL="2592000" indent="-216000">
              <a:spcBef>
                <a:spcPts val="283"/>
              </a:spcBef>
              <a:buClr>
                <a:srgbClr val="ffffff"/>
              </a:buClr>
              <a:buSzPct val="45000"/>
              <a:buFont typeface="Wingdings" charset="2"/>
              <a:buChar char=""/>
            </a:pPr>
            <a:r>
              <a:rPr b="0" lang="it-IT" sz="1800" spc="-1" strike="noStrike">
                <a:latin typeface="Arial"/>
              </a:rPr>
              <a:t>Sesto livello struttura</a:t>
            </a:r>
            <a:endParaRPr b="0" lang="it-IT" sz="1800" spc="-1" strike="noStrike">
              <a:latin typeface="Arial"/>
            </a:endParaRPr>
          </a:p>
          <a:p>
            <a:pPr lvl="6" marL="3024000" indent="-216000">
              <a:spcBef>
                <a:spcPts val="283"/>
              </a:spcBef>
              <a:buClr>
                <a:srgbClr val="ffffff"/>
              </a:buClr>
              <a:buSzPct val="45000"/>
              <a:buFont typeface="Wingdings" charset="2"/>
              <a:buChar char=""/>
            </a:pPr>
            <a:r>
              <a:rPr b="0" lang="it-IT" sz="1800" spc="-1" strike="noStrike">
                <a:latin typeface="Arial"/>
              </a:rPr>
              <a:t>Settimo livello struttura</a:t>
            </a:r>
            <a:endParaRPr b="0" lang="it-IT" sz="1800" spc="-1" strike="noStrike">
              <a:latin typeface="Arial"/>
            </a:endParaRPr>
          </a:p>
        </p:txBody>
      </p:sp>
      <p:sp>
        <p:nvSpPr>
          <p:cNvPr id="235" name="PlaceHolder 3"/>
          <p:cNvSpPr>
            <a:spLocks noGrp="1"/>
          </p:cNvSpPr>
          <p:nvPr>
            <p:ph type="body"/>
          </p:nvPr>
        </p:nvSpPr>
        <p:spPr>
          <a:xfrm>
            <a:off x="4674240" y="1604520"/>
            <a:ext cx="4015440" cy="397692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it-IT" sz="1800" spc="-1" strike="noStrike">
                <a:latin typeface="Arial"/>
              </a:rPr>
              <a:t>Fai clic per modificare il formato del testo della struttura</a:t>
            </a:r>
            <a:endParaRPr b="0" lang="it-IT" sz="1800" spc="-1" strike="noStrike">
              <a:latin typeface="Arial"/>
            </a:endParaRPr>
          </a:p>
          <a:p>
            <a:pPr lvl="1" marL="864000" indent="-324000">
              <a:spcBef>
                <a:spcPts val="1134"/>
              </a:spcBef>
              <a:buClr>
                <a:srgbClr val="ffffff"/>
              </a:buClr>
              <a:buSzPct val="75000"/>
              <a:buFont typeface="Symbol" charset="2"/>
              <a:buChar char=""/>
            </a:pPr>
            <a:r>
              <a:rPr b="0" lang="it-IT" sz="1800" spc="-1" strike="noStrike">
                <a:latin typeface="Arial"/>
              </a:rPr>
              <a:t>Secondo livello struttura</a:t>
            </a:r>
            <a:endParaRPr b="0" lang="it-IT" sz="1800" spc="-1" strike="noStrike">
              <a:latin typeface="Arial"/>
            </a:endParaRPr>
          </a:p>
          <a:p>
            <a:pPr lvl="2" marL="1296000" indent="-288000">
              <a:spcBef>
                <a:spcPts val="850"/>
              </a:spcBef>
              <a:buClr>
                <a:srgbClr val="ffffff"/>
              </a:buClr>
              <a:buSzPct val="45000"/>
              <a:buFont typeface="Wingdings" charset="2"/>
              <a:buChar char=""/>
            </a:pPr>
            <a:r>
              <a:rPr b="0" lang="it-IT" sz="1800" spc="-1" strike="noStrike">
                <a:latin typeface="Arial"/>
              </a:rPr>
              <a:t>Terzo livello struttura</a:t>
            </a:r>
            <a:endParaRPr b="0" lang="it-IT" sz="1800" spc="-1" strike="noStrike">
              <a:latin typeface="Arial"/>
            </a:endParaRPr>
          </a:p>
          <a:p>
            <a:pPr lvl="3" marL="1728000" indent="-216000">
              <a:spcBef>
                <a:spcPts val="567"/>
              </a:spcBef>
              <a:buClr>
                <a:srgbClr val="ffffff"/>
              </a:buClr>
              <a:buSzPct val="75000"/>
              <a:buFont typeface="Symbol" charset="2"/>
              <a:buChar char=""/>
            </a:pPr>
            <a:r>
              <a:rPr b="0" lang="it-IT" sz="1800" spc="-1" strike="noStrike">
                <a:latin typeface="Arial"/>
              </a:rPr>
              <a:t>Quarto livello struttura</a:t>
            </a:r>
            <a:endParaRPr b="0" lang="it-IT" sz="1800" spc="-1" strike="noStrike">
              <a:latin typeface="Arial"/>
            </a:endParaRPr>
          </a:p>
          <a:p>
            <a:pPr lvl="4" marL="2160000" indent="-216000">
              <a:spcBef>
                <a:spcPts val="283"/>
              </a:spcBef>
              <a:buClr>
                <a:srgbClr val="ffffff"/>
              </a:buClr>
              <a:buSzPct val="45000"/>
              <a:buFont typeface="Wingdings" charset="2"/>
              <a:buChar char=""/>
            </a:pPr>
            <a:r>
              <a:rPr b="0" lang="it-IT" sz="1800" spc="-1" strike="noStrike">
                <a:latin typeface="Arial"/>
              </a:rPr>
              <a:t>Quinto livello struttura</a:t>
            </a:r>
            <a:endParaRPr b="0" lang="it-IT" sz="1800" spc="-1" strike="noStrike">
              <a:latin typeface="Arial"/>
            </a:endParaRPr>
          </a:p>
          <a:p>
            <a:pPr lvl="5" marL="2592000" indent="-216000">
              <a:spcBef>
                <a:spcPts val="283"/>
              </a:spcBef>
              <a:buClr>
                <a:srgbClr val="ffffff"/>
              </a:buClr>
              <a:buSzPct val="45000"/>
              <a:buFont typeface="Wingdings" charset="2"/>
              <a:buChar char=""/>
            </a:pPr>
            <a:r>
              <a:rPr b="0" lang="it-IT" sz="1800" spc="-1" strike="noStrike">
                <a:latin typeface="Arial"/>
              </a:rPr>
              <a:t>Sesto livello struttura</a:t>
            </a:r>
            <a:endParaRPr b="0" lang="it-IT" sz="1800" spc="-1" strike="noStrike">
              <a:latin typeface="Arial"/>
            </a:endParaRPr>
          </a:p>
          <a:p>
            <a:pPr lvl="6" marL="3024000" indent="-216000">
              <a:spcBef>
                <a:spcPts val="283"/>
              </a:spcBef>
              <a:buClr>
                <a:srgbClr val="ffffff"/>
              </a:buClr>
              <a:buSzPct val="45000"/>
              <a:buFont typeface="Wingdings" charset="2"/>
              <a:buChar char=""/>
            </a:pPr>
            <a:r>
              <a:rPr b="0" lang="it-IT" sz="1800" spc="-1" strike="noStrike">
                <a:latin typeface="Arial"/>
              </a:rPr>
              <a:t>Settimo livello struttura</a:t>
            </a:r>
            <a:endParaRPr b="0" lang="it-IT"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1428"/>
        </a:solidFill>
      </p:bgPr>
    </p:bg>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it-IT" sz="4400" spc="-1" strike="noStrike">
                <a:latin typeface="Arial"/>
              </a:rPr>
              <a:t>Fai clic per modificare il formato del testo del titolo</a:t>
            </a:r>
            <a:endParaRPr b="0" lang="it-IT" sz="4400" spc="-1" strike="noStrike">
              <a:latin typeface="Arial"/>
            </a:endParaRPr>
          </a:p>
        </p:txBody>
      </p:sp>
      <p:sp>
        <p:nvSpPr>
          <p:cNvPr id="27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ffffff"/>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ffffff"/>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ffffff"/>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ffffff"/>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ffffff"/>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ffffff"/>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310" name="PlaceHolder 1"/>
          <p:cNvSpPr>
            <a:spLocks noGrp="1"/>
          </p:cNvSpPr>
          <p:nvPr>
            <p:ph type="title"/>
          </p:nvPr>
        </p:nvSpPr>
        <p:spPr>
          <a:xfrm>
            <a:off x="457200" y="273240"/>
            <a:ext cx="8228880" cy="1145160"/>
          </a:xfrm>
          <a:prstGeom prst="rect">
            <a:avLst/>
          </a:prstGeom>
        </p:spPr>
        <p:txBody>
          <a:bodyPr lIns="0" rIns="0" tIns="0" bIns="0" anchor="ctr">
            <a:spAutoFit/>
          </a:bodyPr>
          <a:p>
            <a:r>
              <a:rPr b="0" lang="it-IT" sz="1800" spc="-1" strike="noStrike">
                <a:latin typeface="Arial"/>
              </a:rPr>
              <a:t>Fai clic per modificare il formato del testo del titolo</a:t>
            </a:r>
            <a:endParaRPr b="0" lang="it-IT" sz="1800" spc="-1" strike="noStrike">
              <a:latin typeface="Arial"/>
            </a:endParaRPr>
          </a:p>
        </p:txBody>
      </p:sp>
      <p:sp>
        <p:nvSpPr>
          <p:cNvPr id="311" name="PlaceHolder 2"/>
          <p:cNvSpPr>
            <a:spLocks noGrp="1"/>
          </p:cNvSpPr>
          <p:nvPr>
            <p:ph type="body"/>
          </p:nvPr>
        </p:nvSpPr>
        <p:spPr>
          <a:xfrm>
            <a:off x="457200" y="1604520"/>
            <a:ext cx="8228880" cy="3976920"/>
          </a:xfrm>
          <a:prstGeom prst="rect">
            <a:avLst/>
          </a:prstGeom>
        </p:spPr>
        <p:txBody>
          <a:bodyPr lIns="0" rIns="0" tIns="0" bIns="0" anchor="ctr">
            <a:normAutofit/>
          </a:bodyPr>
          <a:p>
            <a:pPr marL="432000" indent="-324000">
              <a:spcBef>
                <a:spcPts val="1417"/>
              </a:spcBef>
              <a:buClr>
                <a:srgbClr val="ffffff"/>
              </a:buClr>
              <a:buSzPct val="45000"/>
              <a:buFont typeface="Wingdings" charset="2"/>
              <a:buChar char=""/>
            </a:pPr>
            <a:r>
              <a:rPr b="0" lang="it-IT" sz="1800" spc="-1" strike="noStrike">
                <a:latin typeface="Arial"/>
              </a:rPr>
              <a:t>Fai clic per modificare il formato del testo della struttura</a:t>
            </a:r>
            <a:endParaRPr b="0" lang="it-IT" sz="1800" spc="-1" strike="noStrike">
              <a:latin typeface="Arial"/>
            </a:endParaRPr>
          </a:p>
          <a:p>
            <a:pPr lvl="1" marL="864000" indent="-324000">
              <a:spcBef>
                <a:spcPts val="1134"/>
              </a:spcBef>
              <a:buClr>
                <a:srgbClr val="ffffff"/>
              </a:buClr>
              <a:buSzPct val="75000"/>
              <a:buFont typeface="Symbol" charset="2"/>
              <a:buChar char=""/>
            </a:pPr>
            <a:r>
              <a:rPr b="0" lang="it-IT" sz="1800" spc="-1" strike="noStrike">
                <a:latin typeface="Arial"/>
              </a:rPr>
              <a:t>Secondo livello struttura</a:t>
            </a:r>
            <a:endParaRPr b="0" lang="it-IT" sz="1800" spc="-1" strike="noStrike">
              <a:latin typeface="Arial"/>
            </a:endParaRPr>
          </a:p>
          <a:p>
            <a:pPr lvl="2" marL="1296000" indent="-288000">
              <a:spcBef>
                <a:spcPts val="850"/>
              </a:spcBef>
              <a:buClr>
                <a:srgbClr val="ffffff"/>
              </a:buClr>
              <a:buSzPct val="45000"/>
              <a:buFont typeface="Wingdings" charset="2"/>
              <a:buChar char=""/>
            </a:pPr>
            <a:r>
              <a:rPr b="0" lang="it-IT" sz="1800" spc="-1" strike="noStrike">
                <a:latin typeface="Arial"/>
              </a:rPr>
              <a:t>Terzo livello struttura</a:t>
            </a:r>
            <a:endParaRPr b="0" lang="it-IT" sz="1800" spc="-1" strike="noStrike">
              <a:latin typeface="Arial"/>
            </a:endParaRPr>
          </a:p>
          <a:p>
            <a:pPr lvl="3" marL="1728000" indent="-216000">
              <a:spcBef>
                <a:spcPts val="567"/>
              </a:spcBef>
              <a:buClr>
                <a:srgbClr val="ffffff"/>
              </a:buClr>
              <a:buSzPct val="75000"/>
              <a:buFont typeface="Symbol" charset="2"/>
              <a:buChar char=""/>
            </a:pPr>
            <a:r>
              <a:rPr b="0" lang="it-IT" sz="1800" spc="-1" strike="noStrike">
                <a:latin typeface="Arial"/>
              </a:rPr>
              <a:t>Quarto livello struttura</a:t>
            </a:r>
            <a:endParaRPr b="0" lang="it-IT" sz="1800" spc="-1" strike="noStrike">
              <a:latin typeface="Arial"/>
            </a:endParaRPr>
          </a:p>
          <a:p>
            <a:pPr lvl="4" marL="2160000" indent="-216000">
              <a:spcBef>
                <a:spcPts val="283"/>
              </a:spcBef>
              <a:buClr>
                <a:srgbClr val="ffffff"/>
              </a:buClr>
              <a:buSzPct val="45000"/>
              <a:buFont typeface="Wingdings" charset="2"/>
              <a:buChar char=""/>
            </a:pPr>
            <a:r>
              <a:rPr b="0" lang="it-IT" sz="1800" spc="-1" strike="noStrike">
                <a:latin typeface="Arial"/>
              </a:rPr>
              <a:t>Quinto livello struttura</a:t>
            </a:r>
            <a:endParaRPr b="0" lang="it-IT" sz="1800" spc="-1" strike="noStrike">
              <a:latin typeface="Arial"/>
            </a:endParaRPr>
          </a:p>
          <a:p>
            <a:pPr lvl="5" marL="2592000" indent="-216000">
              <a:spcBef>
                <a:spcPts val="283"/>
              </a:spcBef>
              <a:buClr>
                <a:srgbClr val="ffffff"/>
              </a:buClr>
              <a:buSzPct val="45000"/>
              <a:buFont typeface="Wingdings" charset="2"/>
              <a:buChar char=""/>
            </a:pPr>
            <a:r>
              <a:rPr b="0" lang="it-IT" sz="1800" spc="-1" strike="noStrike">
                <a:latin typeface="Arial"/>
              </a:rPr>
              <a:t>Sesto livello struttura</a:t>
            </a:r>
            <a:endParaRPr b="0" lang="it-IT" sz="1800" spc="-1" strike="noStrike">
              <a:latin typeface="Arial"/>
            </a:endParaRPr>
          </a:p>
          <a:p>
            <a:pPr lvl="6" marL="3024000" indent="-216000">
              <a:spcBef>
                <a:spcPts val="283"/>
              </a:spcBef>
              <a:buClr>
                <a:srgbClr val="ffffff"/>
              </a:buClr>
              <a:buSzPct val="45000"/>
              <a:buFont typeface="Wingdings" charset="2"/>
              <a:buChar char=""/>
            </a:pPr>
            <a:r>
              <a:rPr b="0" lang="it-IT" sz="1800" spc="-1" strike="noStrike">
                <a:latin typeface="Arial"/>
              </a:rPr>
              <a:t>Settimo livello struttura</a:t>
            </a:r>
            <a:endParaRPr b="0" lang="it-IT"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slideLayout" Target="../slideLayouts/slideLayout1.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
</Relationships>
</file>

<file path=ppt/slides/_rels/slide100.xml.rels><?xml version="1.0" encoding="UTF-8"?>
<Relationships xmlns="http://schemas.openxmlformats.org/package/2006/relationships"><Relationship Id="rId1" Type="http://schemas.openxmlformats.org/officeDocument/2006/relationships/image" Target="../media/image688.wmf"/><Relationship Id="rId2" Type="http://schemas.openxmlformats.org/officeDocument/2006/relationships/image" Target="../media/image689.png"/><Relationship Id="rId3" Type="http://schemas.openxmlformats.org/officeDocument/2006/relationships/image" Target="../media/image690.jpeg"/><Relationship Id="rId4" Type="http://schemas.openxmlformats.org/officeDocument/2006/relationships/slideLayout" Target="../slideLayouts/slideLayout13.xml"/><Relationship Id="rId5" Type="http://schemas.openxmlformats.org/officeDocument/2006/relationships/notesSlide" Target="../notesSlides/notesSlide100.xml"/>
</Relationships>
</file>

<file path=ppt/slides/_rels/slide101.xml.rels><?xml version="1.0" encoding="UTF-8"?>
<Relationships xmlns="http://schemas.openxmlformats.org/package/2006/relationships"><Relationship Id="rId1" Type="http://schemas.openxmlformats.org/officeDocument/2006/relationships/image" Target="../media/image691.png"/><Relationship Id="rId2" Type="http://schemas.openxmlformats.org/officeDocument/2006/relationships/image" Target="../media/image692.png"/><Relationship Id="rId3" Type="http://schemas.openxmlformats.org/officeDocument/2006/relationships/image" Target="../media/image693.jpeg"/><Relationship Id="rId4" Type="http://schemas.openxmlformats.org/officeDocument/2006/relationships/image" Target="../media/image694.jpeg"/><Relationship Id="rId5" Type="http://schemas.openxmlformats.org/officeDocument/2006/relationships/image" Target="../media/image695.jpeg"/><Relationship Id="rId6" Type="http://schemas.openxmlformats.org/officeDocument/2006/relationships/image" Target="../media/image696.jpeg"/><Relationship Id="rId7" Type="http://schemas.openxmlformats.org/officeDocument/2006/relationships/image" Target="../media/image697.png"/><Relationship Id="rId8" Type="http://schemas.openxmlformats.org/officeDocument/2006/relationships/image" Target="../media/image698.png"/><Relationship Id="rId9" Type="http://schemas.openxmlformats.org/officeDocument/2006/relationships/image" Target="../media/image699.png"/><Relationship Id="rId10" Type="http://schemas.openxmlformats.org/officeDocument/2006/relationships/slideLayout" Target="../slideLayouts/slideLayout13.xml"/><Relationship Id="rId11" Type="http://schemas.openxmlformats.org/officeDocument/2006/relationships/notesSlide" Target="../notesSlides/notesSlide101.xml"/>
</Relationships>
</file>

<file path=ppt/slides/_rels/slide102.xml.rels><?xml version="1.0" encoding="UTF-8"?>
<Relationships xmlns="http://schemas.openxmlformats.org/package/2006/relationships"><Relationship Id="rId1" Type="http://schemas.openxmlformats.org/officeDocument/2006/relationships/image" Target="../media/image700.png"/><Relationship Id="rId2" Type="http://schemas.openxmlformats.org/officeDocument/2006/relationships/image" Target="../media/image701.png"/><Relationship Id="rId3" Type="http://schemas.openxmlformats.org/officeDocument/2006/relationships/image" Target="../media/image702.png"/><Relationship Id="rId4" Type="http://schemas.openxmlformats.org/officeDocument/2006/relationships/image" Target="../media/image703.jpeg"/><Relationship Id="rId5" Type="http://schemas.openxmlformats.org/officeDocument/2006/relationships/image" Target="../media/image704.jpeg"/><Relationship Id="rId6" Type="http://schemas.openxmlformats.org/officeDocument/2006/relationships/image" Target="../media/image705.jpeg"/><Relationship Id="rId7" Type="http://schemas.openxmlformats.org/officeDocument/2006/relationships/image" Target="../media/image706.jpeg"/><Relationship Id="rId8" Type="http://schemas.openxmlformats.org/officeDocument/2006/relationships/image" Target="../media/image707.png"/><Relationship Id="rId9" Type="http://schemas.openxmlformats.org/officeDocument/2006/relationships/image" Target="../media/image708.png"/><Relationship Id="rId10" Type="http://schemas.openxmlformats.org/officeDocument/2006/relationships/image" Target="../media/image709.jpeg"/><Relationship Id="rId11" Type="http://schemas.openxmlformats.org/officeDocument/2006/relationships/image" Target="../media/image710.jpeg"/><Relationship Id="rId12" Type="http://schemas.openxmlformats.org/officeDocument/2006/relationships/slideLayout" Target="../slideLayouts/slideLayout13.xml"/><Relationship Id="rId13" Type="http://schemas.openxmlformats.org/officeDocument/2006/relationships/notesSlide" Target="../notesSlides/notesSlide102.xml"/>
</Relationships>
</file>

<file path=ppt/slides/_rels/slide103.xml.rels><?xml version="1.0" encoding="UTF-8"?>
<Relationships xmlns="http://schemas.openxmlformats.org/package/2006/relationships"><Relationship Id="rId1" Type="http://schemas.openxmlformats.org/officeDocument/2006/relationships/image" Target="../media/image711.jpeg"/><Relationship Id="rId2" Type="http://schemas.openxmlformats.org/officeDocument/2006/relationships/image" Target="../media/image712.png"/><Relationship Id="rId3" Type="http://schemas.openxmlformats.org/officeDocument/2006/relationships/slideLayout" Target="../slideLayouts/slideLayout1.xml"/><Relationship Id="rId4" Type="http://schemas.openxmlformats.org/officeDocument/2006/relationships/notesSlide" Target="../notesSlides/notesSlide103.xml"/>
</Relationships>
</file>

<file path=ppt/slides/_rels/slide104.xml.rels><?xml version="1.0" encoding="UTF-8"?>
<Relationships xmlns="http://schemas.openxmlformats.org/package/2006/relationships"><Relationship Id="rId1" Type="http://schemas.openxmlformats.org/officeDocument/2006/relationships/image" Target="../media/image713.jpeg"/><Relationship Id="rId2" Type="http://schemas.openxmlformats.org/officeDocument/2006/relationships/slideLayout" Target="../slideLayouts/slideLayout1.xml"/><Relationship Id="rId3" Type="http://schemas.openxmlformats.org/officeDocument/2006/relationships/notesSlide" Target="../notesSlides/notesSlide104.xml"/>
</Relationships>
</file>

<file path=ppt/slides/_rels/slide105.xml.rels><?xml version="1.0" encoding="UTF-8"?>
<Relationships xmlns="http://schemas.openxmlformats.org/package/2006/relationships"><Relationship Id="rId1" Type="http://schemas.openxmlformats.org/officeDocument/2006/relationships/image" Target="../media/image714.wmf"/><Relationship Id="rId2" Type="http://schemas.openxmlformats.org/officeDocument/2006/relationships/slideLayout" Target="../slideLayouts/slideLayout97.xml"/>
</Relationships>
</file>

<file path=ppt/slides/_rels/slide106.xml.rels><?xml version="1.0" encoding="UTF-8"?>
<Relationships xmlns="http://schemas.openxmlformats.org/package/2006/relationships"><Relationship Id="rId1" Type="http://schemas.openxmlformats.org/officeDocument/2006/relationships/image" Target="../media/image715.wmf"/><Relationship Id="rId2" Type="http://schemas.openxmlformats.org/officeDocument/2006/relationships/image" Target="../media/image716.wmf"/><Relationship Id="rId3" Type="http://schemas.openxmlformats.org/officeDocument/2006/relationships/image" Target="../media/image717.wmf"/><Relationship Id="rId4" Type="http://schemas.openxmlformats.org/officeDocument/2006/relationships/image" Target="../media/image718.jpeg"/><Relationship Id="rId5" Type="http://schemas.openxmlformats.org/officeDocument/2006/relationships/image" Target="../media/image719.jpeg"/><Relationship Id="rId6" Type="http://schemas.openxmlformats.org/officeDocument/2006/relationships/image" Target="../media/image720.jpeg"/><Relationship Id="rId7" Type="http://schemas.openxmlformats.org/officeDocument/2006/relationships/slideLayout" Target="../slideLayouts/slideLayout1.xml"/><Relationship Id="rId8" Type="http://schemas.openxmlformats.org/officeDocument/2006/relationships/notesSlide" Target="../notesSlides/notesSlide106.xml"/>
</Relationships>
</file>

<file path=ppt/slides/_rels/slide107.xml.rels><?xml version="1.0" encoding="UTF-8"?>
<Relationships xmlns="http://schemas.openxmlformats.org/package/2006/relationships"><Relationship Id="rId1" Type="http://schemas.openxmlformats.org/officeDocument/2006/relationships/image" Target="../media/image721.wmf"/><Relationship Id="rId2" Type="http://schemas.openxmlformats.org/officeDocument/2006/relationships/image" Target="../media/image722.wmf"/><Relationship Id="rId3" Type="http://schemas.openxmlformats.org/officeDocument/2006/relationships/image" Target="../media/image723.wmf"/><Relationship Id="rId4" Type="http://schemas.openxmlformats.org/officeDocument/2006/relationships/image" Target="../media/image724.jpeg"/><Relationship Id="rId5" Type="http://schemas.openxmlformats.org/officeDocument/2006/relationships/image" Target="../media/image725.jpeg"/><Relationship Id="rId6" Type="http://schemas.openxmlformats.org/officeDocument/2006/relationships/image" Target="../media/image726.jpeg"/><Relationship Id="rId7" Type="http://schemas.openxmlformats.org/officeDocument/2006/relationships/slideLayout" Target="../slideLayouts/slideLayout1.xml"/><Relationship Id="rId8" Type="http://schemas.openxmlformats.org/officeDocument/2006/relationships/notesSlide" Target="../notesSlides/notesSlide107.xml"/>
</Relationships>
</file>

<file path=ppt/slides/_rels/slide108.xml.rels><?xml version="1.0" encoding="UTF-8"?>
<Relationships xmlns="http://schemas.openxmlformats.org/package/2006/relationships"><Relationship Id="rId1" Type="http://schemas.openxmlformats.org/officeDocument/2006/relationships/image" Target="../media/image727.wmf"/><Relationship Id="rId2" Type="http://schemas.openxmlformats.org/officeDocument/2006/relationships/image" Target="../media/image728.wmf"/><Relationship Id="rId3" Type="http://schemas.openxmlformats.org/officeDocument/2006/relationships/image" Target="../media/image729.wmf"/><Relationship Id="rId4" Type="http://schemas.openxmlformats.org/officeDocument/2006/relationships/image" Target="../media/image730.jpeg"/><Relationship Id="rId5" Type="http://schemas.openxmlformats.org/officeDocument/2006/relationships/image" Target="../media/image731.jpeg"/><Relationship Id="rId6" Type="http://schemas.openxmlformats.org/officeDocument/2006/relationships/image" Target="../media/image732.jpeg"/><Relationship Id="rId7" Type="http://schemas.openxmlformats.org/officeDocument/2006/relationships/slideLayout" Target="../slideLayouts/slideLayout1.xml"/><Relationship Id="rId8" Type="http://schemas.openxmlformats.org/officeDocument/2006/relationships/notesSlide" Target="../notesSlides/notesSlide108.xml"/>
</Relationships>
</file>

<file path=ppt/slides/_rels/slide109.xml.rels><?xml version="1.0" encoding="UTF-8"?>
<Relationships xmlns="http://schemas.openxmlformats.org/package/2006/relationships"><Relationship Id="rId1" Type="http://schemas.openxmlformats.org/officeDocument/2006/relationships/image" Target="../media/image733.wmf"/><Relationship Id="rId2" Type="http://schemas.openxmlformats.org/officeDocument/2006/relationships/image" Target="../media/image734.jpeg"/><Relationship Id="rId3" Type="http://schemas.openxmlformats.org/officeDocument/2006/relationships/image" Target="../media/image735.wmf"/><Relationship Id="rId4" Type="http://schemas.openxmlformats.org/officeDocument/2006/relationships/image" Target="../media/image736.jpeg"/><Relationship Id="rId5" Type="http://schemas.openxmlformats.org/officeDocument/2006/relationships/slideLayout" Target="../slideLayouts/slideLayout1.xml"/><Relationship Id="rId6" Type="http://schemas.openxmlformats.org/officeDocument/2006/relationships/notesSlide" Target="../notesSlides/notesSlide109.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0.xml.rels><?xml version="1.0" encoding="UTF-8"?>
<Relationships xmlns="http://schemas.openxmlformats.org/package/2006/relationships"><Relationship Id="rId1" Type="http://schemas.openxmlformats.org/officeDocument/2006/relationships/image" Target="../media/image737.jpeg"/><Relationship Id="rId2" Type="http://schemas.openxmlformats.org/officeDocument/2006/relationships/image" Target="../media/image738.png"/><Relationship Id="rId3" Type="http://schemas.openxmlformats.org/officeDocument/2006/relationships/image" Target="../media/image739.jpeg"/><Relationship Id="rId4" Type="http://schemas.openxmlformats.org/officeDocument/2006/relationships/image" Target="../media/image740.jpeg"/><Relationship Id="rId5" Type="http://schemas.openxmlformats.org/officeDocument/2006/relationships/image" Target="../media/image741.png"/><Relationship Id="rId6" Type="http://schemas.openxmlformats.org/officeDocument/2006/relationships/slideLayout" Target="../slideLayouts/slideLayout133.xml"/><Relationship Id="rId7" Type="http://schemas.openxmlformats.org/officeDocument/2006/relationships/notesSlide" Target="../notesSlides/notesSlide110.xml"/>
</Relationships>
</file>

<file path=ppt/slides/_rels/slide111.xml.rels><?xml version="1.0" encoding="UTF-8"?>
<Relationships xmlns="http://schemas.openxmlformats.org/package/2006/relationships"><Relationship Id="rId1" Type="http://schemas.openxmlformats.org/officeDocument/2006/relationships/image" Target="../media/image742.jpeg"/><Relationship Id="rId2" Type="http://schemas.openxmlformats.org/officeDocument/2006/relationships/image" Target="../media/image743.jpeg"/><Relationship Id="rId3" Type="http://schemas.openxmlformats.org/officeDocument/2006/relationships/image" Target="../media/image744.png"/><Relationship Id="rId4" Type="http://schemas.openxmlformats.org/officeDocument/2006/relationships/slideLayout" Target="../slideLayouts/slideLayout133.xml"/><Relationship Id="rId5" Type="http://schemas.openxmlformats.org/officeDocument/2006/relationships/notesSlide" Target="../notesSlides/notesSlide111.xml"/>
</Relationships>
</file>

<file path=ppt/slides/_rels/slide112.xml.rels><?xml version="1.0" encoding="UTF-8"?>
<Relationships xmlns="http://schemas.openxmlformats.org/package/2006/relationships"><Relationship Id="rId1" Type="http://schemas.openxmlformats.org/officeDocument/2006/relationships/image" Target="../media/image745.jpeg"/><Relationship Id="rId2" Type="http://schemas.openxmlformats.org/officeDocument/2006/relationships/image" Target="../media/image746.jpeg"/><Relationship Id="rId3" Type="http://schemas.openxmlformats.org/officeDocument/2006/relationships/image" Target="../media/image747.jpeg"/><Relationship Id="rId4" Type="http://schemas.openxmlformats.org/officeDocument/2006/relationships/image" Target="../media/image748.jpeg"/><Relationship Id="rId5" Type="http://schemas.openxmlformats.org/officeDocument/2006/relationships/image" Target="../media/image749.jpeg"/><Relationship Id="rId6" Type="http://schemas.openxmlformats.org/officeDocument/2006/relationships/slideLayout" Target="../slideLayouts/slideLayout133.xml"/><Relationship Id="rId7" Type="http://schemas.openxmlformats.org/officeDocument/2006/relationships/notesSlide" Target="../notesSlides/notesSlide112.xml"/>
</Relationships>
</file>

<file path=ppt/slides/_rels/slide113.xml.rels><?xml version="1.0" encoding="UTF-8"?>
<Relationships xmlns="http://schemas.openxmlformats.org/package/2006/relationships"><Relationship Id="rId1" Type="http://schemas.openxmlformats.org/officeDocument/2006/relationships/image" Target="../media/image750.wmf"/><Relationship Id="rId2" Type="http://schemas.openxmlformats.org/officeDocument/2006/relationships/image" Target="../media/image751.wmf"/><Relationship Id="rId3" Type="http://schemas.openxmlformats.org/officeDocument/2006/relationships/image" Target="../media/image752.wmf"/><Relationship Id="rId4" Type="http://schemas.openxmlformats.org/officeDocument/2006/relationships/image" Target="../media/image753.wmf"/><Relationship Id="rId5" Type="http://schemas.openxmlformats.org/officeDocument/2006/relationships/slideLayout" Target="../slideLayouts/slideLayout13.xml"/><Relationship Id="rId6" Type="http://schemas.openxmlformats.org/officeDocument/2006/relationships/notesSlide" Target="../notesSlides/notesSlide113.xml"/>
</Relationships>
</file>

<file path=ppt/slides/_rels/slide114.xml.rels><?xml version="1.0" encoding="UTF-8"?>
<Relationships xmlns="http://schemas.openxmlformats.org/package/2006/relationships"><Relationship Id="rId1" Type="http://schemas.openxmlformats.org/officeDocument/2006/relationships/image" Target="../media/image754.jpeg"/><Relationship Id="rId2" Type="http://schemas.openxmlformats.org/officeDocument/2006/relationships/image" Target="../media/image755.wmf"/><Relationship Id="rId3" Type="http://schemas.openxmlformats.org/officeDocument/2006/relationships/image" Target="../media/image756.wmf"/><Relationship Id="rId4" Type="http://schemas.openxmlformats.org/officeDocument/2006/relationships/image" Target="../media/image757.wmf"/><Relationship Id="rId5" Type="http://schemas.openxmlformats.org/officeDocument/2006/relationships/image" Target="../media/image758.wmf"/><Relationship Id="rId6" Type="http://schemas.openxmlformats.org/officeDocument/2006/relationships/slideLayout" Target="../slideLayouts/slideLayout13.xml"/><Relationship Id="rId7" Type="http://schemas.openxmlformats.org/officeDocument/2006/relationships/notesSlide" Target="../notesSlides/notesSlide114.xml"/>
</Relationships>
</file>

<file path=ppt/slides/_rels/slide115.xml.rels><?xml version="1.0" encoding="UTF-8"?>
<Relationships xmlns="http://schemas.openxmlformats.org/package/2006/relationships"><Relationship Id="rId1" Type="http://schemas.openxmlformats.org/officeDocument/2006/relationships/image" Target="../media/image759.png"/><Relationship Id="rId2" Type="http://schemas.openxmlformats.org/officeDocument/2006/relationships/image" Target="../media/image760.wmf"/><Relationship Id="rId3" Type="http://schemas.openxmlformats.org/officeDocument/2006/relationships/slideLayout" Target="../slideLayouts/slideLayout133.xml"/><Relationship Id="rId4" Type="http://schemas.openxmlformats.org/officeDocument/2006/relationships/notesSlide" Target="../notesSlides/notesSlide115.xml"/>
</Relationships>
</file>

<file path=ppt/slides/_rels/slide116.xml.rels><?xml version="1.0" encoding="UTF-8"?>
<Relationships xmlns="http://schemas.openxmlformats.org/package/2006/relationships"><Relationship Id="rId1" Type="http://schemas.openxmlformats.org/officeDocument/2006/relationships/image" Target="../media/image761.jpeg"/><Relationship Id="rId2" Type="http://schemas.openxmlformats.org/officeDocument/2006/relationships/image" Target="../media/image762.jpeg"/><Relationship Id="rId3" Type="http://schemas.openxmlformats.org/officeDocument/2006/relationships/slideLayout" Target="../slideLayouts/slideLayout49.xml"/><Relationship Id="rId4" Type="http://schemas.openxmlformats.org/officeDocument/2006/relationships/notesSlide" Target="../notesSlides/notesSlide116.xml"/>
</Relationships>
</file>

<file path=ppt/slides/_rels/slide117.xml.rels><?xml version="1.0" encoding="UTF-8"?>
<Relationships xmlns="http://schemas.openxmlformats.org/package/2006/relationships"><Relationship Id="rId1" Type="http://schemas.openxmlformats.org/officeDocument/2006/relationships/image" Target="../media/image763.jpeg"/><Relationship Id="rId2" Type="http://schemas.openxmlformats.org/officeDocument/2006/relationships/image" Target="../media/image764.jpeg"/><Relationship Id="rId3" Type="http://schemas.openxmlformats.org/officeDocument/2006/relationships/image" Target="../media/image765.jpeg"/><Relationship Id="rId4" Type="http://schemas.openxmlformats.org/officeDocument/2006/relationships/image" Target="../media/image766.jpeg"/><Relationship Id="rId5" Type="http://schemas.openxmlformats.org/officeDocument/2006/relationships/slideLayout" Target="../slideLayouts/slideLayout49.xml"/><Relationship Id="rId6" Type="http://schemas.openxmlformats.org/officeDocument/2006/relationships/notesSlide" Target="../notesSlides/notesSlide117.xml"/>
</Relationships>
</file>

<file path=ppt/slides/_rels/slide118.xml.rels><?xml version="1.0" encoding="UTF-8"?>
<Relationships xmlns="http://schemas.openxmlformats.org/package/2006/relationships"><Relationship Id="rId1" Type="http://schemas.openxmlformats.org/officeDocument/2006/relationships/image" Target="../media/image767.tif"/><Relationship Id="rId2" Type="http://schemas.openxmlformats.org/officeDocument/2006/relationships/image" Target="../media/image768.tif"/><Relationship Id="rId3" Type="http://schemas.openxmlformats.org/officeDocument/2006/relationships/image" Target="../media/image769.tif"/><Relationship Id="rId4" Type="http://schemas.openxmlformats.org/officeDocument/2006/relationships/image" Target="../media/image770.tif"/><Relationship Id="rId5" Type="http://schemas.openxmlformats.org/officeDocument/2006/relationships/image" Target="../media/image771.tif"/><Relationship Id="rId6" Type="http://schemas.openxmlformats.org/officeDocument/2006/relationships/image" Target="../media/image772.tif"/><Relationship Id="rId7" Type="http://schemas.openxmlformats.org/officeDocument/2006/relationships/slideLayout" Target="../slideLayouts/slideLayout49.xml"/><Relationship Id="rId8" Type="http://schemas.openxmlformats.org/officeDocument/2006/relationships/notesSlide" Target="../notesSlides/notesSlide118.xml"/>
</Relationships>
</file>

<file path=ppt/slides/_rels/slide119.xml.rels><?xml version="1.0" encoding="UTF-8"?>
<Relationships xmlns="http://schemas.openxmlformats.org/package/2006/relationships"><Relationship Id="rId1" Type="http://schemas.openxmlformats.org/officeDocument/2006/relationships/image" Target="../media/image773.png"/><Relationship Id="rId2" Type="http://schemas.openxmlformats.org/officeDocument/2006/relationships/image" Target="../media/image774.tif"/><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8" Type="http://schemas.openxmlformats.org/officeDocument/2006/relationships/image" Target="../media/image44.png"/><Relationship Id="rId19" Type="http://schemas.openxmlformats.org/officeDocument/2006/relationships/image" Target="../media/image45.png"/><Relationship Id="rId20" Type="http://schemas.openxmlformats.org/officeDocument/2006/relationships/image" Target="../media/image46.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 Id="rId25" Type="http://schemas.openxmlformats.org/officeDocument/2006/relationships/image" Target="../media/image51.png"/><Relationship Id="rId26" Type="http://schemas.openxmlformats.org/officeDocument/2006/relationships/image" Target="../media/image52.png"/><Relationship Id="rId27" Type="http://schemas.openxmlformats.org/officeDocument/2006/relationships/image" Target="../media/image53.png"/><Relationship Id="rId28" Type="http://schemas.openxmlformats.org/officeDocument/2006/relationships/image" Target="../media/image54.png"/><Relationship Id="rId29" Type="http://schemas.openxmlformats.org/officeDocument/2006/relationships/image" Target="../media/image55.png"/><Relationship Id="rId30" Type="http://schemas.openxmlformats.org/officeDocument/2006/relationships/image" Target="../media/image56.png"/><Relationship Id="rId31" Type="http://schemas.openxmlformats.org/officeDocument/2006/relationships/image" Target="../media/image57.png"/><Relationship Id="rId32" Type="http://schemas.openxmlformats.org/officeDocument/2006/relationships/image" Target="../media/image58.png"/><Relationship Id="rId33" Type="http://schemas.openxmlformats.org/officeDocument/2006/relationships/image" Target="../media/image59.png"/><Relationship Id="rId34" Type="http://schemas.openxmlformats.org/officeDocument/2006/relationships/image" Target="../media/image60.png"/><Relationship Id="rId35" Type="http://schemas.openxmlformats.org/officeDocument/2006/relationships/image" Target="../media/image61.png"/><Relationship Id="rId36" Type="http://schemas.openxmlformats.org/officeDocument/2006/relationships/image" Target="../media/image62.png"/><Relationship Id="rId37" Type="http://schemas.openxmlformats.org/officeDocument/2006/relationships/image" Target="../media/image63.png"/><Relationship Id="rId38" Type="http://schemas.openxmlformats.org/officeDocument/2006/relationships/image" Target="../media/image64.png"/><Relationship Id="rId39" Type="http://schemas.openxmlformats.org/officeDocument/2006/relationships/image" Target="../media/image65.png"/><Relationship Id="rId40" Type="http://schemas.openxmlformats.org/officeDocument/2006/relationships/image" Target="../media/image66.png"/><Relationship Id="rId41" Type="http://schemas.openxmlformats.org/officeDocument/2006/relationships/image" Target="../media/image67.png"/><Relationship Id="rId42" Type="http://schemas.openxmlformats.org/officeDocument/2006/relationships/image" Target="../media/image68.png"/><Relationship Id="rId43" Type="http://schemas.openxmlformats.org/officeDocument/2006/relationships/image" Target="../media/image69.png"/><Relationship Id="rId44" Type="http://schemas.openxmlformats.org/officeDocument/2006/relationships/image" Target="../media/image70.png"/><Relationship Id="rId45" Type="http://schemas.openxmlformats.org/officeDocument/2006/relationships/image" Target="../media/image71.png"/><Relationship Id="rId46" Type="http://schemas.openxmlformats.org/officeDocument/2006/relationships/image" Target="../media/image72.png"/><Relationship Id="rId47" Type="http://schemas.openxmlformats.org/officeDocument/2006/relationships/image" Target="../media/image73.png"/><Relationship Id="rId48" Type="http://schemas.openxmlformats.org/officeDocument/2006/relationships/image" Target="../media/image74.png"/><Relationship Id="rId49" Type="http://schemas.openxmlformats.org/officeDocument/2006/relationships/image" Target="../media/image75.png"/><Relationship Id="rId50" Type="http://schemas.openxmlformats.org/officeDocument/2006/relationships/image" Target="../media/image76.png"/><Relationship Id="rId51" Type="http://schemas.openxmlformats.org/officeDocument/2006/relationships/image" Target="../media/image77.png"/><Relationship Id="rId52" Type="http://schemas.openxmlformats.org/officeDocument/2006/relationships/image" Target="../media/image78.png"/><Relationship Id="rId53" Type="http://schemas.openxmlformats.org/officeDocument/2006/relationships/image" Target="../media/image79.png"/><Relationship Id="rId54" Type="http://schemas.openxmlformats.org/officeDocument/2006/relationships/image" Target="../media/image80.png"/><Relationship Id="rId55" Type="http://schemas.openxmlformats.org/officeDocument/2006/relationships/image" Target="../media/image81.png"/><Relationship Id="rId56" Type="http://schemas.openxmlformats.org/officeDocument/2006/relationships/image" Target="../media/image82.png"/><Relationship Id="rId57" Type="http://schemas.openxmlformats.org/officeDocument/2006/relationships/image" Target="../media/image83.png"/><Relationship Id="rId58" Type="http://schemas.openxmlformats.org/officeDocument/2006/relationships/image" Target="../media/image84.png"/><Relationship Id="rId59" Type="http://schemas.openxmlformats.org/officeDocument/2006/relationships/image" Target="../media/image85.png"/><Relationship Id="rId60" Type="http://schemas.openxmlformats.org/officeDocument/2006/relationships/image" Target="../media/image86.png"/><Relationship Id="rId61" Type="http://schemas.openxmlformats.org/officeDocument/2006/relationships/image" Target="../media/image87.png"/><Relationship Id="rId62" Type="http://schemas.openxmlformats.org/officeDocument/2006/relationships/image" Target="../media/image88.png"/><Relationship Id="rId63" Type="http://schemas.openxmlformats.org/officeDocument/2006/relationships/image" Target="../media/image89.png"/><Relationship Id="rId64" Type="http://schemas.openxmlformats.org/officeDocument/2006/relationships/image" Target="../media/image90.png"/><Relationship Id="rId65" Type="http://schemas.openxmlformats.org/officeDocument/2006/relationships/image" Target="../media/image91.png"/><Relationship Id="rId66" Type="http://schemas.openxmlformats.org/officeDocument/2006/relationships/image" Target="../media/image92.png"/><Relationship Id="rId67" Type="http://schemas.openxmlformats.org/officeDocument/2006/relationships/image" Target="../media/image93.png"/><Relationship Id="rId68" Type="http://schemas.openxmlformats.org/officeDocument/2006/relationships/image" Target="../media/image94.png"/><Relationship Id="rId69" Type="http://schemas.openxmlformats.org/officeDocument/2006/relationships/image" Target="../media/image95.png"/><Relationship Id="rId70" Type="http://schemas.openxmlformats.org/officeDocument/2006/relationships/image" Target="../media/image96.png"/><Relationship Id="rId71" Type="http://schemas.openxmlformats.org/officeDocument/2006/relationships/image" Target="../media/image97.png"/><Relationship Id="rId72" Type="http://schemas.openxmlformats.org/officeDocument/2006/relationships/image" Target="../media/image98.png"/><Relationship Id="rId73" Type="http://schemas.openxmlformats.org/officeDocument/2006/relationships/image" Target="../media/image99.png"/><Relationship Id="rId74" Type="http://schemas.openxmlformats.org/officeDocument/2006/relationships/image" Target="../media/image100.png"/><Relationship Id="rId75" Type="http://schemas.openxmlformats.org/officeDocument/2006/relationships/image" Target="../media/image101.png"/><Relationship Id="rId76" Type="http://schemas.openxmlformats.org/officeDocument/2006/relationships/image" Target="../media/image102.png"/><Relationship Id="rId77" Type="http://schemas.openxmlformats.org/officeDocument/2006/relationships/image" Target="../media/image103.png"/><Relationship Id="rId78" Type="http://schemas.openxmlformats.org/officeDocument/2006/relationships/image" Target="../media/image104.png"/><Relationship Id="rId79" Type="http://schemas.openxmlformats.org/officeDocument/2006/relationships/image" Target="../media/image105.png"/><Relationship Id="rId80" Type="http://schemas.openxmlformats.org/officeDocument/2006/relationships/image" Target="../media/image106.png"/><Relationship Id="rId81" Type="http://schemas.openxmlformats.org/officeDocument/2006/relationships/image" Target="../media/image107.png"/><Relationship Id="rId82" Type="http://schemas.openxmlformats.org/officeDocument/2006/relationships/image" Target="../media/image108.png"/><Relationship Id="rId83" Type="http://schemas.openxmlformats.org/officeDocument/2006/relationships/image" Target="../media/image109.png"/><Relationship Id="rId84" Type="http://schemas.openxmlformats.org/officeDocument/2006/relationships/image" Target="../media/image110.png"/><Relationship Id="rId85" Type="http://schemas.openxmlformats.org/officeDocument/2006/relationships/image" Target="../media/image111.png"/><Relationship Id="rId86" Type="http://schemas.openxmlformats.org/officeDocument/2006/relationships/slideLayout" Target="../slideLayouts/slideLayout13.xml"/>
</Relationships>
</file>

<file path=ppt/slides/_rels/slide120.xml.rels><?xml version="1.0" encoding="UTF-8"?>
<Relationships xmlns="http://schemas.openxmlformats.org/package/2006/relationships"><Relationship Id="rId1" Type="http://schemas.openxmlformats.org/officeDocument/2006/relationships/image" Target="../media/image775.tif"/><Relationship Id="rId2" Type="http://schemas.openxmlformats.org/officeDocument/2006/relationships/image" Target="../media/image776.png"/><Relationship Id="rId3" Type="http://schemas.openxmlformats.org/officeDocument/2006/relationships/slideLayout" Target="../slideLayouts/slideLayout13.xml"/><Relationship Id="rId4" Type="http://schemas.openxmlformats.org/officeDocument/2006/relationships/notesSlide" Target="../notesSlides/notesSlide120.xml"/>
</Relationships>
</file>

<file path=ppt/slides/_rels/slide121.xml.rels><?xml version="1.0" encoding="UTF-8"?>
<Relationships xmlns="http://schemas.openxmlformats.org/package/2006/relationships"><Relationship Id="rId1" Type="http://schemas.openxmlformats.org/officeDocument/2006/relationships/image" Target="../media/image777.jpeg"/><Relationship Id="rId2" Type="http://schemas.openxmlformats.org/officeDocument/2006/relationships/image" Target="../media/image778.jpeg"/><Relationship Id="rId3" Type="http://schemas.openxmlformats.org/officeDocument/2006/relationships/image" Target="../media/image779.jpeg"/><Relationship Id="rId4" Type="http://schemas.openxmlformats.org/officeDocument/2006/relationships/image" Target="../media/image780.jpeg"/><Relationship Id="rId5" Type="http://schemas.openxmlformats.org/officeDocument/2006/relationships/slideLayout" Target="../slideLayouts/slideLayout49.xml"/><Relationship Id="rId6" Type="http://schemas.openxmlformats.org/officeDocument/2006/relationships/notesSlide" Target="../notesSlides/notesSlide121.xml"/>
</Relationships>
</file>

<file path=ppt/slides/_rels/slide122.xml.rels><?xml version="1.0" encoding="UTF-8"?>
<Relationships xmlns="http://schemas.openxmlformats.org/package/2006/relationships"><Relationship Id="rId1" Type="http://schemas.openxmlformats.org/officeDocument/2006/relationships/image" Target="../media/image781.jpeg"/><Relationship Id="rId2" Type="http://schemas.openxmlformats.org/officeDocument/2006/relationships/image" Target="../media/image782.jpeg"/><Relationship Id="rId3" Type="http://schemas.openxmlformats.org/officeDocument/2006/relationships/image" Target="../media/image783.wmf"/><Relationship Id="rId4" Type="http://schemas.openxmlformats.org/officeDocument/2006/relationships/image" Target="../media/image784.wmf"/><Relationship Id="rId5" Type="http://schemas.openxmlformats.org/officeDocument/2006/relationships/image" Target="../media/image785.wmf"/><Relationship Id="rId6" Type="http://schemas.openxmlformats.org/officeDocument/2006/relationships/image" Target="../media/image786.wmf"/><Relationship Id="rId7" Type="http://schemas.openxmlformats.org/officeDocument/2006/relationships/image" Target="../media/image787.wmf"/><Relationship Id="rId8" Type="http://schemas.openxmlformats.org/officeDocument/2006/relationships/slideLayout" Target="../slideLayouts/slideLayout49.xml"/><Relationship Id="rId9" Type="http://schemas.openxmlformats.org/officeDocument/2006/relationships/notesSlide" Target="../notesSlides/notesSlide122.xml"/>
</Relationships>
</file>

<file path=ppt/slides/_rels/slide123.xml.rels><?xml version="1.0" encoding="UTF-8"?>
<Relationships xmlns="http://schemas.openxmlformats.org/package/2006/relationships"><Relationship Id="rId1" Type="http://schemas.openxmlformats.org/officeDocument/2006/relationships/image" Target="../media/image788.wmf"/><Relationship Id="rId2" Type="http://schemas.openxmlformats.org/officeDocument/2006/relationships/image" Target="../media/image789.wmf"/><Relationship Id="rId3" Type="http://schemas.openxmlformats.org/officeDocument/2006/relationships/image" Target="../media/image790.wmf"/><Relationship Id="rId4" Type="http://schemas.openxmlformats.org/officeDocument/2006/relationships/image" Target="../media/image791.wmf"/><Relationship Id="rId5" Type="http://schemas.openxmlformats.org/officeDocument/2006/relationships/image" Target="../media/image792.wmf"/><Relationship Id="rId6" Type="http://schemas.openxmlformats.org/officeDocument/2006/relationships/image" Target="../media/image793.wmf"/><Relationship Id="rId7" Type="http://schemas.openxmlformats.org/officeDocument/2006/relationships/image" Target="../media/image794.wmf"/><Relationship Id="rId8" Type="http://schemas.openxmlformats.org/officeDocument/2006/relationships/image" Target="../media/image795.wmf"/><Relationship Id="rId9" Type="http://schemas.openxmlformats.org/officeDocument/2006/relationships/image" Target="../media/image796.wmf"/><Relationship Id="rId10" Type="http://schemas.openxmlformats.org/officeDocument/2006/relationships/image" Target="../media/image797.wmf"/><Relationship Id="rId11" Type="http://schemas.openxmlformats.org/officeDocument/2006/relationships/image" Target="../media/image798.wmf"/><Relationship Id="rId12" Type="http://schemas.openxmlformats.org/officeDocument/2006/relationships/image" Target="../media/image799.wmf"/><Relationship Id="rId13" Type="http://schemas.openxmlformats.org/officeDocument/2006/relationships/image" Target="../media/image800.wmf"/><Relationship Id="rId14" Type="http://schemas.openxmlformats.org/officeDocument/2006/relationships/image" Target="../media/image801.wmf"/><Relationship Id="rId15" Type="http://schemas.openxmlformats.org/officeDocument/2006/relationships/image" Target="../media/image802.wmf"/><Relationship Id="rId16" Type="http://schemas.openxmlformats.org/officeDocument/2006/relationships/image" Target="../media/image803.wmf"/><Relationship Id="rId17" Type="http://schemas.openxmlformats.org/officeDocument/2006/relationships/image" Target="../media/image804.jpeg"/><Relationship Id="rId18" Type="http://schemas.openxmlformats.org/officeDocument/2006/relationships/image" Target="../media/image805.jpeg"/><Relationship Id="rId19" Type="http://schemas.openxmlformats.org/officeDocument/2006/relationships/slideLayout" Target="../slideLayouts/slideLayout49.xml"/><Relationship Id="rId20" Type="http://schemas.openxmlformats.org/officeDocument/2006/relationships/notesSlide" Target="../notesSlides/notesSlide123.xml"/>
</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
</Relationships>
</file>

<file path=ppt/slides/_rels/slide125.xml.rels><?xml version="1.0" encoding="UTF-8"?>
<Relationships xmlns="http://schemas.openxmlformats.org/package/2006/relationships"><Relationship Id="rId1" Type="http://schemas.openxmlformats.org/officeDocument/2006/relationships/image" Target="../media/image806.png"/><Relationship Id="rId2" Type="http://schemas.openxmlformats.org/officeDocument/2006/relationships/image" Target="../media/image807.jpeg"/><Relationship Id="rId3" Type="http://schemas.openxmlformats.org/officeDocument/2006/relationships/image" Target="../media/image808.wmf"/><Relationship Id="rId4" Type="http://schemas.openxmlformats.org/officeDocument/2006/relationships/image" Target="../media/image809.wmf"/><Relationship Id="rId5" Type="http://schemas.openxmlformats.org/officeDocument/2006/relationships/image" Target="../media/image810.wmf"/><Relationship Id="rId6" Type="http://schemas.openxmlformats.org/officeDocument/2006/relationships/image" Target="../media/image811.wmf"/><Relationship Id="rId7" Type="http://schemas.openxmlformats.org/officeDocument/2006/relationships/slideLayout" Target="../slideLayouts/slideLayout63.xml"/>
</Relationships>
</file>

<file path=ppt/slides/_rels/slide126.xml.rels><?xml version="1.0" encoding="UTF-8"?>
<Relationships xmlns="http://schemas.openxmlformats.org/package/2006/relationships"><Relationship Id="rId1" Type="http://schemas.openxmlformats.org/officeDocument/2006/relationships/image" Target="../media/image812.wmf"/><Relationship Id="rId2" Type="http://schemas.openxmlformats.org/officeDocument/2006/relationships/image" Target="../media/image813.wmf"/><Relationship Id="rId3" Type="http://schemas.openxmlformats.org/officeDocument/2006/relationships/image" Target="../media/image814.wmf"/><Relationship Id="rId4" Type="http://schemas.openxmlformats.org/officeDocument/2006/relationships/image" Target="../media/image815.png"/><Relationship Id="rId5" Type="http://schemas.openxmlformats.org/officeDocument/2006/relationships/image" Target="../media/image816.wmf"/><Relationship Id="rId6" Type="http://schemas.openxmlformats.org/officeDocument/2006/relationships/slideLayout" Target="../slideLayouts/slideLayout63.xml"/>
</Relationships>
</file>

<file path=ppt/slides/_rels/slide127.xml.rels><?xml version="1.0" encoding="UTF-8"?>
<Relationships xmlns="http://schemas.openxmlformats.org/package/2006/relationships"><Relationship Id="rId1" Type="http://schemas.openxmlformats.org/officeDocument/2006/relationships/image" Target="../media/image817.jpeg"/><Relationship Id="rId2" Type="http://schemas.openxmlformats.org/officeDocument/2006/relationships/image" Target="../media/image818.jpeg"/><Relationship Id="rId3" Type="http://schemas.openxmlformats.org/officeDocument/2006/relationships/image" Target="../media/image819.png"/><Relationship Id="rId4" Type="http://schemas.openxmlformats.org/officeDocument/2006/relationships/image" Target="../media/image820.png"/><Relationship Id="rId5" Type="http://schemas.openxmlformats.org/officeDocument/2006/relationships/slideLayout" Target="../slideLayouts/slideLayout63.xml"/>
</Relationships>
</file>

<file path=ppt/slides/_rels/slide128.xml.rels><?xml version="1.0" encoding="UTF-8"?>
<Relationships xmlns="http://schemas.openxmlformats.org/package/2006/relationships"><Relationship Id="rId1" Type="http://schemas.openxmlformats.org/officeDocument/2006/relationships/image" Target="../media/image821.png"/><Relationship Id="rId2" Type="http://schemas.openxmlformats.org/officeDocument/2006/relationships/image" Target="../media/image822.png"/><Relationship Id="rId3" Type="http://schemas.openxmlformats.org/officeDocument/2006/relationships/image" Target="../media/image823.png"/><Relationship Id="rId4" Type="http://schemas.openxmlformats.org/officeDocument/2006/relationships/image" Target="../media/image824.png"/><Relationship Id="rId5" Type="http://schemas.openxmlformats.org/officeDocument/2006/relationships/slideLayout" Target="../slideLayouts/slideLayout49.xml"/>
</Relationships>
</file>

<file path=ppt/slides/_rels/slide129.xml.rels><?xml version="1.0" encoding="UTF-8"?>
<Relationships xmlns="http://schemas.openxmlformats.org/package/2006/relationships"><Relationship Id="rId1" Type="http://schemas.openxmlformats.org/officeDocument/2006/relationships/image" Target="../media/image825.png"/><Relationship Id="rId2" Type="http://schemas.openxmlformats.org/officeDocument/2006/relationships/image" Target="../media/image826.png"/><Relationship Id="rId3" Type="http://schemas.openxmlformats.org/officeDocument/2006/relationships/image" Target="../media/image827.png"/><Relationship Id="rId4" Type="http://schemas.openxmlformats.org/officeDocument/2006/relationships/image" Target="../media/image828.png"/><Relationship Id="rId5" Type="http://schemas.openxmlformats.org/officeDocument/2006/relationships/image" Target="../media/image829.png"/><Relationship Id="rId6" Type="http://schemas.openxmlformats.org/officeDocument/2006/relationships/image" Target="../media/image830.png"/><Relationship Id="rId7" Type="http://schemas.openxmlformats.org/officeDocument/2006/relationships/image" Target="../media/image831.png"/><Relationship Id="rId8" Type="http://schemas.openxmlformats.org/officeDocument/2006/relationships/image" Target="../media/image832.png"/><Relationship Id="rId9" Type="http://schemas.openxmlformats.org/officeDocument/2006/relationships/image" Target="../media/image833.png"/><Relationship Id="rId10" Type="http://schemas.openxmlformats.org/officeDocument/2006/relationships/slideLayout" Target="../slideLayouts/slideLayout13.xml"/><Relationship Id="rId11" Type="http://schemas.openxmlformats.org/officeDocument/2006/relationships/notesSlide" Target="../notesSlides/notesSlide129.xml"/>
</Relationships>
</file>

<file path=ppt/slides/_rels/slide13.xml.rels><?xml version="1.0" encoding="UTF-8"?>
<Relationships xmlns="http://schemas.openxmlformats.org/package/2006/relationships"><Relationship Id="rId1" Type="http://schemas.openxmlformats.org/officeDocument/2006/relationships/image" Target="../media/image112.png"/><Relationship Id="rId2" Type="http://schemas.openxmlformats.org/officeDocument/2006/relationships/image" Target="../media/image113.png"/><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png"/><Relationship Id="rId11" Type="http://schemas.openxmlformats.org/officeDocument/2006/relationships/image" Target="../media/image122.png"/><Relationship Id="rId12" Type="http://schemas.openxmlformats.org/officeDocument/2006/relationships/image" Target="../media/image123.png"/><Relationship Id="rId13" Type="http://schemas.openxmlformats.org/officeDocument/2006/relationships/image" Target="../media/image124.png"/><Relationship Id="rId14" Type="http://schemas.openxmlformats.org/officeDocument/2006/relationships/image" Target="../media/image125.png"/><Relationship Id="rId15" Type="http://schemas.openxmlformats.org/officeDocument/2006/relationships/image" Target="../media/image126.png"/><Relationship Id="rId16" Type="http://schemas.openxmlformats.org/officeDocument/2006/relationships/image" Target="../media/image127.png"/><Relationship Id="rId17" Type="http://schemas.openxmlformats.org/officeDocument/2006/relationships/image" Target="../media/image128.png"/><Relationship Id="rId18" Type="http://schemas.openxmlformats.org/officeDocument/2006/relationships/image" Target="../media/image129.png"/><Relationship Id="rId19" Type="http://schemas.openxmlformats.org/officeDocument/2006/relationships/image" Target="../media/image130.png"/><Relationship Id="rId20" Type="http://schemas.openxmlformats.org/officeDocument/2006/relationships/image" Target="../media/image131.png"/><Relationship Id="rId21" Type="http://schemas.openxmlformats.org/officeDocument/2006/relationships/image" Target="../media/image132.png"/><Relationship Id="rId22" Type="http://schemas.openxmlformats.org/officeDocument/2006/relationships/image" Target="../media/image133.png"/><Relationship Id="rId23" Type="http://schemas.openxmlformats.org/officeDocument/2006/relationships/image" Target="../media/image134.png"/><Relationship Id="rId24" Type="http://schemas.openxmlformats.org/officeDocument/2006/relationships/image" Target="../media/image135.png"/><Relationship Id="rId25" Type="http://schemas.openxmlformats.org/officeDocument/2006/relationships/image" Target="../media/image136.png"/><Relationship Id="rId26" Type="http://schemas.openxmlformats.org/officeDocument/2006/relationships/image" Target="../media/image137.png"/><Relationship Id="rId27" Type="http://schemas.openxmlformats.org/officeDocument/2006/relationships/image" Target="../media/image138.png"/><Relationship Id="rId28" Type="http://schemas.openxmlformats.org/officeDocument/2006/relationships/image" Target="../media/image139.png"/><Relationship Id="rId29" Type="http://schemas.openxmlformats.org/officeDocument/2006/relationships/image" Target="../media/image140.png"/><Relationship Id="rId30" Type="http://schemas.openxmlformats.org/officeDocument/2006/relationships/image" Target="../media/image141.png"/><Relationship Id="rId31" Type="http://schemas.openxmlformats.org/officeDocument/2006/relationships/image" Target="../media/image142.png"/><Relationship Id="rId32" Type="http://schemas.openxmlformats.org/officeDocument/2006/relationships/image" Target="../media/image143.png"/><Relationship Id="rId33" Type="http://schemas.openxmlformats.org/officeDocument/2006/relationships/image" Target="../media/image144.png"/><Relationship Id="rId34" Type="http://schemas.openxmlformats.org/officeDocument/2006/relationships/image" Target="../media/image145.png"/><Relationship Id="rId35" Type="http://schemas.openxmlformats.org/officeDocument/2006/relationships/image" Target="../media/image146.png"/><Relationship Id="rId36" Type="http://schemas.openxmlformats.org/officeDocument/2006/relationships/image" Target="../media/image147.png"/><Relationship Id="rId37" Type="http://schemas.openxmlformats.org/officeDocument/2006/relationships/image" Target="../media/image148.png"/><Relationship Id="rId38" Type="http://schemas.openxmlformats.org/officeDocument/2006/relationships/image" Target="../media/image149.png"/><Relationship Id="rId39" Type="http://schemas.openxmlformats.org/officeDocument/2006/relationships/image" Target="../media/image150.png"/><Relationship Id="rId40" Type="http://schemas.openxmlformats.org/officeDocument/2006/relationships/image" Target="../media/image151.png"/><Relationship Id="rId41" Type="http://schemas.openxmlformats.org/officeDocument/2006/relationships/image" Target="../media/image152.png"/><Relationship Id="rId42" Type="http://schemas.openxmlformats.org/officeDocument/2006/relationships/image" Target="../media/image153.png"/><Relationship Id="rId43" Type="http://schemas.openxmlformats.org/officeDocument/2006/relationships/image" Target="../media/image154.png"/><Relationship Id="rId44" Type="http://schemas.openxmlformats.org/officeDocument/2006/relationships/image" Target="../media/image155.png"/><Relationship Id="rId45" Type="http://schemas.openxmlformats.org/officeDocument/2006/relationships/slideLayout" Target="../slideLayouts/slideLayout13.xml"/>
</Relationships>
</file>

<file path=ppt/slides/_rels/slide130.xml.rels><?xml version="1.0" encoding="UTF-8"?>
<Relationships xmlns="http://schemas.openxmlformats.org/package/2006/relationships"><Relationship Id="rId1" Type="http://schemas.openxmlformats.org/officeDocument/2006/relationships/image" Target="../media/image834.jpeg"/><Relationship Id="rId2" Type="http://schemas.openxmlformats.org/officeDocument/2006/relationships/image" Target="../media/image835.jpeg"/><Relationship Id="rId3" Type="http://schemas.openxmlformats.org/officeDocument/2006/relationships/image" Target="../media/image836.png"/><Relationship Id="rId4" Type="http://schemas.openxmlformats.org/officeDocument/2006/relationships/slideLayout" Target="../slideLayouts/slideLayout13.xml"/>
</Relationships>
</file>

<file path=ppt/slides/_rels/slide131.xml.rels><?xml version="1.0" encoding="UTF-8"?>
<Relationships xmlns="http://schemas.openxmlformats.org/package/2006/relationships"><Relationship Id="rId1" Type="http://schemas.openxmlformats.org/officeDocument/2006/relationships/image" Target="../media/image837.png"/><Relationship Id="rId2" Type="http://schemas.openxmlformats.org/officeDocument/2006/relationships/slideLayout" Target="../slideLayouts/slideLayout13.xml"/>
</Relationships>
</file>

<file path=ppt/slides/_rels/slide132.xml.rels><?xml version="1.0" encoding="UTF-8"?>
<Relationships xmlns="http://schemas.openxmlformats.org/package/2006/relationships"><Relationship Id="rId1" Type="http://schemas.openxmlformats.org/officeDocument/2006/relationships/image" Target="../media/image838.png"/><Relationship Id="rId2" Type="http://schemas.openxmlformats.org/officeDocument/2006/relationships/image" Target="../media/image839.png"/><Relationship Id="rId3" Type="http://schemas.openxmlformats.org/officeDocument/2006/relationships/image" Target="../media/image840.png"/><Relationship Id="rId4" Type="http://schemas.openxmlformats.org/officeDocument/2006/relationships/image" Target="../media/image841.png"/><Relationship Id="rId5" Type="http://schemas.openxmlformats.org/officeDocument/2006/relationships/slideLayout" Target="../slideLayouts/slideLayout63.xml"/><Relationship Id="rId6" Type="http://schemas.openxmlformats.org/officeDocument/2006/relationships/notesSlide" Target="../notesSlides/notesSlide132.xml"/>
</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
</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4.xml"/>
</Relationships>
</file>

<file path=ppt/slides/_rels/slide135.xml.rels><?xml version="1.0" encoding="UTF-8"?>
<Relationships xmlns="http://schemas.openxmlformats.org/package/2006/relationships"><Relationship Id="rId1" Type="http://schemas.openxmlformats.org/officeDocument/2006/relationships/image" Target="../media/image842.jpeg"/><Relationship Id="rId2" Type="http://schemas.openxmlformats.org/officeDocument/2006/relationships/image" Target="../media/image843.jpeg"/><Relationship Id="rId3" Type="http://schemas.openxmlformats.org/officeDocument/2006/relationships/image" Target="../media/image844.png"/><Relationship Id="rId4" Type="http://schemas.openxmlformats.org/officeDocument/2006/relationships/image" Target="../media/image845.png"/><Relationship Id="rId5" Type="http://schemas.openxmlformats.org/officeDocument/2006/relationships/slideLayout" Target="../slideLayouts/slideLayout13.xml"/><Relationship Id="rId6" Type="http://schemas.openxmlformats.org/officeDocument/2006/relationships/notesSlide" Target="../notesSlides/notesSlide135.xml"/>
</Relationships>
</file>

<file path=ppt/slides/_rels/slide136.xml.rels><?xml version="1.0" encoding="UTF-8"?>
<Relationships xmlns="http://schemas.openxmlformats.org/package/2006/relationships"><Relationship Id="rId1" Type="http://schemas.openxmlformats.org/officeDocument/2006/relationships/image" Target="../media/image846.jpeg"/><Relationship Id="rId2" Type="http://schemas.openxmlformats.org/officeDocument/2006/relationships/slideLayout" Target="../slideLayouts/slideLayout13.xml"/><Relationship Id="rId3" Type="http://schemas.openxmlformats.org/officeDocument/2006/relationships/notesSlide" Target="../notesSlides/notesSlide136.xml"/>
</Relationships>
</file>

<file path=ppt/slides/_rels/slide137.xml.rels><?xml version="1.0" encoding="UTF-8"?>
<Relationships xmlns="http://schemas.openxmlformats.org/package/2006/relationships"><Relationship Id="rId1" Type="http://schemas.openxmlformats.org/officeDocument/2006/relationships/image" Target="../media/image847.wmf"/><Relationship Id="rId2" Type="http://schemas.openxmlformats.org/officeDocument/2006/relationships/image" Target="../media/image848.wmf"/><Relationship Id="rId3" Type="http://schemas.openxmlformats.org/officeDocument/2006/relationships/slideLayout" Target="../slideLayouts/slideLayout13.xml"/><Relationship Id="rId4" Type="http://schemas.openxmlformats.org/officeDocument/2006/relationships/notesSlide" Target="../notesSlides/notesSlide137.xml"/>
</Relationships>
</file>

<file path=ppt/slides/_rels/slide138.xml.rels><?xml version="1.0" encoding="UTF-8"?>
<Relationships xmlns="http://schemas.openxmlformats.org/package/2006/relationships"><Relationship Id="rId1" Type="http://schemas.openxmlformats.org/officeDocument/2006/relationships/image" Target="../media/image849.png"/><Relationship Id="rId2" Type="http://schemas.openxmlformats.org/officeDocument/2006/relationships/slideLayout" Target="../slideLayouts/slideLayout13.xml"/><Relationship Id="rId3" Type="http://schemas.openxmlformats.org/officeDocument/2006/relationships/notesSlide" Target="../notesSlides/notesSlide138.xml"/>
</Relationships>
</file>

<file path=ppt/slides/_rels/slide139.xml.rels><?xml version="1.0" encoding="UTF-8"?>
<Relationships xmlns="http://schemas.openxmlformats.org/package/2006/relationships"><Relationship Id="rId1" Type="http://schemas.openxmlformats.org/officeDocument/2006/relationships/image" Target="../media/image850.wmf"/><Relationship Id="rId2" Type="http://schemas.openxmlformats.org/officeDocument/2006/relationships/image" Target="../media/image851.wmf"/><Relationship Id="rId3" Type="http://schemas.openxmlformats.org/officeDocument/2006/relationships/slideLayout" Target="../slideLayouts/slideLayout13.xml"/><Relationship Id="rId4" Type="http://schemas.openxmlformats.org/officeDocument/2006/relationships/notesSlide" Target="../notesSlides/notesSlide139.xml"/>
</Relationships>
</file>

<file path=ppt/slides/_rels/slide14.xml.rels><?xml version="1.0" encoding="UTF-8"?>
<Relationships xmlns="http://schemas.openxmlformats.org/package/2006/relationships"><Relationship Id="rId1" Type="http://schemas.openxmlformats.org/officeDocument/2006/relationships/image" Target="../media/image156.jpeg"/><Relationship Id="rId2" Type="http://schemas.openxmlformats.org/officeDocument/2006/relationships/image" Target="../media/image157.png"/><Relationship Id="rId3" Type="http://schemas.openxmlformats.org/officeDocument/2006/relationships/slideLayout" Target="../slideLayouts/slideLayout25.xml"/>
</Relationships>
</file>

<file path=ppt/slides/_rels/slide140.xml.rels><?xml version="1.0" encoding="UTF-8"?>
<Relationships xmlns="http://schemas.openxmlformats.org/package/2006/relationships"><Relationship Id="rId1" Type="http://schemas.openxmlformats.org/officeDocument/2006/relationships/image" Target="../media/image852.png"/><Relationship Id="rId2" Type="http://schemas.openxmlformats.org/officeDocument/2006/relationships/image" Target="../media/image853.png"/><Relationship Id="rId3" Type="http://schemas.openxmlformats.org/officeDocument/2006/relationships/image" Target="../media/image854.png"/><Relationship Id="rId4" Type="http://schemas.openxmlformats.org/officeDocument/2006/relationships/image" Target="../media/image855.jpeg"/><Relationship Id="rId5" Type="http://schemas.openxmlformats.org/officeDocument/2006/relationships/image" Target="../media/image856.png"/><Relationship Id="rId6" Type="http://schemas.openxmlformats.org/officeDocument/2006/relationships/image" Target="../media/image857.jpeg"/><Relationship Id="rId7" Type="http://schemas.openxmlformats.org/officeDocument/2006/relationships/slideLayout" Target="../slideLayouts/slideLayout49.xml"/><Relationship Id="rId8" Type="http://schemas.openxmlformats.org/officeDocument/2006/relationships/notesSlide" Target="../notesSlides/notesSlide140.xml"/>
</Relationships>
</file>

<file path=ppt/slides/_rels/slide15.xml.rels><?xml version="1.0" encoding="UTF-8"?>
<Relationships xmlns="http://schemas.openxmlformats.org/package/2006/relationships"><Relationship Id="rId1" Type="http://schemas.openxmlformats.org/officeDocument/2006/relationships/image" Target="../media/image158.png"/><Relationship Id="rId2" Type="http://schemas.openxmlformats.org/officeDocument/2006/relationships/image" Target="../media/image159.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60.jpeg"/><Relationship Id="rId2" Type="http://schemas.openxmlformats.org/officeDocument/2006/relationships/image" Target="../media/image161.png"/><Relationship Id="rId3" Type="http://schemas.openxmlformats.org/officeDocument/2006/relationships/slideLayout" Target="../slideLayouts/slideLayout25.xml"/>
</Relationships>
</file>

<file path=ppt/slides/_rels/slide17.xml.rels><?xml version="1.0" encoding="UTF-8"?>
<Relationships xmlns="http://schemas.openxmlformats.org/package/2006/relationships"><Relationship Id="rId1" Type="http://schemas.openxmlformats.org/officeDocument/2006/relationships/image" Target="../media/image162.jpeg"/><Relationship Id="rId2" Type="http://schemas.openxmlformats.org/officeDocument/2006/relationships/image" Target="../media/image163.png"/><Relationship Id="rId3" Type="http://schemas.openxmlformats.org/officeDocument/2006/relationships/image" Target="../media/image164.png"/><Relationship Id="rId4"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165.jpeg"/><Relationship Id="rId2" Type="http://schemas.openxmlformats.org/officeDocument/2006/relationships/image" Target="../media/image166.png"/><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169.png"/><Relationship Id="rId6" Type="http://schemas.openxmlformats.org/officeDocument/2006/relationships/image" Target="../media/image170.png"/><Relationship Id="rId7" Type="http://schemas.openxmlformats.org/officeDocument/2006/relationships/image" Target="../media/image171.png"/><Relationship Id="rId8"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72.jpeg"/><Relationship Id="rId2" Type="http://schemas.openxmlformats.org/officeDocument/2006/relationships/image" Target="../media/image173.jpeg"/><Relationship Id="rId3"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slideLayout" Target="../slideLayouts/slideLayout1.xml"/><Relationship Id="rId7"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74.jpeg"/><Relationship Id="rId2" Type="http://schemas.openxmlformats.org/officeDocument/2006/relationships/image" Target="../media/image175.png"/><Relationship Id="rId3" Type="http://schemas.openxmlformats.org/officeDocument/2006/relationships/image" Target="../media/image176.jpeg"/><Relationship Id="rId4"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177.jpeg"/><Relationship Id="rId2" Type="http://schemas.openxmlformats.org/officeDocument/2006/relationships/image" Target="../media/image178.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179.png"/><Relationship Id="rId2" Type="http://schemas.openxmlformats.org/officeDocument/2006/relationships/image" Target="../media/image180.png"/><Relationship Id="rId3"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181.jpeg"/><Relationship Id="rId2" Type="http://schemas.openxmlformats.org/officeDocument/2006/relationships/image" Target="../media/image182.jpe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187.png"/><Relationship Id="rId2" Type="http://schemas.openxmlformats.org/officeDocument/2006/relationships/image" Target="../media/image188.png"/><Relationship Id="rId3" Type="http://schemas.openxmlformats.org/officeDocument/2006/relationships/image" Target="../media/image189.png"/><Relationship Id="rId4" Type="http://schemas.openxmlformats.org/officeDocument/2006/relationships/image" Target="../media/image190.png"/><Relationship Id="rId5" Type="http://schemas.openxmlformats.org/officeDocument/2006/relationships/image" Target="../media/image191.png"/><Relationship Id="rId6" Type="http://schemas.openxmlformats.org/officeDocument/2006/relationships/image" Target="../media/image192.png"/><Relationship Id="rId7" Type="http://schemas.openxmlformats.org/officeDocument/2006/relationships/image" Target="../media/image193.png"/><Relationship Id="rId8" Type="http://schemas.openxmlformats.org/officeDocument/2006/relationships/image" Target="../media/image194.png"/><Relationship Id="rId9" Type="http://schemas.openxmlformats.org/officeDocument/2006/relationships/image" Target="../media/image195.png"/><Relationship Id="rId10" Type="http://schemas.openxmlformats.org/officeDocument/2006/relationships/image" Target="../media/image196.png"/><Relationship Id="rId11" Type="http://schemas.openxmlformats.org/officeDocument/2006/relationships/image" Target="../media/image197.png"/><Relationship Id="rId12" Type="http://schemas.openxmlformats.org/officeDocument/2006/relationships/image" Target="../media/image198.png"/><Relationship Id="rId13" Type="http://schemas.openxmlformats.org/officeDocument/2006/relationships/image" Target="../media/image199.png"/><Relationship Id="rId14" Type="http://schemas.openxmlformats.org/officeDocument/2006/relationships/image" Target="../media/image200.png"/><Relationship Id="rId15" Type="http://schemas.openxmlformats.org/officeDocument/2006/relationships/image" Target="../media/image201.png"/><Relationship Id="rId16" Type="http://schemas.openxmlformats.org/officeDocument/2006/relationships/image" Target="../media/image202.png"/><Relationship Id="rId17" Type="http://schemas.openxmlformats.org/officeDocument/2006/relationships/image" Target="../media/image203.png"/><Relationship Id="rId18" Type="http://schemas.openxmlformats.org/officeDocument/2006/relationships/image" Target="../media/image204.png"/><Relationship Id="rId19" Type="http://schemas.openxmlformats.org/officeDocument/2006/relationships/image" Target="../media/image205.png"/><Relationship Id="rId20" Type="http://schemas.openxmlformats.org/officeDocument/2006/relationships/image" Target="../media/image206.png"/><Relationship Id="rId21" Type="http://schemas.openxmlformats.org/officeDocument/2006/relationships/image" Target="../media/image207.png"/><Relationship Id="rId22" Type="http://schemas.openxmlformats.org/officeDocument/2006/relationships/image" Target="../media/image208.png"/><Relationship Id="rId23" Type="http://schemas.openxmlformats.org/officeDocument/2006/relationships/image" Target="../media/image209.png"/><Relationship Id="rId24" Type="http://schemas.openxmlformats.org/officeDocument/2006/relationships/image" Target="../media/image210.png"/><Relationship Id="rId25" Type="http://schemas.openxmlformats.org/officeDocument/2006/relationships/image" Target="../media/image211.png"/><Relationship Id="rId26" Type="http://schemas.openxmlformats.org/officeDocument/2006/relationships/image" Target="../media/image212.png"/><Relationship Id="rId27" Type="http://schemas.openxmlformats.org/officeDocument/2006/relationships/image" Target="../media/image213.png"/><Relationship Id="rId28" Type="http://schemas.openxmlformats.org/officeDocument/2006/relationships/image" Target="../media/image214.png"/><Relationship Id="rId29" Type="http://schemas.openxmlformats.org/officeDocument/2006/relationships/image" Target="../media/image215.png"/><Relationship Id="rId30" Type="http://schemas.openxmlformats.org/officeDocument/2006/relationships/image" Target="../media/image216.png"/><Relationship Id="rId31" Type="http://schemas.openxmlformats.org/officeDocument/2006/relationships/image" Target="../media/image217.png"/><Relationship Id="rId32" Type="http://schemas.openxmlformats.org/officeDocument/2006/relationships/image" Target="../media/image218.png"/><Relationship Id="rId33" Type="http://schemas.openxmlformats.org/officeDocument/2006/relationships/image" Target="../media/image219.png"/><Relationship Id="rId34" Type="http://schemas.openxmlformats.org/officeDocument/2006/relationships/image" Target="../media/image220.png"/><Relationship Id="rId35" Type="http://schemas.openxmlformats.org/officeDocument/2006/relationships/image" Target="../media/image221.png"/><Relationship Id="rId36" Type="http://schemas.openxmlformats.org/officeDocument/2006/relationships/image" Target="../media/image222.png"/><Relationship Id="rId37" Type="http://schemas.openxmlformats.org/officeDocument/2006/relationships/image" Target="../media/image223.png"/><Relationship Id="rId38" Type="http://schemas.openxmlformats.org/officeDocument/2006/relationships/image" Target="../media/image224.png"/><Relationship Id="rId39" Type="http://schemas.openxmlformats.org/officeDocument/2006/relationships/slideLayout" Target="../slideLayouts/slideLayout37.xml"/>
</Relationships>
</file>

<file path=ppt/slides/_rels/slide25.xml.rels><?xml version="1.0" encoding="UTF-8"?>
<Relationships xmlns="http://schemas.openxmlformats.org/package/2006/relationships"><Relationship Id="rId1" Type="http://schemas.openxmlformats.org/officeDocument/2006/relationships/image" Target="../media/image225.png"/><Relationship Id="rId2" Type="http://schemas.openxmlformats.org/officeDocument/2006/relationships/image" Target="../media/image226.png"/><Relationship Id="rId3"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227.png"/><Relationship Id="rId2" Type="http://schemas.openxmlformats.org/officeDocument/2006/relationships/image" Target="../media/image228.jpeg"/><Relationship Id="rId3" Type="http://schemas.openxmlformats.org/officeDocument/2006/relationships/image" Target="../media/image229.jpeg"/><Relationship Id="rId4"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230.png"/><Relationship Id="rId2" Type="http://schemas.openxmlformats.org/officeDocument/2006/relationships/image" Target="../media/image231.png"/><Relationship Id="rId3" Type="http://schemas.openxmlformats.org/officeDocument/2006/relationships/image" Target="../media/image232.png"/><Relationship Id="rId4" Type="http://schemas.openxmlformats.org/officeDocument/2006/relationships/image" Target="../media/image233.png"/><Relationship Id="rId5" Type="http://schemas.openxmlformats.org/officeDocument/2006/relationships/image" Target="../media/image234.png"/><Relationship Id="rId6" Type="http://schemas.openxmlformats.org/officeDocument/2006/relationships/image" Target="../media/image235.png"/><Relationship Id="rId7" Type="http://schemas.openxmlformats.org/officeDocument/2006/relationships/image" Target="../media/image236.png"/><Relationship Id="rId8" Type="http://schemas.openxmlformats.org/officeDocument/2006/relationships/image" Target="../media/image237.png"/><Relationship Id="rId9" Type="http://schemas.openxmlformats.org/officeDocument/2006/relationships/image" Target="../media/image238.png"/><Relationship Id="rId10" Type="http://schemas.openxmlformats.org/officeDocument/2006/relationships/image" Target="../media/image239.png"/><Relationship Id="rId11" Type="http://schemas.openxmlformats.org/officeDocument/2006/relationships/image" Target="../media/image240.png"/><Relationship Id="rId12" Type="http://schemas.openxmlformats.org/officeDocument/2006/relationships/image" Target="../media/image241.png"/><Relationship Id="rId13" Type="http://schemas.openxmlformats.org/officeDocument/2006/relationships/image" Target="../media/image242.png"/><Relationship Id="rId14" Type="http://schemas.openxmlformats.org/officeDocument/2006/relationships/image" Target="../media/image243.png"/><Relationship Id="rId15" Type="http://schemas.openxmlformats.org/officeDocument/2006/relationships/image" Target="../media/image244.png"/><Relationship Id="rId16" Type="http://schemas.openxmlformats.org/officeDocument/2006/relationships/image" Target="../media/image245.png"/><Relationship Id="rId17" Type="http://schemas.openxmlformats.org/officeDocument/2006/relationships/image" Target="../media/image246.png"/><Relationship Id="rId18" Type="http://schemas.openxmlformats.org/officeDocument/2006/relationships/image" Target="../media/image247.png"/><Relationship Id="rId19" Type="http://schemas.openxmlformats.org/officeDocument/2006/relationships/image" Target="../media/image248.png"/><Relationship Id="rId20" Type="http://schemas.openxmlformats.org/officeDocument/2006/relationships/image" Target="../media/image249.png"/><Relationship Id="rId21" Type="http://schemas.openxmlformats.org/officeDocument/2006/relationships/image" Target="../media/image250.png"/><Relationship Id="rId22" Type="http://schemas.openxmlformats.org/officeDocument/2006/relationships/image" Target="../media/image251.png"/><Relationship Id="rId23" Type="http://schemas.openxmlformats.org/officeDocument/2006/relationships/image" Target="../media/image252.png"/><Relationship Id="rId24" Type="http://schemas.openxmlformats.org/officeDocument/2006/relationships/image" Target="../media/image253.png"/><Relationship Id="rId25" Type="http://schemas.openxmlformats.org/officeDocument/2006/relationships/image" Target="../media/image254.png"/><Relationship Id="rId26" Type="http://schemas.openxmlformats.org/officeDocument/2006/relationships/image" Target="../media/image255.png"/><Relationship Id="rId27" Type="http://schemas.openxmlformats.org/officeDocument/2006/relationships/image" Target="../media/image256.png"/><Relationship Id="rId28" Type="http://schemas.openxmlformats.org/officeDocument/2006/relationships/image" Target="../media/image257.png"/><Relationship Id="rId29" Type="http://schemas.openxmlformats.org/officeDocument/2006/relationships/image" Target="../media/image258.png"/><Relationship Id="rId30" Type="http://schemas.openxmlformats.org/officeDocument/2006/relationships/image" Target="../media/image259.png"/><Relationship Id="rId31" Type="http://schemas.openxmlformats.org/officeDocument/2006/relationships/image" Target="../media/image260.png"/><Relationship Id="rId32" Type="http://schemas.openxmlformats.org/officeDocument/2006/relationships/image" Target="../media/image261.png"/><Relationship Id="rId33" Type="http://schemas.openxmlformats.org/officeDocument/2006/relationships/image" Target="../media/image262.png"/><Relationship Id="rId34" Type="http://schemas.openxmlformats.org/officeDocument/2006/relationships/image" Target="../media/image263.png"/><Relationship Id="rId35" Type="http://schemas.openxmlformats.org/officeDocument/2006/relationships/image" Target="../media/image264.png"/><Relationship Id="rId36" Type="http://schemas.openxmlformats.org/officeDocument/2006/relationships/image" Target="../media/image265.png"/><Relationship Id="rId37" Type="http://schemas.openxmlformats.org/officeDocument/2006/relationships/image" Target="../media/image266.png"/><Relationship Id="rId38" Type="http://schemas.openxmlformats.org/officeDocument/2006/relationships/image" Target="../media/image267.png"/><Relationship Id="rId39" Type="http://schemas.openxmlformats.org/officeDocument/2006/relationships/image" Target="../media/image268.png"/><Relationship Id="rId40" Type="http://schemas.openxmlformats.org/officeDocument/2006/relationships/image" Target="../media/image269.png"/><Relationship Id="rId41" Type="http://schemas.openxmlformats.org/officeDocument/2006/relationships/image" Target="../media/image270.png"/><Relationship Id="rId42" Type="http://schemas.openxmlformats.org/officeDocument/2006/relationships/image" Target="../media/image271.png"/><Relationship Id="rId43" Type="http://schemas.openxmlformats.org/officeDocument/2006/relationships/image" Target="../media/image272.png"/><Relationship Id="rId44" Type="http://schemas.openxmlformats.org/officeDocument/2006/relationships/image" Target="../media/image273.png"/><Relationship Id="rId45" Type="http://schemas.openxmlformats.org/officeDocument/2006/relationships/image" Target="../media/image274.png"/><Relationship Id="rId46" Type="http://schemas.openxmlformats.org/officeDocument/2006/relationships/image" Target="../media/image275.png"/><Relationship Id="rId47" Type="http://schemas.openxmlformats.org/officeDocument/2006/relationships/image" Target="../media/image276.png"/><Relationship Id="rId48" Type="http://schemas.openxmlformats.org/officeDocument/2006/relationships/image" Target="../media/image277.png"/><Relationship Id="rId49" Type="http://schemas.openxmlformats.org/officeDocument/2006/relationships/image" Target="../media/image278.png"/><Relationship Id="rId50" Type="http://schemas.openxmlformats.org/officeDocument/2006/relationships/image" Target="../media/image279.png"/><Relationship Id="rId51" Type="http://schemas.openxmlformats.org/officeDocument/2006/relationships/image" Target="../media/image280.png"/><Relationship Id="rId52" Type="http://schemas.openxmlformats.org/officeDocument/2006/relationships/image" Target="../media/image281.png"/><Relationship Id="rId53" Type="http://schemas.openxmlformats.org/officeDocument/2006/relationships/image" Target="../media/image282.png"/><Relationship Id="rId54" Type="http://schemas.openxmlformats.org/officeDocument/2006/relationships/image" Target="../media/image283.png"/><Relationship Id="rId55" Type="http://schemas.openxmlformats.org/officeDocument/2006/relationships/image" Target="../media/image284.png"/><Relationship Id="rId56" Type="http://schemas.openxmlformats.org/officeDocument/2006/relationships/image" Target="../media/image285.png"/><Relationship Id="rId57" Type="http://schemas.openxmlformats.org/officeDocument/2006/relationships/image" Target="../media/image286.png"/><Relationship Id="rId58" Type="http://schemas.openxmlformats.org/officeDocument/2006/relationships/image" Target="../media/image287.png"/><Relationship Id="rId59" Type="http://schemas.openxmlformats.org/officeDocument/2006/relationships/image" Target="../media/image288.png"/><Relationship Id="rId60" Type="http://schemas.openxmlformats.org/officeDocument/2006/relationships/image" Target="../media/image289.png"/><Relationship Id="rId61" Type="http://schemas.openxmlformats.org/officeDocument/2006/relationships/image" Target="../media/image290.png"/><Relationship Id="rId62" Type="http://schemas.openxmlformats.org/officeDocument/2006/relationships/image" Target="../media/image291.png"/><Relationship Id="rId63" Type="http://schemas.openxmlformats.org/officeDocument/2006/relationships/image" Target="../media/image292.png"/><Relationship Id="rId64" Type="http://schemas.openxmlformats.org/officeDocument/2006/relationships/image" Target="../media/image293.png"/><Relationship Id="rId65" Type="http://schemas.openxmlformats.org/officeDocument/2006/relationships/image" Target="../media/image294.png"/><Relationship Id="rId66" Type="http://schemas.openxmlformats.org/officeDocument/2006/relationships/image" Target="../media/image295.png"/><Relationship Id="rId67" Type="http://schemas.openxmlformats.org/officeDocument/2006/relationships/image" Target="../media/image296.png"/><Relationship Id="rId68" Type="http://schemas.openxmlformats.org/officeDocument/2006/relationships/image" Target="../media/image297.png"/><Relationship Id="rId69" Type="http://schemas.openxmlformats.org/officeDocument/2006/relationships/image" Target="../media/image298.png"/><Relationship Id="rId70" Type="http://schemas.openxmlformats.org/officeDocument/2006/relationships/image" Target="../media/image299.png"/><Relationship Id="rId71" Type="http://schemas.openxmlformats.org/officeDocument/2006/relationships/image" Target="../media/image300.png"/><Relationship Id="rId72" Type="http://schemas.openxmlformats.org/officeDocument/2006/relationships/image" Target="../media/image301.png"/><Relationship Id="rId73" Type="http://schemas.openxmlformats.org/officeDocument/2006/relationships/image" Target="../media/image302.png"/><Relationship Id="rId74" Type="http://schemas.openxmlformats.org/officeDocument/2006/relationships/image" Target="../media/image303.png"/><Relationship Id="rId75" Type="http://schemas.openxmlformats.org/officeDocument/2006/relationships/image" Target="../media/image304.png"/><Relationship Id="rId76" Type="http://schemas.openxmlformats.org/officeDocument/2006/relationships/image" Target="../media/image305.png"/><Relationship Id="rId77" Type="http://schemas.openxmlformats.org/officeDocument/2006/relationships/image" Target="../media/image306.png"/><Relationship Id="rId78" Type="http://schemas.openxmlformats.org/officeDocument/2006/relationships/image" Target="../media/image307.png"/><Relationship Id="rId79" Type="http://schemas.openxmlformats.org/officeDocument/2006/relationships/image" Target="../media/image308.png"/><Relationship Id="rId80" Type="http://schemas.openxmlformats.org/officeDocument/2006/relationships/image" Target="../media/image309.png"/><Relationship Id="rId81" Type="http://schemas.openxmlformats.org/officeDocument/2006/relationships/image" Target="../media/image310.png"/><Relationship Id="rId82" Type="http://schemas.openxmlformats.org/officeDocument/2006/relationships/image" Target="../media/image311.png"/><Relationship Id="rId83" Type="http://schemas.openxmlformats.org/officeDocument/2006/relationships/image" Target="../media/image312.png"/><Relationship Id="rId84" Type="http://schemas.openxmlformats.org/officeDocument/2006/relationships/image" Target="../media/image313.png"/><Relationship Id="rId85" Type="http://schemas.openxmlformats.org/officeDocument/2006/relationships/image" Target="../media/image314.png"/><Relationship Id="rId86" Type="http://schemas.openxmlformats.org/officeDocument/2006/relationships/image" Target="../media/image315.png"/><Relationship Id="rId87" Type="http://schemas.openxmlformats.org/officeDocument/2006/relationships/image" Target="../media/image316.png"/><Relationship Id="rId88" Type="http://schemas.openxmlformats.org/officeDocument/2006/relationships/image" Target="../media/image317.png"/><Relationship Id="rId89" Type="http://schemas.openxmlformats.org/officeDocument/2006/relationships/image" Target="../media/image318.png"/><Relationship Id="rId90" Type="http://schemas.openxmlformats.org/officeDocument/2006/relationships/image" Target="../media/image319.png"/><Relationship Id="rId9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320.png"/><Relationship Id="rId2" Type="http://schemas.openxmlformats.org/officeDocument/2006/relationships/image" Target="../media/image321.png"/><Relationship Id="rId3" Type="http://schemas.openxmlformats.org/officeDocument/2006/relationships/image" Target="../media/image322.png"/><Relationship Id="rId4" Type="http://schemas.openxmlformats.org/officeDocument/2006/relationships/image" Target="../media/image323.png"/><Relationship Id="rId5" Type="http://schemas.openxmlformats.org/officeDocument/2006/relationships/image" Target="../media/image324.png"/><Relationship Id="rId6" Type="http://schemas.openxmlformats.org/officeDocument/2006/relationships/image" Target="../media/image325.png"/><Relationship Id="rId7" Type="http://schemas.openxmlformats.org/officeDocument/2006/relationships/image" Target="../media/image326.png"/><Relationship Id="rId8" Type="http://schemas.openxmlformats.org/officeDocument/2006/relationships/image" Target="../media/image327.png"/><Relationship Id="rId9" Type="http://schemas.openxmlformats.org/officeDocument/2006/relationships/image" Target="../media/image328.png"/><Relationship Id="rId10" Type="http://schemas.openxmlformats.org/officeDocument/2006/relationships/image" Target="../media/image329.png"/><Relationship Id="rId11" Type="http://schemas.openxmlformats.org/officeDocument/2006/relationships/image" Target="../media/image330.png"/><Relationship Id="rId12" Type="http://schemas.openxmlformats.org/officeDocument/2006/relationships/image" Target="../media/image331.png"/><Relationship Id="rId13" Type="http://schemas.openxmlformats.org/officeDocument/2006/relationships/image" Target="../media/image332.png"/><Relationship Id="rId14" Type="http://schemas.openxmlformats.org/officeDocument/2006/relationships/image" Target="../media/image333.png"/><Relationship Id="rId15" Type="http://schemas.openxmlformats.org/officeDocument/2006/relationships/image" Target="../media/image334.png"/><Relationship Id="rId16" Type="http://schemas.openxmlformats.org/officeDocument/2006/relationships/image" Target="../media/image335.png"/><Relationship Id="rId17" Type="http://schemas.openxmlformats.org/officeDocument/2006/relationships/image" Target="../media/image336.png"/><Relationship Id="rId18" Type="http://schemas.openxmlformats.org/officeDocument/2006/relationships/image" Target="../media/image337.png"/><Relationship Id="rId19" Type="http://schemas.openxmlformats.org/officeDocument/2006/relationships/image" Target="../media/image338.png"/><Relationship Id="rId20" Type="http://schemas.openxmlformats.org/officeDocument/2006/relationships/image" Target="../media/image339.png"/><Relationship Id="rId21" Type="http://schemas.openxmlformats.org/officeDocument/2006/relationships/image" Target="../media/image340.png"/><Relationship Id="rId22" Type="http://schemas.openxmlformats.org/officeDocument/2006/relationships/image" Target="../media/image341.png"/><Relationship Id="rId23" Type="http://schemas.openxmlformats.org/officeDocument/2006/relationships/image" Target="../media/image342.png"/><Relationship Id="rId24" Type="http://schemas.openxmlformats.org/officeDocument/2006/relationships/image" Target="../media/image343.png"/><Relationship Id="rId25" Type="http://schemas.openxmlformats.org/officeDocument/2006/relationships/image" Target="../media/image344.png"/><Relationship Id="rId26" Type="http://schemas.openxmlformats.org/officeDocument/2006/relationships/image" Target="../media/image345.png"/><Relationship Id="rId27" Type="http://schemas.openxmlformats.org/officeDocument/2006/relationships/image" Target="../media/image346.png"/><Relationship Id="rId28" Type="http://schemas.openxmlformats.org/officeDocument/2006/relationships/image" Target="../media/image347.png"/><Relationship Id="rId29" Type="http://schemas.openxmlformats.org/officeDocument/2006/relationships/image" Target="../media/image348.png"/><Relationship Id="rId30" Type="http://schemas.openxmlformats.org/officeDocument/2006/relationships/image" Target="../media/image349.png"/><Relationship Id="rId31" Type="http://schemas.openxmlformats.org/officeDocument/2006/relationships/image" Target="../media/image350.png"/><Relationship Id="rId32" Type="http://schemas.openxmlformats.org/officeDocument/2006/relationships/image" Target="../media/image351.png"/><Relationship Id="rId33" Type="http://schemas.openxmlformats.org/officeDocument/2006/relationships/image" Target="../media/image352.png"/><Relationship Id="rId34" Type="http://schemas.openxmlformats.org/officeDocument/2006/relationships/image" Target="../media/image353.png"/><Relationship Id="rId35" Type="http://schemas.openxmlformats.org/officeDocument/2006/relationships/image" Target="../media/image354.png"/><Relationship Id="rId36" Type="http://schemas.openxmlformats.org/officeDocument/2006/relationships/image" Target="../media/image355.png"/><Relationship Id="rId37" Type="http://schemas.openxmlformats.org/officeDocument/2006/relationships/image" Target="../media/image356.png"/><Relationship Id="rId38" Type="http://schemas.openxmlformats.org/officeDocument/2006/relationships/image" Target="../media/image357.png"/><Relationship Id="rId39" Type="http://schemas.openxmlformats.org/officeDocument/2006/relationships/image" Target="../media/image358.jpeg"/><Relationship Id="rId40" Type="http://schemas.openxmlformats.org/officeDocument/2006/relationships/image" Target="../media/image359.png"/><Relationship Id="rId41" Type="http://schemas.openxmlformats.org/officeDocument/2006/relationships/image" Target="../media/image360.png"/><Relationship Id="rId42" Type="http://schemas.openxmlformats.org/officeDocument/2006/relationships/image" Target="../media/image361.png"/><Relationship Id="rId43" Type="http://schemas.openxmlformats.org/officeDocument/2006/relationships/image" Target="../media/image362.png"/><Relationship Id="rId44" Type="http://schemas.openxmlformats.org/officeDocument/2006/relationships/image" Target="../media/image363.png"/><Relationship Id="rId45" Type="http://schemas.openxmlformats.org/officeDocument/2006/relationships/image" Target="../media/image364.jpeg"/><Relationship Id="rId46" Type="http://schemas.openxmlformats.org/officeDocument/2006/relationships/image" Target="../media/image365.png"/><Relationship Id="rId47" Type="http://schemas.openxmlformats.org/officeDocument/2006/relationships/image" Target="../media/image366.png"/><Relationship Id="rId48" Type="http://schemas.openxmlformats.org/officeDocument/2006/relationships/image" Target="../media/image367.png"/><Relationship Id="rId49" Type="http://schemas.openxmlformats.org/officeDocument/2006/relationships/image" Target="../media/image368.png"/><Relationship Id="rId50"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369.png"/><Relationship Id="rId2" Type="http://schemas.openxmlformats.org/officeDocument/2006/relationships/image" Target="../media/image370.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1.xml"/><Relationship Id="rId5"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31.xml.rels><?xml version="1.0" encoding="UTF-8"?>
<Relationships xmlns="http://schemas.openxmlformats.org/package/2006/relationships"><Relationship Id="rId1" Type="http://schemas.openxmlformats.org/officeDocument/2006/relationships/image" Target="../media/image371.png"/><Relationship Id="rId2" Type="http://schemas.openxmlformats.org/officeDocument/2006/relationships/image" Target="../media/image372.png"/><Relationship Id="rId3"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373.png"/><Relationship Id="rId2" Type="http://schemas.openxmlformats.org/officeDocument/2006/relationships/image" Target="../media/image374.png"/><Relationship Id="rId3" Type="http://schemas.openxmlformats.org/officeDocument/2006/relationships/image" Target="../media/image375.png"/><Relationship Id="rId4" Type="http://schemas.openxmlformats.org/officeDocument/2006/relationships/image" Target="../media/image376.jpeg"/><Relationship Id="rId5" Type="http://schemas.openxmlformats.org/officeDocument/2006/relationships/image" Target="../media/image377.png"/><Relationship Id="rId6" Type="http://schemas.openxmlformats.org/officeDocument/2006/relationships/image" Target="../media/image378.png"/><Relationship Id="rId7" Type="http://schemas.openxmlformats.org/officeDocument/2006/relationships/image" Target="../media/image379.png"/><Relationship Id="rId8" Type="http://schemas.openxmlformats.org/officeDocument/2006/relationships/image" Target="../media/image380.png"/><Relationship Id="rId9" Type="http://schemas.openxmlformats.org/officeDocument/2006/relationships/image" Target="../media/image381.png"/><Relationship Id="rId10" Type="http://schemas.openxmlformats.org/officeDocument/2006/relationships/image" Target="../media/image382.jpeg"/><Relationship Id="rId11" Type="http://schemas.openxmlformats.org/officeDocument/2006/relationships/image" Target="../media/image383.png"/><Relationship Id="rId12" Type="http://schemas.openxmlformats.org/officeDocument/2006/relationships/image" Target="../media/image384.png"/><Relationship Id="rId13"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385.jpe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386.png"/><Relationship Id="rId2" Type="http://schemas.openxmlformats.org/officeDocument/2006/relationships/slideLayout" Target="../slideLayouts/slideLayout49.xml"/>
</Relationships>
</file>

<file path=ppt/slides/_rels/slide35.xml.rels><?xml version="1.0" encoding="UTF-8"?>
<Relationships xmlns="http://schemas.openxmlformats.org/package/2006/relationships"><Relationship Id="rId1" Type="http://schemas.openxmlformats.org/officeDocument/2006/relationships/image" Target="../media/image387.jpeg"/><Relationship Id="rId2" Type="http://schemas.openxmlformats.org/officeDocument/2006/relationships/slideLayout" Target="../slideLayouts/slideLayout37.xml"/>
</Relationships>
</file>

<file path=ppt/slides/_rels/slide36.xml.rels><?xml version="1.0" encoding="UTF-8"?>
<Relationships xmlns="http://schemas.openxmlformats.org/package/2006/relationships"><Relationship Id="rId1" Type="http://schemas.openxmlformats.org/officeDocument/2006/relationships/image" Target="../media/image388.jpeg"/><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389.jpeg"/><Relationship Id="rId2"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390.jpeg"/><Relationship Id="rId2" Type="http://schemas.openxmlformats.org/officeDocument/2006/relationships/image" Target="../media/image391.jpeg"/><Relationship Id="rId3"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392.jpeg"/><Relationship Id="rId2" Type="http://schemas.openxmlformats.org/officeDocument/2006/relationships/image" Target="../media/image393.jpe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wmf"/><Relationship Id="rId5" Type="http://schemas.openxmlformats.org/officeDocument/2006/relationships/slideLayout" Target="../slideLayouts/slideLayout13.xml"/><Relationship Id="rId6"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394.png"/><Relationship Id="rId2" Type="http://schemas.openxmlformats.org/officeDocument/2006/relationships/image" Target="../media/image395.png"/><Relationship Id="rId3" Type="http://schemas.openxmlformats.org/officeDocument/2006/relationships/image" Target="../media/image396.png"/><Relationship Id="rId4" Type="http://schemas.openxmlformats.org/officeDocument/2006/relationships/image" Target="../media/image397.jpeg"/><Relationship Id="rId5"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398.png"/><Relationship Id="rId2" Type="http://schemas.openxmlformats.org/officeDocument/2006/relationships/image" Target="../media/image399.png"/><Relationship Id="rId3" Type="http://schemas.openxmlformats.org/officeDocument/2006/relationships/image" Target="../media/image400.png"/><Relationship Id="rId4" Type="http://schemas.openxmlformats.org/officeDocument/2006/relationships/image" Target="../media/image401.jpeg"/><Relationship Id="rId5" Type="http://schemas.openxmlformats.org/officeDocument/2006/relationships/image" Target="../media/image402.png"/><Relationship Id="rId6"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403.png"/><Relationship Id="rId2" Type="http://schemas.openxmlformats.org/officeDocument/2006/relationships/image" Target="../media/image404.png"/><Relationship Id="rId3" Type="http://schemas.openxmlformats.org/officeDocument/2006/relationships/image" Target="../media/image405.png"/><Relationship Id="rId4" Type="http://schemas.openxmlformats.org/officeDocument/2006/relationships/image" Target="../media/image406.jpeg"/><Relationship Id="rId5" Type="http://schemas.openxmlformats.org/officeDocument/2006/relationships/image" Target="../media/image407.png"/><Relationship Id="rId6"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408.png"/><Relationship Id="rId2" Type="http://schemas.openxmlformats.org/officeDocument/2006/relationships/image" Target="../media/image409.png"/><Relationship Id="rId3" Type="http://schemas.openxmlformats.org/officeDocument/2006/relationships/slideLayout" Target="../slideLayouts/slideLayout49.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410.png"/><Relationship Id="rId2" Type="http://schemas.openxmlformats.org/officeDocument/2006/relationships/image" Target="../media/image411.jpeg"/><Relationship Id="rId3" Type="http://schemas.openxmlformats.org/officeDocument/2006/relationships/slideLayout" Target="../slideLayouts/slideLayout37.xml"/>
</Relationships>
</file>

<file path=ppt/slides/_rels/slide46.xml.rels><?xml version="1.0" encoding="UTF-8"?>
<Relationships xmlns="http://schemas.openxmlformats.org/package/2006/relationships"><Relationship Id="rId1" Type="http://schemas.openxmlformats.org/officeDocument/2006/relationships/image" Target="../media/image412.jpeg"/><Relationship Id="rId2" Type="http://schemas.openxmlformats.org/officeDocument/2006/relationships/image" Target="../media/image413.png"/><Relationship Id="rId3" Type="http://schemas.openxmlformats.org/officeDocument/2006/relationships/image" Target="../media/image414.jpeg"/><Relationship Id="rId4" Type="http://schemas.openxmlformats.org/officeDocument/2006/relationships/image" Target="../media/image415.jpeg"/><Relationship Id="rId5" Type="http://schemas.openxmlformats.org/officeDocument/2006/relationships/image" Target="../media/image416.png"/><Relationship Id="rId6" Type="http://schemas.openxmlformats.org/officeDocument/2006/relationships/image" Target="../media/image417.jpeg"/><Relationship Id="rId7" Type="http://schemas.openxmlformats.org/officeDocument/2006/relationships/image" Target="../media/image418.jpeg"/><Relationship Id="rId8" Type="http://schemas.openxmlformats.org/officeDocument/2006/relationships/image" Target="../media/image419.jpeg"/><Relationship Id="rId9" Type="http://schemas.openxmlformats.org/officeDocument/2006/relationships/image" Target="../media/image420.jpeg"/><Relationship Id="rId10" Type="http://schemas.openxmlformats.org/officeDocument/2006/relationships/image" Target="../media/image421.jpeg"/><Relationship Id="rId11" Type="http://schemas.openxmlformats.org/officeDocument/2006/relationships/image" Target="../media/image422.jpeg"/><Relationship Id="rId12" Type="http://schemas.openxmlformats.org/officeDocument/2006/relationships/image" Target="../media/image423.jpeg"/><Relationship Id="rId13" Type="http://schemas.openxmlformats.org/officeDocument/2006/relationships/image" Target="../media/image424.jpeg"/><Relationship Id="rId14"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425.png"/><Relationship Id="rId2" Type="http://schemas.openxmlformats.org/officeDocument/2006/relationships/image" Target="../media/image426.jpeg"/><Relationship Id="rId3" Type="http://schemas.openxmlformats.org/officeDocument/2006/relationships/image" Target="../media/image427.png"/><Relationship Id="rId4" Type="http://schemas.openxmlformats.org/officeDocument/2006/relationships/image" Target="../media/image428.png"/><Relationship Id="rId5" Type="http://schemas.openxmlformats.org/officeDocument/2006/relationships/image" Target="../media/image429.png"/><Relationship Id="rId6" Type="http://schemas.openxmlformats.org/officeDocument/2006/relationships/image" Target="../media/image430.png"/><Relationship Id="rId7" Type="http://schemas.openxmlformats.org/officeDocument/2006/relationships/image" Target="../media/image431.png"/><Relationship Id="rId8" Type="http://schemas.openxmlformats.org/officeDocument/2006/relationships/image" Target="../media/image432.png"/><Relationship Id="rId9" Type="http://schemas.openxmlformats.org/officeDocument/2006/relationships/image" Target="../media/image433.png"/><Relationship Id="rId10" Type="http://schemas.openxmlformats.org/officeDocument/2006/relationships/image" Target="../media/image434.png"/><Relationship Id="rId11" Type="http://schemas.openxmlformats.org/officeDocument/2006/relationships/image" Target="../media/image435.png"/><Relationship Id="rId12" Type="http://schemas.openxmlformats.org/officeDocument/2006/relationships/image" Target="../media/image436.png"/><Relationship Id="rId13" Type="http://schemas.openxmlformats.org/officeDocument/2006/relationships/image" Target="../media/image437.png"/><Relationship Id="rId14" Type="http://schemas.openxmlformats.org/officeDocument/2006/relationships/image" Target="../media/image438.jpeg"/><Relationship Id="rId15" Type="http://schemas.openxmlformats.org/officeDocument/2006/relationships/image" Target="../media/image439.png"/><Relationship Id="rId16"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image" Target="../media/image440.png"/><Relationship Id="rId2" Type="http://schemas.openxmlformats.org/officeDocument/2006/relationships/image" Target="../media/image441.jpeg"/><Relationship Id="rId3" Type="http://schemas.openxmlformats.org/officeDocument/2006/relationships/image" Target="../media/image442.png"/><Relationship Id="rId4" Type="http://schemas.openxmlformats.org/officeDocument/2006/relationships/image" Target="../media/image443.png"/><Relationship Id="rId5" Type="http://schemas.openxmlformats.org/officeDocument/2006/relationships/image" Target="../media/image444.jpeg"/><Relationship Id="rId6" Type="http://schemas.openxmlformats.org/officeDocument/2006/relationships/image" Target="../media/image445.png"/><Relationship Id="rId7" Type="http://schemas.openxmlformats.org/officeDocument/2006/relationships/image" Target="../media/image446.png"/><Relationship Id="rId8" Type="http://schemas.openxmlformats.org/officeDocument/2006/relationships/image" Target="../media/image447.jpeg"/><Relationship Id="rId9" Type="http://schemas.openxmlformats.org/officeDocument/2006/relationships/image" Target="../media/image448.png"/><Relationship Id="rId10" Type="http://schemas.openxmlformats.org/officeDocument/2006/relationships/image" Target="../media/image449.png"/><Relationship Id="rId11" Type="http://schemas.openxmlformats.org/officeDocument/2006/relationships/image" Target="../media/image450.jpeg"/><Relationship Id="rId12" Type="http://schemas.openxmlformats.org/officeDocument/2006/relationships/image" Target="../media/image451.png"/><Relationship Id="rId13"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452.png"/><Relationship Id="rId2" Type="http://schemas.openxmlformats.org/officeDocument/2006/relationships/image" Target="../media/image453.jpeg"/><Relationship Id="rId3" Type="http://schemas.openxmlformats.org/officeDocument/2006/relationships/image" Target="../media/image454.png"/><Relationship Id="rId4" Type="http://schemas.openxmlformats.org/officeDocument/2006/relationships/image" Target="../media/image455.png"/><Relationship Id="rId5" Type="http://schemas.openxmlformats.org/officeDocument/2006/relationships/image" Target="../media/image456.jpeg"/><Relationship Id="rId6" Type="http://schemas.openxmlformats.org/officeDocument/2006/relationships/image" Target="../media/image457.png"/><Relationship Id="rId7" Type="http://schemas.openxmlformats.org/officeDocument/2006/relationships/image" Target="../media/image458.png"/><Relationship Id="rId8" Type="http://schemas.openxmlformats.org/officeDocument/2006/relationships/image" Target="../media/image459.jpeg"/><Relationship Id="rId9" Type="http://schemas.openxmlformats.org/officeDocument/2006/relationships/image" Target="../media/image460.png"/><Relationship Id="rId10" Type="http://schemas.openxmlformats.org/officeDocument/2006/relationships/image" Target="../media/image461.png"/><Relationship Id="rId11" Type="http://schemas.openxmlformats.org/officeDocument/2006/relationships/image" Target="../media/image462.jpeg"/><Relationship Id="rId12" Type="http://schemas.openxmlformats.org/officeDocument/2006/relationships/image" Target="../media/image463.png"/><Relationship Id="rId13" Type="http://schemas.openxmlformats.org/officeDocument/2006/relationships/image" Target="../media/image464.png"/><Relationship Id="rId14" Type="http://schemas.openxmlformats.org/officeDocument/2006/relationships/image" Target="../media/image465.jpeg"/><Relationship Id="rId15" Type="http://schemas.openxmlformats.org/officeDocument/2006/relationships/image" Target="../media/image466.png"/><Relationship Id="rId16"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467.png"/><Relationship Id="rId2" Type="http://schemas.openxmlformats.org/officeDocument/2006/relationships/slideLayout" Target="../slideLayouts/slideLayout1.xml"/>
</Relationships>
</file>

<file path=ppt/slides/_rels/slide51.xml.rels><?xml version="1.0" encoding="UTF-8"?>
<Relationships xmlns="http://schemas.openxmlformats.org/package/2006/relationships"><Relationship Id="rId1" Type="http://schemas.openxmlformats.org/officeDocument/2006/relationships/image" Target="../media/image468.gif"/><Relationship Id="rId2" Type="http://schemas.openxmlformats.org/officeDocument/2006/relationships/image" Target="../media/image469.wmf"/><Relationship Id="rId3" Type="http://schemas.openxmlformats.org/officeDocument/2006/relationships/image" Target="../media/image470.wmf"/><Relationship Id="rId4" Type="http://schemas.openxmlformats.org/officeDocument/2006/relationships/image" Target="../media/image471.jpeg"/><Relationship Id="rId5" Type="http://schemas.openxmlformats.org/officeDocument/2006/relationships/image" Target="../media/image472.png"/><Relationship Id="rId6" Type="http://schemas.openxmlformats.org/officeDocument/2006/relationships/slideLayout" Target="../slideLayouts/slideLayout63.xml"/><Relationship Id="rId7"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473.png"/><Relationship Id="rId2" Type="http://schemas.openxmlformats.org/officeDocument/2006/relationships/image" Target="../media/image474.jpeg"/><Relationship Id="rId3" Type="http://schemas.openxmlformats.org/officeDocument/2006/relationships/image" Target="../media/image475.png"/><Relationship Id="rId4" Type="http://schemas.openxmlformats.org/officeDocument/2006/relationships/image" Target="../media/image476.jpeg"/><Relationship Id="rId5" Type="http://schemas.openxmlformats.org/officeDocument/2006/relationships/image" Target="../media/image477.png"/><Relationship Id="rId6"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image" Target="../media/image478.jpeg"/><Relationship Id="rId2" Type="http://schemas.openxmlformats.org/officeDocument/2006/relationships/image" Target="../media/image479.png"/><Relationship Id="rId3" Type="http://schemas.openxmlformats.org/officeDocument/2006/relationships/image" Target="../media/image480.png"/><Relationship Id="rId4" Type="http://schemas.openxmlformats.org/officeDocument/2006/relationships/image" Target="../media/image481.png"/><Relationship Id="rId5" Type="http://schemas.openxmlformats.org/officeDocument/2006/relationships/image" Target="../media/image482.png"/><Relationship Id="rId6" Type="http://schemas.openxmlformats.org/officeDocument/2006/relationships/slideLayout" Target="../slideLayouts/slideLayout25.xml"/>
</Relationships>
</file>

<file path=ppt/slides/_rels/slide54.xml.rels><?xml version="1.0" encoding="UTF-8"?>
<Relationships xmlns="http://schemas.openxmlformats.org/package/2006/relationships"><Relationship Id="rId1" Type="http://schemas.openxmlformats.org/officeDocument/2006/relationships/image" Target="../media/image483.jpeg"/><Relationship Id="rId2" Type="http://schemas.openxmlformats.org/officeDocument/2006/relationships/image" Target="../media/image484.png"/><Relationship Id="rId3" Type="http://schemas.openxmlformats.org/officeDocument/2006/relationships/image" Target="../media/image485.png"/><Relationship Id="rId4" Type="http://schemas.openxmlformats.org/officeDocument/2006/relationships/image" Target="../media/image486.jpeg"/><Relationship Id="rId5" Type="http://schemas.openxmlformats.org/officeDocument/2006/relationships/slideLayout" Target="../slideLayouts/slideLayout49.xml"/>
</Relationships>
</file>

<file path=ppt/slides/_rels/slide55.xml.rels><?xml version="1.0" encoding="UTF-8"?>
<Relationships xmlns="http://schemas.openxmlformats.org/package/2006/relationships"><Relationship Id="rId1" Type="http://schemas.openxmlformats.org/officeDocument/2006/relationships/image" Target="../media/image487.png"/><Relationship Id="rId2" Type="http://schemas.openxmlformats.org/officeDocument/2006/relationships/image" Target="../media/image488.png"/><Relationship Id="rId3" Type="http://schemas.openxmlformats.org/officeDocument/2006/relationships/slideLayout" Target="../slideLayouts/slideLayout63.xml"/><Relationship Id="rId4"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489.wmf"/><Relationship Id="rId2" Type="http://schemas.openxmlformats.org/officeDocument/2006/relationships/image" Target="../media/image490.png"/><Relationship Id="rId3" Type="http://schemas.openxmlformats.org/officeDocument/2006/relationships/slideLayout" Target="../slideLayouts/slideLayout76.xml"/><Relationship Id="rId4"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491.wmf"/><Relationship Id="rId2" Type="http://schemas.openxmlformats.org/officeDocument/2006/relationships/image" Target="../media/image492.wmf"/><Relationship Id="rId3" Type="http://schemas.openxmlformats.org/officeDocument/2006/relationships/image" Target="../media/image493.wmf"/><Relationship Id="rId4" Type="http://schemas.openxmlformats.org/officeDocument/2006/relationships/image" Target="../media/image494.wmf"/><Relationship Id="rId5" Type="http://schemas.openxmlformats.org/officeDocument/2006/relationships/image" Target="../media/image495.wmf"/><Relationship Id="rId6" Type="http://schemas.openxmlformats.org/officeDocument/2006/relationships/image" Target="../media/image496.wmf"/><Relationship Id="rId7" Type="http://schemas.openxmlformats.org/officeDocument/2006/relationships/image" Target="../media/image497.wmf"/><Relationship Id="rId8" Type="http://schemas.openxmlformats.org/officeDocument/2006/relationships/image" Target="../media/image498.wmf"/><Relationship Id="rId9" Type="http://schemas.openxmlformats.org/officeDocument/2006/relationships/image" Target="../media/image499.jpeg"/><Relationship Id="rId10" Type="http://schemas.openxmlformats.org/officeDocument/2006/relationships/slideLayout" Target="../slideLayouts/slideLayout49.xml"/>
</Relationships>
</file>

<file path=ppt/slides/_rels/slide58.xml.rels><?xml version="1.0" encoding="UTF-8"?>
<Relationships xmlns="http://schemas.openxmlformats.org/package/2006/relationships"><Relationship Id="rId1" Type="http://schemas.openxmlformats.org/officeDocument/2006/relationships/image" Target="../media/image500.png"/><Relationship Id="rId2" Type="http://schemas.openxmlformats.org/officeDocument/2006/relationships/image" Target="../media/image501.jpeg"/><Relationship Id="rId3" Type="http://schemas.openxmlformats.org/officeDocument/2006/relationships/image" Target="../media/image502.png"/><Relationship Id="rId4" Type="http://schemas.openxmlformats.org/officeDocument/2006/relationships/image" Target="../media/image503.png"/><Relationship Id="rId5" Type="http://schemas.openxmlformats.org/officeDocument/2006/relationships/image" Target="../media/image504.jpeg"/><Relationship Id="rId6" Type="http://schemas.openxmlformats.org/officeDocument/2006/relationships/image" Target="../media/image505.png"/><Relationship Id="rId7" Type="http://schemas.openxmlformats.org/officeDocument/2006/relationships/image" Target="../media/image506.png"/><Relationship Id="rId8"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image" Target="../media/image507.jpeg"/><Relationship Id="rId2" Type="http://schemas.openxmlformats.org/officeDocument/2006/relationships/slideLayout" Target="../slideLayouts/slideLayout85.xml"/><Relationship Id="rId3"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508.png"/><Relationship Id="rId2" Type="http://schemas.openxmlformats.org/officeDocument/2006/relationships/image" Target="../media/image509.png"/><Relationship Id="rId3" Type="http://schemas.openxmlformats.org/officeDocument/2006/relationships/image" Target="../media/image510.png"/><Relationship Id="rId4" Type="http://schemas.openxmlformats.org/officeDocument/2006/relationships/slideLayout" Target="../slideLayouts/slideLayout85.xml"/><Relationship Id="rId5"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511.jpeg"/><Relationship Id="rId2" Type="http://schemas.openxmlformats.org/officeDocument/2006/relationships/image" Target="../media/image512.png"/><Relationship Id="rId3" Type="http://schemas.openxmlformats.org/officeDocument/2006/relationships/slideLayout" Target="../slideLayouts/slideLayout1.xml"/><Relationship Id="rId4"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image" Target="../media/image513.png"/><Relationship Id="rId2" Type="http://schemas.openxmlformats.org/officeDocument/2006/relationships/image" Target="../media/image514.png"/><Relationship Id="rId3" Type="http://schemas.openxmlformats.org/officeDocument/2006/relationships/image" Target="../media/image515.png"/><Relationship Id="rId4" Type="http://schemas.openxmlformats.org/officeDocument/2006/relationships/image" Target="../media/image516.png"/><Relationship Id="rId5" Type="http://schemas.openxmlformats.org/officeDocument/2006/relationships/image" Target="../media/image517.png"/><Relationship Id="rId6" Type="http://schemas.openxmlformats.org/officeDocument/2006/relationships/image" Target="../media/image518.jpeg"/><Relationship Id="rId7" Type="http://schemas.openxmlformats.org/officeDocument/2006/relationships/image" Target="../media/image519.png"/><Relationship Id="rId8" Type="http://schemas.openxmlformats.org/officeDocument/2006/relationships/image" Target="../media/image520.png"/><Relationship Id="rId9" Type="http://schemas.openxmlformats.org/officeDocument/2006/relationships/image" Target="../media/image521.png"/><Relationship Id="rId10" Type="http://schemas.openxmlformats.org/officeDocument/2006/relationships/image" Target="../media/image522.png"/><Relationship Id="rId11" Type="http://schemas.openxmlformats.org/officeDocument/2006/relationships/image" Target="../media/image523.png"/><Relationship Id="rId12" Type="http://schemas.openxmlformats.org/officeDocument/2006/relationships/image" Target="../media/image524.png"/><Relationship Id="rId13" Type="http://schemas.openxmlformats.org/officeDocument/2006/relationships/image" Target="../media/image525.png"/><Relationship Id="rId14" Type="http://schemas.openxmlformats.org/officeDocument/2006/relationships/image" Target="../media/image526.png"/><Relationship Id="rId15" Type="http://schemas.openxmlformats.org/officeDocument/2006/relationships/image" Target="../media/image527.png"/><Relationship Id="rId16" Type="http://schemas.openxmlformats.org/officeDocument/2006/relationships/image" Target="../media/image528.png"/><Relationship Id="rId17" Type="http://schemas.openxmlformats.org/officeDocument/2006/relationships/image" Target="../media/image529.png"/><Relationship Id="rId18" Type="http://schemas.openxmlformats.org/officeDocument/2006/relationships/image" Target="../media/image530.png"/><Relationship Id="rId19" Type="http://schemas.openxmlformats.org/officeDocument/2006/relationships/image" Target="../media/image531.png"/><Relationship Id="rId20" Type="http://schemas.openxmlformats.org/officeDocument/2006/relationships/image" Target="../media/image532.png"/><Relationship Id="rId21" Type="http://schemas.openxmlformats.org/officeDocument/2006/relationships/image" Target="../media/image533.png"/><Relationship Id="rId22" Type="http://schemas.openxmlformats.org/officeDocument/2006/relationships/image" Target="../media/image534.png"/><Relationship Id="rId23" Type="http://schemas.openxmlformats.org/officeDocument/2006/relationships/slideLayout" Target="../slideLayouts/slideLayout13.xml"/>
</Relationships>
</file>

<file path=ppt/slides/_rels/slide63.xml.rels><?xml version="1.0" encoding="UTF-8"?>
<Relationships xmlns="http://schemas.openxmlformats.org/package/2006/relationships"><Relationship Id="rId1" Type="http://schemas.openxmlformats.org/officeDocument/2006/relationships/image" Target="../media/image535.png"/><Relationship Id="rId2" Type="http://schemas.openxmlformats.org/officeDocument/2006/relationships/image" Target="../media/image536.wmf"/><Relationship Id="rId3" Type="http://schemas.openxmlformats.org/officeDocument/2006/relationships/image" Target="../media/image537.png"/><Relationship Id="rId4" Type="http://schemas.openxmlformats.org/officeDocument/2006/relationships/image" Target="../media/image538.png"/><Relationship Id="rId5" Type="http://schemas.openxmlformats.org/officeDocument/2006/relationships/image" Target="../media/image539.png"/><Relationship Id="rId6" Type="http://schemas.openxmlformats.org/officeDocument/2006/relationships/image" Target="../media/image540.png"/><Relationship Id="rId7"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image" Target="../media/image541.jpeg"/><Relationship Id="rId2" Type="http://schemas.openxmlformats.org/officeDocument/2006/relationships/image" Target="../media/image542.png"/><Relationship Id="rId3" Type="http://schemas.openxmlformats.org/officeDocument/2006/relationships/image" Target="../media/image543.png"/><Relationship Id="rId4" Type="http://schemas.openxmlformats.org/officeDocument/2006/relationships/slideLayout" Target="../slideLayouts/slideLayout1.xml"/><Relationship Id="rId5"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544.png"/><Relationship Id="rId2" Type="http://schemas.openxmlformats.org/officeDocument/2006/relationships/image" Target="../media/image545.jpeg"/><Relationship Id="rId3" Type="http://schemas.openxmlformats.org/officeDocument/2006/relationships/image" Target="../media/image546.png"/><Relationship Id="rId4" Type="http://schemas.openxmlformats.org/officeDocument/2006/relationships/image" Target="../media/image547.jpeg"/><Relationship Id="rId5" Type="http://schemas.openxmlformats.org/officeDocument/2006/relationships/slideLayout" Target="../slideLayouts/slideLayout97.xml"/><Relationship Id="rId6"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image" Target="../media/image548.jpeg"/><Relationship Id="rId2" Type="http://schemas.openxmlformats.org/officeDocument/2006/relationships/image" Target="../media/image549.png"/><Relationship Id="rId3" Type="http://schemas.openxmlformats.org/officeDocument/2006/relationships/slideLayout" Target="../slideLayouts/slideLayout1.xml"/><Relationship Id="rId4"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image" Target="../media/image550.png"/><Relationship Id="rId2" Type="http://schemas.openxmlformats.org/officeDocument/2006/relationships/image" Target="../media/image551.jpeg"/><Relationship Id="rId3" Type="http://schemas.openxmlformats.org/officeDocument/2006/relationships/image" Target="../media/image552.png"/><Relationship Id="rId4" Type="http://schemas.openxmlformats.org/officeDocument/2006/relationships/image" Target="../media/image553.jpeg"/><Relationship Id="rId5" Type="http://schemas.openxmlformats.org/officeDocument/2006/relationships/image" Target="../media/image554.png"/><Relationship Id="rId6"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555.jpeg"/><Relationship Id="rId2" Type="http://schemas.openxmlformats.org/officeDocument/2006/relationships/image" Target="../media/image556.png"/><Relationship Id="rId3" Type="http://schemas.openxmlformats.org/officeDocument/2006/relationships/image" Target="../media/image557.jpeg"/><Relationship Id="rId4" Type="http://schemas.openxmlformats.org/officeDocument/2006/relationships/image" Target="../media/image558.jpeg"/><Relationship Id="rId5" Type="http://schemas.openxmlformats.org/officeDocument/2006/relationships/slideLayout" Target="../slideLayouts/slideLayout13.xml"/><Relationship Id="rId6"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image" Target="../media/image559.jpeg"/><Relationship Id="rId2" Type="http://schemas.openxmlformats.org/officeDocument/2006/relationships/image" Target="../media/image560.png"/><Relationship Id="rId3" Type="http://schemas.openxmlformats.org/officeDocument/2006/relationships/image" Target="../media/image561.jpeg"/><Relationship Id="rId4" Type="http://schemas.openxmlformats.org/officeDocument/2006/relationships/slideLayout" Target="../slideLayouts/slideLayout13.xml"/><Relationship Id="rId5"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image" Target="../media/image562.png"/><Relationship Id="rId2" Type="http://schemas.openxmlformats.org/officeDocument/2006/relationships/image" Target="../media/image563.jpeg"/><Relationship Id="rId3"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image" Target="../media/image564.png"/><Relationship Id="rId2" Type="http://schemas.openxmlformats.org/officeDocument/2006/relationships/image" Target="../media/image565.jpeg"/><Relationship Id="rId3" Type="http://schemas.openxmlformats.org/officeDocument/2006/relationships/slideLayout" Target="../slideLayouts/slideLayout13.xml"/><Relationship Id="rId4"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image" Target="../media/image566.png"/><Relationship Id="rId2" Type="http://schemas.openxmlformats.org/officeDocument/2006/relationships/image" Target="../media/image567.png"/><Relationship Id="rId3" Type="http://schemas.openxmlformats.org/officeDocument/2006/relationships/image" Target="../media/image568.jpeg"/><Relationship Id="rId4" Type="http://schemas.openxmlformats.org/officeDocument/2006/relationships/slideLayout" Target="../slideLayouts/slideLayout13.xml"/><Relationship Id="rId5"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image" Target="../media/image569.png"/><Relationship Id="rId2" Type="http://schemas.openxmlformats.org/officeDocument/2006/relationships/image" Target="../media/image570.jpeg"/><Relationship Id="rId3" Type="http://schemas.openxmlformats.org/officeDocument/2006/relationships/image" Target="../media/image571.wmf"/><Relationship Id="rId4" Type="http://schemas.openxmlformats.org/officeDocument/2006/relationships/slideLayout" Target="../slideLayouts/slideLayout13.xml"/><Relationship Id="rId5" Type="http://schemas.openxmlformats.org/officeDocument/2006/relationships/notesSlide" Target="../notesSlides/notesSlide75.xml"/>
</Relationships>
</file>

<file path=ppt/slides/_rels/slide76.xml.rels><?xml version="1.0" encoding="UTF-8"?>
<Relationships xmlns="http://schemas.openxmlformats.org/package/2006/relationships"><Relationship Id="rId1" Type="http://schemas.openxmlformats.org/officeDocument/2006/relationships/image" Target="../media/image572.png"/><Relationship Id="rId2" Type="http://schemas.openxmlformats.org/officeDocument/2006/relationships/image" Target="../media/image573.jpeg"/><Relationship Id="rId3" Type="http://schemas.openxmlformats.org/officeDocument/2006/relationships/slideLayout" Target="../slideLayouts/slideLayout1.xml"/><Relationship Id="rId4" Type="http://schemas.openxmlformats.org/officeDocument/2006/relationships/notesSlide" Target="../notesSlides/notesSlide76.xml"/>
</Relationships>
</file>

<file path=ppt/slides/_rels/slide77.xml.rels><?xml version="1.0" encoding="UTF-8"?>
<Relationships xmlns="http://schemas.openxmlformats.org/package/2006/relationships"><Relationship Id="rId1" Type="http://schemas.openxmlformats.org/officeDocument/2006/relationships/image" Target="../media/image574.wmf"/><Relationship Id="rId2" Type="http://schemas.openxmlformats.org/officeDocument/2006/relationships/image" Target="../media/image575.wmf"/><Relationship Id="rId3" Type="http://schemas.openxmlformats.org/officeDocument/2006/relationships/slideLayout" Target="../slideLayouts/slideLayout13.xml"/>
</Relationships>
</file>

<file path=ppt/slides/_rels/slide78.xml.rels><?xml version="1.0" encoding="UTF-8"?>
<Relationships xmlns="http://schemas.openxmlformats.org/package/2006/relationships"><Relationship Id="rId1" Type="http://schemas.openxmlformats.org/officeDocument/2006/relationships/image" Target="../media/image576.png"/><Relationship Id="rId2" Type="http://schemas.openxmlformats.org/officeDocument/2006/relationships/image" Target="../media/image577.png"/><Relationship Id="rId3" Type="http://schemas.openxmlformats.org/officeDocument/2006/relationships/image" Target="../media/image578.png"/><Relationship Id="rId4" Type="http://schemas.microsoft.com/office/2007/relationships/hdphoto" Target="../media/hdphoto1.wdp"/><Relationship Id="rId5" Type="http://schemas.openxmlformats.org/officeDocument/2006/relationships/image" Target="../media/image579.jpeg"/><Relationship Id="rId6" Type="http://schemas.openxmlformats.org/officeDocument/2006/relationships/image" Target="../media/image580.png"/><Relationship Id="rId7" Type="http://schemas.openxmlformats.org/officeDocument/2006/relationships/image" Target="../media/image581.png"/><Relationship Id="rId8" Type="http://schemas.openxmlformats.org/officeDocument/2006/relationships/slideLayout" Target="../slideLayouts/slideLayout63.xml"/><Relationship Id="rId9" Type="http://schemas.openxmlformats.org/officeDocument/2006/relationships/notesSlide" Target="../notesSlides/notesSlide78.xml"/>
</Relationships>
</file>

<file path=ppt/slides/_rels/slide79.xml.rels><?xml version="1.0" encoding="UTF-8"?>
<Relationships xmlns="http://schemas.openxmlformats.org/package/2006/relationships"><Relationship Id="rId1" Type="http://schemas.openxmlformats.org/officeDocument/2006/relationships/chart" Target="../charts/chart3.xml"/><Relationship Id="rId2" Type="http://schemas.openxmlformats.org/officeDocument/2006/relationships/image" Target="../media/image582.png"/><Relationship Id="rId3" Type="http://schemas.openxmlformats.org/officeDocument/2006/relationships/image" Target="../media/image583.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80.xml.rels><?xml version="1.0" encoding="UTF-8"?>
<Relationships xmlns="http://schemas.openxmlformats.org/package/2006/relationships"><Relationship Id="rId1" Type="http://schemas.openxmlformats.org/officeDocument/2006/relationships/image" Target="../media/image584.png"/><Relationship Id="rId2" Type="http://schemas.openxmlformats.org/officeDocument/2006/relationships/image" Target="../media/image585.wmf"/><Relationship Id="rId3" Type="http://schemas.openxmlformats.org/officeDocument/2006/relationships/image" Target="../media/image586.wmf"/><Relationship Id="rId4" Type="http://schemas.openxmlformats.org/officeDocument/2006/relationships/image" Target="../media/image587.wmf"/><Relationship Id="rId5" Type="http://schemas.openxmlformats.org/officeDocument/2006/relationships/image" Target="../media/image588.wmf"/><Relationship Id="rId6" Type="http://schemas.openxmlformats.org/officeDocument/2006/relationships/slideLayout" Target="../slideLayouts/slideLayout1.xml"/><Relationship Id="rId7" Type="http://schemas.openxmlformats.org/officeDocument/2006/relationships/notesSlide" Target="../notesSlides/notesSlide80.xml"/>
</Relationships>
</file>

<file path=ppt/slides/_rels/slide81.xml.rels><?xml version="1.0" encoding="UTF-8"?>
<Relationships xmlns="http://schemas.openxmlformats.org/package/2006/relationships"><Relationship Id="rId1" Type="http://schemas.openxmlformats.org/officeDocument/2006/relationships/image" Target="../media/image589.png"/><Relationship Id="rId2" Type="http://schemas.openxmlformats.org/officeDocument/2006/relationships/image" Target="../media/image590.jpeg"/><Relationship Id="rId3" Type="http://schemas.openxmlformats.org/officeDocument/2006/relationships/image" Target="../media/image591.jpeg"/><Relationship Id="rId4" Type="http://schemas.openxmlformats.org/officeDocument/2006/relationships/slideLayout" Target="../slideLayouts/slideLayout13.xml"/><Relationship Id="rId5" Type="http://schemas.openxmlformats.org/officeDocument/2006/relationships/notesSlide" Target="../notesSlides/notesSlide81.xml"/>
</Relationships>
</file>

<file path=ppt/slides/_rels/slide82.xml.rels><?xml version="1.0" encoding="UTF-8"?>
<Relationships xmlns="http://schemas.openxmlformats.org/package/2006/relationships"><Relationship Id="rId1" Type="http://schemas.openxmlformats.org/officeDocument/2006/relationships/image" Target="../media/image592.tif"/><Relationship Id="rId2" Type="http://schemas.openxmlformats.org/officeDocument/2006/relationships/image" Target="../media/image593.png"/><Relationship Id="rId3" Type="http://schemas.openxmlformats.org/officeDocument/2006/relationships/image" Target="../media/image594.png"/><Relationship Id="rId4" Type="http://schemas.openxmlformats.org/officeDocument/2006/relationships/slideLayout" Target="../slideLayouts/slideLayout13.xml"/><Relationship Id="rId5" Type="http://schemas.openxmlformats.org/officeDocument/2006/relationships/notesSlide" Target="../notesSlides/notesSlide82.xml"/>
</Relationships>
</file>

<file path=ppt/slides/_rels/slide83.xml.rels><?xml version="1.0" encoding="UTF-8"?>
<Relationships xmlns="http://schemas.openxmlformats.org/package/2006/relationships"><Relationship Id="rId1" Type="http://schemas.openxmlformats.org/officeDocument/2006/relationships/image" Target="../media/image595.png"/><Relationship Id="rId2" Type="http://schemas.openxmlformats.org/officeDocument/2006/relationships/image" Target="../media/image596.wmf"/><Relationship Id="rId3" Type="http://schemas.openxmlformats.org/officeDocument/2006/relationships/slideLayout" Target="../slideLayouts/slideLayout109.xml"/><Relationship Id="rId4" Type="http://schemas.openxmlformats.org/officeDocument/2006/relationships/notesSlide" Target="../notesSlides/notesSlide83.xml"/>
</Relationships>
</file>

<file path=ppt/slides/_rels/slide84.xml.rels><?xml version="1.0" encoding="UTF-8"?>
<Relationships xmlns="http://schemas.openxmlformats.org/package/2006/relationships"><Relationship Id="rId1" Type="http://schemas.openxmlformats.org/officeDocument/2006/relationships/image" Target="../media/image597.wmf"/><Relationship Id="rId2" Type="http://schemas.openxmlformats.org/officeDocument/2006/relationships/slideLayout" Target="../slideLayouts/slideLayout109.xml"/><Relationship Id="rId3" Type="http://schemas.openxmlformats.org/officeDocument/2006/relationships/notesSlide" Target="../notesSlides/notesSlide84.xml"/>
</Relationships>
</file>

<file path=ppt/slides/_rels/slide85.xml.rels><?xml version="1.0" encoding="UTF-8"?>
<Relationships xmlns="http://schemas.openxmlformats.org/package/2006/relationships"><Relationship Id="rId1" Type="http://schemas.openxmlformats.org/officeDocument/2006/relationships/image" Target="../media/image598.wmf"/><Relationship Id="rId2" Type="http://schemas.openxmlformats.org/officeDocument/2006/relationships/image" Target="../media/image599.wmf"/><Relationship Id="rId3" Type="http://schemas.openxmlformats.org/officeDocument/2006/relationships/image" Target="../media/image600.wmf"/><Relationship Id="rId4" Type="http://schemas.openxmlformats.org/officeDocument/2006/relationships/slideLayout" Target="../slideLayouts/slideLayout121.xml"/><Relationship Id="rId5" Type="http://schemas.openxmlformats.org/officeDocument/2006/relationships/notesSlide" Target="../notesSlides/notesSlide85.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
</Relationships>
</file>

<file path=ppt/slides/_rels/slide87.xml.rels><?xml version="1.0" encoding="UTF-8"?>
<Relationships xmlns="http://schemas.openxmlformats.org/package/2006/relationships"><Relationship Id="rId1" Type="http://schemas.openxmlformats.org/officeDocument/2006/relationships/image" Target="../media/image601.png"/><Relationship Id="rId2" Type="http://schemas.openxmlformats.org/officeDocument/2006/relationships/image" Target="../media/image602.png"/><Relationship Id="rId3" Type="http://schemas.openxmlformats.org/officeDocument/2006/relationships/image" Target="../media/image603.jpeg"/><Relationship Id="rId4" Type="http://schemas.openxmlformats.org/officeDocument/2006/relationships/image" Target="../media/image604.jpeg"/><Relationship Id="rId5" Type="http://schemas.openxmlformats.org/officeDocument/2006/relationships/image" Target="../media/image605.jpeg"/><Relationship Id="rId6" Type="http://schemas.openxmlformats.org/officeDocument/2006/relationships/image" Target="../media/image606.jpeg"/><Relationship Id="rId7" Type="http://schemas.openxmlformats.org/officeDocument/2006/relationships/image" Target="../media/image607.wmf"/><Relationship Id="rId8" Type="http://schemas.openxmlformats.org/officeDocument/2006/relationships/slideLayout" Target="../slideLayouts/slideLayout1.xml"/><Relationship Id="rId9" Type="http://schemas.openxmlformats.org/officeDocument/2006/relationships/notesSlide" Target="../notesSlides/notesSlide87.xml"/>
</Relationships>
</file>

<file path=ppt/slides/_rels/slide88.xml.rels><?xml version="1.0" encoding="UTF-8"?>
<Relationships xmlns="http://schemas.openxmlformats.org/package/2006/relationships"><Relationship Id="rId1" Type="http://schemas.openxmlformats.org/officeDocument/2006/relationships/image" Target="../media/image608.png"/><Relationship Id="rId2" Type="http://schemas.openxmlformats.org/officeDocument/2006/relationships/image" Target="../media/image609.jpeg"/><Relationship Id="rId3" Type="http://schemas.openxmlformats.org/officeDocument/2006/relationships/image" Target="../media/image610.jpeg"/><Relationship Id="rId4" Type="http://schemas.openxmlformats.org/officeDocument/2006/relationships/image" Target="../media/image611.jpeg"/><Relationship Id="rId5" Type="http://schemas.openxmlformats.org/officeDocument/2006/relationships/image" Target="../media/image612.jpeg"/><Relationship Id="rId6" Type="http://schemas.openxmlformats.org/officeDocument/2006/relationships/slideLayout" Target="../slideLayouts/slideLayout13.xml"/>
</Relationships>
</file>

<file path=ppt/slides/_rels/slide89.xml.rels><?xml version="1.0" encoding="UTF-8"?>
<Relationships xmlns="http://schemas.openxmlformats.org/package/2006/relationships"><Relationship Id="rId1" Type="http://schemas.openxmlformats.org/officeDocument/2006/relationships/image" Target="../media/image613.png"/><Relationship Id="rId2" Type="http://schemas.openxmlformats.org/officeDocument/2006/relationships/image" Target="../media/image614.png"/><Relationship Id="rId3" Type="http://schemas.openxmlformats.org/officeDocument/2006/relationships/image" Target="../media/image615.jpeg"/><Relationship Id="rId4" Type="http://schemas.openxmlformats.org/officeDocument/2006/relationships/image" Target="../media/image616.jpeg"/><Relationship Id="rId5" Type="http://schemas.openxmlformats.org/officeDocument/2006/relationships/image" Target="../media/image617.jpeg"/><Relationship Id="rId6" Type="http://schemas.openxmlformats.org/officeDocument/2006/relationships/image" Target="../media/image618.jpeg"/><Relationship Id="rId7" Type="http://schemas.openxmlformats.org/officeDocument/2006/relationships/image" Target="../media/image619.wmf"/><Relationship Id="rId8" Type="http://schemas.openxmlformats.org/officeDocument/2006/relationships/image" Target="../media/image620.jpeg"/><Relationship Id="rId9" Type="http://schemas.openxmlformats.org/officeDocument/2006/relationships/slideLayout" Target="../slideLayouts/slideLayout13.xml"/><Relationship Id="rId10" Type="http://schemas.openxmlformats.org/officeDocument/2006/relationships/notesSlide" Target="../notesSlides/notesSlide89.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
</Relationships>
</file>

<file path=ppt/slides/_rels/slide90.xml.rels><?xml version="1.0" encoding="UTF-8"?>
<Relationships xmlns="http://schemas.openxmlformats.org/package/2006/relationships"><Relationship Id="rId1" Type="http://schemas.openxmlformats.org/officeDocument/2006/relationships/image" Target="../media/image621.png"/><Relationship Id="rId2" Type="http://schemas.openxmlformats.org/officeDocument/2006/relationships/image" Target="../media/image622.jpeg"/><Relationship Id="rId3" Type="http://schemas.openxmlformats.org/officeDocument/2006/relationships/image" Target="../media/image623.jpeg"/><Relationship Id="rId4" Type="http://schemas.openxmlformats.org/officeDocument/2006/relationships/image" Target="../media/image624.jpeg"/><Relationship Id="rId5" Type="http://schemas.openxmlformats.org/officeDocument/2006/relationships/image" Target="../media/image625.jpeg"/><Relationship Id="rId6" Type="http://schemas.openxmlformats.org/officeDocument/2006/relationships/image" Target="../media/image626.png"/><Relationship Id="rId7" Type="http://schemas.openxmlformats.org/officeDocument/2006/relationships/image" Target="../media/image627.png"/><Relationship Id="rId8" Type="http://schemas.openxmlformats.org/officeDocument/2006/relationships/image" Target="../media/image628.png"/><Relationship Id="rId9" Type="http://schemas.openxmlformats.org/officeDocument/2006/relationships/slideLayout" Target="../slideLayouts/slideLayout13.xml"/><Relationship Id="rId10" Type="http://schemas.openxmlformats.org/officeDocument/2006/relationships/notesSlide" Target="../notesSlides/notesSlide90.xml"/>
</Relationships>
</file>

<file path=ppt/slides/_rels/slide91.xml.rels><?xml version="1.0" encoding="UTF-8"?>
<Relationships xmlns="http://schemas.openxmlformats.org/package/2006/relationships"><Relationship Id="rId1" Type="http://schemas.openxmlformats.org/officeDocument/2006/relationships/image" Target="../media/image629.png"/><Relationship Id="rId2" Type="http://schemas.openxmlformats.org/officeDocument/2006/relationships/image" Target="../media/image630.png"/><Relationship Id="rId3" Type="http://schemas.openxmlformats.org/officeDocument/2006/relationships/image" Target="../media/image631.jpeg"/><Relationship Id="rId4" Type="http://schemas.openxmlformats.org/officeDocument/2006/relationships/image" Target="../media/image632.jpeg"/><Relationship Id="rId5" Type="http://schemas.openxmlformats.org/officeDocument/2006/relationships/image" Target="../media/image633.jpeg"/><Relationship Id="rId6" Type="http://schemas.openxmlformats.org/officeDocument/2006/relationships/image" Target="../media/image634.jpeg"/><Relationship Id="rId7" Type="http://schemas.openxmlformats.org/officeDocument/2006/relationships/image" Target="../media/image635.png"/><Relationship Id="rId8" Type="http://schemas.openxmlformats.org/officeDocument/2006/relationships/image" Target="../media/image636.png"/><Relationship Id="rId9" Type="http://schemas.openxmlformats.org/officeDocument/2006/relationships/image" Target="../media/image637.png"/><Relationship Id="rId10" Type="http://schemas.openxmlformats.org/officeDocument/2006/relationships/image" Target="../media/image638.png"/><Relationship Id="rId11" Type="http://schemas.openxmlformats.org/officeDocument/2006/relationships/image" Target="../media/image639.wmf"/><Relationship Id="rId12" Type="http://schemas.openxmlformats.org/officeDocument/2006/relationships/image" Target="../media/image640.png"/><Relationship Id="rId13" Type="http://schemas.openxmlformats.org/officeDocument/2006/relationships/slideLayout" Target="../slideLayouts/slideLayout13.xml"/><Relationship Id="rId14" Type="http://schemas.openxmlformats.org/officeDocument/2006/relationships/notesSlide" Target="../notesSlides/notesSlide91.xml"/>
</Relationships>
</file>

<file path=ppt/slides/_rels/slide92.xml.rels><?xml version="1.0" encoding="UTF-8"?>
<Relationships xmlns="http://schemas.openxmlformats.org/package/2006/relationships"><Relationship Id="rId1" Type="http://schemas.openxmlformats.org/officeDocument/2006/relationships/image" Target="../media/image641.jpeg"/><Relationship Id="rId2" Type="http://schemas.openxmlformats.org/officeDocument/2006/relationships/image" Target="../media/image642.jpeg"/><Relationship Id="rId3" Type="http://schemas.openxmlformats.org/officeDocument/2006/relationships/slideLayout" Target="../slideLayouts/slideLayout13.xml"/><Relationship Id="rId4" Type="http://schemas.openxmlformats.org/officeDocument/2006/relationships/notesSlide" Target="../notesSlides/notesSlide92.xml"/>
</Relationships>
</file>

<file path=ppt/slides/_rels/slide93.xml.rels><?xml version="1.0" encoding="UTF-8"?>
<Relationships xmlns="http://schemas.openxmlformats.org/package/2006/relationships"><Relationship Id="rId1" Type="http://schemas.openxmlformats.org/officeDocument/2006/relationships/image" Target="../media/image643.wmf"/><Relationship Id="rId2" Type="http://schemas.openxmlformats.org/officeDocument/2006/relationships/image" Target="../media/image644.wmf"/><Relationship Id="rId3" Type="http://schemas.openxmlformats.org/officeDocument/2006/relationships/image" Target="../media/image645.wmf"/><Relationship Id="rId4" Type="http://schemas.openxmlformats.org/officeDocument/2006/relationships/image" Target="../media/image646.png"/><Relationship Id="rId5" Type="http://schemas.openxmlformats.org/officeDocument/2006/relationships/image" Target="../media/image647.jpeg"/><Relationship Id="rId6" Type="http://schemas.openxmlformats.org/officeDocument/2006/relationships/image" Target="../media/image648.jpeg"/><Relationship Id="rId7" Type="http://schemas.openxmlformats.org/officeDocument/2006/relationships/image" Target="../media/image649.jpeg"/><Relationship Id="rId8" Type="http://schemas.openxmlformats.org/officeDocument/2006/relationships/image" Target="../media/image650.jpeg"/><Relationship Id="rId9" Type="http://schemas.openxmlformats.org/officeDocument/2006/relationships/slideLayout" Target="../slideLayouts/slideLayout121.xml"/><Relationship Id="rId10" Type="http://schemas.openxmlformats.org/officeDocument/2006/relationships/notesSlide" Target="../notesSlides/notesSlide93.xml"/>
</Relationships>
</file>

<file path=ppt/slides/_rels/slide9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
</Relationships>
</file>

<file path=ppt/slides/_rels/slide95.xml.rels><?xml version="1.0" encoding="UTF-8"?>
<Relationships xmlns="http://schemas.openxmlformats.org/package/2006/relationships"><Relationship Id="rId1" Type="http://schemas.openxmlformats.org/officeDocument/2006/relationships/image" Target="../media/image651.png"/><Relationship Id="rId2" Type="http://schemas.openxmlformats.org/officeDocument/2006/relationships/image" Target="../media/image652.png"/><Relationship Id="rId3" Type="http://schemas.openxmlformats.org/officeDocument/2006/relationships/image" Target="../media/image653.jpeg"/><Relationship Id="rId4" Type="http://schemas.openxmlformats.org/officeDocument/2006/relationships/image" Target="../media/image654.jpeg"/><Relationship Id="rId5" Type="http://schemas.openxmlformats.org/officeDocument/2006/relationships/image" Target="../media/image655.jpeg"/><Relationship Id="rId6" Type="http://schemas.openxmlformats.org/officeDocument/2006/relationships/image" Target="../media/image656.jpeg"/><Relationship Id="rId7" Type="http://schemas.openxmlformats.org/officeDocument/2006/relationships/slideLayout" Target="../slideLayouts/slideLayout121.xml"/><Relationship Id="rId8" Type="http://schemas.openxmlformats.org/officeDocument/2006/relationships/notesSlide" Target="../notesSlides/notesSlide95.xml"/>
</Relationships>
</file>

<file path=ppt/slides/_rels/slide96.xml.rels><?xml version="1.0" encoding="UTF-8"?>
<Relationships xmlns="http://schemas.openxmlformats.org/package/2006/relationships"><Relationship Id="rId1" Type="http://schemas.openxmlformats.org/officeDocument/2006/relationships/image" Target="../media/image657.png"/><Relationship Id="rId2" Type="http://schemas.openxmlformats.org/officeDocument/2006/relationships/image" Target="../media/image658.png"/><Relationship Id="rId3" Type="http://schemas.openxmlformats.org/officeDocument/2006/relationships/image" Target="../media/image659.jpeg"/><Relationship Id="rId4" Type="http://schemas.openxmlformats.org/officeDocument/2006/relationships/image" Target="../media/image660.jpeg"/><Relationship Id="rId5" Type="http://schemas.openxmlformats.org/officeDocument/2006/relationships/image" Target="../media/image661.jpeg"/><Relationship Id="rId6" Type="http://schemas.openxmlformats.org/officeDocument/2006/relationships/image" Target="../media/image662.jpeg"/><Relationship Id="rId7" Type="http://schemas.openxmlformats.org/officeDocument/2006/relationships/image" Target="../media/image663.png"/><Relationship Id="rId8" Type="http://schemas.openxmlformats.org/officeDocument/2006/relationships/image" Target="../media/image664.png"/><Relationship Id="rId9" Type="http://schemas.openxmlformats.org/officeDocument/2006/relationships/slideLayout" Target="../slideLayouts/slideLayout121.xml"/><Relationship Id="rId10" Type="http://schemas.openxmlformats.org/officeDocument/2006/relationships/notesSlide" Target="../notesSlides/notesSlide96.xml"/>
</Relationships>
</file>

<file path=ppt/slides/_rels/slide97.xml.rels><?xml version="1.0" encoding="UTF-8"?>
<Relationships xmlns="http://schemas.openxmlformats.org/package/2006/relationships"><Relationship Id="rId1" Type="http://schemas.openxmlformats.org/officeDocument/2006/relationships/image" Target="../media/image665.png"/><Relationship Id="rId2" Type="http://schemas.openxmlformats.org/officeDocument/2006/relationships/image" Target="../media/image666.png"/><Relationship Id="rId3" Type="http://schemas.openxmlformats.org/officeDocument/2006/relationships/image" Target="../media/image667.png"/><Relationship Id="rId4" Type="http://schemas.openxmlformats.org/officeDocument/2006/relationships/image" Target="../media/image668.png"/><Relationship Id="rId5" Type="http://schemas.openxmlformats.org/officeDocument/2006/relationships/image" Target="../media/image669.png"/><Relationship Id="rId6" Type="http://schemas.openxmlformats.org/officeDocument/2006/relationships/image" Target="../media/image670.png"/><Relationship Id="rId7" Type="http://schemas.openxmlformats.org/officeDocument/2006/relationships/image" Target="../media/image671.jpeg"/><Relationship Id="rId8" Type="http://schemas.openxmlformats.org/officeDocument/2006/relationships/image" Target="../media/image672.jpeg"/><Relationship Id="rId9" Type="http://schemas.openxmlformats.org/officeDocument/2006/relationships/image" Target="../media/image673.jpeg"/><Relationship Id="rId10" Type="http://schemas.openxmlformats.org/officeDocument/2006/relationships/image" Target="../media/image674.jpeg"/><Relationship Id="rId11" Type="http://schemas.openxmlformats.org/officeDocument/2006/relationships/slideLayout" Target="../slideLayouts/slideLayout13.xml"/><Relationship Id="rId12" Type="http://schemas.openxmlformats.org/officeDocument/2006/relationships/notesSlide" Target="../notesSlides/notesSlide97.xml"/>
</Relationships>
</file>

<file path=ppt/slides/_rels/slide98.xml.rels><?xml version="1.0" encoding="UTF-8"?>
<Relationships xmlns="http://schemas.openxmlformats.org/package/2006/relationships"><Relationship Id="rId1" Type="http://schemas.openxmlformats.org/officeDocument/2006/relationships/image" Target="../media/image675.png"/><Relationship Id="rId2" Type="http://schemas.openxmlformats.org/officeDocument/2006/relationships/image" Target="../media/image676.wmf"/><Relationship Id="rId3" Type="http://schemas.openxmlformats.org/officeDocument/2006/relationships/image" Target="../media/image677.wmf"/><Relationship Id="rId4" Type="http://schemas.openxmlformats.org/officeDocument/2006/relationships/image" Target="../media/image678.wmf"/><Relationship Id="rId5" Type="http://schemas.openxmlformats.org/officeDocument/2006/relationships/image" Target="../media/image679.jpeg"/><Relationship Id="rId6" Type="http://schemas.openxmlformats.org/officeDocument/2006/relationships/slideLayout" Target="../slideLayouts/slideLayout13.xml"/>
</Relationships>
</file>

<file path=ppt/slides/_rels/slide99.xml.rels><?xml version="1.0" encoding="UTF-8"?>
<Relationships xmlns="http://schemas.openxmlformats.org/package/2006/relationships"><Relationship Id="rId1" Type="http://schemas.openxmlformats.org/officeDocument/2006/relationships/image" Target="../media/image680.wmf"/><Relationship Id="rId2" Type="http://schemas.openxmlformats.org/officeDocument/2006/relationships/image" Target="../media/image681.wmf"/><Relationship Id="rId3" Type="http://schemas.openxmlformats.org/officeDocument/2006/relationships/image" Target="../media/image682.png"/><Relationship Id="rId4" Type="http://schemas.openxmlformats.org/officeDocument/2006/relationships/image" Target="../media/image683.jpeg"/><Relationship Id="rId5" Type="http://schemas.openxmlformats.org/officeDocument/2006/relationships/image" Target="../media/image684.jpeg"/><Relationship Id="rId6" Type="http://schemas.openxmlformats.org/officeDocument/2006/relationships/image" Target="../media/image685.jpeg"/><Relationship Id="rId7" Type="http://schemas.openxmlformats.org/officeDocument/2006/relationships/image" Target="../media/image686.jpeg"/><Relationship Id="rId8" Type="http://schemas.openxmlformats.org/officeDocument/2006/relationships/image" Target="../media/image687.wmf"/><Relationship Id="rId9"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0" name="Picture 2" descr=""/>
          <p:cNvPicPr/>
          <p:nvPr/>
        </p:nvPicPr>
        <p:blipFill>
          <a:blip r:embed="rId1">
            <a:lum contrast="6000"/>
          </a:blip>
          <a:stretch/>
        </p:blipFill>
        <p:spPr>
          <a:xfrm>
            <a:off x="0" y="569880"/>
            <a:ext cx="9143280" cy="5637960"/>
          </a:xfrm>
          <a:prstGeom prst="rect">
            <a:avLst/>
          </a:prstGeom>
          <a:ln>
            <a:noFill/>
          </a:ln>
        </p:spPr>
      </p:pic>
      <p:pic>
        <p:nvPicPr>
          <p:cNvPr id="471" name="Picture 3" descr=""/>
          <p:cNvPicPr/>
          <p:nvPr/>
        </p:nvPicPr>
        <p:blipFill>
          <a:blip r:embed="rId2">
            <a:lum bright="-12000"/>
          </a:blip>
          <a:srcRect l="3953" t="0" r="3114" b="0"/>
          <a:stretch/>
        </p:blipFill>
        <p:spPr>
          <a:xfrm>
            <a:off x="0" y="0"/>
            <a:ext cx="9324360" cy="6199920"/>
          </a:xfrm>
          <a:prstGeom prst="rect">
            <a:avLst/>
          </a:prstGeom>
          <a:ln>
            <a:noFill/>
          </a:ln>
        </p:spPr>
      </p:pic>
      <p:sp>
        <p:nvSpPr>
          <p:cNvPr id="472" name="CustomShape 1"/>
          <p:cNvSpPr/>
          <p:nvPr/>
        </p:nvSpPr>
        <p:spPr>
          <a:xfrm>
            <a:off x="0" y="6165720"/>
            <a:ext cx="9143280" cy="691560"/>
          </a:xfrm>
          <a:prstGeom prst="rect">
            <a:avLst/>
          </a:prstGeom>
          <a:solidFill>
            <a:schemeClr val="tx1"/>
          </a:solidFill>
          <a:ln w="9360">
            <a:solidFill>
              <a:schemeClr val="tx1"/>
            </a:solidFill>
            <a:miter/>
          </a:ln>
        </p:spPr>
        <p:style>
          <a:lnRef idx="0"/>
          <a:fillRef idx="0"/>
          <a:effectRef idx="0"/>
          <a:fontRef idx="minor"/>
        </p:style>
      </p:sp>
      <p:grpSp>
        <p:nvGrpSpPr>
          <p:cNvPr id="473" name="Group 2"/>
          <p:cNvGrpSpPr/>
          <p:nvPr/>
        </p:nvGrpSpPr>
        <p:grpSpPr>
          <a:xfrm>
            <a:off x="-1332720" y="6189840"/>
            <a:ext cx="8995680" cy="686520"/>
            <a:chOff x="-1332720" y="6189840"/>
            <a:chExt cx="8995680" cy="686520"/>
          </a:xfrm>
        </p:grpSpPr>
        <p:pic>
          <p:nvPicPr>
            <p:cNvPr id="474" name="Picture 7" descr=""/>
            <p:cNvPicPr/>
            <p:nvPr/>
          </p:nvPicPr>
          <p:blipFill>
            <a:blip r:embed="rId3"/>
            <a:stretch/>
          </p:blipFill>
          <p:spPr>
            <a:xfrm>
              <a:off x="2370960" y="6189840"/>
              <a:ext cx="5292000" cy="686520"/>
            </a:xfrm>
            <a:prstGeom prst="rect">
              <a:avLst/>
            </a:prstGeom>
            <a:ln>
              <a:noFill/>
            </a:ln>
          </p:spPr>
        </p:pic>
        <p:sp>
          <p:nvSpPr>
            <p:cNvPr id="475" name="CustomShape 3"/>
            <p:cNvSpPr/>
            <p:nvPr/>
          </p:nvSpPr>
          <p:spPr>
            <a:xfrm>
              <a:off x="-1332720" y="6832440"/>
              <a:ext cx="3742560" cy="16920"/>
            </a:xfrm>
            <a:prstGeom prst="rect">
              <a:avLst/>
            </a:prstGeom>
            <a:solidFill>
              <a:srgbClr val="a2c7de"/>
            </a:solidFill>
            <a:ln>
              <a:noFill/>
            </a:ln>
          </p:spPr>
          <p:style>
            <a:lnRef idx="0"/>
            <a:fillRef idx="0"/>
            <a:effectRef idx="0"/>
            <a:fontRef idx="minor"/>
          </p:style>
        </p:sp>
      </p:grpSp>
      <p:sp>
        <p:nvSpPr>
          <p:cNvPr id="476" name="CustomShape 4"/>
          <p:cNvSpPr/>
          <p:nvPr/>
        </p:nvSpPr>
        <p:spPr>
          <a:xfrm>
            <a:off x="324000" y="333360"/>
            <a:ext cx="8495640" cy="316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4800" spc="-1" strike="noStrike">
                <a:solidFill>
                  <a:srgbClr val="ffff00"/>
                </a:solidFill>
                <a:latin typeface="Times New Roman"/>
                <a:ea typeface="ＭＳ Ｐゴシック"/>
              </a:rPr>
              <a:t>How a small accelerator can be useful for interdisciplinary applications.</a:t>
            </a:r>
            <a:endParaRPr b="0" lang="it-IT" sz="4800" spc="-1" strike="noStrike">
              <a:latin typeface="Arial"/>
            </a:endParaRPr>
          </a:p>
          <a:p>
            <a:pPr algn="ctr">
              <a:lnSpc>
                <a:spcPct val="100000"/>
              </a:lnSpc>
            </a:pPr>
            <a:r>
              <a:rPr b="0" lang="it-IT" sz="1000" spc="-1" strike="noStrike">
                <a:solidFill>
                  <a:srgbClr val="ffff00"/>
                </a:solidFill>
                <a:latin typeface="Times New Roman"/>
                <a:ea typeface="ＭＳ Ｐゴシック"/>
              </a:rPr>
              <a:t> </a:t>
            </a:r>
            <a:endParaRPr b="0" lang="it-IT" sz="1000" spc="-1" strike="noStrike">
              <a:latin typeface="Arial"/>
            </a:endParaRPr>
          </a:p>
          <a:p>
            <a:pPr algn="ctr">
              <a:lnSpc>
                <a:spcPct val="100000"/>
              </a:lnSpc>
            </a:pPr>
            <a:r>
              <a:rPr b="0" lang="it-IT" sz="4800" spc="-1" strike="noStrike">
                <a:solidFill>
                  <a:srgbClr val="ffff00"/>
                </a:solidFill>
                <a:latin typeface="Times New Roman"/>
                <a:ea typeface="ＭＳ Ｐゴシック"/>
              </a:rPr>
              <a:t>Part I: the study of air pollution</a:t>
            </a:r>
            <a:endParaRPr b="0" lang="it-IT" sz="4800" spc="-1" strike="noStrike">
              <a:latin typeface="Arial"/>
            </a:endParaRPr>
          </a:p>
        </p:txBody>
      </p:sp>
      <p:sp>
        <p:nvSpPr>
          <p:cNvPr id="477" name="CustomShape 5"/>
          <p:cNvSpPr/>
          <p:nvPr/>
        </p:nvSpPr>
        <p:spPr>
          <a:xfrm>
            <a:off x="324000" y="4137480"/>
            <a:ext cx="8640000" cy="1612440"/>
          </a:xfrm>
          <a:prstGeom prst="rect">
            <a:avLst/>
          </a:prstGeom>
          <a:noFill/>
          <a:ln>
            <a:noFill/>
          </a:ln>
        </p:spPr>
        <p:style>
          <a:lnRef idx="0"/>
          <a:fillRef idx="0"/>
          <a:effectRef idx="0"/>
          <a:fontRef idx="minor"/>
        </p:style>
        <p:txBody>
          <a:bodyPr lIns="90000" rIns="90000" tIns="45000" bIns="45000">
            <a:spAutoFit/>
          </a:bodyPr>
          <a:p>
            <a:pPr algn="ctr">
              <a:lnSpc>
                <a:spcPct val="85000"/>
              </a:lnSpc>
            </a:pPr>
            <a:r>
              <a:rPr b="0" i="1" lang="it-IT" sz="1800" spc="-1" strike="noStrike">
                <a:solidFill>
                  <a:srgbClr val="ffff00"/>
                </a:solidFill>
                <a:latin typeface="Arial"/>
                <a:ea typeface="ＭＳ Ｐゴシック"/>
              </a:rPr>
              <a:t> </a:t>
            </a:r>
            <a:r>
              <a:rPr b="0" lang="it-IT" sz="3200" spc="-1" strike="noStrike">
                <a:solidFill>
                  <a:srgbClr val="ffffff"/>
                </a:solidFill>
                <a:latin typeface="Times New Roman"/>
                <a:ea typeface="ＭＳ Ｐゴシック"/>
              </a:rPr>
              <a:t>Franco Lucarelli </a:t>
            </a:r>
            <a:br/>
            <a:endParaRPr b="0" lang="it-IT" sz="3200" spc="-1" strike="noStrike">
              <a:latin typeface="Arial"/>
            </a:endParaRPr>
          </a:p>
          <a:p>
            <a:pPr algn="ctr">
              <a:lnSpc>
                <a:spcPct val="85000"/>
              </a:lnSpc>
            </a:pPr>
            <a:r>
              <a:rPr b="0" i="1" lang="it-IT" sz="2400" spc="-1" strike="noStrike">
                <a:solidFill>
                  <a:srgbClr val="ffffff"/>
                </a:solidFill>
                <a:latin typeface="Times New Roman"/>
                <a:ea typeface="ＭＳ Ｐゴシック"/>
              </a:rPr>
              <a:t>Department of Physics and Astronomy, University of Florence</a:t>
            </a:r>
            <a:endParaRPr b="0" lang="it-IT" sz="2400" spc="-1" strike="noStrike">
              <a:latin typeface="Arial"/>
            </a:endParaRPr>
          </a:p>
          <a:p>
            <a:pPr algn="ctr">
              <a:lnSpc>
                <a:spcPct val="85000"/>
              </a:lnSpc>
            </a:pPr>
            <a:r>
              <a:rPr b="0" i="1" lang="it-IT" sz="2400" spc="-1" strike="noStrike">
                <a:solidFill>
                  <a:srgbClr val="ffffff"/>
                </a:solidFill>
                <a:latin typeface="Times New Roman"/>
                <a:ea typeface="ＭＳ Ｐゴシック"/>
              </a:rPr>
              <a:t> </a:t>
            </a:r>
            <a:r>
              <a:rPr b="0" i="1" lang="it-IT" sz="2400" spc="-1" strike="noStrike">
                <a:solidFill>
                  <a:srgbClr val="ffffff"/>
                </a:solidFill>
                <a:latin typeface="Times New Roman"/>
                <a:ea typeface="ＭＳ Ｐゴシック"/>
              </a:rPr>
              <a:t>and  I.N.F.N. - Florence</a:t>
            </a:r>
            <a:endParaRPr b="0" lang="it-IT" sz="2400" spc="-1" strike="noStrike">
              <a:latin typeface="Arial"/>
            </a:endParaRPr>
          </a:p>
        </p:txBody>
      </p:sp>
      <p:pic>
        <p:nvPicPr>
          <p:cNvPr id="478" name="Picture 3" descr=""/>
          <p:cNvPicPr/>
          <p:nvPr/>
        </p:nvPicPr>
        <p:blipFill>
          <a:blip r:embed="rId4"/>
          <a:stretch/>
        </p:blipFill>
        <p:spPr>
          <a:xfrm>
            <a:off x="1440" y="6163920"/>
            <a:ext cx="1185480" cy="711360"/>
          </a:xfrm>
          <a:prstGeom prst="rect">
            <a:avLst/>
          </a:prstGeom>
          <a:ln>
            <a:noFill/>
          </a:ln>
        </p:spPr>
      </p:pic>
      <p:pic>
        <p:nvPicPr>
          <p:cNvPr id="479" name="Picture 7" descr=""/>
          <p:cNvPicPr/>
          <p:nvPr/>
        </p:nvPicPr>
        <p:blipFill>
          <a:blip r:embed="rId5"/>
          <a:stretch/>
        </p:blipFill>
        <p:spPr>
          <a:xfrm>
            <a:off x="8474400" y="6176880"/>
            <a:ext cx="686880" cy="69048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CustomShape 1"/>
          <p:cNvSpPr/>
          <p:nvPr/>
        </p:nvSpPr>
        <p:spPr>
          <a:xfrm>
            <a:off x="1044720" y="189000"/>
            <a:ext cx="7271640" cy="4525200"/>
          </a:xfrm>
          <a:prstGeom prst="rect">
            <a:avLst/>
          </a:prstGeom>
          <a:noFill/>
          <a:ln>
            <a:noFill/>
          </a:ln>
        </p:spPr>
        <p:style>
          <a:lnRef idx="0"/>
          <a:fillRef idx="0"/>
          <a:effectRef idx="0"/>
          <a:fontRef idx="minor"/>
        </p:style>
        <p:txBody>
          <a:bodyPr lIns="90000" rIns="90000" tIns="45000" bIns="45000">
            <a:spAutoFit/>
          </a:bodyPr>
          <a:p>
            <a:pPr marL="357120" indent="-356400" algn="ctr">
              <a:lnSpc>
                <a:spcPct val="100000"/>
              </a:lnSpc>
              <a:spcBef>
                <a:spcPts val="1800"/>
              </a:spcBef>
            </a:pPr>
            <a:endParaRPr b="0" lang="it-IT" sz="1800" spc="-1" strike="noStrike">
              <a:latin typeface="Arial"/>
            </a:endParaRPr>
          </a:p>
          <a:p>
            <a:pPr marL="357120" indent="-356400" algn="ctr">
              <a:lnSpc>
                <a:spcPct val="100000"/>
              </a:lnSpc>
              <a:spcBef>
                <a:spcPts val="1800"/>
              </a:spcBef>
            </a:pPr>
            <a:endParaRPr b="0" lang="it-IT" sz="1800" spc="-1" strike="noStrike">
              <a:latin typeface="Arial"/>
            </a:endParaRPr>
          </a:p>
          <a:p>
            <a:pPr marL="357120" indent="-356400" algn="ctr">
              <a:lnSpc>
                <a:spcPct val="100000"/>
              </a:lnSpc>
              <a:spcBef>
                <a:spcPts val="1800"/>
              </a:spcBef>
            </a:pPr>
            <a:r>
              <a:rPr b="0" lang="it-IT" sz="3600" spc="-1" strike="noStrike">
                <a:solidFill>
                  <a:srgbClr val="ffffff"/>
                </a:solidFill>
                <a:latin typeface="Times New Roman"/>
                <a:ea typeface="ＭＳ Ｐゴシック"/>
              </a:rPr>
              <a:t>25-30% AMS</a:t>
            </a:r>
            <a:endParaRPr b="0" lang="it-IT" sz="3600" spc="-1" strike="noStrike">
              <a:latin typeface="Arial"/>
            </a:endParaRPr>
          </a:p>
          <a:p>
            <a:pPr marL="357120" indent="-356400" algn="ctr">
              <a:lnSpc>
                <a:spcPct val="100000"/>
              </a:lnSpc>
              <a:spcBef>
                <a:spcPts val="1800"/>
              </a:spcBef>
            </a:pPr>
            <a:r>
              <a:rPr b="0" lang="it-IT" sz="3600" spc="-1" strike="noStrike">
                <a:solidFill>
                  <a:srgbClr val="ffffff"/>
                </a:solidFill>
                <a:latin typeface="Times New Roman"/>
                <a:ea typeface="ＭＳ Ｐゴシック"/>
              </a:rPr>
              <a:t>30% IBA aerosol</a:t>
            </a:r>
            <a:endParaRPr b="0" lang="it-IT" sz="3600" spc="-1" strike="noStrike">
              <a:latin typeface="Arial"/>
            </a:endParaRPr>
          </a:p>
          <a:p>
            <a:pPr marL="357120" indent="-356400" algn="ctr">
              <a:lnSpc>
                <a:spcPct val="100000"/>
              </a:lnSpc>
              <a:spcBef>
                <a:spcPts val="1800"/>
              </a:spcBef>
            </a:pPr>
            <a:r>
              <a:rPr b="0" lang="it-IT" sz="3600" spc="-1" strike="noStrike">
                <a:solidFill>
                  <a:srgbClr val="ffffff"/>
                </a:solidFill>
                <a:latin typeface="Times New Roman"/>
                <a:ea typeface="ＭＳ Ｐゴシック"/>
              </a:rPr>
              <a:t>30-35% IBA for Cultural Heritage and other applications</a:t>
            </a:r>
            <a:endParaRPr b="0" lang="it-IT" sz="3600" spc="-1" strike="noStrike">
              <a:latin typeface="Arial"/>
            </a:endParaRPr>
          </a:p>
          <a:p>
            <a:pPr marL="357120" indent="-356400" algn="ctr">
              <a:lnSpc>
                <a:spcPct val="100000"/>
              </a:lnSpc>
              <a:spcBef>
                <a:spcPts val="1800"/>
              </a:spcBef>
            </a:pPr>
            <a:r>
              <a:rPr b="0" lang="it-IT" sz="3600" spc="-1" strike="noStrike">
                <a:solidFill>
                  <a:srgbClr val="ffffff"/>
                </a:solidFill>
                <a:latin typeface="Times New Roman"/>
                <a:ea typeface="ＭＳ Ｐゴシック"/>
              </a:rPr>
              <a:t>10% neither AMS nor IBA</a:t>
            </a:r>
            <a:endParaRPr b="0" lang="it-IT" sz="3600" spc="-1" strike="noStrike">
              <a:latin typeface="Arial"/>
            </a:endParaRPr>
          </a:p>
        </p:txBody>
      </p:sp>
      <p:sp>
        <p:nvSpPr>
          <p:cNvPr id="565" name="CustomShape 2"/>
          <p:cNvSpPr/>
          <p:nvPr/>
        </p:nvSpPr>
        <p:spPr>
          <a:xfrm>
            <a:off x="2700360" y="333360"/>
            <a:ext cx="5616000" cy="10044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6000" spc="-1" strike="noStrike">
                <a:solidFill>
                  <a:srgbClr val="ffff00"/>
                </a:solidFill>
                <a:latin typeface="Times New Roman"/>
                <a:ea typeface="ＭＳ Ｐゴシック"/>
              </a:rPr>
              <a:t>Beam time</a:t>
            </a:r>
            <a:endParaRPr b="0" lang="it-IT" sz="6000" spc="-1" strike="noStrike">
              <a:latin typeface="Arial"/>
            </a:endParaRPr>
          </a:p>
        </p:txBody>
      </p:sp>
    </p:spTree>
  </p:cSld>
  <p:transition>
    <p:fade/>
  </p:transition>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01" name="CustomShape 1"/>
          <p:cNvSpPr/>
          <p:nvPr/>
        </p:nvSpPr>
        <p:spPr>
          <a:xfrm>
            <a:off x="468360" y="1000080"/>
            <a:ext cx="8274960" cy="37080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2000" spc="-1" strike="noStrike">
                <a:solidFill>
                  <a:srgbClr val="000000"/>
                </a:solidFill>
                <a:latin typeface="Arial"/>
                <a:ea typeface="ＭＳ Ｐゴシック"/>
              </a:rPr>
              <a:t>BIOMASS BURNING (Firenze)</a:t>
            </a:r>
            <a:endParaRPr b="0" lang="it-IT" sz="2000" spc="-1" strike="noStrike">
              <a:latin typeface="Arial"/>
            </a:endParaRPr>
          </a:p>
        </p:txBody>
      </p:sp>
      <p:pic>
        <p:nvPicPr>
          <p:cNvPr id="3702" name="Picture 4" descr=""/>
          <p:cNvPicPr/>
          <p:nvPr/>
        </p:nvPicPr>
        <p:blipFill>
          <a:blip r:embed="rId1"/>
          <a:stretch/>
        </p:blipFill>
        <p:spPr>
          <a:xfrm>
            <a:off x="0" y="2421000"/>
            <a:ext cx="9118080" cy="2671920"/>
          </a:xfrm>
          <a:prstGeom prst="rect">
            <a:avLst/>
          </a:prstGeom>
          <a:ln>
            <a:noFill/>
          </a:ln>
        </p:spPr>
      </p:pic>
      <p:pic>
        <p:nvPicPr>
          <p:cNvPr id="3703" name="Picture 6" descr=""/>
          <p:cNvPicPr/>
          <p:nvPr/>
        </p:nvPicPr>
        <p:blipFill>
          <a:blip r:embed="rId2"/>
          <a:stretch/>
        </p:blipFill>
        <p:spPr>
          <a:xfrm>
            <a:off x="1638360" y="2741400"/>
            <a:ext cx="5866560" cy="254880"/>
          </a:xfrm>
          <a:prstGeom prst="rect">
            <a:avLst/>
          </a:prstGeom>
          <a:ln>
            <a:noFill/>
          </a:ln>
        </p:spPr>
      </p:pic>
      <p:sp>
        <p:nvSpPr>
          <p:cNvPr id="3704" name="CustomShape 2"/>
          <p:cNvSpPr/>
          <p:nvPr/>
        </p:nvSpPr>
        <p:spPr>
          <a:xfrm>
            <a:off x="755640" y="5250960"/>
            <a:ext cx="8686080" cy="3333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it-IT" sz="1600" spc="-1" strike="noStrike">
                <a:solidFill>
                  <a:srgbClr val="333399"/>
                </a:solidFill>
                <a:latin typeface="Arial"/>
                <a:ea typeface="ＭＳ Ｐゴシック"/>
              </a:rPr>
              <a:t>All in the fine fraction, only in winter</a:t>
            </a:r>
            <a:r>
              <a:rPr b="1" i="1" lang="it-IT" sz="1600" spc="-1" strike="noStrike">
                <a:solidFill>
                  <a:srgbClr val="333399"/>
                </a:solidFill>
                <a:latin typeface="Arial"/>
                <a:ea typeface="ＭＳ Ｐゴシック"/>
              </a:rPr>
              <a:t>	</a:t>
            </a:r>
            <a:r>
              <a:rPr b="1" i="1" lang="it-IT" sz="1600" spc="-1" strike="noStrike">
                <a:solidFill>
                  <a:srgbClr val="333399"/>
                </a:solidFill>
                <a:latin typeface="Arial"/>
                <a:ea typeface="ＭＳ Ｐゴシック"/>
              </a:rPr>
              <a:t>	</a:t>
            </a:r>
            <a:endParaRPr b="0" lang="it-IT" sz="1600" spc="-1" strike="noStrike">
              <a:latin typeface="Arial"/>
            </a:endParaRPr>
          </a:p>
        </p:txBody>
      </p:sp>
      <p:sp>
        <p:nvSpPr>
          <p:cNvPr id="3705" name="CustomShape 3"/>
          <p:cNvSpPr/>
          <p:nvPr/>
        </p:nvSpPr>
        <p:spPr>
          <a:xfrm>
            <a:off x="0" y="6085800"/>
            <a:ext cx="9143280" cy="791280"/>
          </a:xfrm>
          <a:prstGeom prst="rect">
            <a:avLst/>
          </a:prstGeom>
          <a:solidFill>
            <a:schemeClr val="accent2">
              <a:lumMod val="20000"/>
              <a:lumOff val="80000"/>
            </a:schemeClr>
          </a:solidFill>
          <a:ln>
            <a:noFill/>
          </a:ln>
        </p:spPr>
        <p:style>
          <a:lnRef idx="0"/>
          <a:fillRef idx="0"/>
          <a:effectRef idx="0"/>
          <a:fontRef idx="minor"/>
        </p:style>
      </p:sp>
      <p:pic>
        <p:nvPicPr>
          <p:cNvPr id="3706" name="Picture 2" descr=""/>
          <p:cNvPicPr/>
          <p:nvPr/>
        </p:nvPicPr>
        <p:blipFill>
          <a:blip r:embed="rId3"/>
          <a:srcRect l="843" t="72287" r="49937" b="11231"/>
          <a:stretch/>
        </p:blipFill>
        <p:spPr>
          <a:xfrm>
            <a:off x="6444720" y="6229800"/>
            <a:ext cx="2303640" cy="575280"/>
          </a:xfrm>
          <a:prstGeom prst="rect">
            <a:avLst/>
          </a:prstGeom>
          <a:ln>
            <a:noFill/>
          </a:ln>
        </p:spPr>
      </p:pic>
    </p:spTree>
  </p:cSld>
  <p:transition>
    <p:fade/>
  </p:transition>
  <p:timing>
    <p:tnLst>
      <p:par>
        <p:cTn id="212" dur="indefinite" restart="never" nodeType="tmRoot">
          <p:childTnLst>
            <p:seq>
              <p:cTn id="213" dur="indefinite" nodeType="mainSeq"/>
              <p:prevCondLst>
                <p:cond delay="0" evt="onPrev">
                  <p:tgtEl>
                    <p:sldTgt/>
                  </p:tgtEl>
                </p:cond>
              </p:prevCondLst>
              <p:nextCondLst>
                <p:cond delay="0" evt="onNext">
                  <p:tgtEl>
                    <p:sldTgt/>
                  </p:tgtEl>
                </p:cond>
              </p:nextCondLst>
            </p:seq>
          </p:childTnLst>
        </p:cTn>
      </p:par>
    </p:tnLst>
  </p:timing>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07" name="CustomShape 1"/>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708" name="Picture 3" descr=""/>
          <p:cNvPicPr/>
          <p:nvPr/>
        </p:nvPicPr>
        <p:blipFill>
          <a:blip r:embed="rId1"/>
          <a:srcRect l="1479" t="4213" r="55460" b="6507"/>
          <a:stretch/>
        </p:blipFill>
        <p:spPr>
          <a:xfrm>
            <a:off x="6781680" y="6165720"/>
            <a:ext cx="2285280" cy="686520"/>
          </a:xfrm>
          <a:prstGeom prst="rect">
            <a:avLst/>
          </a:prstGeom>
          <a:ln w="9360">
            <a:noFill/>
          </a:ln>
        </p:spPr>
      </p:pic>
      <p:sp>
        <p:nvSpPr>
          <p:cNvPr id="3709" name="CustomShape 2"/>
          <p:cNvSpPr/>
          <p:nvPr/>
        </p:nvSpPr>
        <p:spPr>
          <a:xfrm>
            <a:off x="-9360" y="662040"/>
            <a:ext cx="910980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1800" spc="-1" strike="noStrike">
                <a:solidFill>
                  <a:srgbClr val="000000"/>
                </a:solidFill>
                <a:latin typeface="Calibri"/>
                <a:ea typeface="ヒラギノ角ゴ Pro W3"/>
              </a:rPr>
              <a:t>BIOMASS BURNING: HOURLY RESOLUTION</a:t>
            </a:r>
            <a:endParaRPr b="0" lang="it-IT" sz="1800" spc="-1" strike="noStrike">
              <a:latin typeface="Arial"/>
            </a:endParaRPr>
          </a:p>
        </p:txBody>
      </p:sp>
      <p:grpSp>
        <p:nvGrpSpPr>
          <p:cNvPr id="3710" name="Group 3"/>
          <p:cNvGrpSpPr/>
          <p:nvPr/>
        </p:nvGrpSpPr>
        <p:grpSpPr>
          <a:xfrm>
            <a:off x="0" y="0"/>
            <a:ext cx="9164160" cy="762840"/>
            <a:chOff x="0" y="0"/>
            <a:chExt cx="9164160" cy="762840"/>
          </a:xfrm>
        </p:grpSpPr>
        <p:pic>
          <p:nvPicPr>
            <p:cNvPr id="3711" name="Picture 7" descr=""/>
            <p:cNvPicPr/>
            <p:nvPr/>
          </p:nvPicPr>
          <p:blipFill>
            <a:blip r:embed="rId2"/>
            <a:stretch/>
          </p:blipFill>
          <p:spPr>
            <a:xfrm>
              <a:off x="0" y="0"/>
              <a:ext cx="2279520" cy="512640"/>
            </a:xfrm>
            <a:prstGeom prst="rect">
              <a:avLst/>
            </a:prstGeom>
            <a:ln w="9360">
              <a:noFill/>
            </a:ln>
          </p:spPr>
        </p:pic>
        <p:grpSp>
          <p:nvGrpSpPr>
            <p:cNvPr id="3712" name="Group 4"/>
            <p:cNvGrpSpPr/>
            <p:nvPr/>
          </p:nvGrpSpPr>
          <p:grpSpPr>
            <a:xfrm>
              <a:off x="7362720" y="0"/>
              <a:ext cx="1801440" cy="762840"/>
              <a:chOff x="7362720" y="0"/>
              <a:chExt cx="1801440" cy="762840"/>
            </a:xfrm>
          </p:grpSpPr>
          <p:pic>
            <p:nvPicPr>
              <p:cNvPr id="3713" name="Picture 3" descr=""/>
              <p:cNvPicPr/>
              <p:nvPr/>
            </p:nvPicPr>
            <p:blipFill>
              <a:blip r:embed="rId3"/>
              <a:stretch/>
            </p:blipFill>
            <p:spPr>
              <a:xfrm>
                <a:off x="8269560" y="0"/>
                <a:ext cx="894600" cy="404280"/>
              </a:xfrm>
              <a:prstGeom prst="rect">
                <a:avLst/>
              </a:prstGeom>
              <a:ln w="9360">
                <a:noFill/>
              </a:ln>
            </p:spPr>
          </p:pic>
          <p:pic>
            <p:nvPicPr>
              <p:cNvPr id="3714" name="Picture 4" descr=""/>
              <p:cNvPicPr/>
              <p:nvPr/>
            </p:nvPicPr>
            <p:blipFill>
              <a:blip r:embed="rId4"/>
              <a:srcRect l="4419" t="19859" r="5595" b="5423"/>
              <a:stretch/>
            </p:blipFill>
            <p:spPr>
              <a:xfrm>
                <a:off x="7362720" y="0"/>
                <a:ext cx="907920" cy="380520"/>
              </a:xfrm>
              <a:prstGeom prst="rect">
                <a:avLst/>
              </a:prstGeom>
              <a:ln w="9360">
                <a:noFill/>
              </a:ln>
            </p:spPr>
          </p:pic>
          <p:pic>
            <p:nvPicPr>
              <p:cNvPr id="3715" name="Picture 5" descr=""/>
              <p:cNvPicPr/>
              <p:nvPr/>
            </p:nvPicPr>
            <p:blipFill>
              <a:blip r:embed="rId5"/>
              <a:srcRect l="2780" t="0" r="7128" b="0"/>
              <a:stretch/>
            </p:blipFill>
            <p:spPr>
              <a:xfrm>
                <a:off x="7362720" y="381240"/>
                <a:ext cx="908640" cy="381600"/>
              </a:xfrm>
              <a:prstGeom prst="rect">
                <a:avLst/>
              </a:prstGeom>
              <a:ln w="9360">
                <a:noFill/>
              </a:ln>
            </p:spPr>
          </p:pic>
          <p:pic>
            <p:nvPicPr>
              <p:cNvPr id="3716" name="Picture 6" descr=""/>
              <p:cNvPicPr/>
              <p:nvPr/>
            </p:nvPicPr>
            <p:blipFill>
              <a:blip r:embed="rId6"/>
              <a:srcRect l="29881" t="0" r="4265" b="3881"/>
              <a:stretch/>
            </p:blipFill>
            <p:spPr>
              <a:xfrm>
                <a:off x="8270280" y="381240"/>
                <a:ext cx="893880" cy="381240"/>
              </a:xfrm>
              <a:prstGeom prst="rect">
                <a:avLst/>
              </a:prstGeom>
              <a:ln w="9360">
                <a:noFill/>
              </a:ln>
            </p:spPr>
          </p:pic>
        </p:grpSp>
      </p:grpSp>
      <p:pic>
        <p:nvPicPr>
          <p:cNvPr id="3717" name="Picture 2" descr=""/>
          <p:cNvPicPr/>
          <p:nvPr/>
        </p:nvPicPr>
        <p:blipFill>
          <a:blip r:embed="rId7"/>
          <a:stretch/>
        </p:blipFill>
        <p:spPr>
          <a:xfrm>
            <a:off x="380880" y="3873600"/>
            <a:ext cx="8076600" cy="2231280"/>
          </a:xfrm>
          <a:prstGeom prst="rect">
            <a:avLst/>
          </a:prstGeom>
          <a:ln w="9360">
            <a:noFill/>
          </a:ln>
        </p:spPr>
      </p:pic>
      <p:pic>
        <p:nvPicPr>
          <p:cNvPr id="3718" name="Picture 3" descr=""/>
          <p:cNvPicPr/>
          <p:nvPr/>
        </p:nvPicPr>
        <p:blipFill>
          <a:blip r:embed="rId8"/>
          <a:stretch/>
        </p:blipFill>
        <p:spPr>
          <a:xfrm>
            <a:off x="289080" y="1450800"/>
            <a:ext cx="6857280" cy="2358360"/>
          </a:xfrm>
          <a:prstGeom prst="rect">
            <a:avLst/>
          </a:prstGeom>
          <a:ln w="9360">
            <a:noFill/>
          </a:ln>
        </p:spPr>
      </p:pic>
      <p:sp>
        <p:nvSpPr>
          <p:cNvPr id="3719" name="CustomShape 5"/>
          <p:cNvSpPr/>
          <p:nvPr/>
        </p:nvSpPr>
        <p:spPr>
          <a:xfrm>
            <a:off x="3505680" y="1676520"/>
            <a:ext cx="115488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5ccc0e"/>
                </a:solidFill>
                <a:latin typeface="Verdana"/>
                <a:ea typeface="ＭＳ Ｐゴシック"/>
              </a:rPr>
              <a:t>FIRENZE</a:t>
            </a:r>
            <a:endParaRPr b="0" lang="it-IT" sz="1800" spc="-1" strike="noStrike">
              <a:latin typeface="Arial"/>
            </a:endParaRPr>
          </a:p>
        </p:txBody>
      </p:sp>
      <p:sp>
        <p:nvSpPr>
          <p:cNvPr id="3720" name="CustomShape 6"/>
          <p:cNvSpPr/>
          <p:nvPr/>
        </p:nvSpPr>
        <p:spPr>
          <a:xfrm>
            <a:off x="814320" y="3809880"/>
            <a:ext cx="959760" cy="364680"/>
          </a:xfrm>
          <a:prstGeom prst="rect">
            <a:avLst/>
          </a:prstGeom>
          <a:solidFill>
            <a:schemeClr val="bg1"/>
          </a:solidFill>
          <a:ln w="9360">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5ccc0e"/>
                </a:solidFill>
                <a:latin typeface="Verdana"/>
                <a:ea typeface="ＭＳ Ｐゴシック"/>
              </a:rPr>
              <a:t>PORTO</a:t>
            </a:r>
            <a:endParaRPr b="0" lang="it-IT" sz="1800" spc="-1" strike="noStrike">
              <a:latin typeface="Arial"/>
            </a:endParaRPr>
          </a:p>
        </p:txBody>
      </p:sp>
      <p:sp>
        <p:nvSpPr>
          <p:cNvPr id="3721" name="CustomShape 7"/>
          <p:cNvSpPr/>
          <p:nvPr/>
        </p:nvSpPr>
        <p:spPr>
          <a:xfrm rot="16200000">
            <a:off x="-458640" y="2266200"/>
            <a:ext cx="1218600" cy="30348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6b20"/>
                </a:solidFill>
                <a:latin typeface="Verdana"/>
                <a:ea typeface="ＭＳ Ｐゴシック"/>
              </a:rPr>
              <a:t>K (ng/m</a:t>
            </a:r>
            <a:r>
              <a:rPr b="0" lang="it-IT" sz="1400" spc="-1" strike="noStrike" baseline="30000">
                <a:solidFill>
                  <a:srgbClr val="ff6b20"/>
                </a:solidFill>
                <a:latin typeface="Verdana"/>
                <a:ea typeface="ＭＳ Ｐゴシック"/>
              </a:rPr>
              <a:t>3</a:t>
            </a:r>
            <a:r>
              <a:rPr b="0" lang="it-IT" sz="1400" spc="-1" strike="noStrike">
                <a:solidFill>
                  <a:srgbClr val="ff6b20"/>
                </a:solidFill>
                <a:latin typeface="Verdana"/>
                <a:ea typeface="ＭＳ Ｐゴシック"/>
              </a:rPr>
              <a:t>)</a:t>
            </a:r>
            <a:endParaRPr b="0" lang="it-IT" sz="1400" spc="-1" strike="noStrike">
              <a:latin typeface="Arial"/>
            </a:endParaRPr>
          </a:p>
        </p:txBody>
      </p:sp>
      <p:pic>
        <p:nvPicPr>
          <p:cNvPr id="3722" name="Picture 2" descr=""/>
          <p:cNvPicPr/>
          <p:nvPr/>
        </p:nvPicPr>
        <p:blipFill>
          <a:blip r:embed="rId9"/>
          <a:stretch/>
        </p:blipFill>
        <p:spPr>
          <a:xfrm>
            <a:off x="7134120" y="1447920"/>
            <a:ext cx="2009160" cy="2053440"/>
          </a:xfrm>
          <a:prstGeom prst="rect">
            <a:avLst/>
          </a:prstGeom>
          <a:ln w="9360">
            <a:noFill/>
          </a:ln>
        </p:spPr>
      </p:pic>
      <p:sp>
        <p:nvSpPr>
          <p:cNvPr id="3723" name="CustomShape 8"/>
          <p:cNvSpPr/>
          <p:nvPr/>
        </p:nvSpPr>
        <p:spPr>
          <a:xfrm rot="16200000">
            <a:off x="-458640" y="4604760"/>
            <a:ext cx="1218600" cy="30348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6b20"/>
                </a:solidFill>
                <a:latin typeface="Verdana"/>
                <a:ea typeface="ＭＳ Ｐゴシック"/>
              </a:rPr>
              <a:t>K (ng/m</a:t>
            </a:r>
            <a:r>
              <a:rPr b="0" lang="it-IT" sz="1400" spc="-1" strike="noStrike" baseline="30000">
                <a:solidFill>
                  <a:srgbClr val="ff6b20"/>
                </a:solidFill>
                <a:latin typeface="Verdana"/>
                <a:ea typeface="ＭＳ Ｐゴシック"/>
              </a:rPr>
              <a:t>3</a:t>
            </a:r>
            <a:r>
              <a:rPr b="0" lang="it-IT" sz="1400" spc="-1" strike="noStrike">
                <a:solidFill>
                  <a:srgbClr val="ff6b20"/>
                </a:solidFill>
                <a:latin typeface="Verdana"/>
                <a:ea typeface="ＭＳ Ｐゴシック"/>
              </a:rPr>
              <a:t>)</a:t>
            </a:r>
            <a:endParaRPr b="0" lang="it-IT" sz="1400" spc="-1" strike="noStrike">
              <a:latin typeface="Arial"/>
            </a:endParaRPr>
          </a:p>
        </p:txBody>
      </p:sp>
    </p:spTree>
  </p:cSld>
  <p:transition>
    <p:fade/>
  </p:transition>
  <p:timing>
    <p:tnLst>
      <p:par>
        <p:cTn id="214" dur="indefinite" restart="never" nodeType="tmRoot">
          <p:childTnLst>
            <p:seq>
              <p:cTn id="215" dur="indefinite" nodeType="mainSeq"/>
              <p:prevCondLst>
                <p:cond delay="0" evt="onPrev">
                  <p:tgtEl>
                    <p:sldTgt/>
                  </p:tgtEl>
                </p:cond>
              </p:prevCondLst>
              <p:nextCondLst>
                <p:cond delay="0" evt="onNext">
                  <p:tgtEl>
                    <p:sldTgt/>
                  </p:tgtEl>
                </p:cond>
              </p:nextCondLst>
            </p:seq>
          </p:childTnLst>
        </p:cTn>
      </p:par>
    </p:tnLst>
  </p:timing>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724" name="Picture 7" descr=""/>
          <p:cNvPicPr/>
          <p:nvPr/>
        </p:nvPicPr>
        <p:blipFill>
          <a:blip r:embed="rId1"/>
          <a:srcRect l="59272" t="52904" r="25095" b="20468"/>
          <a:stretch/>
        </p:blipFill>
        <p:spPr>
          <a:xfrm>
            <a:off x="6804000" y="3987720"/>
            <a:ext cx="2421720" cy="2104200"/>
          </a:xfrm>
          <a:prstGeom prst="rect">
            <a:avLst/>
          </a:prstGeom>
          <a:ln w="9360">
            <a:noFill/>
          </a:ln>
        </p:spPr>
      </p:pic>
      <p:sp>
        <p:nvSpPr>
          <p:cNvPr id="3725" name="CustomShape 1"/>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726" name="Picture 3" descr=""/>
          <p:cNvPicPr/>
          <p:nvPr/>
        </p:nvPicPr>
        <p:blipFill>
          <a:blip r:embed="rId2"/>
          <a:srcRect l="1479" t="4213" r="55460" b="6507"/>
          <a:stretch/>
        </p:blipFill>
        <p:spPr>
          <a:xfrm>
            <a:off x="6781680" y="6165720"/>
            <a:ext cx="2285280" cy="686520"/>
          </a:xfrm>
          <a:prstGeom prst="rect">
            <a:avLst/>
          </a:prstGeom>
          <a:ln w="9360">
            <a:noFill/>
          </a:ln>
        </p:spPr>
      </p:pic>
      <p:sp>
        <p:nvSpPr>
          <p:cNvPr id="3727" name="CustomShape 2"/>
          <p:cNvSpPr/>
          <p:nvPr/>
        </p:nvSpPr>
        <p:spPr>
          <a:xfrm>
            <a:off x="-9360" y="662040"/>
            <a:ext cx="910980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1800" spc="-1" strike="noStrike">
                <a:solidFill>
                  <a:srgbClr val="000000"/>
                </a:solidFill>
                <a:latin typeface="Calibri"/>
                <a:ea typeface="ヒラギノ角ゴ Pro W3"/>
              </a:rPr>
              <a:t>TRAFFIC SOURCE</a:t>
            </a:r>
            <a:endParaRPr b="0" lang="it-IT" sz="1800" spc="-1" strike="noStrike">
              <a:latin typeface="Arial"/>
            </a:endParaRPr>
          </a:p>
        </p:txBody>
      </p:sp>
      <p:grpSp>
        <p:nvGrpSpPr>
          <p:cNvPr id="3728" name="Group 3"/>
          <p:cNvGrpSpPr/>
          <p:nvPr/>
        </p:nvGrpSpPr>
        <p:grpSpPr>
          <a:xfrm>
            <a:off x="0" y="0"/>
            <a:ext cx="9164160" cy="762840"/>
            <a:chOff x="0" y="0"/>
            <a:chExt cx="9164160" cy="762840"/>
          </a:xfrm>
        </p:grpSpPr>
        <p:pic>
          <p:nvPicPr>
            <p:cNvPr id="3729" name="Picture 7" descr=""/>
            <p:cNvPicPr/>
            <p:nvPr/>
          </p:nvPicPr>
          <p:blipFill>
            <a:blip r:embed="rId3"/>
            <a:stretch/>
          </p:blipFill>
          <p:spPr>
            <a:xfrm>
              <a:off x="0" y="0"/>
              <a:ext cx="2279520" cy="512640"/>
            </a:xfrm>
            <a:prstGeom prst="rect">
              <a:avLst/>
            </a:prstGeom>
            <a:ln w="9360">
              <a:noFill/>
            </a:ln>
          </p:spPr>
        </p:pic>
        <p:grpSp>
          <p:nvGrpSpPr>
            <p:cNvPr id="3730" name="Group 4"/>
            <p:cNvGrpSpPr/>
            <p:nvPr/>
          </p:nvGrpSpPr>
          <p:grpSpPr>
            <a:xfrm>
              <a:off x="7362720" y="0"/>
              <a:ext cx="1801440" cy="762840"/>
              <a:chOff x="7362720" y="0"/>
              <a:chExt cx="1801440" cy="762840"/>
            </a:xfrm>
          </p:grpSpPr>
          <p:pic>
            <p:nvPicPr>
              <p:cNvPr id="3731" name="Picture 3" descr=""/>
              <p:cNvPicPr/>
              <p:nvPr/>
            </p:nvPicPr>
            <p:blipFill>
              <a:blip r:embed="rId4"/>
              <a:stretch/>
            </p:blipFill>
            <p:spPr>
              <a:xfrm>
                <a:off x="8269560" y="0"/>
                <a:ext cx="894600" cy="404280"/>
              </a:xfrm>
              <a:prstGeom prst="rect">
                <a:avLst/>
              </a:prstGeom>
              <a:ln w="9360">
                <a:noFill/>
              </a:ln>
            </p:spPr>
          </p:pic>
          <p:pic>
            <p:nvPicPr>
              <p:cNvPr id="3732" name="Picture 4" descr=""/>
              <p:cNvPicPr/>
              <p:nvPr/>
            </p:nvPicPr>
            <p:blipFill>
              <a:blip r:embed="rId5"/>
              <a:srcRect l="4419" t="19859" r="5595" b="5423"/>
              <a:stretch/>
            </p:blipFill>
            <p:spPr>
              <a:xfrm>
                <a:off x="7362720" y="0"/>
                <a:ext cx="907920" cy="380520"/>
              </a:xfrm>
              <a:prstGeom prst="rect">
                <a:avLst/>
              </a:prstGeom>
              <a:ln w="9360">
                <a:noFill/>
              </a:ln>
            </p:spPr>
          </p:pic>
          <p:pic>
            <p:nvPicPr>
              <p:cNvPr id="3733" name="Picture 5" descr=""/>
              <p:cNvPicPr/>
              <p:nvPr/>
            </p:nvPicPr>
            <p:blipFill>
              <a:blip r:embed="rId6"/>
              <a:srcRect l="2780" t="0" r="7128" b="0"/>
              <a:stretch/>
            </p:blipFill>
            <p:spPr>
              <a:xfrm>
                <a:off x="7362720" y="381240"/>
                <a:ext cx="908640" cy="381600"/>
              </a:xfrm>
              <a:prstGeom prst="rect">
                <a:avLst/>
              </a:prstGeom>
              <a:ln w="9360">
                <a:noFill/>
              </a:ln>
            </p:spPr>
          </p:pic>
          <p:pic>
            <p:nvPicPr>
              <p:cNvPr id="3734" name="Picture 6" descr=""/>
              <p:cNvPicPr/>
              <p:nvPr/>
            </p:nvPicPr>
            <p:blipFill>
              <a:blip r:embed="rId7"/>
              <a:srcRect l="29881" t="0" r="4265" b="3881"/>
              <a:stretch/>
            </p:blipFill>
            <p:spPr>
              <a:xfrm>
                <a:off x="8270280" y="381240"/>
                <a:ext cx="893880" cy="381240"/>
              </a:xfrm>
              <a:prstGeom prst="rect">
                <a:avLst/>
              </a:prstGeom>
              <a:ln w="9360">
                <a:noFill/>
              </a:ln>
            </p:spPr>
          </p:pic>
        </p:grpSp>
      </p:grpSp>
      <p:pic>
        <p:nvPicPr>
          <p:cNvPr id="3735" name="Picture 17" descr=""/>
          <p:cNvPicPr/>
          <p:nvPr/>
        </p:nvPicPr>
        <p:blipFill>
          <a:blip r:embed="rId8"/>
          <a:stretch/>
        </p:blipFill>
        <p:spPr>
          <a:xfrm>
            <a:off x="533520" y="1197000"/>
            <a:ext cx="7238160" cy="2409120"/>
          </a:xfrm>
          <a:prstGeom prst="rect">
            <a:avLst/>
          </a:prstGeom>
          <a:ln w="9360">
            <a:noFill/>
          </a:ln>
        </p:spPr>
      </p:pic>
      <p:sp>
        <p:nvSpPr>
          <p:cNvPr id="3736" name="CustomShape 5"/>
          <p:cNvSpPr/>
          <p:nvPr/>
        </p:nvSpPr>
        <p:spPr>
          <a:xfrm rot="16200000">
            <a:off x="-164520" y="2373480"/>
            <a:ext cx="1218600" cy="27288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1" lang="it-IT" sz="1200" spc="-1" strike="noStrike">
                <a:solidFill>
                  <a:srgbClr val="008000"/>
                </a:solidFill>
                <a:latin typeface="Verdana"/>
                <a:ea typeface="ＭＳ Ｐゴシック"/>
              </a:rPr>
              <a:t>Cu (ng/m</a:t>
            </a:r>
            <a:r>
              <a:rPr b="1" lang="it-IT" sz="1200" spc="-1" strike="noStrike" baseline="30000">
                <a:solidFill>
                  <a:srgbClr val="008000"/>
                </a:solidFill>
                <a:latin typeface="Verdana"/>
                <a:ea typeface="ＭＳ Ｐゴシック"/>
              </a:rPr>
              <a:t>3</a:t>
            </a:r>
            <a:r>
              <a:rPr b="1" lang="it-IT" sz="1200" spc="-1" strike="noStrike">
                <a:solidFill>
                  <a:srgbClr val="008000"/>
                </a:solidFill>
                <a:latin typeface="Verdana"/>
                <a:ea typeface="ＭＳ Ｐゴシック"/>
              </a:rPr>
              <a:t>)</a:t>
            </a:r>
            <a:endParaRPr b="0" lang="it-IT" sz="1200" spc="-1" strike="noStrike">
              <a:latin typeface="Arial"/>
            </a:endParaRPr>
          </a:p>
        </p:txBody>
      </p:sp>
      <p:sp>
        <p:nvSpPr>
          <p:cNvPr id="3737" name="CustomShape 6"/>
          <p:cNvSpPr/>
          <p:nvPr/>
        </p:nvSpPr>
        <p:spPr>
          <a:xfrm>
            <a:off x="7696080" y="1917720"/>
            <a:ext cx="1447200" cy="82044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r>
              <a:rPr b="1" i="1" lang="it-IT" sz="1600" spc="-1" strike="noStrike">
                <a:solidFill>
                  <a:srgbClr val="8eb769"/>
                </a:solidFill>
                <a:latin typeface="Arial"/>
                <a:ea typeface="MS PGothic"/>
              </a:rPr>
              <a:t>Peaks during traffic rush hours</a:t>
            </a:r>
            <a:endParaRPr b="0" lang="it-IT" sz="1600" spc="-1" strike="noStrike">
              <a:latin typeface="Arial"/>
            </a:endParaRPr>
          </a:p>
        </p:txBody>
      </p:sp>
      <p:sp>
        <p:nvSpPr>
          <p:cNvPr id="3738" name="CustomShape 7"/>
          <p:cNvSpPr/>
          <p:nvPr/>
        </p:nvSpPr>
        <p:spPr>
          <a:xfrm>
            <a:off x="3276720" y="3809880"/>
            <a:ext cx="2950560" cy="33372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r>
              <a:rPr b="0" i="1" lang="it-IT" sz="1600" spc="-1" strike="noStrike">
                <a:solidFill>
                  <a:srgbClr val="000000"/>
                </a:solidFill>
                <a:latin typeface="Arial"/>
                <a:ea typeface="MS PGothic"/>
              </a:rPr>
              <a:t>TRAFFIC DAILY PATTERNS</a:t>
            </a:r>
            <a:endParaRPr b="0" lang="it-IT" sz="1600" spc="-1" strike="noStrike">
              <a:latin typeface="Arial"/>
            </a:endParaRPr>
          </a:p>
        </p:txBody>
      </p:sp>
      <p:pic>
        <p:nvPicPr>
          <p:cNvPr id="3739" name="Picture 7" descr=""/>
          <p:cNvPicPr/>
          <p:nvPr/>
        </p:nvPicPr>
        <p:blipFill>
          <a:blip r:embed="rId9"/>
          <a:srcRect l="43913" t="52904" r="40579" b="20468"/>
          <a:stretch/>
        </p:blipFill>
        <p:spPr>
          <a:xfrm>
            <a:off x="108000" y="3987720"/>
            <a:ext cx="2401200" cy="2104200"/>
          </a:xfrm>
          <a:prstGeom prst="rect">
            <a:avLst/>
          </a:prstGeom>
          <a:ln w="9360">
            <a:noFill/>
          </a:ln>
        </p:spPr>
      </p:pic>
      <p:pic>
        <p:nvPicPr>
          <p:cNvPr id="3740" name="Picture 5" descr=""/>
          <p:cNvPicPr/>
          <p:nvPr/>
        </p:nvPicPr>
        <p:blipFill>
          <a:blip r:embed="rId10"/>
          <a:stretch/>
        </p:blipFill>
        <p:spPr>
          <a:xfrm>
            <a:off x="2556000" y="4218120"/>
            <a:ext cx="2075760" cy="2666160"/>
          </a:xfrm>
          <a:prstGeom prst="rect">
            <a:avLst/>
          </a:prstGeom>
          <a:ln w="9360">
            <a:noFill/>
          </a:ln>
        </p:spPr>
      </p:pic>
      <p:pic>
        <p:nvPicPr>
          <p:cNvPr id="3741" name="Picture 6" descr=""/>
          <p:cNvPicPr/>
          <p:nvPr/>
        </p:nvPicPr>
        <p:blipFill>
          <a:blip r:embed="rId11"/>
          <a:stretch/>
        </p:blipFill>
        <p:spPr>
          <a:xfrm>
            <a:off x="4859280" y="4167360"/>
            <a:ext cx="1955160" cy="2666160"/>
          </a:xfrm>
          <a:prstGeom prst="rect">
            <a:avLst/>
          </a:prstGeom>
          <a:ln w="9360">
            <a:noFill/>
          </a:ln>
        </p:spPr>
      </p:pic>
      <p:sp>
        <p:nvSpPr>
          <p:cNvPr id="3742" name="CustomShape 8"/>
          <p:cNvSpPr/>
          <p:nvPr/>
        </p:nvSpPr>
        <p:spPr>
          <a:xfrm>
            <a:off x="5155200" y="4221000"/>
            <a:ext cx="1526760" cy="3034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1400" spc="-1" strike="noStrike">
                <a:solidFill>
                  <a:srgbClr val="000000"/>
                </a:solidFill>
                <a:latin typeface="Arial"/>
                <a:ea typeface="ＭＳ Ｐゴシック"/>
              </a:rPr>
              <a:t>TRAFFIC-coarse</a:t>
            </a:r>
            <a:endParaRPr b="0" lang="it-IT" sz="1400" spc="-1" strike="noStrike">
              <a:latin typeface="Arial"/>
            </a:endParaRPr>
          </a:p>
        </p:txBody>
      </p:sp>
      <p:sp>
        <p:nvSpPr>
          <p:cNvPr id="3743" name="CustomShape 9"/>
          <p:cNvSpPr/>
          <p:nvPr/>
        </p:nvSpPr>
        <p:spPr>
          <a:xfrm>
            <a:off x="2994120" y="4221000"/>
            <a:ext cx="1278360" cy="3034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1400" spc="-1" strike="noStrike">
                <a:solidFill>
                  <a:srgbClr val="000000"/>
                </a:solidFill>
                <a:latin typeface="Arial"/>
                <a:ea typeface="ＭＳ Ｐゴシック"/>
              </a:rPr>
              <a:t>TRAFFIC-fine</a:t>
            </a:r>
            <a:endParaRPr b="0" lang="it-IT" sz="1400" spc="-1" strike="noStrike">
              <a:latin typeface="Arial"/>
            </a:endParaRPr>
          </a:p>
        </p:txBody>
      </p:sp>
    </p:spTree>
  </p:cSld>
  <p:transition>
    <p:fade/>
  </p:transition>
  <p:timing>
    <p:tnLst>
      <p:par>
        <p:cTn id="216" dur="indefinite" restart="never" nodeType="tmRoot">
          <p:childTnLst>
            <p:seq>
              <p:cTn id="217" dur="indefinite" nodeType="mainSeq"/>
              <p:prevCondLst>
                <p:cond delay="0" evt="onPrev">
                  <p:tgtEl>
                    <p:sldTgt/>
                  </p:tgtEl>
                </p:cond>
              </p:prevCondLst>
              <p:nextCondLst>
                <p:cond delay="0" evt="onNext">
                  <p:tgtEl>
                    <p:sldTgt/>
                  </p:tgtEl>
                </p:cond>
              </p:nextCondLst>
            </p:seq>
          </p:childTnLst>
        </p:cTn>
      </p:par>
    </p:tnLst>
  </p:timing>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44" name="Immagine 4" descr=""/>
          <p:cNvPicPr/>
          <p:nvPr/>
        </p:nvPicPr>
        <p:blipFill>
          <a:blip r:embed="rId1"/>
          <a:stretch/>
        </p:blipFill>
        <p:spPr>
          <a:xfrm>
            <a:off x="-576360" y="0"/>
            <a:ext cx="9730800" cy="6857280"/>
          </a:xfrm>
          <a:prstGeom prst="rect">
            <a:avLst/>
          </a:prstGeom>
          <a:ln>
            <a:noFill/>
          </a:ln>
        </p:spPr>
      </p:pic>
      <p:sp>
        <p:nvSpPr>
          <p:cNvPr id="3745" name="CustomShape 1"/>
          <p:cNvSpPr/>
          <p:nvPr/>
        </p:nvSpPr>
        <p:spPr>
          <a:xfrm>
            <a:off x="792000" y="720720"/>
            <a:ext cx="7558920" cy="3137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4000" spc="-1" strike="noStrike">
                <a:solidFill>
                  <a:srgbClr val="ffff00"/>
                </a:solidFill>
                <a:latin typeface="Times New Roman"/>
                <a:ea typeface="ＭＳ Ｐゴシック"/>
              </a:rPr>
              <a:t>Hourly elemental composition and source identification of fine</a:t>
            </a:r>
            <a:endParaRPr b="0" lang="it-IT" sz="4000" spc="-1" strike="noStrike">
              <a:latin typeface="Arial"/>
            </a:endParaRPr>
          </a:p>
          <a:p>
            <a:pPr algn="ctr">
              <a:lnSpc>
                <a:spcPct val="100000"/>
              </a:lnSpc>
            </a:pPr>
            <a:r>
              <a:rPr b="1" lang="it-IT" sz="4000" spc="-1" strike="noStrike">
                <a:solidFill>
                  <a:srgbClr val="ffff00"/>
                </a:solidFill>
                <a:latin typeface="Times New Roman"/>
                <a:ea typeface="ＭＳ Ｐゴシック"/>
              </a:rPr>
              <a:t>and coarse particulate matter in the high polluted industrial area of Taranto (Italy)</a:t>
            </a:r>
            <a:endParaRPr b="0" lang="it-IT" sz="4000" spc="-1" strike="noStrike">
              <a:latin typeface="Arial"/>
            </a:endParaRPr>
          </a:p>
        </p:txBody>
      </p:sp>
      <p:grpSp>
        <p:nvGrpSpPr>
          <p:cNvPr id="3746" name="Group 2"/>
          <p:cNvGrpSpPr/>
          <p:nvPr/>
        </p:nvGrpSpPr>
        <p:grpSpPr>
          <a:xfrm>
            <a:off x="61920" y="6170760"/>
            <a:ext cx="8995680" cy="686520"/>
            <a:chOff x="61920" y="6170760"/>
            <a:chExt cx="8995680" cy="686520"/>
          </a:xfrm>
        </p:grpSpPr>
        <p:pic>
          <p:nvPicPr>
            <p:cNvPr id="3747" name="Picture 6" descr=""/>
            <p:cNvPicPr/>
            <p:nvPr/>
          </p:nvPicPr>
          <p:blipFill>
            <a:blip r:embed="rId2"/>
            <a:stretch/>
          </p:blipFill>
          <p:spPr>
            <a:xfrm>
              <a:off x="3765600" y="6170760"/>
              <a:ext cx="5292000" cy="686520"/>
            </a:xfrm>
            <a:prstGeom prst="rect">
              <a:avLst/>
            </a:prstGeom>
            <a:ln>
              <a:noFill/>
            </a:ln>
          </p:spPr>
        </p:pic>
        <p:sp>
          <p:nvSpPr>
            <p:cNvPr id="3748" name="CustomShape 3"/>
            <p:cNvSpPr/>
            <p:nvPr/>
          </p:nvSpPr>
          <p:spPr>
            <a:xfrm>
              <a:off x="61920" y="6813720"/>
              <a:ext cx="3742560" cy="16920"/>
            </a:xfrm>
            <a:prstGeom prst="rect">
              <a:avLst/>
            </a:prstGeom>
            <a:solidFill>
              <a:srgbClr val="a2c7de"/>
            </a:solidFill>
            <a:ln>
              <a:noFill/>
            </a:ln>
          </p:spPr>
          <p:style>
            <a:lnRef idx="0"/>
            <a:fillRef idx="0"/>
            <a:effectRef idx="0"/>
            <a:fontRef idx="minor"/>
          </p:style>
        </p:sp>
      </p:grpSp>
    </p:spTree>
  </p:cSld>
  <p:transition>
    <p:fade/>
  </p:transition>
  <p:timing>
    <p:tnLst>
      <p:par>
        <p:cTn id="218" dur="indefinite" restart="never" nodeType="tmRoot">
          <p:childTnLst>
            <p:seq>
              <p:cTn id="219" dur="indefinite" nodeType="mainSeq"/>
              <p:prevCondLst>
                <p:cond delay="0" evt="onPrev">
                  <p:tgtEl>
                    <p:sldTgt/>
                  </p:tgtEl>
                </p:cond>
              </p:prevCondLst>
              <p:nextCondLst>
                <p:cond delay="0" evt="onNext">
                  <p:tgtEl>
                    <p:sldTgt/>
                  </p:tgtEl>
                </p:cond>
              </p:nextCondLst>
            </p:seq>
          </p:childTnLst>
        </p:cTn>
      </p:par>
    </p:tnLst>
  </p:timing>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9" name="CustomShape 1"/>
          <p:cNvSpPr/>
          <p:nvPr/>
        </p:nvSpPr>
        <p:spPr>
          <a:xfrm>
            <a:off x="3077280" y="0"/>
            <a:ext cx="2771640" cy="6994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4000" spc="-1" strike="noStrike">
                <a:solidFill>
                  <a:srgbClr val="ffff00"/>
                </a:solidFill>
                <a:latin typeface="Times New Roman"/>
                <a:ea typeface="ＭＳ Ｐゴシック"/>
              </a:rPr>
              <a:t>SAMPLING</a:t>
            </a:r>
            <a:endParaRPr b="0" lang="it-IT" sz="4000" spc="-1" strike="noStrike">
              <a:latin typeface="Arial"/>
            </a:endParaRPr>
          </a:p>
        </p:txBody>
      </p:sp>
      <p:sp>
        <p:nvSpPr>
          <p:cNvPr id="3750" name="CustomShape 2"/>
          <p:cNvSpPr/>
          <p:nvPr/>
        </p:nvSpPr>
        <p:spPr>
          <a:xfrm>
            <a:off x="108000" y="1808280"/>
            <a:ext cx="6533280" cy="5971320"/>
          </a:xfrm>
          <a:prstGeom prst="rect">
            <a:avLst/>
          </a:prstGeom>
          <a:noFill/>
          <a:ln>
            <a:noFill/>
          </a:ln>
        </p:spPr>
        <p:style>
          <a:lnRef idx="0"/>
          <a:fillRef idx="0"/>
          <a:effectRef idx="0"/>
          <a:fontRef idx="minor"/>
        </p:style>
        <p:txBody>
          <a:bodyPr lIns="90000" rIns="90000" tIns="45000" bIns="45000">
            <a:spAutoFit/>
          </a:bodyPr>
          <a:p>
            <a:pPr>
              <a:lnSpc>
                <a:spcPct val="100000"/>
              </a:lnSpc>
            </a:pPr>
            <a:endParaRPr b="0" lang="it-IT" sz="1800" spc="-1" strike="noStrike">
              <a:latin typeface="Arial"/>
            </a:endParaRPr>
          </a:p>
          <a:p>
            <a:pPr>
              <a:lnSpc>
                <a:spcPct val="100000"/>
              </a:lnSpc>
            </a:pPr>
            <a:r>
              <a:rPr b="0" i="1" lang="it-IT" sz="3200" spc="-1" strike="noStrike" u="sng">
                <a:solidFill>
                  <a:srgbClr val="ffff00"/>
                </a:solidFill>
                <a:uFillTx/>
                <a:latin typeface="Times New Roman"/>
                <a:ea typeface="ＭＳ Ｐゴシック"/>
              </a:rPr>
              <a:t>Sampling sites:</a:t>
            </a:r>
            <a:endParaRPr b="0" lang="it-IT" sz="3200" spc="-1" strike="noStrike">
              <a:latin typeface="Arial"/>
            </a:endParaRPr>
          </a:p>
          <a:p>
            <a:pPr>
              <a:lnSpc>
                <a:spcPct val="100000"/>
              </a:lnSpc>
            </a:pPr>
            <a:endParaRPr b="0" lang="it-IT" sz="3200" spc="-1" strike="noStrike">
              <a:latin typeface="Arial"/>
            </a:endParaRPr>
          </a:p>
          <a:p>
            <a:pPr>
              <a:lnSpc>
                <a:spcPct val="100000"/>
              </a:lnSpc>
            </a:pPr>
            <a:r>
              <a:rPr b="0" lang="it-IT" sz="2400" spc="-1" strike="noStrike">
                <a:solidFill>
                  <a:srgbClr val="ffff00"/>
                </a:solidFill>
                <a:latin typeface="Times New Roman"/>
                <a:ea typeface="ＭＳ Ｐゴシック"/>
              </a:rPr>
              <a:t>Site A (Orsini): polluted district </a:t>
            </a:r>
            <a:endParaRPr b="0" lang="it-IT" sz="2400" spc="-1" strike="noStrike">
              <a:latin typeface="Arial"/>
            </a:endParaRPr>
          </a:p>
          <a:p>
            <a:pPr>
              <a:lnSpc>
                <a:spcPct val="100000"/>
              </a:lnSpc>
            </a:pPr>
            <a:r>
              <a:rPr b="0" lang="it-IT" sz="2400" spc="-1" strike="noStrike">
                <a:solidFill>
                  <a:srgbClr val="ffff00"/>
                </a:solidFill>
                <a:latin typeface="Times New Roman"/>
                <a:ea typeface="ＭＳ Ｐゴシック"/>
              </a:rPr>
              <a:t>	</a:t>
            </a:r>
            <a:r>
              <a:rPr b="0" lang="it-IT" sz="2400" spc="-1" strike="noStrike">
                <a:solidFill>
                  <a:srgbClr val="ffff00"/>
                </a:solidFill>
                <a:latin typeface="Times New Roman"/>
                <a:ea typeface="ＭＳ Ｐゴシック"/>
              </a:rPr>
              <a:t>in Taranto</a:t>
            </a:r>
            <a:endParaRPr b="0" lang="it-IT" sz="2400" spc="-1" strike="noStrike">
              <a:latin typeface="Arial"/>
            </a:endParaRPr>
          </a:p>
          <a:p>
            <a:pPr>
              <a:lnSpc>
                <a:spcPct val="100000"/>
              </a:lnSpc>
            </a:pPr>
            <a:r>
              <a:rPr b="0" lang="it-IT" sz="2400" spc="-1" strike="noStrike">
                <a:solidFill>
                  <a:srgbClr val="ffff00"/>
                </a:solidFill>
                <a:latin typeface="Times New Roman"/>
                <a:ea typeface="ＭＳ Ｐゴシック"/>
              </a:rPr>
              <a:t>Site B (Statte) : small town 7 Km N </a:t>
            </a:r>
            <a:endParaRPr b="0" lang="it-IT" sz="2400" spc="-1" strike="noStrike">
              <a:latin typeface="Arial"/>
            </a:endParaRPr>
          </a:p>
          <a:p>
            <a:pPr>
              <a:lnSpc>
                <a:spcPct val="100000"/>
              </a:lnSpc>
            </a:pPr>
            <a:r>
              <a:rPr b="0" lang="it-IT" sz="2400" spc="-1" strike="noStrike">
                <a:solidFill>
                  <a:srgbClr val="ffff00"/>
                </a:solidFill>
                <a:latin typeface="Times New Roman"/>
                <a:ea typeface="ＭＳ Ｐゴシック"/>
              </a:rPr>
              <a:t>	</a:t>
            </a:r>
            <a:r>
              <a:rPr b="0" lang="it-IT" sz="2400" spc="-1" strike="noStrike">
                <a:solidFill>
                  <a:srgbClr val="ffff00"/>
                </a:solidFill>
                <a:latin typeface="Times New Roman"/>
                <a:ea typeface="ＭＳ Ｐゴシック"/>
              </a:rPr>
              <a:t>of Taranto</a:t>
            </a:r>
            <a:endParaRPr b="0" lang="it-IT" sz="2400" spc="-1" strike="noStrike">
              <a:latin typeface="Arial"/>
            </a:endParaRPr>
          </a:p>
          <a:p>
            <a:pPr>
              <a:lnSpc>
                <a:spcPct val="100000"/>
              </a:lnSpc>
            </a:pPr>
            <a:endParaRPr b="0" lang="it-IT" sz="2400" spc="-1" strike="noStrike">
              <a:latin typeface="Arial"/>
            </a:endParaRPr>
          </a:p>
          <a:p>
            <a:pPr>
              <a:lnSpc>
                <a:spcPct val="100000"/>
              </a:lnSpc>
            </a:pPr>
            <a:r>
              <a:rPr b="0" i="1" lang="it-IT" sz="3200" spc="-1" strike="noStrike" u="sng">
                <a:solidFill>
                  <a:srgbClr val="ffff00"/>
                </a:solidFill>
                <a:uFillTx/>
                <a:latin typeface="Times New Roman"/>
                <a:ea typeface="ＭＳ Ｐゴシック"/>
              </a:rPr>
              <a:t>Sampling periods:</a:t>
            </a:r>
            <a:endParaRPr b="0" lang="it-IT" sz="3200" spc="-1" strike="noStrike">
              <a:latin typeface="Arial"/>
            </a:endParaRPr>
          </a:p>
          <a:p>
            <a:pPr>
              <a:lnSpc>
                <a:spcPct val="100000"/>
              </a:lnSpc>
            </a:pPr>
            <a:endParaRPr b="0" lang="it-IT" sz="3200" spc="-1" strike="noStrike">
              <a:latin typeface="Arial"/>
            </a:endParaRPr>
          </a:p>
          <a:p>
            <a:pPr>
              <a:lnSpc>
                <a:spcPct val="100000"/>
              </a:lnSpc>
            </a:pPr>
            <a:r>
              <a:rPr b="0" lang="it-IT" sz="2400" spc="-1" strike="noStrike">
                <a:solidFill>
                  <a:srgbClr val="ffff00"/>
                </a:solidFill>
                <a:latin typeface="Times New Roman"/>
                <a:ea typeface="ＭＳ Ｐゴシック"/>
              </a:rPr>
              <a:t>23/02-9/03 2004</a:t>
            </a:r>
            <a:endParaRPr b="0" lang="it-IT" sz="2400" spc="-1" strike="noStrike">
              <a:latin typeface="Arial"/>
            </a:endParaRPr>
          </a:p>
          <a:p>
            <a:pPr>
              <a:lnSpc>
                <a:spcPct val="100000"/>
              </a:lnSpc>
            </a:pPr>
            <a:r>
              <a:rPr b="0" lang="it-IT" sz="2400" spc="-1" strike="noStrike">
                <a:solidFill>
                  <a:srgbClr val="ffff00"/>
                </a:solidFill>
                <a:latin typeface="Times New Roman"/>
                <a:ea typeface="ＭＳ Ｐゴシック"/>
              </a:rPr>
              <a:t>23/06-1/07 2004</a:t>
            </a:r>
            <a:endParaRPr b="0" lang="it-IT" sz="2400" spc="-1" strike="noStrike">
              <a:latin typeface="Arial"/>
            </a:endParaRPr>
          </a:p>
          <a:p>
            <a:pPr>
              <a:lnSpc>
                <a:spcPct val="100000"/>
              </a:lnSpc>
            </a:pPr>
            <a:endParaRPr b="0" lang="it-IT" sz="2400" spc="-1" strike="noStrike">
              <a:latin typeface="Arial"/>
            </a:endParaRPr>
          </a:p>
          <a:p>
            <a:pPr>
              <a:lnSpc>
                <a:spcPct val="100000"/>
              </a:lnSpc>
            </a:pPr>
            <a:endParaRPr b="0" lang="it-IT" sz="2400" spc="-1" strike="noStrike">
              <a:latin typeface="Arial"/>
            </a:endParaRPr>
          </a:p>
          <a:p>
            <a:pPr>
              <a:lnSpc>
                <a:spcPct val="100000"/>
              </a:lnSpc>
            </a:pPr>
            <a:endParaRPr b="0" lang="it-IT" sz="2400" spc="-1" strike="noStrike">
              <a:latin typeface="Arial"/>
            </a:endParaRPr>
          </a:p>
        </p:txBody>
      </p:sp>
      <p:pic>
        <p:nvPicPr>
          <p:cNvPr id="3751" name="Picture 2403" descr=""/>
          <p:cNvPicPr/>
          <p:nvPr/>
        </p:nvPicPr>
        <p:blipFill>
          <a:blip r:embed="rId1"/>
          <a:srcRect l="22240" t="0" r="0" b="0"/>
          <a:stretch/>
        </p:blipFill>
        <p:spPr>
          <a:xfrm>
            <a:off x="4681440" y="2565360"/>
            <a:ext cx="4174560" cy="3841200"/>
          </a:xfrm>
          <a:prstGeom prst="rect">
            <a:avLst/>
          </a:prstGeom>
          <a:ln w="9360">
            <a:solidFill>
              <a:schemeClr val="bg1"/>
            </a:solidFill>
            <a:miter/>
          </a:ln>
        </p:spPr>
      </p:pic>
      <p:sp>
        <p:nvSpPr>
          <p:cNvPr id="3752" name="CustomShape 3"/>
          <p:cNvSpPr/>
          <p:nvPr/>
        </p:nvSpPr>
        <p:spPr>
          <a:xfrm>
            <a:off x="144360" y="665280"/>
            <a:ext cx="8748000" cy="1309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2000" spc="-1" strike="noStrike">
                <a:solidFill>
                  <a:srgbClr val="ffff00"/>
                </a:solidFill>
                <a:latin typeface="Times New Roman"/>
                <a:ea typeface="ＭＳ Ｐゴシック"/>
              </a:rPr>
              <a:t>During 2004, an extensive investigation, promoted by the Italian Health Ministry, and  ISPESL (Istituto Superiore per la Prevenzione e la Sicurezza del Lavoro), was carried out, with the aim to quantify the level of pollution in the area (including air, soil and water pollution)</a:t>
            </a:r>
            <a:r>
              <a:rPr b="0" lang="it-IT" sz="2000" spc="-1" strike="noStrike">
                <a:solidFill>
                  <a:srgbClr val="000000"/>
                </a:solidFill>
                <a:latin typeface="Times New Roman"/>
                <a:ea typeface="ＭＳ Ｐゴシック"/>
              </a:rPr>
              <a:t>) </a:t>
            </a:r>
            <a:endParaRPr b="0" lang="it-IT" sz="2000" spc="-1" strike="noStrike">
              <a:latin typeface="Arial"/>
            </a:endParaRPr>
          </a:p>
        </p:txBody>
      </p:sp>
    </p:spTree>
  </p:cSld>
  <p:transition>
    <p:fade/>
  </p:transition>
  <p:timing>
    <p:tnLst>
      <p:par>
        <p:cTn id="220" dur="indefinite" restart="never" nodeType="tmRoot">
          <p:childTnLst>
            <p:seq>
              <p:cTn id="221" dur="indefinite" nodeType="mainSeq"/>
              <p:prevCondLst>
                <p:cond delay="0" evt="onPrev">
                  <p:tgtEl>
                    <p:sldTgt/>
                  </p:tgtEl>
                </p:cond>
              </p:prevCondLst>
              <p:nextCondLst>
                <p:cond delay="0" evt="onNext">
                  <p:tgtEl>
                    <p:sldTgt/>
                  </p:tgtEl>
                </p:cond>
              </p:nextCondLst>
            </p:seq>
          </p:childTnLst>
        </p:cTn>
      </p:par>
    </p:tnLst>
  </p:timing>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53" name="CustomShape 1"/>
          <p:cNvSpPr/>
          <p:nvPr/>
        </p:nvSpPr>
        <p:spPr>
          <a:xfrm>
            <a:off x="669600" y="285840"/>
            <a:ext cx="7803720" cy="1490400"/>
          </a:xfrm>
          <a:prstGeom prst="rect">
            <a:avLst/>
          </a:prstGeom>
          <a:noFill/>
          <a:ln>
            <a:noFill/>
          </a:ln>
        </p:spPr>
        <p:style>
          <a:lnRef idx="0"/>
          <a:fillRef idx="0"/>
          <a:effectRef idx="0"/>
          <a:fontRef idx="minor"/>
        </p:style>
      </p:sp>
      <p:sp>
        <p:nvSpPr>
          <p:cNvPr id="3754" name="CustomShape 2"/>
          <p:cNvSpPr/>
          <p:nvPr/>
        </p:nvSpPr>
        <p:spPr>
          <a:xfrm>
            <a:off x="669600" y="1821600"/>
            <a:ext cx="7803720" cy="4419360"/>
          </a:xfrm>
          <a:prstGeom prst="rect">
            <a:avLst/>
          </a:prstGeom>
          <a:noFill/>
          <a:ln>
            <a:noFill/>
          </a:ln>
        </p:spPr>
        <p:style>
          <a:lnRef idx="0"/>
          <a:fillRef idx="0"/>
          <a:effectRef idx="0"/>
          <a:fontRef idx="minor"/>
        </p:style>
      </p:sp>
      <p:pic>
        <p:nvPicPr>
          <p:cNvPr id="3755" name="Immagine 3" descr=""/>
          <p:cNvPicPr/>
          <p:nvPr/>
        </p:nvPicPr>
        <p:blipFill>
          <a:blip r:embed="rId1"/>
          <a:stretch/>
        </p:blipFill>
        <p:spPr>
          <a:xfrm>
            <a:off x="-86040" y="1440"/>
            <a:ext cx="9229320" cy="6919200"/>
          </a:xfrm>
          <a:prstGeom prst="rect">
            <a:avLst/>
          </a:prstGeom>
          <a:ln>
            <a:noFill/>
          </a:ln>
        </p:spPr>
      </p:pic>
    </p:spTree>
  </p:cSld>
  <mc:AlternateContent>
    <mc:Choice Requires="p14">
      <p:transition spd="slow" p14:dur="2000"/>
    </mc:Choice>
    <mc:Fallback>
      <p:transition spd="slow"/>
    </mc:Fallback>
  </mc:AlternateContent>
  <p:timing>
    <p:tnLst>
      <p:par>
        <p:cTn id="222" dur="indefinite" restart="never" nodeType="tmRoot">
          <p:childTnLst>
            <p:seq>
              <p:cTn id="223" dur="indefinite" nodeType="mainSeq"/>
              <p:prevCondLst>
                <p:cond delay="0" evt="onPrev">
                  <p:tgtEl>
                    <p:sldTgt/>
                  </p:tgtEl>
                </p:cond>
              </p:prevCondLst>
              <p:nextCondLst>
                <p:cond delay="0" evt="onNext">
                  <p:tgtEl>
                    <p:sldTgt/>
                  </p:tgtEl>
                </p:cond>
              </p:nextCondLst>
            </p:seq>
          </p:childTnLst>
        </p:cTn>
      </p:par>
    </p:tnLst>
  </p:timing>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56" name="CustomShape 1"/>
          <p:cNvSpPr/>
          <p:nvPr/>
        </p:nvSpPr>
        <p:spPr>
          <a:xfrm>
            <a:off x="2411280" y="44280"/>
            <a:ext cx="640800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3200" spc="-1" strike="noStrike">
                <a:solidFill>
                  <a:srgbClr val="ffff00"/>
                </a:solidFill>
                <a:latin typeface="Times New Roman"/>
                <a:ea typeface="ＭＳ Ｐゴシック"/>
              </a:rPr>
              <a:t>Fine fraction: Steel mill 1 (BF)</a:t>
            </a:r>
            <a:endParaRPr b="0" lang="it-IT" sz="3200" spc="-1" strike="noStrike">
              <a:latin typeface="Arial"/>
            </a:endParaRPr>
          </a:p>
        </p:txBody>
      </p:sp>
      <p:pic>
        <p:nvPicPr>
          <p:cNvPr id="3757" name="Picture 2" descr=""/>
          <p:cNvPicPr/>
          <p:nvPr/>
        </p:nvPicPr>
        <p:blipFill>
          <a:blip r:embed="rId1"/>
          <a:stretch/>
        </p:blipFill>
        <p:spPr>
          <a:xfrm>
            <a:off x="611280" y="628560"/>
            <a:ext cx="6725520" cy="1926360"/>
          </a:xfrm>
          <a:prstGeom prst="rect">
            <a:avLst/>
          </a:prstGeom>
          <a:ln>
            <a:noFill/>
          </a:ln>
        </p:spPr>
      </p:pic>
      <p:sp>
        <p:nvSpPr>
          <p:cNvPr id="3758" name="CustomShape 2"/>
          <p:cNvSpPr/>
          <p:nvPr/>
        </p:nvSpPr>
        <p:spPr>
          <a:xfrm>
            <a:off x="7415280" y="981000"/>
            <a:ext cx="1728000" cy="11851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200" spc="-1" strike="noStrike">
                <a:solidFill>
                  <a:srgbClr val="ffffff"/>
                </a:solidFill>
                <a:latin typeface="Arial"/>
                <a:ea typeface="ＭＳ Ｐゴシック"/>
              </a:rPr>
              <a:t>Moreno et al., 2004; Connell et al., 2006; Tsai et al., 2007; Dall’Osto et al., 2008; Mazzei et al. (2008) ; Hleis et al., 2013;</a:t>
            </a:r>
            <a:endParaRPr b="0" lang="it-IT" sz="1200" spc="-1" strike="noStrike">
              <a:latin typeface="Arial"/>
            </a:endParaRPr>
          </a:p>
        </p:txBody>
      </p:sp>
      <p:pic>
        <p:nvPicPr>
          <p:cNvPr id="3759" name="Picture 7" descr=""/>
          <p:cNvPicPr/>
          <p:nvPr/>
        </p:nvPicPr>
        <p:blipFill>
          <a:blip r:embed="rId2"/>
          <a:stretch/>
        </p:blipFill>
        <p:spPr>
          <a:xfrm>
            <a:off x="324000" y="2708280"/>
            <a:ext cx="4938120" cy="1959840"/>
          </a:xfrm>
          <a:prstGeom prst="rect">
            <a:avLst/>
          </a:prstGeom>
          <a:ln>
            <a:noFill/>
          </a:ln>
        </p:spPr>
      </p:pic>
      <p:pic>
        <p:nvPicPr>
          <p:cNvPr id="3760" name="Picture 8" descr=""/>
          <p:cNvPicPr/>
          <p:nvPr/>
        </p:nvPicPr>
        <p:blipFill>
          <a:blip r:embed="rId3"/>
          <a:stretch/>
        </p:blipFill>
        <p:spPr>
          <a:xfrm>
            <a:off x="5342040" y="2708280"/>
            <a:ext cx="3437640" cy="1955160"/>
          </a:xfrm>
          <a:prstGeom prst="rect">
            <a:avLst/>
          </a:prstGeom>
          <a:ln>
            <a:noFill/>
          </a:ln>
        </p:spPr>
      </p:pic>
      <p:sp>
        <p:nvSpPr>
          <p:cNvPr id="3761" name="CustomShape 3"/>
          <p:cNvSpPr/>
          <p:nvPr/>
        </p:nvSpPr>
        <p:spPr>
          <a:xfrm>
            <a:off x="826920" y="2997360"/>
            <a:ext cx="864360" cy="364320"/>
          </a:xfrm>
          <a:prstGeom prst="rect">
            <a:avLst/>
          </a:prstGeom>
          <a:solidFill>
            <a:srgbClr val="ffff00">
              <a:alpha val="40000"/>
            </a:srgbClr>
          </a:solidFill>
          <a:ln>
            <a:noFill/>
          </a:ln>
        </p:spPr>
        <p:style>
          <a:lnRef idx="0"/>
          <a:fillRef idx="0"/>
          <a:effectRef idx="0"/>
          <a:fontRef idx="minor"/>
        </p:style>
        <p:txBody>
          <a:bodyPr lIns="90000" rIns="90000" tIns="45000" bIns="45000">
            <a:spAutoFit/>
          </a:bodyPr>
          <a:p>
            <a:pPr>
              <a:lnSpc>
                <a:spcPct val="100000"/>
              </a:lnSpc>
            </a:pPr>
            <a:r>
              <a:rPr b="0" i="1" lang="it-IT" sz="1800" spc="-1" strike="noStrike">
                <a:solidFill>
                  <a:srgbClr val="262673"/>
                </a:solidFill>
                <a:latin typeface="Times New Roman"/>
                <a:ea typeface="ＭＳ Ｐゴシック"/>
              </a:rPr>
              <a:t>Winter</a:t>
            </a:r>
            <a:endParaRPr b="0" lang="it-IT" sz="1800" spc="-1" strike="noStrike">
              <a:latin typeface="Arial"/>
            </a:endParaRPr>
          </a:p>
        </p:txBody>
      </p:sp>
      <p:sp>
        <p:nvSpPr>
          <p:cNvPr id="3762" name="CustomShape 4"/>
          <p:cNvSpPr/>
          <p:nvPr/>
        </p:nvSpPr>
        <p:spPr>
          <a:xfrm>
            <a:off x="7107120" y="2943360"/>
            <a:ext cx="848520" cy="272520"/>
          </a:xfrm>
          <a:prstGeom prst="rect">
            <a:avLst/>
          </a:prstGeom>
          <a:solidFill>
            <a:srgbClr val="ff0000">
              <a:alpha val="17000"/>
            </a:srgbClr>
          </a:solidFill>
          <a:ln>
            <a:noFill/>
          </a:ln>
        </p:spPr>
        <p:style>
          <a:lnRef idx="0"/>
          <a:fillRef idx="0"/>
          <a:effectRef idx="0"/>
          <a:fontRef idx="minor"/>
        </p:style>
        <p:txBody>
          <a:bodyPr lIns="90000" rIns="90000" tIns="45000" bIns="45000">
            <a:spAutoFit/>
          </a:bodyPr>
          <a:p>
            <a:pPr>
              <a:lnSpc>
                <a:spcPct val="100000"/>
              </a:lnSpc>
            </a:pPr>
            <a:r>
              <a:rPr b="0" i="1" lang="it-IT" sz="1200" spc="-1" strike="noStrike">
                <a:solidFill>
                  <a:srgbClr val="262673"/>
                </a:solidFill>
                <a:latin typeface="Times New Roman"/>
                <a:ea typeface="ＭＳ Ｐゴシック"/>
              </a:rPr>
              <a:t>Summer</a:t>
            </a:r>
            <a:endParaRPr b="0" lang="it-IT" sz="1200" spc="-1" strike="noStrike">
              <a:latin typeface="Arial"/>
            </a:endParaRPr>
          </a:p>
        </p:txBody>
      </p:sp>
      <p:grpSp>
        <p:nvGrpSpPr>
          <p:cNvPr id="3763" name="Group 5"/>
          <p:cNvGrpSpPr/>
          <p:nvPr/>
        </p:nvGrpSpPr>
        <p:grpSpPr>
          <a:xfrm>
            <a:off x="5940360" y="4873680"/>
            <a:ext cx="2241000" cy="1726560"/>
            <a:chOff x="5940360" y="4873680"/>
            <a:chExt cx="2241000" cy="1726560"/>
          </a:xfrm>
        </p:grpSpPr>
        <p:pic>
          <p:nvPicPr>
            <p:cNvPr id="3764" name="Immagine 13" descr=""/>
            <p:cNvPicPr/>
            <p:nvPr/>
          </p:nvPicPr>
          <p:blipFill>
            <a:blip r:embed="rId4"/>
            <a:stretch/>
          </p:blipFill>
          <p:spPr>
            <a:xfrm>
              <a:off x="5940360" y="4893120"/>
              <a:ext cx="2241000" cy="1707120"/>
            </a:xfrm>
            <a:prstGeom prst="rect">
              <a:avLst/>
            </a:prstGeom>
            <a:ln>
              <a:noFill/>
            </a:ln>
          </p:spPr>
        </p:pic>
        <p:sp>
          <p:nvSpPr>
            <p:cNvPr id="3765" name="CustomShape 6"/>
            <p:cNvSpPr/>
            <p:nvPr/>
          </p:nvSpPr>
          <p:spPr>
            <a:xfrm>
              <a:off x="5940360" y="4873680"/>
              <a:ext cx="2241000" cy="211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it-IT" sz="800" spc="-1" strike="noStrike">
                  <a:solidFill>
                    <a:srgbClr val="000000"/>
                  </a:solidFill>
                  <a:latin typeface="Arial"/>
                  <a:ea typeface="ＭＳ Ｐゴシック"/>
                </a:rPr>
                <a:t>Orsini</a:t>
              </a:r>
              <a:endParaRPr b="0" lang="it-IT" sz="800" spc="-1" strike="noStrike">
                <a:latin typeface="Arial"/>
              </a:endParaRPr>
            </a:p>
          </p:txBody>
        </p:sp>
      </p:grpSp>
      <p:grpSp>
        <p:nvGrpSpPr>
          <p:cNvPr id="3766" name="Group 7"/>
          <p:cNvGrpSpPr/>
          <p:nvPr/>
        </p:nvGrpSpPr>
        <p:grpSpPr>
          <a:xfrm>
            <a:off x="1042920" y="4854600"/>
            <a:ext cx="2241000" cy="1726560"/>
            <a:chOff x="1042920" y="4854600"/>
            <a:chExt cx="2241000" cy="1726560"/>
          </a:xfrm>
        </p:grpSpPr>
        <p:pic>
          <p:nvPicPr>
            <p:cNvPr id="3767" name="Immagine 3" descr=""/>
            <p:cNvPicPr/>
            <p:nvPr/>
          </p:nvPicPr>
          <p:blipFill>
            <a:blip r:embed="rId5"/>
            <a:stretch/>
          </p:blipFill>
          <p:spPr>
            <a:xfrm>
              <a:off x="1042920" y="4873680"/>
              <a:ext cx="2241000" cy="1707480"/>
            </a:xfrm>
            <a:prstGeom prst="rect">
              <a:avLst/>
            </a:prstGeom>
            <a:ln>
              <a:noFill/>
            </a:ln>
          </p:spPr>
        </p:pic>
        <p:sp>
          <p:nvSpPr>
            <p:cNvPr id="3768" name="CustomShape 8"/>
            <p:cNvSpPr/>
            <p:nvPr/>
          </p:nvSpPr>
          <p:spPr>
            <a:xfrm>
              <a:off x="1042920" y="4854600"/>
              <a:ext cx="2241000" cy="211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it-IT" sz="800" spc="-1" strike="noStrike">
                  <a:solidFill>
                    <a:srgbClr val="000000"/>
                  </a:solidFill>
                  <a:latin typeface="Arial"/>
                  <a:ea typeface="ＭＳ Ｐゴシック"/>
                </a:rPr>
                <a:t>Statte</a:t>
              </a:r>
              <a:endParaRPr b="0" lang="it-IT" sz="800" spc="-1" strike="noStrike">
                <a:latin typeface="Arial"/>
              </a:endParaRPr>
            </a:p>
          </p:txBody>
        </p:sp>
      </p:grpSp>
      <p:pic>
        <p:nvPicPr>
          <p:cNvPr id="3769" name="Picture 2403" descr=""/>
          <p:cNvPicPr/>
          <p:nvPr/>
        </p:nvPicPr>
        <p:blipFill>
          <a:blip r:embed="rId6"/>
          <a:srcRect l="22240" t="0" r="0" b="0"/>
          <a:stretch/>
        </p:blipFill>
        <p:spPr>
          <a:xfrm>
            <a:off x="3780000" y="5273640"/>
            <a:ext cx="1546920" cy="1242360"/>
          </a:xfrm>
          <a:prstGeom prst="rect">
            <a:avLst/>
          </a:prstGeom>
          <a:ln w="9360">
            <a:solidFill>
              <a:schemeClr val="bg1"/>
            </a:solidFill>
            <a:miter/>
          </a:ln>
        </p:spPr>
      </p:pic>
      <p:sp>
        <p:nvSpPr>
          <p:cNvPr id="3770" name="CustomShape 9"/>
          <p:cNvSpPr/>
          <p:nvPr/>
        </p:nvSpPr>
        <p:spPr>
          <a:xfrm>
            <a:off x="3219480" y="5273640"/>
            <a:ext cx="920160" cy="170640"/>
          </a:xfrm>
          <a:prstGeom prst="leftArrow">
            <a:avLst>
              <a:gd name="adj1" fmla="val 50000"/>
              <a:gd name="adj2" fmla="val 50000"/>
            </a:avLst>
          </a:prstGeom>
          <a:solidFill>
            <a:srgbClr val="ffff00"/>
          </a:solidFill>
          <a:ln>
            <a:solidFill>
              <a:schemeClr val="accent2">
                <a:lumMod val="60000"/>
                <a:lumOff val="40000"/>
              </a:schemeClr>
            </a:solidFill>
            <a:round/>
          </a:ln>
        </p:spPr>
        <p:style>
          <a:lnRef idx="2">
            <a:schemeClr val="accent1">
              <a:shade val="50000"/>
            </a:schemeClr>
          </a:lnRef>
          <a:fillRef idx="1">
            <a:schemeClr val="accent1"/>
          </a:fillRef>
          <a:effectRef idx="0">
            <a:schemeClr val="accent1"/>
          </a:effectRef>
          <a:fontRef idx="minor"/>
        </p:style>
      </p:sp>
      <p:sp>
        <p:nvSpPr>
          <p:cNvPr id="3771" name="CustomShape 10"/>
          <p:cNvSpPr/>
          <p:nvPr/>
        </p:nvSpPr>
        <p:spPr>
          <a:xfrm rot="10800000">
            <a:off x="7062480" y="6152760"/>
            <a:ext cx="1064520" cy="170640"/>
          </a:xfrm>
          <a:prstGeom prst="leftArrow">
            <a:avLst>
              <a:gd name="adj1" fmla="val 50000"/>
              <a:gd name="adj2" fmla="val 50000"/>
            </a:avLst>
          </a:prstGeom>
          <a:solidFill>
            <a:srgbClr val="ffff00"/>
          </a:solidFill>
          <a:ln>
            <a:solidFill>
              <a:schemeClr val="accent2">
                <a:lumMod val="60000"/>
                <a:lumOff val="40000"/>
              </a:schemeClr>
            </a:solidFill>
            <a:round/>
          </a:ln>
        </p:spPr>
        <p:style>
          <a:lnRef idx="2">
            <a:schemeClr val="accent1">
              <a:shade val="50000"/>
            </a:schemeClr>
          </a:lnRef>
          <a:fillRef idx="1">
            <a:schemeClr val="accent1"/>
          </a:fillRef>
          <a:effectRef idx="0">
            <a:schemeClr val="accent1"/>
          </a:effectRef>
          <a:fontRef idx="minor"/>
        </p:style>
      </p:sp>
    </p:spTree>
  </p:cSld>
  <p:transition>
    <p:fade/>
  </p:transition>
  <p:timing>
    <p:tnLst>
      <p:par>
        <p:cTn id="224" dur="indefinite" restart="never" nodeType="tmRoot">
          <p:childTnLst>
            <p:seq>
              <p:cTn id="225" dur="indefinite" nodeType="mainSeq"/>
              <p:prevCondLst>
                <p:cond delay="0" evt="onPrev">
                  <p:tgtEl>
                    <p:sldTgt/>
                  </p:tgtEl>
                </p:cond>
              </p:prevCondLst>
              <p:nextCondLst>
                <p:cond delay="0" evt="onNext">
                  <p:tgtEl>
                    <p:sldTgt/>
                  </p:tgtEl>
                </p:cond>
              </p:nextCondLst>
            </p:seq>
          </p:childTnLst>
        </p:cTn>
      </p:par>
    </p:tnLst>
  </p:timing>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72" name="CustomShape 1"/>
          <p:cNvSpPr/>
          <p:nvPr/>
        </p:nvSpPr>
        <p:spPr>
          <a:xfrm>
            <a:off x="826920" y="44280"/>
            <a:ext cx="763200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3200" spc="-1" strike="noStrike">
                <a:solidFill>
                  <a:srgbClr val="ffff00"/>
                </a:solidFill>
                <a:latin typeface="Times New Roman"/>
                <a:ea typeface="ＭＳ Ｐゴシック"/>
              </a:rPr>
              <a:t>Steel mill 2 (BOS)</a:t>
            </a:r>
            <a:endParaRPr b="0" lang="it-IT" sz="3200" spc="-1" strike="noStrike">
              <a:latin typeface="Arial"/>
            </a:endParaRPr>
          </a:p>
        </p:txBody>
      </p:sp>
      <p:pic>
        <p:nvPicPr>
          <p:cNvPr id="3773" name="Picture 2" descr=""/>
          <p:cNvPicPr/>
          <p:nvPr/>
        </p:nvPicPr>
        <p:blipFill>
          <a:blip r:embed="rId1"/>
          <a:stretch/>
        </p:blipFill>
        <p:spPr>
          <a:xfrm>
            <a:off x="684360" y="628560"/>
            <a:ext cx="6695280" cy="1928160"/>
          </a:xfrm>
          <a:prstGeom prst="rect">
            <a:avLst/>
          </a:prstGeom>
          <a:ln>
            <a:noFill/>
          </a:ln>
        </p:spPr>
      </p:pic>
      <p:pic>
        <p:nvPicPr>
          <p:cNvPr id="3774" name="Picture 3" descr=""/>
          <p:cNvPicPr/>
          <p:nvPr/>
        </p:nvPicPr>
        <p:blipFill>
          <a:blip r:embed="rId2"/>
          <a:stretch/>
        </p:blipFill>
        <p:spPr>
          <a:xfrm>
            <a:off x="179280" y="2690640"/>
            <a:ext cx="5161680" cy="1718640"/>
          </a:xfrm>
          <a:prstGeom prst="rect">
            <a:avLst/>
          </a:prstGeom>
          <a:ln>
            <a:noFill/>
          </a:ln>
        </p:spPr>
      </p:pic>
      <p:pic>
        <p:nvPicPr>
          <p:cNvPr id="3775" name="Picture 4" descr=""/>
          <p:cNvPicPr/>
          <p:nvPr/>
        </p:nvPicPr>
        <p:blipFill>
          <a:blip r:embed="rId3"/>
          <a:stretch/>
        </p:blipFill>
        <p:spPr>
          <a:xfrm>
            <a:off x="5580000" y="2657520"/>
            <a:ext cx="3007440" cy="1726560"/>
          </a:xfrm>
          <a:prstGeom prst="rect">
            <a:avLst/>
          </a:prstGeom>
          <a:ln>
            <a:noFill/>
          </a:ln>
        </p:spPr>
      </p:pic>
      <p:sp>
        <p:nvSpPr>
          <p:cNvPr id="3776" name="CustomShape 2"/>
          <p:cNvSpPr/>
          <p:nvPr/>
        </p:nvSpPr>
        <p:spPr>
          <a:xfrm>
            <a:off x="7451640" y="981000"/>
            <a:ext cx="1872360" cy="4550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200" spc="-1" strike="noStrike">
                <a:solidFill>
                  <a:srgbClr val="ffffff"/>
                </a:solidFill>
                <a:latin typeface="Arial"/>
                <a:ea typeface="ＭＳ Ｐゴシック"/>
              </a:rPr>
              <a:t>Oravisjarvi et al., 2003; Hleis et al. 2013;</a:t>
            </a:r>
            <a:endParaRPr b="0" lang="it-IT" sz="1200" spc="-1" strike="noStrike">
              <a:latin typeface="Arial"/>
            </a:endParaRPr>
          </a:p>
        </p:txBody>
      </p:sp>
      <p:sp>
        <p:nvSpPr>
          <p:cNvPr id="3777" name="CustomShape 3"/>
          <p:cNvSpPr/>
          <p:nvPr/>
        </p:nvSpPr>
        <p:spPr>
          <a:xfrm>
            <a:off x="3708360" y="2924280"/>
            <a:ext cx="646920" cy="272520"/>
          </a:xfrm>
          <a:prstGeom prst="rect">
            <a:avLst/>
          </a:prstGeom>
          <a:solidFill>
            <a:srgbClr val="ffff00">
              <a:alpha val="40000"/>
            </a:srgbClr>
          </a:solidFill>
          <a:ln>
            <a:noFill/>
          </a:ln>
        </p:spPr>
        <p:style>
          <a:lnRef idx="0"/>
          <a:fillRef idx="0"/>
          <a:effectRef idx="0"/>
          <a:fontRef idx="minor"/>
        </p:style>
        <p:txBody>
          <a:bodyPr lIns="90000" rIns="90000" tIns="45000" bIns="45000">
            <a:spAutoFit/>
          </a:bodyPr>
          <a:p>
            <a:pPr>
              <a:lnSpc>
                <a:spcPct val="100000"/>
              </a:lnSpc>
            </a:pPr>
            <a:r>
              <a:rPr b="0" i="1" lang="it-IT" sz="1200" spc="-1" strike="noStrike">
                <a:solidFill>
                  <a:srgbClr val="262673"/>
                </a:solidFill>
                <a:latin typeface="Times New Roman"/>
                <a:ea typeface="ＭＳ Ｐゴシック"/>
              </a:rPr>
              <a:t>Winter</a:t>
            </a:r>
            <a:endParaRPr b="0" lang="it-IT" sz="1200" spc="-1" strike="noStrike">
              <a:latin typeface="Arial"/>
            </a:endParaRPr>
          </a:p>
        </p:txBody>
      </p:sp>
      <p:sp>
        <p:nvSpPr>
          <p:cNvPr id="3778" name="CustomShape 4"/>
          <p:cNvSpPr/>
          <p:nvPr/>
        </p:nvSpPr>
        <p:spPr>
          <a:xfrm>
            <a:off x="7151760" y="3294000"/>
            <a:ext cx="732600" cy="272520"/>
          </a:xfrm>
          <a:prstGeom prst="rect">
            <a:avLst/>
          </a:prstGeom>
          <a:solidFill>
            <a:srgbClr val="ff0000">
              <a:alpha val="17000"/>
            </a:srgbClr>
          </a:solidFill>
          <a:ln>
            <a:noFill/>
          </a:ln>
        </p:spPr>
        <p:style>
          <a:lnRef idx="0"/>
          <a:fillRef idx="0"/>
          <a:effectRef idx="0"/>
          <a:fontRef idx="minor"/>
        </p:style>
        <p:txBody>
          <a:bodyPr lIns="90000" rIns="90000" tIns="45000" bIns="45000">
            <a:spAutoFit/>
          </a:bodyPr>
          <a:p>
            <a:pPr>
              <a:lnSpc>
                <a:spcPct val="100000"/>
              </a:lnSpc>
            </a:pPr>
            <a:r>
              <a:rPr b="0" i="1" lang="it-IT" sz="1200" spc="-1" strike="noStrike">
                <a:solidFill>
                  <a:srgbClr val="262673"/>
                </a:solidFill>
                <a:latin typeface="Times New Roman"/>
                <a:ea typeface="ＭＳ Ｐゴシック"/>
              </a:rPr>
              <a:t>Summer</a:t>
            </a:r>
            <a:endParaRPr b="0" lang="it-IT" sz="1200" spc="-1" strike="noStrike">
              <a:latin typeface="Arial"/>
            </a:endParaRPr>
          </a:p>
        </p:txBody>
      </p:sp>
      <p:grpSp>
        <p:nvGrpSpPr>
          <p:cNvPr id="3779" name="Group 5"/>
          <p:cNvGrpSpPr/>
          <p:nvPr/>
        </p:nvGrpSpPr>
        <p:grpSpPr>
          <a:xfrm>
            <a:off x="6022800" y="4724280"/>
            <a:ext cx="2121840" cy="1799640"/>
            <a:chOff x="6022800" y="4724280"/>
            <a:chExt cx="2121840" cy="1799640"/>
          </a:xfrm>
        </p:grpSpPr>
        <p:pic>
          <p:nvPicPr>
            <p:cNvPr id="3780" name="Immagine 2" descr=""/>
            <p:cNvPicPr/>
            <p:nvPr/>
          </p:nvPicPr>
          <p:blipFill>
            <a:blip r:embed="rId4"/>
            <a:stretch/>
          </p:blipFill>
          <p:spPr>
            <a:xfrm>
              <a:off x="6022800" y="4756680"/>
              <a:ext cx="2119680" cy="1767240"/>
            </a:xfrm>
            <a:prstGeom prst="rect">
              <a:avLst/>
            </a:prstGeom>
            <a:ln>
              <a:noFill/>
            </a:ln>
          </p:spPr>
        </p:pic>
        <p:sp>
          <p:nvSpPr>
            <p:cNvPr id="3781" name="CustomShape 6"/>
            <p:cNvSpPr/>
            <p:nvPr/>
          </p:nvSpPr>
          <p:spPr>
            <a:xfrm>
              <a:off x="6022800" y="4724280"/>
              <a:ext cx="2121840" cy="211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it-IT" sz="800" spc="-1" strike="noStrike">
                  <a:solidFill>
                    <a:srgbClr val="000000"/>
                  </a:solidFill>
                  <a:latin typeface="Arial"/>
                  <a:ea typeface="ＭＳ Ｐゴシック"/>
                </a:rPr>
                <a:t>Orsini</a:t>
              </a:r>
              <a:endParaRPr b="0" lang="it-IT" sz="800" spc="-1" strike="noStrike">
                <a:latin typeface="Arial"/>
              </a:endParaRPr>
            </a:p>
          </p:txBody>
        </p:sp>
      </p:grpSp>
      <p:grpSp>
        <p:nvGrpSpPr>
          <p:cNvPr id="3782" name="Group 7"/>
          <p:cNvGrpSpPr/>
          <p:nvPr/>
        </p:nvGrpSpPr>
        <p:grpSpPr>
          <a:xfrm>
            <a:off x="1181160" y="4721400"/>
            <a:ext cx="2037600" cy="1778760"/>
            <a:chOff x="1181160" y="4721400"/>
            <a:chExt cx="2037600" cy="1778760"/>
          </a:xfrm>
        </p:grpSpPr>
        <p:pic>
          <p:nvPicPr>
            <p:cNvPr id="3783" name="Immagine 8" descr=""/>
            <p:cNvPicPr/>
            <p:nvPr/>
          </p:nvPicPr>
          <p:blipFill>
            <a:blip r:embed="rId5"/>
            <a:stretch/>
          </p:blipFill>
          <p:spPr>
            <a:xfrm>
              <a:off x="1181160" y="4734000"/>
              <a:ext cx="2037600" cy="1766160"/>
            </a:xfrm>
            <a:prstGeom prst="rect">
              <a:avLst/>
            </a:prstGeom>
            <a:ln>
              <a:noFill/>
            </a:ln>
          </p:spPr>
        </p:pic>
        <p:sp>
          <p:nvSpPr>
            <p:cNvPr id="3784" name="CustomShape 8"/>
            <p:cNvSpPr/>
            <p:nvPr/>
          </p:nvSpPr>
          <p:spPr>
            <a:xfrm>
              <a:off x="1181160" y="4721400"/>
              <a:ext cx="2037600" cy="211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it-IT" sz="800" spc="-1" strike="noStrike">
                  <a:solidFill>
                    <a:srgbClr val="000000"/>
                  </a:solidFill>
                  <a:latin typeface="Arial"/>
                  <a:ea typeface="ＭＳ Ｐゴシック"/>
                </a:rPr>
                <a:t>Statte</a:t>
              </a:r>
              <a:endParaRPr b="0" lang="it-IT" sz="800" spc="-1" strike="noStrike">
                <a:latin typeface="Arial"/>
              </a:endParaRPr>
            </a:p>
          </p:txBody>
        </p:sp>
      </p:grpSp>
      <p:pic>
        <p:nvPicPr>
          <p:cNvPr id="3785" name="Picture 2403" descr=""/>
          <p:cNvPicPr/>
          <p:nvPr/>
        </p:nvPicPr>
        <p:blipFill>
          <a:blip r:embed="rId6"/>
          <a:srcRect l="22240" t="0" r="0" b="0"/>
          <a:stretch/>
        </p:blipFill>
        <p:spPr>
          <a:xfrm>
            <a:off x="3780000" y="5273640"/>
            <a:ext cx="1546920" cy="1242360"/>
          </a:xfrm>
          <a:prstGeom prst="rect">
            <a:avLst/>
          </a:prstGeom>
          <a:ln w="9360">
            <a:solidFill>
              <a:schemeClr val="bg1"/>
            </a:solidFill>
            <a:miter/>
          </a:ln>
        </p:spPr>
      </p:pic>
      <p:sp>
        <p:nvSpPr>
          <p:cNvPr id="3786" name="CustomShape 9"/>
          <p:cNvSpPr/>
          <p:nvPr/>
        </p:nvSpPr>
        <p:spPr>
          <a:xfrm>
            <a:off x="3219480" y="5273640"/>
            <a:ext cx="920160" cy="170640"/>
          </a:xfrm>
          <a:prstGeom prst="leftArrow">
            <a:avLst>
              <a:gd name="adj1" fmla="val 50000"/>
              <a:gd name="adj2" fmla="val 50000"/>
            </a:avLst>
          </a:prstGeom>
          <a:solidFill>
            <a:srgbClr val="ffff00"/>
          </a:solidFill>
          <a:ln>
            <a:solidFill>
              <a:schemeClr val="accent2">
                <a:lumMod val="60000"/>
                <a:lumOff val="40000"/>
              </a:schemeClr>
            </a:solidFill>
            <a:round/>
          </a:ln>
        </p:spPr>
        <p:style>
          <a:lnRef idx="2">
            <a:schemeClr val="accent1">
              <a:shade val="50000"/>
            </a:schemeClr>
          </a:lnRef>
          <a:fillRef idx="1">
            <a:schemeClr val="accent1"/>
          </a:fillRef>
          <a:effectRef idx="0">
            <a:schemeClr val="accent1"/>
          </a:effectRef>
          <a:fontRef idx="minor"/>
        </p:style>
      </p:sp>
      <p:sp>
        <p:nvSpPr>
          <p:cNvPr id="3787" name="CustomShape 10"/>
          <p:cNvSpPr/>
          <p:nvPr/>
        </p:nvSpPr>
        <p:spPr>
          <a:xfrm rot="10800000">
            <a:off x="7062480" y="6152760"/>
            <a:ext cx="1064520" cy="170640"/>
          </a:xfrm>
          <a:prstGeom prst="leftArrow">
            <a:avLst>
              <a:gd name="adj1" fmla="val 50000"/>
              <a:gd name="adj2" fmla="val 50000"/>
            </a:avLst>
          </a:prstGeom>
          <a:solidFill>
            <a:srgbClr val="ffff00"/>
          </a:solidFill>
          <a:ln>
            <a:solidFill>
              <a:schemeClr val="accent2">
                <a:lumMod val="60000"/>
                <a:lumOff val="40000"/>
              </a:schemeClr>
            </a:solidFill>
            <a:round/>
          </a:ln>
        </p:spPr>
        <p:style>
          <a:lnRef idx="2">
            <a:schemeClr val="accent1">
              <a:shade val="50000"/>
            </a:schemeClr>
          </a:lnRef>
          <a:fillRef idx="1">
            <a:schemeClr val="accent1"/>
          </a:fillRef>
          <a:effectRef idx="0">
            <a:schemeClr val="accent1"/>
          </a:effectRef>
          <a:fontRef idx="minor"/>
        </p:style>
      </p:sp>
    </p:spTree>
  </p:cSld>
  <p:transition>
    <p:fade/>
  </p:transition>
  <p:timing>
    <p:tnLst>
      <p:par>
        <p:cTn id="226" dur="indefinite" restart="never" nodeType="tmRoot">
          <p:childTnLst>
            <p:seq>
              <p:cTn id="227" dur="indefinite" nodeType="mainSeq"/>
              <p:prevCondLst>
                <p:cond delay="0" evt="onPrev">
                  <p:tgtEl>
                    <p:sldTgt/>
                  </p:tgtEl>
                </p:cond>
              </p:prevCondLst>
              <p:nextCondLst>
                <p:cond delay="0" evt="onNext">
                  <p:tgtEl>
                    <p:sldTgt/>
                  </p:tgtEl>
                </p:cond>
              </p:nextCondLst>
            </p:seq>
          </p:childTnLst>
        </p:cTn>
      </p:par>
    </p:tnLst>
  </p:timing>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8" name="CustomShape 1"/>
          <p:cNvSpPr/>
          <p:nvPr/>
        </p:nvSpPr>
        <p:spPr>
          <a:xfrm>
            <a:off x="2340000" y="0"/>
            <a:ext cx="529524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3200" spc="-1" strike="noStrike">
                <a:solidFill>
                  <a:srgbClr val="ffff00"/>
                </a:solidFill>
                <a:latin typeface="Times New Roman"/>
                <a:ea typeface="ＭＳ Ｐゴシック"/>
              </a:rPr>
              <a:t>Steel mill 3 (Sinter) </a:t>
            </a:r>
            <a:endParaRPr b="0" lang="it-IT" sz="3200" spc="-1" strike="noStrike">
              <a:latin typeface="Arial"/>
            </a:endParaRPr>
          </a:p>
        </p:txBody>
      </p:sp>
      <p:pic>
        <p:nvPicPr>
          <p:cNvPr id="3789" name="Picture 3" descr=""/>
          <p:cNvPicPr/>
          <p:nvPr/>
        </p:nvPicPr>
        <p:blipFill>
          <a:blip r:embed="rId1"/>
          <a:stretch/>
        </p:blipFill>
        <p:spPr>
          <a:xfrm>
            <a:off x="482760" y="560520"/>
            <a:ext cx="6719040" cy="1912320"/>
          </a:xfrm>
          <a:prstGeom prst="rect">
            <a:avLst/>
          </a:prstGeom>
          <a:ln>
            <a:noFill/>
          </a:ln>
        </p:spPr>
      </p:pic>
      <p:pic>
        <p:nvPicPr>
          <p:cNvPr id="3790" name="Picture 4" descr=""/>
          <p:cNvPicPr/>
          <p:nvPr/>
        </p:nvPicPr>
        <p:blipFill>
          <a:blip r:embed="rId2"/>
          <a:stretch/>
        </p:blipFill>
        <p:spPr>
          <a:xfrm>
            <a:off x="179280" y="2690640"/>
            <a:ext cx="4922280" cy="1961280"/>
          </a:xfrm>
          <a:prstGeom prst="rect">
            <a:avLst/>
          </a:prstGeom>
          <a:ln>
            <a:noFill/>
          </a:ln>
        </p:spPr>
      </p:pic>
      <p:pic>
        <p:nvPicPr>
          <p:cNvPr id="3791" name="Picture 5" descr=""/>
          <p:cNvPicPr/>
          <p:nvPr/>
        </p:nvPicPr>
        <p:blipFill>
          <a:blip r:embed="rId3"/>
          <a:stretch/>
        </p:blipFill>
        <p:spPr>
          <a:xfrm>
            <a:off x="5489640" y="2682720"/>
            <a:ext cx="3423600" cy="1988280"/>
          </a:xfrm>
          <a:prstGeom prst="rect">
            <a:avLst/>
          </a:prstGeom>
          <a:ln>
            <a:noFill/>
          </a:ln>
        </p:spPr>
      </p:pic>
      <p:sp>
        <p:nvSpPr>
          <p:cNvPr id="3792" name="CustomShape 2"/>
          <p:cNvSpPr/>
          <p:nvPr/>
        </p:nvSpPr>
        <p:spPr>
          <a:xfrm>
            <a:off x="3733920" y="2997360"/>
            <a:ext cx="934200" cy="364320"/>
          </a:xfrm>
          <a:prstGeom prst="rect">
            <a:avLst/>
          </a:prstGeom>
          <a:solidFill>
            <a:srgbClr val="ffff00">
              <a:alpha val="40000"/>
            </a:srgbClr>
          </a:solidFill>
          <a:ln>
            <a:noFill/>
          </a:ln>
        </p:spPr>
        <p:style>
          <a:lnRef idx="0"/>
          <a:fillRef idx="0"/>
          <a:effectRef idx="0"/>
          <a:fontRef idx="minor"/>
        </p:style>
        <p:txBody>
          <a:bodyPr lIns="90000" rIns="90000" tIns="45000" bIns="45000">
            <a:spAutoFit/>
          </a:bodyPr>
          <a:p>
            <a:pPr>
              <a:lnSpc>
                <a:spcPct val="100000"/>
              </a:lnSpc>
            </a:pPr>
            <a:r>
              <a:rPr b="0" i="1" lang="it-IT" sz="1800" spc="-1" strike="noStrike">
                <a:solidFill>
                  <a:srgbClr val="262673"/>
                </a:solidFill>
                <a:latin typeface="Times New Roman"/>
                <a:ea typeface="ＭＳ Ｐゴシック"/>
              </a:rPr>
              <a:t>Winter</a:t>
            </a:r>
            <a:endParaRPr b="0" lang="it-IT" sz="1800" spc="-1" strike="noStrike">
              <a:latin typeface="Arial"/>
            </a:endParaRPr>
          </a:p>
        </p:txBody>
      </p:sp>
      <p:sp>
        <p:nvSpPr>
          <p:cNvPr id="3793" name="CustomShape 3"/>
          <p:cNvSpPr/>
          <p:nvPr/>
        </p:nvSpPr>
        <p:spPr>
          <a:xfrm>
            <a:off x="7308720" y="3390840"/>
            <a:ext cx="934200" cy="364320"/>
          </a:xfrm>
          <a:prstGeom prst="rect">
            <a:avLst/>
          </a:prstGeom>
          <a:solidFill>
            <a:srgbClr val="ff0000">
              <a:alpha val="17000"/>
            </a:srgbClr>
          </a:solidFill>
          <a:ln>
            <a:noFill/>
          </a:ln>
        </p:spPr>
        <p:style>
          <a:lnRef idx="0"/>
          <a:fillRef idx="0"/>
          <a:effectRef idx="0"/>
          <a:fontRef idx="minor"/>
        </p:style>
        <p:txBody>
          <a:bodyPr lIns="90000" rIns="90000" tIns="45000" bIns="45000">
            <a:spAutoFit/>
          </a:bodyPr>
          <a:p>
            <a:pPr>
              <a:lnSpc>
                <a:spcPct val="100000"/>
              </a:lnSpc>
            </a:pPr>
            <a:r>
              <a:rPr b="0" i="1" lang="it-IT" sz="1800" spc="-1" strike="noStrike">
                <a:solidFill>
                  <a:srgbClr val="262673"/>
                </a:solidFill>
                <a:latin typeface="Times New Roman"/>
                <a:ea typeface="ＭＳ Ｐゴシック"/>
              </a:rPr>
              <a:t>Summer</a:t>
            </a:r>
            <a:endParaRPr b="0" lang="it-IT" sz="1800" spc="-1" strike="noStrike">
              <a:latin typeface="Arial"/>
            </a:endParaRPr>
          </a:p>
        </p:txBody>
      </p:sp>
      <p:grpSp>
        <p:nvGrpSpPr>
          <p:cNvPr id="3794" name="Group 4"/>
          <p:cNvGrpSpPr/>
          <p:nvPr/>
        </p:nvGrpSpPr>
        <p:grpSpPr>
          <a:xfrm>
            <a:off x="5867280" y="4854600"/>
            <a:ext cx="2056680" cy="1910520"/>
            <a:chOff x="5867280" y="4854600"/>
            <a:chExt cx="2056680" cy="1910520"/>
          </a:xfrm>
        </p:grpSpPr>
        <p:pic>
          <p:nvPicPr>
            <p:cNvPr id="3795" name="Immagine 3" descr=""/>
            <p:cNvPicPr/>
            <p:nvPr/>
          </p:nvPicPr>
          <p:blipFill>
            <a:blip r:embed="rId4"/>
            <a:stretch/>
          </p:blipFill>
          <p:spPr>
            <a:xfrm>
              <a:off x="5867280" y="4875480"/>
              <a:ext cx="2056680" cy="1889640"/>
            </a:xfrm>
            <a:prstGeom prst="rect">
              <a:avLst/>
            </a:prstGeom>
            <a:ln>
              <a:noFill/>
            </a:ln>
          </p:spPr>
        </p:pic>
        <p:sp>
          <p:nvSpPr>
            <p:cNvPr id="3796" name="CustomShape 5"/>
            <p:cNvSpPr/>
            <p:nvPr/>
          </p:nvSpPr>
          <p:spPr>
            <a:xfrm>
              <a:off x="5877000" y="4854600"/>
              <a:ext cx="2043360" cy="211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it-IT" sz="800" spc="-1" strike="noStrike">
                  <a:solidFill>
                    <a:srgbClr val="000000"/>
                  </a:solidFill>
                  <a:latin typeface="Arial"/>
                  <a:ea typeface="ＭＳ Ｐゴシック"/>
                </a:rPr>
                <a:t>Orsini</a:t>
              </a:r>
              <a:endParaRPr b="0" lang="it-IT" sz="800" spc="-1" strike="noStrike">
                <a:latin typeface="Arial"/>
              </a:endParaRPr>
            </a:p>
          </p:txBody>
        </p:sp>
      </p:grpSp>
      <p:grpSp>
        <p:nvGrpSpPr>
          <p:cNvPr id="3797" name="Group 6"/>
          <p:cNvGrpSpPr/>
          <p:nvPr/>
        </p:nvGrpSpPr>
        <p:grpSpPr>
          <a:xfrm>
            <a:off x="1116000" y="4857840"/>
            <a:ext cx="2131200" cy="1890000"/>
            <a:chOff x="1116000" y="4857840"/>
            <a:chExt cx="2131200" cy="1890000"/>
          </a:xfrm>
        </p:grpSpPr>
        <p:pic>
          <p:nvPicPr>
            <p:cNvPr id="3798" name="Immagine 7" descr=""/>
            <p:cNvPicPr/>
            <p:nvPr/>
          </p:nvPicPr>
          <p:blipFill>
            <a:blip r:embed="rId5"/>
            <a:stretch/>
          </p:blipFill>
          <p:spPr>
            <a:xfrm>
              <a:off x="1116000" y="4857840"/>
              <a:ext cx="2131200" cy="1890000"/>
            </a:xfrm>
            <a:prstGeom prst="rect">
              <a:avLst/>
            </a:prstGeom>
            <a:ln>
              <a:noFill/>
            </a:ln>
          </p:spPr>
        </p:pic>
        <p:sp>
          <p:nvSpPr>
            <p:cNvPr id="3799" name="CustomShape 7"/>
            <p:cNvSpPr/>
            <p:nvPr/>
          </p:nvSpPr>
          <p:spPr>
            <a:xfrm>
              <a:off x="1153440" y="4857840"/>
              <a:ext cx="2056320" cy="211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it-IT" sz="800" spc="-1" strike="noStrike">
                  <a:solidFill>
                    <a:srgbClr val="000000"/>
                  </a:solidFill>
                  <a:latin typeface="Arial"/>
                  <a:ea typeface="ＭＳ Ｐゴシック"/>
                </a:rPr>
                <a:t>Statte</a:t>
              </a:r>
              <a:endParaRPr b="0" lang="it-IT" sz="800" spc="-1" strike="noStrike">
                <a:latin typeface="Arial"/>
              </a:endParaRPr>
            </a:p>
          </p:txBody>
        </p:sp>
      </p:grpSp>
      <p:pic>
        <p:nvPicPr>
          <p:cNvPr id="3800" name="Picture 2403" descr=""/>
          <p:cNvPicPr/>
          <p:nvPr/>
        </p:nvPicPr>
        <p:blipFill>
          <a:blip r:embed="rId6"/>
          <a:srcRect l="22240" t="0" r="0" b="0"/>
          <a:stretch/>
        </p:blipFill>
        <p:spPr>
          <a:xfrm>
            <a:off x="3780000" y="5273640"/>
            <a:ext cx="1546920" cy="1242360"/>
          </a:xfrm>
          <a:prstGeom prst="rect">
            <a:avLst/>
          </a:prstGeom>
          <a:ln w="9360">
            <a:solidFill>
              <a:schemeClr val="bg1"/>
            </a:solidFill>
            <a:miter/>
          </a:ln>
        </p:spPr>
      </p:pic>
      <p:sp>
        <p:nvSpPr>
          <p:cNvPr id="3801" name="CustomShape 8"/>
          <p:cNvSpPr/>
          <p:nvPr/>
        </p:nvSpPr>
        <p:spPr>
          <a:xfrm>
            <a:off x="3219480" y="5273640"/>
            <a:ext cx="920160" cy="170640"/>
          </a:xfrm>
          <a:prstGeom prst="leftArrow">
            <a:avLst>
              <a:gd name="adj1" fmla="val 50000"/>
              <a:gd name="adj2" fmla="val 50000"/>
            </a:avLst>
          </a:prstGeom>
          <a:solidFill>
            <a:srgbClr val="ffff00"/>
          </a:solidFill>
          <a:ln>
            <a:solidFill>
              <a:schemeClr val="accent2">
                <a:lumMod val="60000"/>
                <a:lumOff val="40000"/>
              </a:schemeClr>
            </a:solidFill>
            <a:round/>
          </a:ln>
        </p:spPr>
        <p:style>
          <a:lnRef idx="2">
            <a:schemeClr val="accent1">
              <a:shade val="50000"/>
            </a:schemeClr>
          </a:lnRef>
          <a:fillRef idx="1">
            <a:schemeClr val="accent1"/>
          </a:fillRef>
          <a:effectRef idx="0">
            <a:schemeClr val="accent1"/>
          </a:effectRef>
          <a:fontRef idx="minor"/>
        </p:style>
      </p:sp>
      <p:sp>
        <p:nvSpPr>
          <p:cNvPr id="3802" name="CustomShape 9"/>
          <p:cNvSpPr/>
          <p:nvPr/>
        </p:nvSpPr>
        <p:spPr>
          <a:xfrm rot="10800000">
            <a:off x="7062480" y="6152760"/>
            <a:ext cx="1064520" cy="170640"/>
          </a:xfrm>
          <a:prstGeom prst="leftArrow">
            <a:avLst>
              <a:gd name="adj1" fmla="val 50000"/>
              <a:gd name="adj2" fmla="val 50000"/>
            </a:avLst>
          </a:prstGeom>
          <a:solidFill>
            <a:srgbClr val="ffff00"/>
          </a:solidFill>
          <a:ln>
            <a:solidFill>
              <a:schemeClr val="accent2">
                <a:lumMod val="60000"/>
                <a:lumOff val="40000"/>
              </a:schemeClr>
            </a:solidFill>
            <a:round/>
          </a:ln>
        </p:spPr>
        <p:style>
          <a:lnRef idx="2">
            <a:schemeClr val="accent1">
              <a:shade val="50000"/>
            </a:schemeClr>
          </a:lnRef>
          <a:fillRef idx="1">
            <a:schemeClr val="accent1"/>
          </a:fillRef>
          <a:effectRef idx="0">
            <a:schemeClr val="accent1"/>
          </a:effectRef>
          <a:fontRef idx="minor"/>
        </p:style>
      </p:sp>
      <p:sp>
        <p:nvSpPr>
          <p:cNvPr id="3803" name="CustomShape 10"/>
          <p:cNvSpPr/>
          <p:nvPr/>
        </p:nvSpPr>
        <p:spPr>
          <a:xfrm>
            <a:off x="7416720" y="1168560"/>
            <a:ext cx="1834560" cy="546840"/>
          </a:xfrm>
          <a:prstGeom prst="rect">
            <a:avLst/>
          </a:prstGeom>
          <a:noFill/>
          <a:ln>
            <a:noFill/>
          </a:ln>
        </p:spPr>
        <p:style>
          <a:lnRef idx="0"/>
          <a:fillRef idx="0"/>
          <a:effectRef idx="0"/>
          <a:fontRef idx="minor"/>
        </p:style>
        <p:txBody>
          <a:bodyPr lIns="90000" rIns="90000" tIns="45000" bIns="45000">
            <a:spAutoFit/>
          </a:bodyPr>
          <a:p>
            <a:pPr>
              <a:lnSpc>
                <a:spcPct val="100000"/>
              </a:lnSpc>
            </a:pPr>
            <a:endParaRPr b="0" lang="it-IT" sz="1800" spc="-1" strike="noStrike">
              <a:latin typeface="Arial"/>
            </a:endParaRPr>
          </a:p>
          <a:p>
            <a:pPr>
              <a:lnSpc>
                <a:spcPct val="100000"/>
              </a:lnSpc>
            </a:pPr>
            <a:r>
              <a:rPr b="0" lang="it-IT" sz="1200" spc="-1" strike="noStrike">
                <a:solidFill>
                  <a:srgbClr val="ffffff"/>
                </a:solidFill>
                <a:latin typeface="Times New Roman"/>
                <a:ea typeface="ＭＳ Ｐゴシック"/>
              </a:rPr>
              <a:t>Zhan , JES 25, 2013</a:t>
            </a:r>
            <a:endParaRPr b="0" lang="it-IT" sz="1200" spc="-1" strike="noStrike">
              <a:latin typeface="Arial"/>
            </a:endParaRPr>
          </a:p>
        </p:txBody>
      </p:sp>
    </p:spTree>
  </p:cSld>
  <p:transition>
    <p:fade/>
  </p:transition>
  <p:timing>
    <p:tnLst>
      <p:par>
        <p:cTn id="228" dur="indefinite" restart="never" nodeType="tmRoot">
          <p:childTnLst>
            <p:seq>
              <p:cTn id="229" dur="indefinite" nodeType="mainSeq"/>
              <p:prevCondLst>
                <p:cond delay="0" evt="onPrev">
                  <p:tgtEl>
                    <p:sldTgt/>
                  </p:tgtEl>
                </p:cond>
              </p:prevCondLst>
              <p:nextCondLst>
                <p:cond delay="0" evt="onNext">
                  <p:tgtEl>
                    <p:sldTgt/>
                  </p:tgtEl>
                </p:cond>
              </p:nextCondLst>
            </p:seq>
          </p:childTnLst>
        </p:cTn>
      </p:par>
    </p:tnLst>
  </p:timing>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4" name="CustomShape 1"/>
          <p:cNvSpPr/>
          <p:nvPr/>
        </p:nvSpPr>
        <p:spPr>
          <a:xfrm>
            <a:off x="2987640" y="36360"/>
            <a:ext cx="331236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3200" spc="-1" strike="noStrike">
                <a:solidFill>
                  <a:srgbClr val="ffff00"/>
                </a:solidFill>
                <a:latin typeface="Times New Roman"/>
                <a:ea typeface="ＭＳ Ｐゴシック"/>
              </a:rPr>
              <a:t>Cement plant</a:t>
            </a:r>
            <a:endParaRPr b="0" lang="it-IT" sz="3200" spc="-1" strike="noStrike">
              <a:latin typeface="Arial"/>
            </a:endParaRPr>
          </a:p>
        </p:txBody>
      </p:sp>
      <p:pic>
        <p:nvPicPr>
          <p:cNvPr id="3805" name="Picture 2" descr=""/>
          <p:cNvPicPr/>
          <p:nvPr/>
        </p:nvPicPr>
        <p:blipFill>
          <a:blip r:embed="rId1"/>
          <a:stretch/>
        </p:blipFill>
        <p:spPr>
          <a:xfrm>
            <a:off x="639720" y="744480"/>
            <a:ext cx="8367120" cy="2404440"/>
          </a:xfrm>
          <a:prstGeom prst="rect">
            <a:avLst/>
          </a:prstGeom>
          <a:ln>
            <a:noFill/>
          </a:ln>
        </p:spPr>
      </p:pic>
      <p:pic>
        <p:nvPicPr>
          <p:cNvPr id="3806" name="Picture 4" descr=""/>
          <p:cNvPicPr/>
          <p:nvPr/>
        </p:nvPicPr>
        <p:blipFill>
          <a:blip r:embed="rId2"/>
          <a:stretch/>
        </p:blipFill>
        <p:spPr>
          <a:xfrm>
            <a:off x="6300720" y="3825720"/>
            <a:ext cx="2375640" cy="2370960"/>
          </a:xfrm>
          <a:prstGeom prst="rect">
            <a:avLst/>
          </a:prstGeom>
          <a:ln>
            <a:noFill/>
          </a:ln>
        </p:spPr>
      </p:pic>
      <p:pic>
        <p:nvPicPr>
          <p:cNvPr id="3807" name="Picture 3" descr=""/>
          <p:cNvPicPr/>
          <p:nvPr/>
        </p:nvPicPr>
        <p:blipFill>
          <a:blip r:embed="rId3"/>
          <a:stretch/>
        </p:blipFill>
        <p:spPr>
          <a:xfrm>
            <a:off x="539640" y="4016520"/>
            <a:ext cx="5377680" cy="1882080"/>
          </a:xfrm>
          <a:prstGeom prst="rect">
            <a:avLst/>
          </a:prstGeom>
          <a:ln>
            <a:noFill/>
          </a:ln>
        </p:spPr>
      </p:pic>
      <p:pic>
        <p:nvPicPr>
          <p:cNvPr id="3808" name="Immagine 1" descr=""/>
          <p:cNvPicPr/>
          <p:nvPr/>
        </p:nvPicPr>
        <p:blipFill>
          <a:blip r:embed="rId4"/>
          <a:stretch/>
        </p:blipFill>
        <p:spPr>
          <a:xfrm>
            <a:off x="2700360" y="3201840"/>
            <a:ext cx="3310920" cy="2994840"/>
          </a:xfrm>
          <a:prstGeom prst="rect">
            <a:avLst/>
          </a:prstGeom>
          <a:ln w="12600">
            <a:solidFill>
              <a:srgbClr val="000000"/>
            </a:solidFill>
            <a:miter/>
          </a:ln>
          <a:effectLst>
            <a:outerShdw algn="ctr" dir="2700000" dist="35638" rotWithShape="0">
              <a:srgbClr val="808080"/>
            </a:outerShdw>
          </a:effectLst>
        </p:spPr>
      </p:pic>
    </p:spTree>
  </p:cSld>
  <p:transition>
    <p:fade/>
  </p:transition>
  <p:timing>
    <p:tnLst>
      <p:par>
        <p:cTn id="230" dur="indefinite" restart="never" nodeType="tmRoot">
          <p:childTnLst>
            <p:seq>
              <p:cTn id="231" dur="indefinite" nodeType="mainSeq">
                <p:childTnLst>
                  <p:par>
                    <p:cTn id="232" nodeType="clickEffect" fill="hold">
                      <p:stCondLst>
                        <p:cond delay="indefinite"/>
                      </p:stCondLst>
                      <p:childTnLst>
                        <p:par>
                          <p:cTn id="233" nodeType="withEffect" fill="hold">
                            <p:stCondLst>
                              <p:cond delay="0"/>
                            </p:stCondLst>
                            <p:childTnLst>
                              <p:par>
                                <p:cTn id="234" nodeType="clickEffect" fill="hold" presetClass="entr" presetID="1">
                                  <p:stCondLst>
                                    <p:cond delay="0"/>
                                  </p:stCondLst>
                                  <p:childTnLst>
                                    <p:set>
                                      <p:cBhvr>
                                        <p:cTn id="235" dur="1" fill="hold">
                                          <p:stCondLst>
                                            <p:cond delay="0"/>
                                          </p:stCondLst>
                                        </p:cTn>
                                        <p:tgtEl>
                                          <p:spTgt spid="380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66" name="CustomShape 1"/>
          <p:cNvSpPr/>
          <p:nvPr/>
        </p:nvSpPr>
        <p:spPr>
          <a:xfrm>
            <a:off x="397440" y="1384200"/>
            <a:ext cx="8353080" cy="360"/>
          </a:xfrm>
          <a:custGeom>
            <a:avLst/>
            <a:gdLst/>
            <a:ahLst/>
            <a:rect l="l" t="t" r="r" b="b"/>
            <a:pathLst>
              <a:path w="11880850" h="0">
                <a:moveTo>
                  <a:pt x="0" y="0"/>
                </a:moveTo>
                <a:lnTo>
                  <a:pt x="11880805" y="0"/>
                </a:lnTo>
              </a:path>
            </a:pathLst>
          </a:custGeom>
          <a:noFill/>
          <a:ln w="14040">
            <a:solidFill>
              <a:srgbClr val="9a9a9a"/>
            </a:solidFill>
            <a:round/>
          </a:ln>
        </p:spPr>
        <p:style>
          <a:lnRef idx="0"/>
          <a:fillRef idx="0"/>
          <a:effectRef idx="0"/>
          <a:fontRef idx="minor"/>
        </p:style>
      </p:sp>
      <p:sp>
        <p:nvSpPr>
          <p:cNvPr id="567" name="CustomShape 2"/>
          <p:cNvSpPr/>
          <p:nvPr/>
        </p:nvSpPr>
        <p:spPr>
          <a:xfrm>
            <a:off x="428760" y="781920"/>
            <a:ext cx="3831120" cy="9010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2960" spc="-86" strike="noStrike">
                <a:solidFill>
                  <a:srgbClr val="000000"/>
                </a:solidFill>
                <a:latin typeface="Arial"/>
                <a:ea typeface="ＭＳ Ｐゴシック"/>
              </a:rPr>
              <a:t>Ion</a:t>
            </a:r>
            <a:r>
              <a:rPr b="0" lang="it-IT" sz="2960" spc="-86" strike="noStrike">
                <a:solidFill>
                  <a:srgbClr val="000000"/>
                </a:solidFill>
                <a:latin typeface="Arial"/>
                <a:ea typeface="ＭＳ Ｐゴシック"/>
              </a:rPr>
              <a:t>	</a:t>
            </a:r>
            <a:r>
              <a:rPr b="0" lang="it-IT" sz="2960" spc="-60" strike="noStrike">
                <a:solidFill>
                  <a:srgbClr val="000000"/>
                </a:solidFill>
                <a:latin typeface="Arial"/>
                <a:ea typeface="ＭＳ Ｐゴシック"/>
              </a:rPr>
              <a:t>Beam</a:t>
            </a:r>
            <a:r>
              <a:rPr b="0" lang="it-IT" sz="2960" spc="-60" strike="noStrike">
                <a:solidFill>
                  <a:srgbClr val="000000"/>
                </a:solidFill>
                <a:latin typeface="Arial"/>
                <a:ea typeface="ＭＳ Ｐゴシック"/>
              </a:rPr>
              <a:t>	</a:t>
            </a:r>
            <a:r>
              <a:rPr b="0" lang="it-IT" sz="2960" spc="-100" strike="noStrike">
                <a:solidFill>
                  <a:srgbClr val="000000"/>
                </a:solidFill>
                <a:latin typeface="Arial"/>
                <a:ea typeface="ＭＳ Ｐゴシック"/>
              </a:rPr>
              <a:t>Analysis</a:t>
            </a:r>
            <a:r>
              <a:rPr b="0" lang="it-IT" sz="2960" spc="-100" strike="noStrike">
                <a:solidFill>
                  <a:srgbClr val="000000"/>
                </a:solidFill>
                <a:latin typeface="Arial"/>
                <a:ea typeface="ＭＳ Ｐゴシック"/>
              </a:rPr>
              <a:t>	</a:t>
            </a:r>
            <a:r>
              <a:rPr b="0" lang="it-IT" sz="2960" spc="-177" strike="noStrike">
                <a:solidFill>
                  <a:srgbClr val="000000"/>
                </a:solidFill>
                <a:latin typeface="Arial"/>
                <a:ea typeface="ＭＳ Ｐゴシック"/>
              </a:rPr>
              <a:t>(IBA)</a:t>
            </a:r>
            <a:endParaRPr b="0" lang="it-IT" sz="2960" spc="-1" strike="noStrike">
              <a:latin typeface="Arial"/>
            </a:endParaRPr>
          </a:p>
        </p:txBody>
      </p:sp>
      <p:sp>
        <p:nvSpPr>
          <p:cNvPr id="568" name="CustomShape 3"/>
          <p:cNvSpPr/>
          <p:nvPr/>
        </p:nvSpPr>
        <p:spPr>
          <a:xfrm>
            <a:off x="4759200" y="2429640"/>
            <a:ext cx="360" cy="194400"/>
          </a:xfrm>
          <a:custGeom>
            <a:avLst/>
            <a:gdLst/>
            <a:ahLst/>
            <a:rect l="l" t="t" r="r" b="b"/>
            <a:pathLst>
              <a:path w="0" h="277495">
                <a:moveTo>
                  <a:pt x="0" y="276922"/>
                </a:moveTo>
                <a:lnTo>
                  <a:pt x="1" y="0"/>
                </a:lnTo>
              </a:path>
            </a:pathLst>
          </a:custGeom>
          <a:noFill/>
          <a:ln w="55440">
            <a:solidFill>
              <a:srgbClr val="ffa900"/>
            </a:solidFill>
            <a:round/>
          </a:ln>
        </p:spPr>
        <p:style>
          <a:lnRef idx="0"/>
          <a:fillRef idx="0"/>
          <a:effectRef idx="0"/>
          <a:fontRef idx="minor"/>
        </p:style>
      </p:sp>
      <p:sp>
        <p:nvSpPr>
          <p:cNvPr id="569" name="CustomShape 4"/>
          <p:cNvSpPr/>
          <p:nvPr/>
        </p:nvSpPr>
        <p:spPr>
          <a:xfrm>
            <a:off x="5305320" y="3130560"/>
            <a:ext cx="1294560" cy="360"/>
          </a:xfrm>
          <a:custGeom>
            <a:avLst/>
            <a:gdLst/>
            <a:ahLst/>
            <a:rect l="l" t="t" r="r" b="b"/>
            <a:pathLst>
              <a:path w="1842134" h="0">
                <a:moveTo>
                  <a:pt x="0" y="0"/>
                </a:moveTo>
                <a:lnTo>
                  <a:pt x="1841839" y="0"/>
                </a:lnTo>
              </a:path>
            </a:pathLst>
          </a:custGeom>
          <a:noFill/>
          <a:ln w="55440">
            <a:solidFill>
              <a:srgbClr val="ffa900"/>
            </a:solidFill>
            <a:round/>
          </a:ln>
        </p:spPr>
        <p:style>
          <a:lnRef idx="0"/>
          <a:fillRef idx="0"/>
          <a:effectRef idx="0"/>
          <a:fontRef idx="minor"/>
        </p:style>
      </p:sp>
      <p:sp>
        <p:nvSpPr>
          <p:cNvPr id="570" name="CustomShape 5"/>
          <p:cNvSpPr/>
          <p:nvPr/>
        </p:nvSpPr>
        <p:spPr>
          <a:xfrm>
            <a:off x="6522480" y="3072240"/>
            <a:ext cx="116280" cy="116280"/>
          </a:xfrm>
          <a:custGeom>
            <a:avLst/>
            <a:gdLst/>
            <a:ahLst/>
            <a:rect l="l" t="t" r="r" b="b"/>
            <a:pathLst>
              <a:path w="166370" h="166370">
                <a:moveTo>
                  <a:pt x="0" y="0"/>
                </a:moveTo>
                <a:lnTo>
                  <a:pt x="0" y="166254"/>
                </a:lnTo>
                <a:lnTo>
                  <a:pt x="166076" y="83127"/>
                </a:lnTo>
                <a:lnTo>
                  <a:pt x="0" y="0"/>
                </a:lnTo>
                <a:close/>
              </a:path>
            </a:pathLst>
          </a:custGeom>
          <a:solidFill>
            <a:srgbClr val="ffa900"/>
          </a:solidFill>
          <a:ln>
            <a:noFill/>
          </a:ln>
        </p:spPr>
        <p:style>
          <a:lnRef idx="0"/>
          <a:fillRef idx="0"/>
          <a:effectRef idx="0"/>
          <a:fontRef idx="minor"/>
        </p:style>
      </p:sp>
      <p:sp>
        <p:nvSpPr>
          <p:cNvPr id="571" name="CustomShape 6"/>
          <p:cNvSpPr/>
          <p:nvPr/>
        </p:nvSpPr>
        <p:spPr>
          <a:xfrm>
            <a:off x="6602040" y="3937320"/>
            <a:ext cx="129960" cy="105120"/>
          </a:xfrm>
          <a:custGeom>
            <a:avLst/>
            <a:gdLst/>
            <a:ahLst/>
            <a:rect l="l" t="t" r="r" b="b"/>
            <a:pathLst>
              <a:path w="186054" h="150495">
                <a:moveTo>
                  <a:pt x="76365" y="0"/>
                </a:moveTo>
                <a:lnTo>
                  <a:pt x="0" y="147636"/>
                </a:lnTo>
                <a:lnTo>
                  <a:pt x="185661" y="150266"/>
                </a:lnTo>
                <a:lnTo>
                  <a:pt x="76365" y="0"/>
                </a:lnTo>
                <a:close/>
              </a:path>
            </a:pathLst>
          </a:custGeom>
          <a:solidFill>
            <a:srgbClr val="ffa900"/>
          </a:solidFill>
          <a:ln>
            <a:noFill/>
          </a:ln>
        </p:spPr>
        <p:style>
          <a:lnRef idx="0"/>
          <a:fillRef idx="0"/>
          <a:effectRef idx="0"/>
          <a:fontRef idx="minor"/>
        </p:style>
      </p:sp>
      <p:sp>
        <p:nvSpPr>
          <p:cNvPr id="572" name="CustomShape 7"/>
          <p:cNvSpPr/>
          <p:nvPr/>
        </p:nvSpPr>
        <p:spPr>
          <a:xfrm>
            <a:off x="4975920" y="2977560"/>
            <a:ext cx="442800" cy="474480"/>
          </a:xfrm>
          <a:custGeom>
            <a:avLst/>
            <a:gdLst/>
            <a:ahLst/>
            <a:rect l="l" t="t" r="r" b="b"/>
            <a:pathLst>
              <a:path w="630554" h="675639">
                <a:moveTo>
                  <a:pt x="394497" y="0"/>
                </a:moveTo>
                <a:lnTo>
                  <a:pt x="0" y="193304"/>
                </a:lnTo>
                <a:lnTo>
                  <a:pt x="235579" y="675110"/>
                </a:lnTo>
                <a:lnTo>
                  <a:pt x="630077" y="481806"/>
                </a:lnTo>
                <a:lnTo>
                  <a:pt x="394497" y="0"/>
                </a:lnTo>
                <a:close/>
              </a:path>
            </a:pathLst>
          </a:custGeom>
          <a:solidFill>
            <a:srgbClr val="0080ff"/>
          </a:solidFill>
          <a:ln>
            <a:noFill/>
          </a:ln>
        </p:spPr>
        <p:style>
          <a:lnRef idx="0"/>
          <a:fillRef idx="0"/>
          <a:effectRef idx="0"/>
          <a:fontRef idx="minor"/>
        </p:style>
      </p:sp>
      <p:sp>
        <p:nvSpPr>
          <p:cNvPr id="573" name="CustomShape 8"/>
          <p:cNvSpPr/>
          <p:nvPr/>
        </p:nvSpPr>
        <p:spPr>
          <a:xfrm>
            <a:off x="4062240" y="2800080"/>
            <a:ext cx="1078920" cy="651600"/>
          </a:xfrm>
          <a:custGeom>
            <a:avLst/>
            <a:gdLst/>
            <a:ahLst/>
            <a:rect l="l" t="t" r="r" b="b"/>
            <a:pathLst>
              <a:path w="1535429" h="927735">
                <a:moveTo>
                  <a:pt x="0" y="0"/>
                </a:moveTo>
                <a:lnTo>
                  <a:pt x="235579" y="481803"/>
                </a:lnTo>
                <a:lnTo>
                  <a:pt x="1534991" y="927656"/>
                </a:lnTo>
                <a:lnTo>
                  <a:pt x="1299411" y="445850"/>
                </a:lnTo>
                <a:lnTo>
                  <a:pt x="0" y="0"/>
                </a:lnTo>
                <a:close/>
              </a:path>
            </a:pathLst>
          </a:custGeom>
          <a:solidFill>
            <a:srgbClr val="006ad7"/>
          </a:solidFill>
          <a:ln>
            <a:noFill/>
          </a:ln>
        </p:spPr>
        <p:style>
          <a:lnRef idx="0"/>
          <a:fillRef idx="0"/>
          <a:effectRef idx="0"/>
          <a:fontRef idx="minor"/>
        </p:style>
      </p:sp>
      <p:sp>
        <p:nvSpPr>
          <p:cNvPr id="574" name="CustomShape 9"/>
          <p:cNvSpPr/>
          <p:nvPr/>
        </p:nvSpPr>
        <p:spPr>
          <a:xfrm>
            <a:off x="4062240" y="2664000"/>
            <a:ext cx="1190520" cy="448920"/>
          </a:xfrm>
          <a:custGeom>
            <a:avLst/>
            <a:gdLst/>
            <a:ahLst/>
            <a:rect l="l" t="t" r="r" b="b"/>
            <a:pathLst>
              <a:path w="1694179" h="639445">
                <a:moveTo>
                  <a:pt x="394495" y="0"/>
                </a:moveTo>
                <a:lnTo>
                  <a:pt x="0" y="193304"/>
                </a:lnTo>
                <a:lnTo>
                  <a:pt x="1299411" y="639154"/>
                </a:lnTo>
                <a:lnTo>
                  <a:pt x="1693909" y="445850"/>
                </a:lnTo>
                <a:lnTo>
                  <a:pt x="394495" y="0"/>
                </a:lnTo>
                <a:close/>
              </a:path>
            </a:pathLst>
          </a:custGeom>
          <a:solidFill>
            <a:srgbClr val="3e9aff"/>
          </a:solidFill>
          <a:ln>
            <a:noFill/>
          </a:ln>
        </p:spPr>
        <p:style>
          <a:lnRef idx="0"/>
          <a:fillRef idx="0"/>
          <a:effectRef idx="0"/>
          <a:fontRef idx="minor"/>
        </p:style>
      </p:sp>
      <p:sp>
        <p:nvSpPr>
          <p:cNvPr id="575" name="CustomShape 10"/>
          <p:cNvSpPr/>
          <p:nvPr/>
        </p:nvSpPr>
        <p:spPr>
          <a:xfrm>
            <a:off x="2304360" y="3143520"/>
            <a:ext cx="2222280" cy="321480"/>
          </a:xfrm>
          <a:custGeom>
            <a:avLst/>
            <a:gdLst/>
            <a:ahLst/>
            <a:rect l="l" t="t" r="r" b="b"/>
            <a:pathLst>
              <a:path w="3161665" h="458470">
                <a:moveTo>
                  <a:pt x="3161649" y="0"/>
                </a:moveTo>
                <a:lnTo>
                  <a:pt x="0" y="458319"/>
                </a:lnTo>
              </a:path>
            </a:pathLst>
          </a:custGeom>
          <a:noFill/>
          <a:ln w="37080">
            <a:solidFill>
              <a:srgbClr val="002f73"/>
            </a:solidFill>
            <a:round/>
          </a:ln>
        </p:spPr>
        <p:style>
          <a:lnRef idx="0"/>
          <a:fillRef idx="0"/>
          <a:effectRef idx="0"/>
          <a:fontRef idx="minor"/>
        </p:style>
      </p:sp>
      <p:sp>
        <p:nvSpPr>
          <p:cNvPr id="576" name="CustomShape 11"/>
          <p:cNvSpPr/>
          <p:nvPr/>
        </p:nvSpPr>
        <p:spPr>
          <a:xfrm>
            <a:off x="4488480" y="3104640"/>
            <a:ext cx="77400" cy="77040"/>
          </a:xfrm>
          <a:custGeom>
            <a:avLst/>
            <a:gdLst/>
            <a:ahLst/>
            <a:rect l="l" t="t" r="r" b="b"/>
            <a:pathLst>
              <a:path w="111125" h="110489">
                <a:moveTo>
                  <a:pt x="61080" y="0"/>
                </a:moveTo>
                <a:lnTo>
                  <a:pt x="23504" y="9974"/>
                </a:lnTo>
                <a:lnTo>
                  <a:pt x="0" y="54015"/>
                </a:lnTo>
                <a:lnTo>
                  <a:pt x="3391" y="69465"/>
                </a:lnTo>
                <a:lnTo>
                  <a:pt x="26488" y="101660"/>
                </a:lnTo>
                <a:lnTo>
                  <a:pt x="49181" y="110155"/>
                </a:lnTo>
                <a:lnTo>
                  <a:pt x="61722" y="110155"/>
                </a:lnTo>
                <a:lnTo>
                  <a:pt x="97269" y="91307"/>
                </a:lnTo>
                <a:lnTo>
                  <a:pt x="110721" y="55409"/>
                </a:lnTo>
                <a:lnTo>
                  <a:pt x="107297" y="40158"/>
                </a:lnTo>
                <a:lnTo>
                  <a:pt x="83972" y="8314"/>
                </a:lnTo>
                <a:lnTo>
                  <a:pt x="61080" y="0"/>
                </a:lnTo>
                <a:close/>
              </a:path>
            </a:pathLst>
          </a:custGeom>
          <a:solidFill>
            <a:srgbClr val="002f73"/>
          </a:solidFill>
          <a:ln>
            <a:noFill/>
          </a:ln>
        </p:spPr>
        <p:style>
          <a:lnRef idx="0"/>
          <a:fillRef idx="0"/>
          <a:effectRef idx="0"/>
          <a:fontRef idx="minor"/>
        </p:style>
      </p:sp>
      <p:sp>
        <p:nvSpPr>
          <p:cNvPr id="577" name="CustomShape 12"/>
          <p:cNvSpPr/>
          <p:nvPr/>
        </p:nvSpPr>
        <p:spPr>
          <a:xfrm>
            <a:off x="2278440" y="3419640"/>
            <a:ext cx="82440" cy="76680"/>
          </a:xfrm>
          <a:custGeom>
            <a:avLst/>
            <a:gdLst/>
            <a:ahLst/>
            <a:rect l="l" t="t" r="r" b="b"/>
            <a:pathLst>
              <a:path w="118110" h="109854">
                <a:moveTo>
                  <a:pt x="101640" y="0"/>
                </a:moveTo>
                <a:lnTo>
                  <a:pt x="0" y="70730"/>
                </a:lnTo>
                <a:lnTo>
                  <a:pt x="117508" y="109691"/>
                </a:lnTo>
                <a:lnTo>
                  <a:pt x="101640" y="0"/>
                </a:lnTo>
                <a:close/>
              </a:path>
            </a:pathLst>
          </a:custGeom>
          <a:solidFill>
            <a:srgbClr val="002f73"/>
          </a:solidFill>
          <a:ln>
            <a:noFill/>
          </a:ln>
        </p:spPr>
        <p:style>
          <a:lnRef idx="0"/>
          <a:fillRef idx="0"/>
          <a:effectRef idx="0"/>
          <a:fontRef idx="minor"/>
        </p:style>
      </p:sp>
      <p:sp>
        <p:nvSpPr>
          <p:cNvPr id="578" name="CustomShape 13"/>
          <p:cNvSpPr/>
          <p:nvPr/>
        </p:nvSpPr>
        <p:spPr>
          <a:xfrm>
            <a:off x="2577600" y="2239560"/>
            <a:ext cx="1931040" cy="897120"/>
          </a:xfrm>
          <a:custGeom>
            <a:avLst/>
            <a:gdLst/>
            <a:ahLst/>
            <a:rect l="l" t="t" r="r" b="b"/>
            <a:pathLst>
              <a:path w="2747645" h="1276985">
                <a:moveTo>
                  <a:pt x="0" y="0"/>
                </a:moveTo>
                <a:lnTo>
                  <a:pt x="2747160" y="1276382"/>
                </a:lnTo>
              </a:path>
            </a:pathLst>
          </a:custGeom>
          <a:noFill/>
          <a:ln w="37080">
            <a:solidFill>
              <a:srgbClr val="002f73"/>
            </a:solidFill>
            <a:round/>
          </a:ln>
        </p:spPr>
        <p:style>
          <a:lnRef idx="0"/>
          <a:fillRef idx="0"/>
          <a:effectRef idx="0"/>
          <a:fontRef idx="minor"/>
        </p:style>
      </p:sp>
      <p:sp>
        <p:nvSpPr>
          <p:cNvPr id="579" name="CustomShape 14"/>
          <p:cNvSpPr/>
          <p:nvPr/>
        </p:nvSpPr>
        <p:spPr>
          <a:xfrm>
            <a:off x="2554200" y="2225880"/>
            <a:ext cx="86400" cy="70200"/>
          </a:xfrm>
          <a:custGeom>
            <a:avLst/>
            <a:gdLst/>
            <a:ahLst/>
            <a:rect l="l" t="t" r="r" b="b"/>
            <a:pathLst>
              <a:path w="123825" h="100964">
                <a:moveTo>
                  <a:pt x="123734" y="0"/>
                </a:moveTo>
                <a:lnTo>
                  <a:pt x="0" y="3605"/>
                </a:lnTo>
                <a:lnTo>
                  <a:pt x="77122" y="100534"/>
                </a:lnTo>
                <a:lnTo>
                  <a:pt x="123734" y="0"/>
                </a:lnTo>
                <a:close/>
              </a:path>
            </a:pathLst>
          </a:custGeom>
          <a:solidFill>
            <a:srgbClr val="002f73"/>
          </a:solidFill>
          <a:ln>
            <a:noFill/>
          </a:ln>
        </p:spPr>
        <p:style>
          <a:lnRef idx="0"/>
          <a:fillRef idx="0"/>
          <a:effectRef idx="0"/>
          <a:fontRef idx="minor"/>
        </p:style>
      </p:sp>
      <p:sp>
        <p:nvSpPr>
          <p:cNvPr id="580" name="CustomShape 15"/>
          <p:cNvSpPr/>
          <p:nvPr/>
        </p:nvSpPr>
        <p:spPr>
          <a:xfrm>
            <a:off x="3538440" y="3143520"/>
            <a:ext cx="952920" cy="1206000"/>
          </a:xfrm>
          <a:custGeom>
            <a:avLst/>
            <a:gdLst/>
            <a:ahLst/>
            <a:rect l="l" t="t" r="r" b="b"/>
            <a:pathLst>
              <a:path w="1356360" h="1716404">
                <a:moveTo>
                  <a:pt x="1355956" y="0"/>
                </a:moveTo>
                <a:lnTo>
                  <a:pt x="0" y="1715808"/>
                </a:lnTo>
              </a:path>
            </a:pathLst>
          </a:custGeom>
          <a:noFill/>
          <a:ln w="37080">
            <a:solidFill>
              <a:srgbClr val="002f73"/>
            </a:solidFill>
            <a:round/>
          </a:ln>
        </p:spPr>
        <p:style>
          <a:lnRef idx="0"/>
          <a:fillRef idx="0"/>
          <a:effectRef idx="0"/>
          <a:fontRef idx="minor"/>
        </p:style>
      </p:sp>
      <p:sp>
        <p:nvSpPr>
          <p:cNvPr id="581" name="CustomShape 16"/>
          <p:cNvSpPr/>
          <p:nvPr/>
        </p:nvSpPr>
        <p:spPr>
          <a:xfrm>
            <a:off x="3522240" y="4285080"/>
            <a:ext cx="78480" cy="84960"/>
          </a:xfrm>
          <a:custGeom>
            <a:avLst/>
            <a:gdLst/>
            <a:ahLst/>
            <a:rect l="l" t="t" r="r" b="b"/>
            <a:pathLst>
              <a:path w="112395" h="121920">
                <a:moveTo>
                  <a:pt x="25279" y="0"/>
                </a:moveTo>
                <a:lnTo>
                  <a:pt x="0" y="121307"/>
                </a:lnTo>
                <a:lnTo>
                  <a:pt x="112109" y="68767"/>
                </a:lnTo>
                <a:lnTo>
                  <a:pt x="25279" y="0"/>
                </a:lnTo>
                <a:close/>
              </a:path>
            </a:pathLst>
          </a:custGeom>
          <a:solidFill>
            <a:srgbClr val="002f73"/>
          </a:solidFill>
          <a:ln>
            <a:noFill/>
          </a:ln>
        </p:spPr>
        <p:style>
          <a:lnRef idx="0"/>
          <a:fillRef idx="0"/>
          <a:effectRef idx="0"/>
          <a:fontRef idx="minor"/>
        </p:style>
      </p:sp>
      <p:sp>
        <p:nvSpPr>
          <p:cNvPr id="582" name="CustomShape 17"/>
          <p:cNvSpPr/>
          <p:nvPr/>
        </p:nvSpPr>
        <p:spPr>
          <a:xfrm>
            <a:off x="4509000" y="3143520"/>
            <a:ext cx="1232640" cy="1120680"/>
          </a:xfrm>
          <a:custGeom>
            <a:avLst/>
            <a:gdLst/>
            <a:ahLst/>
            <a:rect l="l" t="t" r="r" b="b"/>
            <a:pathLst>
              <a:path w="1753870" h="1595120">
                <a:moveTo>
                  <a:pt x="0" y="0"/>
                </a:moveTo>
                <a:lnTo>
                  <a:pt x="1753400" y="1594981"/>
                </a:lnTo>
              </a:path>
            </a:pathLst>
          </a:custGeom>
          <a:noFill/>
          <a:ln w="37080">
            <a:solidFill>
              <a:srgbClr val="002f73"/>
            </a:solidFill>
            <a:round/>
          </a:ln>
        </p:spPr>
        <p:style>
          <a:lnRef idx="0"/>
          <a:fillRef idx="0"/>
          <a:effectRef idx="0"/>
          <a:fontRef idx="minor"/>
        </p:style>
      </p:sp>
      <p:sp>
        <p:nvSpPr>
          <p:cNvPr id="583" name="CustomShape 18"/>
          <p:cNvSpPr/>
          <p:nvPr/>
        </p:nvSpPr>
        <p:spPr>
          <a:xfrm>
            <a:off x="5677200" y="4201200"/>
            <a:ext cx="83160" cy="80640"/>
          </a:xfrm>
          <a:custGeom>
            <a:avLst/>
            <a:gdLst/>
            <a:ahLst/>
            <a:rect l="l" t="t" r="r" b="b"/>
            <a:pathLst>
              <a:path w="119379" h="115570">
                <a:moveTo>
                  <a:pt x="74457" y="0"/>
                </a:moveTo>
                <a:lnTo>
                  <a:pt x="0" y="82029"/>
                </a:lnTo>
                <a:lnTo>
                  <a:pt x="119170" y="115552"/>
                </a:lnTo>
                <a:lnTo>
                  <a:pt x="74457" y="0"/>
                </a:lnTo>
                <a:close/>
              </a:path>
            </a:pathLst>
          </a:custGeom>
          <a:solidFill>
            <a:srgbClr val="002f73"/>
          </a:solidFill>
          <a:ln>
            <a:noFill/>
          </a:ln>
        </p:spPr>
        <p:style>
          <a:lnRef idx="0"/>
          <a:fillRef idx="0"/>
          <a:effectRef idx="0"/>
          <a:fontRef idx="minor"/>
        </p:style>
      </p:sp>
      <p:sp>
        <p:nvSpPr>
          <p:cNvPr id="584" name="CustomShape 19"/>
          <p:cNvSpPr/>
          <p:nvPr/>
        </p:nvSpPr>
        <p:spPr>
          <a:xfrm>
            <a:off x="4740480" y="2426400"/>
            <a:ext cx="946440" cy="360"/>
          </a:xfrm>
          <a:custGeom>
            <a:avLst/>
            <a:gdLst/>
            <a:ahLst/>
            <a:rect l="l" t="t" r="r" b="b"/>
            <a:pathLst>
              <a:path w="1346834" h="0">
                <a:moveTo>
                  <a:pt x="0" y="0"/>
                </a:moveTo>
                <a:lnTo>
                  <a:pt x="1346467" y="1"/>
                </a:lnTo>
              </a:path>
            </a:pathLst>
          </a:custGeom>
          <a:noFill/>
          <a:ln w="55440">
            <a:solidFill>
              <a:srgbClr val="ffa900"/>
            </a:solidFill>
            <a:round/>
          </a:ln>
        </p:spPr>
        <p:style>
          <a:lnRef idx="0"/>
          <a:fillRef idx="0"/>
          <a:effectRef idx="0"/>
          <a:fontRef idx="minor"/>
        </p:style>
      </p:sp>
      <p:sp>
        <p:nvSpPr>
          <p:cNvPr id="585" name="CustomShape 20"/>
          <p:cNvSpPr/>
          <p:nvPr/>
        </p:nvSpPr>
        <p:spPr>
          <a:xfrm>
            <a:off x="5456160" y="2332800"/>
            <a:ext cx="748800" cy="186480"/>
          </a:xfrm>
          <a:custGeom>
            <a:avLst/>
            <a:gdLst/>
            <a:ahLst/>
            <a:rect l="l" t="t" r="r" b="b"/>
            <a:pathLst>
              <a:path w="1066165" h="266064">
                <a:moveTo>
                  <a:pt x="1066006" y="266062"/>
                </a:moveTo>
                <a:lnTo>
                  <a:pt x="0" y="133031"/>
                </a:lnTo>
                <a:lnTo>
                  <a:pt x="1066006" y="0"/>
                </a:lnTo>
                <a:lnTo>
                  <a:pt x="1066006" y="266062"/>
                </a:lnTo>
                <a:close/>
              </a:path>
            </a:pathLst>
          </a:custGeom>
          <a:noFill/>
          <a:ln w="55440">
            <a:solidFill>
              <a:srgbClr val="ffa900"/>
            </a:solidFill>
            <a:round/>
          </a:ln>
        </p:spPr>
        <p:style>
          <a:lnRef idx="0"/>
          <a:fillRef idx="0"/>
          <a:effectRef idx="0"/>
          <a:fontRef idx="minor"/>
        </p:style>
      </p:sp>
      <p:sp>
        <p:nvSpPr>
          <p:cNvPr id="586" name="CustomShape 21"/>
          <p:cNvSpPr/>
          <p:nvPr/>
        </p:nvSpPr>
        <p:spPr>
          <a:xfrm>
            <a:off x="5970240" y="2429640"/>
            <a:ext cx="569880" cy="360"/>
          </a:xfrm>
          <a:custGeom>
            <a:avLst/>
            <a:gdLst/>
            <a:ahLst/>
            <a:rect l="l" t="t" r="r" b="b"/>
            <a:pathLst>
              <a:path w="811529" h="0">
                <a:moveTo>
                  <a:pt x="0" y="0"/>
                </a:moveTo>
                <a:lnTo>
                  <a:pt x="811325" y="1"/>
                </a:lnTo>
              </a:path>
            </a:pathLst>
          </a:custGeom>
          <a:noFill/>
          <a:ln w="55440">
            <a:solidFill>
              <a:srgbClr val="ffa900"/>
            </a:solidFill>
            <a:round/>
          </a:ln>
        </p:spPr>
        <p:style>
          <a:lnRef idx="0"/>
          <a:fillRef idx="0"/>
          <a:effectRef idx="0"/>
          <a:fontRef idx="minor"/>
        </p:style>
      </p:sp>
      <p:sp>
        <p:nvSpPr>
          <p:cNvPr id="587" name="CustomShape 22"/>
          <p:cNvSpPr/>
          <p:nvPr/>
        </p:nvSpPr>
        <p:spPr>
          <a:xfrm>
            <a:off x="2554200" y="3137040"/>
            <a:ext cx="1816200" cy="6120"/>
          </a:xfrm>
          <a:custGeom>
            <a:avLst/>
            <a:gdLst/>
            <a:ahLst/>
            <a:rect l="l" t="t" r="r" b="b"/>
            <a:pathLst>
              <a:path w="2583815" h="9525">
                <a:moveTo>
                  <a:pt x="0" y="8979"/>
                </a:moveTo>
                <a:lnTo>
                  <a:pt x="2583419" y="0"/>
                </a:lnTo>
              </a:path>
            </a:pathLst>
          </a:custGeom>
          <a:noFill/>
          <a:ln w="73800">
            <a:solidFill>
              <a:srgbClr val="ce1c00"/>
            </a:solidFill>
            <a:round/>
          </a:ln>
        </p:spPr>
        <p:style>
          <a:lnRef idx="0"/>
          <a:fillRef idx="0"/>
          <a:effectRef idx="0"/>
          <a:fontRef idx="minor"/>
        </p:style>
      </p:sp>
      <p:sp>
        <p:nvSpPr>
          <p:cNvPr id="588" name="CustomShape 23"/>
          <p:cNvSpPr/>
          <p:nvPr/>
        </p:nvSpPr>
        <p:spPr>
          <a:xfrm>
            <a:off x="4266720" y="3059640"/>
            <a:ext cx="155520" cy="155520"/>
          </a:xfrm>
          <a:custGeom>
            <a:avLst/>
            <a:gdLst/>
            <a:ahLst/>
            <a:rect l="l" t="t" r="r" b="b"/>
            <a:pathLst>
              <a:path w="222250" h="222250">
                <a:moveTo>
                  <a:pt x="0" y="0"/>
                </a:moveTo>
                <a:lnTo>
                  <a:pt x="769" y="221672"/>
                </a:lnTo>
                <a:lnTo>
                  <a:pt x="221819" y="110065"/>
                </a:lnTo>
                <a:lnTo>
                  <a:pt x="0" y="0"/>
                </a:lnTo>
                <a:close/>
              </a:path>
            </a:pathLst>
          </a:custGeom>
          <a:solidFill>
            <a:srgbClr val="ce1c00"/>
          </a:solidFill>
          <a:ln>
            <a:noFill/>
          </a:ln>
        </p:spPr>
        <p:style>
          <a:lnRef idx="0"/>
          <a:fillRef idx="0"/>
          <a:effectRef idx="0"/>
          <a:fontRef idx="minor"/>
        </p:style>
      </p:sp>
      <p:sp>
        <p:nvSpPr>
          <p:cNvPr id="589" name="CustomShape 24"/>
          <p:cNvSpPr/>
          <p:nvPr/>
        </p:nvSpPr>
        <p:spPr>
          <a:xfrm>
            <a:off x="4344840" y="3176640"/>
            <a:ext cx="181800" cy="887400"/>
          </a:xfrm>
          <a:custGeom>
            <a:avLst/>
            <a:gdLst/>
            <a:ahLst/>
            <a:rect l="l" t="t" r="r" b="b"/>
            <a:pathLst>
              <a:path w="259714" h="1263014">
                <a:moveTo>
                  <a:pt x="259589" y="0"/>
                </a:moveTo>
                <a:lnTo>
                  <a:pt x="0" y="1262447"/>
                </a:lnTo>
              </a:path>
            </a:pathLst>
          </a:custGeom>
          <a:noFill/>
          <a:ln w="41400">
            <a:solidFill>
              <a:srgbClr val="002f73"/>
            </a:solidFill>
            <a:round/>
          </a:ln>
        </p:spPr>
        <p:style>
          <a:lnRef idx="0"/>
          <a:fillRef idx="0"/>
          <a:effectRef idx="0"/>
          <a:fontRef idx="minor"/>
        </p:style>
      </p:sp>
      <p:sp>
        <p:nvSpPr>
          <p:cNvPr id="590" name="CustomShape 25"/>
          <p:cNvSpPr/>
          <p:nvPr/>
        </p:nvSpPr>
        <p:spPr>
          <a:xfrm>
            <a:off x="4313520" y="3998160"/>
            <a:ext cx="85320" cy="94320"/>
          </a:xfrm>
          <a:custGeom>
            <a:avLst/>
            <a:gdLst/>
            <a:ahLst/>
            <a:rect l="l" t="t" r="r" b="b"/>
            <a:pathLst>
              <a:path w="122554" h="135254">
                <a:moveTo>
                  <a:pt x="0" y="0"/>
                </a:moveTo>
                <a:lnTo>
                  <a:pt x="35886" y="134700"/>
                </a:lnTo>
                <a:lnTo>
                  <a:pt x="122000" y="25139"/>
                </a:lnTo>
                <a:lnTo>
                  <a:pt x="0" y="0"/>
                </a:lnTo>
                <a:close/>
              </a:path>
            </a:pathLst>
          </a:custGeom>
          <a:solidFill>
            <a:srgbClr val="002f73"/>
          </a:solidFill>
          <a:ln>
            <a:noFill/>
          </a:ln>
        </p:spPr>
        <p:style>
          <a:lnRef idx="0"/>
          <a:fillRef idx="0"/>
          <a:effectRef idx="0"/>
          <a:fontRef idx="minor"/>
        </p:style>
      </p:sp>
      <p:sp>
        <p:nvSpPr>
          <p:cNvPr id="591" name="CustomShape 26"/>
          <p:cNvSpPr/>
          <p:nvPr/>
        </p:nvSpPr>
        <p:spPr>
          <a:xfrm>
            <a:off x="4491000" y="3104640"/>
            <a:ext cx="68040" cy="76680"/>
          </a:xfrm>
          <a:custGeom>
            <a:avLst/>
            <a:gdLst/>
            <a:ahLst/>
            <a:rect l="l" t="t" r="r" b="b"/>
            <a:pathLst>
              <a:path w="97789" h="109854">
                <a:moveTo>
                  <a:pt x="44616" y="0"/>
                </a:moveTo>
                <a:lnTo>
                  <a:pt x="5773" y="30971"/>
                </a:lnTo>
                <a:lnTo>
                  <a:pt x="0" y="62888"/>
                </a:lnTo>
                <a:lnTo>
                  <a:pt x="3135" y="75865"/>
                </a:lnTo>
                <a:lnTo>
                  <a:pt x="29454" y="104066"/>
                </a:lnTo>
                <a:lnTo>
                  <a:pt x="59905" y="109517"/>
                </a:lnTo>
                <a:lnTo>
                  <a:pt x="72144" y="104193"/>
                </a:lnTo>
                <a:lnTo>
                  <a:pt x="82547" y="95546"/>
                </a:lnTo>
                <a:lnTo>
                  <a:pt x="90606" y="84149"/>
                </a:lnTo>
                <a:lnTo>
                  <a:pt x="95814" y="70578"/>
                </a:lnTo>
                <a:lnTo>
                  <a:pt x="97663" y="55408"/>
                </a:lnTo>
                <a:lnTo>
                  <a:pt x="97656" y="54487"/>
                </a:lnTo>
                <a:lnTo>
                  <a:pt x="82513" y="15822"/>
                </a:lnTo>
                <a:lnTo>
                  <a:pt x="44616" y="0"/>
                </a:lnTo>
                <a:close/>
              </a:path>
            </a:pathLst>
          </a:custGeom>
          <a:solidFill>
            <a:srgbClr val="ce1c00"/>
          </a:solidFill>
          <a:ln>
            <a:noFill/>
          </a:ln>
        </p:spPr>
        <p:style>
          <a:lnRef idx="0"/>
          <a:fillRef idx="0"/>
          <a:effectRef idx="0"/>
          <a:fontRef idx="minor"/>
        </p:style>
      </p:sp>
      <p:sp>
        <p:nvSpPr>
          <p:cNvPr id="592" name="CustomShape 27"/>
          <p:cNvSpPr/>
          <p:nvPr/>
        </p:nvSpPr>
        <p:spPr>
          <a:xfrm>
            <a:off x="4491000" y="3104640"/>
            <a:ext cx="68040" cy="76680"/>
          </a:xfrm>
          <a:custGeom>
            <a:avLst/>
            <a:gdLst/>
            <a:ahLst/>
            <a:rect l="l" t="t" r="r" b="b"/>
            <a:pathLst>
              <a:path w="97789" h="109854">
                <a:moveTo>
                  <a:pt x="97662" y="55407"/>
                </a:moveTo>
                <a:lnTo>
                  <a:pt x="82546" y="95545"/>
                </a:lnTo>
                <a:lnTo>
                  <a:pt x="59904" y="109516"/>
                </a:lnTo>
                <a:lnTo>
                  <a:pt x="43467" y="108419"/>
                </a:lnTo>
                <a:lnTo>
                  <a:pt x="9168" y="87346"/>
                </a:lnTo>
                <a:lnTo>
                  <a:pt x="0" y="62886"/>
                </a:lnTo>
                <a:lnTo>
                  <a:pt x="1405" y="45789"/>
                </a:lnTo>
                <a:lnTo>
                  <a:pt x="21745" y="9270"/>
                </a:lnTo>
                <a:lnTo>
                  <a:pt x="44618" y="0"/>
                </a:lnTo>
                <a:lnTo>
                  <a:pt x="59201" y="1871"/>
                </a:lnTo>
                <a:lnTo>
                  <a:pt x="90550" y="26866"/>
                </a:lnTo>
                <a:lnTo>
                  <a:pt x="97662" y="55407"/>
                </a:lnTo>
                <a:close/>
              </a:path>
            </a:pathLst>
          </a:custGeom>
          <a:noFill/>
          <a:ln w="37080">
            <a:solidFill>
              <a:srgbClr val="8e8a6c"/>
            </a:solidFill>
            <a:round/>
          </a:ln>
        </p:spPr>
        <p:style>
          <a:lnRef idx="0"/>
          <a:fillRef idx="0"/>
          <a:effectRef idx="0"/>
          <a:fontRef idx="minor"/>
        </p:style>
      </p:sp>
      <p:sp>
        <p:nvSpPr>
          <p:cNvPr id="593" name="CustomShape 28"/>
          <p:cNvSpPr/>
          <p:nvPr/>
        </p:nvSpPr>
        <p:spPr>
          <a:xfrm>
            <a:off x="545040" y="1788480"/>
            <a:ext cx="1864080" cy="1582920"/>
          </a:xfrm>
          <a:prstGeom prst="rect">
            <a:avLst/>
          </a:prstGeom>
          <a:noFill/>
          <a:ln>
            <a:noFill/>
          </a:ln>
        </p:spPr>
        <p:style>
          <a:lnRef idx="0"/>
          <a:fillRef idx="0"/>
          <a:effectRef idx="0"/>
          <a:fontRef idx="minor"/>
        </p:style>
        <p:txBody>
          <a:bodyPr lIns="0" rIns="0" tIns="0" bIns="0">
            <a:spAutoFit/>
          </a:bodyPr>
          <a:p>
            <a:pPr marL="938520" indent="-90360">
              <a:lnSpc>
                <a:spcPct val="116000"/>
              </a:lnSpc>
            </a:pPr>
            <a:r>
              <a:rPr b="1" lang="it-IT" sz="1829" spc="-1" strike="noStrike">
                <a:solidFill>
                  <a:srgbClr val="002060"/>
                </a:solidFill>
                <a:latin typeface="Calibri"/>
                <a:ea typeface="ＭＳ Ｐゴシック"/>
              </a:rPr>
              <a:t>X-</a:t>
            </a:r>
            <a:r>
              <a:rPr b="1" lang="it-IT" sz="1829" spc="-4" strike="noStrike">
                <a:solidFill>
                  <a:srgbClr val="002060"/>
                </a:solidFill>
                <a:latin typeface="Calibri"/>
                <a:ea typeface="ＭＳ Ｐゴシック"/>
              </a:rPr>
              <a:t>r</a:t>
            </a:r>
            <a:r>
              <a:rPr b="1" lang="it-IT" sz="1829" spc="-1" strike="noStrike">
                <a:solidFill>
                  <a:srgbClr val="002060"/>
                </a:solidFill>
                <a:latin typeface="Calibri"/>
                <a:ea typeface="ＭＳ Ｐゴシック"/>
              </a:rPr>
              <a:t>ays P</a:t>
            </a:r>
            <a:r>
              <a:rPr b="1" lang="it-IT" sz="1829" spc="-4" strike="noStrike">
                <a:solidFill>
                  <a:srgbClr val="002060"/>
                </a:solidFill>
                <a:latin typeface="Calibri"/>
                <a:ea typeface="ＭＳ Ｐゴシック"/>
              </a:rPr>
              <a:t>I</a:t>
            </a:r>
            <a:r>
              <a:rPr b="1" lang="it-IT" sz="1829" spc="-1" strike="noStrike">
                <a:solidFill>
                  <a:srgbClr val="002060"/>
                </a:solidFill>
                <a:latin typeface="Calibri"/>
                <a:ea typeface="ＭＳ Ｐゴシック"/>
              </a:rPr>
              <a:t>XE</a:t>
            </a:r>
            <a:endParaRPr b="0" lang="it-IT" sz="1829" spc="-1" strike="noStrike">
              <a:latin typeface="Arial"/>
            </a:endParaRPr>
          </a:p>
          <a:p>
            <a:pPr marL="47160" indent="-90360" algn="ctr">
              <a:lnSpc>
                <a:spcPts val="2081"/>
              </a:lnSpc>
            </a:pPr>
            <a:r>
              <a:rPr b="1" lang="it-IT" sz="1829" spc="-1" strike="noStrike">
                <a:solidFill>
                  <a:srgbClr val="002060"/>
                </a:solidFill>
                <a:latin typeface="Calibri"/>
                <a:ea typeface="ＭＳ Ｐゴシック"/>
              </a:rPr>
              <a:t>G</a:t>
            </a:r>
            <a:r>
              <a:rPr b="1" lang="it-IT" sz="1829" spc="-4" strike="noStrike">
                <a:solidFill>
                  <a:srgbClr val="002060"/>
                </a:solidFill>
                <a:latin typeface="Calibri"/>
                <a:ea typeface="ＭＳ Ｐゴシック"/>
              </a:rPr>
              <a:t>amma</a:t>
            </a:r>
            <a:r>
              <a:rPr b="1" lang="it-IT" sz="1829" spc="-1" strike="noStrike">
                <a:solidFill>
                  <a:srgbClr val="002060"/>
                </a:solidFill>
                <a:latin typeface="Calibri"/>
                <a:ea typeface="ＭＳ Ｐゴシック"/>
              </a:rPr>
              <a:t>-r</a:t>
            </a:r>
            <a:r>
              <a:rPr b="1" lang="it-IT" sz="1829" spc="-4" strike="noStrike">
                <a:solidFill>
                  <a:srgbClr val="002060"/>
                </a:solidFill>
                <a:latin typeface="Calibri"/>
                <a:ea typeface="ＭＳ Ｐゴシック"/>
              </a:rPr>
              <a:t>ay</a:t>
            </a:r>
            <a:r>
              <a:rPr b="1" lang="it-IT" sz="1829" spc="-1" strike="noStrike">
                <a:solidFill>
                  <a:srgbClr val="002060"/>
                </a:solidFill>
                <a:latin typeface="Calibri"/>
                <a:ea typeface="ＭＳ Ｐゴシック"/>
              </a:rPr>
              <a:t>s</a:t>
            </a:r>
            <a:endParaRPr b="0" lang="it-IT" sz="1829" spc="-1" strike="noStrike">
              <a:latin typeface="Arial"/>
            </a:endParaRPr>
          </a:p>
          <a:p>
            <a:pPr marL="68760" indent="-90360" algn="ctr">
              <a:lnSpc>
                <a:spcPct val="100000"/>
              </a:lnSpc>
              <a:spcBef>
                <a:spcPts val="363"/>
              </a:spcBef>
            </a:pPr>
            <a:r>
              <a:rPr b="1" lang="it-IT" sz="1829" spc="-1" strike="noStrike">
                <a:solidFill>
                  <a:srgbClr val="002060"/>
                </a:solidFill>
                <a:latin typeface="Calibri"/>
                <a:ea typeface="ＭＳ Ｐゴシック"/>
              </a:rPr>
              <a:t>P</a:t>
            </a:r>
            <a:r>
              <a:rPr b="1" lang="it-IT" sz="1829" spc="-4" strike="noStrike">
                <a:solidFill>
                  <a:srgbClr val="002060"/>
                </a:solidFill>
                <a:latin typeface="Calibri"/>
                <a:ea typeface="ＭＳ Ｐゴシック"/>
              </a:rPr>
              <a:t>IGE</a:t>
            </a:r>
            <a:endParaRPr b="0" lang="it-IT" sz="1829" spc="-1" strike="noStrike">
              <a:latin typeface="Arial"/>
            </a:endParaRPr>
          </a:p>
          <a:p>
            <a:pPr marL="68760" indent="-90360" algn="ctr">
              <a:lnSpc>
                <a:spcPct val="100000"/>
              </a:lnSpc>
              <a:spcBef>
                <a:spcPts val="530"/>
              </a:spcBef>
            </a:pPr>
            <a:r>
              <a:rPr b="1" lang="it-IT" sz="1829" spc="-1" strike="noStrike">
                <a:solidFill>
                  <a:srgbClr val="800000"/>
                </a:solidFill>
                <a:latin typeface="Calibri"/>
                <a:ea typeface="ＭＳ Ｐゴシック"/>
              </a:rPr>
              <a:t>MeV ion beam</a:t>
            </a:r>
            <a:endParaRPr b="0" lang="it-IT" sz="1829" spc="-1" strike="noStrike">
              <a:latin typeface="Arial"/>
            </a:endParaRPr>
          </a:p>
        </p:txBody>
      </p:sp>
      <p:sp>
        <p:nvSpPr>
          <p:cNvPr id="594" name="CustomShape 29"/>
          <p:cNvSpPr/>
          <p:nvPr/>
        </p:nvSpPr>
        <p:spPr>
          <a:xfrm>
            <a:off x="798120" y="3621960"/>
            <a:ext cx="1945080" cy="646920"/>
          </a:xfrm>
          <a:prstGeom prst="rect">
            <a:avLst/>
          </a:prstGeom>
          <a:noFill/>
          <a:ln>
            <a:noFill/>
          </a:ln>
        </p:spPr>
        <p:style>
          <a:lnRef idx="0"/>
          <a:fillRef idx="0"/>
          <a:effectRef idx="0"/>
          <a:fontRef idx="minor"/>
        </p:style>
        <p:txBody>
          <a:bodyPr lIns="0" rIns="0" tIns="0" bIns="0">
            <a:spAutoFit/>
          </a:bodyPr>
          <a:p>
            <a:pPr marL="9000" indent="64800">
              <a:lnSpc>
                <a:spcPct val="116000"/>
              </a:lnSpc>
            </a:pPr>
            <a:r>
              <a:rPr b="1" lang="it-IT" sz="1829" spc="-4" strike="noStrike">
                <a:solidFill>
                  <a:srgbClr val="002060"/>
                </a:solidFill>
                <a:latin typeface="Calibri"/>
                <a:ea typeface="ＭＳ Ｐゴシック"/>
              </a:rPr>
              <a:t>B</a:t>
            </a:r>
            <a:r>
              <a:rPr b="1" lang="it-IT" sz="1829" spc="-1" strike="noStrike">
                <a:solidFill>
                  <a:srgbClr val="002060"/>
                </a:solidFill>
                <a:latin typeface="Calibri"/>
                <a:ea typeface="ＭＳ Ｐゴシック"/>
              </a:rPr>
              <a:t>ackscattered ions R</a:t>
            </a:r>
            <a:r>
              <a:rPr b="1" lang="it-IT" sz="1829" spc="-4" strike="noStrike">
                <a:solidFill>
                  <a:srgbClr val="002060"/>
                </a:solidFill>
                <a:latin typeface="Calibri"/>
                <a:ea typeface="ＭＳ Ｐゴシック"/>
              </a:rPr>
              <a:t>B</a:t>
            </a:r>
            <a:r>
              <a:rPr b="1" lang="it-IT" sz="1829" spc="-1" strike="noStrike">
                <a:solidFill>
                  <a:srgbClr val="002060"/>
                </a:solidFill>
                <a:latin typeface="Calibri"/>
                <a:ea typeface="ＭＳ Ｐゴシック"/>
              </a:rPr>
              <a:t>S and Channeling</a:t>
            </a:r>
            <a:endParaRPr b="0" lang="it-IT" sz="1829" spc="-1" strike="noStrike">
              <a:latin typeface="Arial"/>
            </a:endParaRPr>
          </a:p>
        </p:txBody>
      </p:sp>
      <p:sp>
        <p:nvSpPr>
          <p:cNvPr id="595" name="CustomShape 30"/>
          <p:cNvSpPr/>
          <p:nvPr/>
        </p:nvSpPr>
        <p:spPr>
          <a:xfrm>
            <a:off x="1892880" y="4506120"/>
            <a:ext cx="1715400" cy="646920"/>
          </a:xfrm>
          <a:prstGeom prst="rect">
            <a:avLst/>
          </a:prstGeom>
          <a:noFill/>
          <a:ln>
            <a:noFill/>
          </a:ln>
        </p:spPr>
        <p:style>
          <a:lnRef idx="0"/>
          <a:fillRef idx="0"/>
          <a:effectRef idx="0"/>
          <a:fontRef idx="minor"/>
        </p:style>
        <p:txBody>
          <a:bodyPr lIns="0" rIns="0" tIns="0" bIns="0">
            <a:spAutoFit/>
          </a:bodyPr>
          <a:p>
            <a:pPr marL="644400" indent="-635040">
              <a:lnSpc>
                <a:spcPct val="116000"/>
              </a:lnSpc>
            </a:pPr>
            <a:r>
              <a:rPr b="1" lang="it-IT" sz="1829" spc="-1" strike="noStrike">
                <a:solidFill>
                  <a:srgbClr val="002060"/>
                </a:solidFill>
                <a:latin typeface="Calibri"/>
                <a:ea typeface="ＭＳ Ｐゴシック"/>
              </a:rPr>
              <a:t>Nuclear reac</a:t>
            </a:r>
            <a:r>
              <a:rPr b="1" lang="it-IT" sz="1829" spc="-35" strike="noStrike">
                <a:solidFill>
                  <a:srgbClr val="002060"/>
                </a:solidFill>
                <a:latin typeface="Calibri"/>
                <a:ea typeface="ＭＳ Ｐゴシック"/>
              </a:rPr>
              <a:t>tions NRA</a:t>
            </a:r>
            <a:endParaRPr b="0" lang="it-IT" sz="1829" spc="-1" strike="noStrike">
              <a:latin typeface="Arial"/>
            </a:endParaRPr>
          </a:p>
        </p:txBody>
      </p:sp>
      <p:sp>
        <p:nvSpPr>
          <p:cNvPr id="596" name="CustomShape 31"/>
          <p:cNvSpPr/>
          <p:nvPr/>
        </p:nvSpPr>
        <p:spPr>
          <a:xfrm>
            <a:off x="6705720" y="2986920"/>
            <a:ext cx="1816920" cy="1325160"/>
          </a:xfrm>
          <a:prstGeom prst="rect">
            <a:avLst/>
          </a:prstGeom>
          <a:noFill/>
          <a:ln>
            <a:noFill/>
          </a:ln>
        </p:spPr>
        <p:style>
          <a:lnRef idx="0"/>
          <a:fillRef idx="0"/>
          <a:effectRef idx="0"/>
          <a:fontRef idx="minor"/>
        </p:style>
        <p:txBody>
          <a:bodyPr lIns="0" rIns="0" tIns="0" bIns="0">
            <a:spAutoFit/>
          </a:bodyPr>
          <a:p>
            <a:pPr marL="9000" algn="ctr">
              <a:lnSpc>
                <a:spcPct val="118000"/>
              </a:lnSpc>
            </a:pPr>
            <a:r>
              <a:rPr b="1" lang="it-IT" sz="1829" spc="-1" strike="noStrike">
                <a:solidFill>
                  <a:srgbClr val="002060"/>
                </a:solidFill>
                <a:latin typeface="Calibri"/>
                <a:ea typeface="ＭＳ Ｐゴシック"/>
              </a:rPr>
              <a:t>Tra</a:t>
            </a:r>
            <a:r>
              <a:rPr b="1" lang="it-IT" sz="1829" spc="-4" strike="noStrike">
                <a:solidFill>
                  <a:srgbClr val="002060"/>
                </a:solidFill>
                <a:latin typeface="Calibri"/>
                <a:ea typeface="ＭＳ Ｐゴシック"/>
              </a:rPr>
              <a:t>n</a:t>
            </a:r>
            <a:r>
              <a:rPr b="1" lang="it-IT" sz="1829" spc="-1" strike="noStrike">
                <a:solidFill>
                  <a:srgbClr val="002060"/>
                </a:solidFill>
                <a:latin typeface="Calibri"/>
                <a:ea typeface="ＭＳ Ｐゴシック"/>
              </a:rPr>
              <a:t>sm</a:t>
            </a:r>
            <a:r>
              <a:rPr b="1" lang="it-IT" sz="1829" spc="-4" strike="noStrike">
                <a:solidFill>
                  <a:srgbClr val="002060"/>
                </a:solidFill>
                <a:latin typeface="Calibri"/>
                <a:ea typeface="ＭＳ Ｐゴシック"/>
              </a:rPr>
              <a:t>i</a:t>
            </a:r>
            <a:r>
              <a:rPr b="1" lang="it-IT" sz="1829" spc="83" strike="noStrike">
                <a:solidFill>
                  <a:srgbClr val="002060"/>
                </a:solidFill>
                <a:latin typeface="Calibri"/>
                <a:ea typeface="ＭＳ Ｐゴシック"/>
              </a:rPr>
              <a:t>tte</a:t>
            </a:r>
            <a:r>
              <a:rPr b="1" lang="it-IT" sz="1829" spc="92" strike="noStrike">
                <a:solidFill>
                  <a:srgbClr val="002060"/>
                </a:solidFill>
                <a:latin typeface="Calibri"/>
                <a:ea typeface="ＭＳ Ｐゴシック"/>
              </a:rPr>
              <a:t>d</a:t>
            </a:r>
            <a:r>
              <a:rPr b="1" lang="it-IT" sz="1829" spc="-1" strike="noStrike">
                <a:solidFill>
                  <a:srgbClr val="002060"/>
                </a:solidFill>
                <a:latin typeface="Calibri"/>
                <a:ea typeface="ＭＳ Ｐゴシック"/>
              </a:rPr>
              <a:t> </a:t>
            </a:r>
            <a:r>
              <a:rPr b="1" lang="it-IT" sz="1829" spc="-4" strike="noStrike">
                <a:solidFill>
                  <a:srgbClr val="002060"/>
                </a:solidFill>
                <a:latin typeface="Calibri"/>
                <a:ea typeface="ＭＳ Ｐゴシック"/>
              </a:rPr>
              <a:t>ion</a:t>
            </a:r>
            <a:r>
              <a:rPr b="1" lang="it-IT" sz="1829" spc="-1" strike="noStrike">
                <a:solidFill>
                  <a:srgbClr val="002060"/>
                </a:solidFill>
                <a:latin typeface="Calibri"/>
                <a:ea typeface="ＭＳ Ｐゴシック"/>
              </a:rPr>
              <a:t>s On axis STIM </a:t>
            </a:r>
            <a:endParaRPr b="0" lang="it-IT" sz="1829" spc="-1" strike="noStrike">
              <a:latin typeface="Arial"/>
            </a:endParaRPr>
          </a:p>
          <a:p>
            <a:pPr marL="9000" algn="ctr">
              <a:lnSpc>
                <a:spcPct val="118000"/>
              </a:lnSpc>
            </a:pPr>
            <a:r>
              <a:rPr b="1" lang="it-IT" sz="1829" spc="-1" strike="noStrike">
                <a:solidFill>
                  <a:srgbClr val="002060"/>
                </a:solidFill>
                <a:latin typeface="Calibri"/>
                <a:ea typeface="ＭＳ Ｐゴシック"/>
              </a:rPr>
              <a:t>and</a:t>
            </a:r>
            <a:endParaRPr b="0" lang="it-IT" sz="1829" spc="-1" strike="noStrike">
              <a:latin typeface="Arial"/>
            </a:endParaRPr>
          </a:p>
          <a:p>
            <a:pPr marL="3240" algn="ctr">
              <a:lnSpc>
                <a:spcPct val="100000"/>
              </a:lnSpc>
              <a:spcBef>
                <a:spcPts val="465"/>
              </a:spcBef>
            </a:pPr>
            <a:r>
              <a:rPr b="1" lang="it-IT" sz="1829" spc="-1" strike="noStrike">
                <a:solidFill>
                  <a:srgbClr val="002060"/>
                </a:solidFill>
                <a:latin typeface="Calibri"/>
                <a:ea typeface="ＭＳ Ｐゴシック"/>
              </a:rPr>
              <a:t>Oﬀ axis STIM</a:t>
            </a:r>
            <a:endParaRPr b="0" lang="it-IT" sz="1829" spc="-1" strike="noStrike">
              <a:latin typeface="Arial"/>
            </a:endParaRPr>
          </a:p>
        </p:txBody>
      </p:sp>
      <p:sp>
        <p:nvSpPr>
          <p:cNvPr id="597" name="CustomShape 32"/>
          <p:cNvSpPr/>
          <p:nvPr/>
        </p:nvSpPr>
        <p:spPr>
          <a:xfrm>
            <a:off x="5394960" y="4506120"/>
            <a:ext cx="2196720" cy="646920"/>
          </a:xfrm>
          <a:prstGeom prst="rect">
            <a:avLst/>
          </a:prstGeom>
          <a:noFill/>
          <a:ln>
            <a:noFill/>
          </a:ln>
        </p:spPr>
        <p:style>
          <a:lnRef idx="0"/>
          <a:fillRef idx="0"/>
          <a:effectRef idx="0"/>
          <a:fontRef idx="minor"/>
        </p:style>
        <p:txBody>
          <a:bodyPr lIns="0" rIns="0" tIns="0" bIns="0">
            <a:spAutoFit/>
          </a:bodyPr>
          <a:p>
            <a:pPr marL="825840" indent="-816840">
              <a:lnSpc>
                <a:spcPct val="116000"/>
              </a:lnSpc>
            </a:pPr>
            <a:r>
              <a:rPr b="1" lang="it-IT" sz="1829" spc="-1" strike="noStrike">
                <a:solidFill>
                  <a:srgbClr val="002060"/>
                </a:solidFill>
                <a:latin typeface="Calibri"/>
                <a:ea typeface="ＭＳ Ｐゴシック"/>
              </a:rPr>
              <a:t>Recoiling target atoms ERDA</a:t>
            </a:r>
            <a:endParaRPr b="0" lang="it-IT" sz="1829" spc="-1" strike="noStrike">
              <a:latin typeface="Arial"/>
            </a:endParaRPr>
          </a:p>
        </p:txBody>
      </p:sp>
      <p:sp>
        <p:nvSpPr>
          <p:cNvPr id="598" name="CustomShape 33"/>
          <p:cNvSpPr/>
          <p:nvPr/>
        </p:nvSpPr>
        <p:spPr>
          <a:xfrm>
            <a:off x="5793120" y="1856880"/>
            <a:ext cx="1686240" cy="646920"/>
          </a:xfrm>
          <a:prstGeom prst="rect">
            <a:avLst/>
          </a:prstGeom>
          <a:noFill/>
          <a:ln>
            <a:noFill/>
          </a:ln>
        </p:spPr>
        <p:style>
          <a:lnRef idx="0"/>
          <a:fillRef idx="0"/>
          <a:effectRef idx="0"/>
          <a:fontRef idx="minor"/>
        </p:style>
        <p:txBody>
          <a:bodyPr lIns="0" rIns="0" tIns="0" bIns="0">
            <a:spAutoFit/>
          </a:bodyPr>
          <a:p>
            <a:pPr marL="657360" indent="-648000">
              <a:lnSpc>
                <a:spcPct val="116000"/>
              </a:lnSpc>
            </a:pPr>
            <a:r>
              <a:rPr b="1" lang="it-IT" sz="1829" spc="-1" strike="noStrike">
                <a:solidFill>
                  <a:srgbClr val="002060"/>
                </a:solidFill>
                <a:latin typeface="Calibri"/>
                <a:ea typeface="ＭＳ Ｐゴシック"/>
              </a:rPr>
              <a:t>C</a:t>
            </a:r>
            <a:r>
              <a:rPr b="1" lang="it-IT" sz="1829" spc="-4" strike="noStrike">
                <a:solidFill>
                  <a:srgbClr val="002060"/>
                </a:solidFill>
                <a:latin typeface="Calibri"/>
                <a:ea typeface="ＭＳ Ｐゴシック"/>
              </a:rPr>
              <a:t>harg</a:t>
            </a:r>
            <a:r>
              <a:rPr b="1" lang="it-IT" sz="1829" spc="-1" strike="noStrike">
                <a:solidFill>
                  <a:srgbClr val="002060"/>
                </a:solidFill>
                <a:latin typeface="Calibri"/>
                <a:ea typeface="ＭＳ Ｐゴシック"/>
              </a:rPr>
              <a:t>e </a:t>
            </a:r>
            <a:r>
              <a:rPr b="1" lang="it-IT" sz="1829" spc="-4" strike="noStrike">
                <a:solidFill>
                  <a:srgbClr val="002060"/>
                </a:solidFill>
                <a:latin typeface="Calibri"/>
                <a:ea typeface="ＭＳ Ｐゴシック"/>
              </a:rPr>
              <a:t>coll</a:t>
            </a:r>
            <a:r>
              <a:rPr b="1" lang="it-IT" sz="1829" spc="-15" strike="noStrike">
                <a:solidFill>
                  <a:srgbClr val="002060"/>
                </a:solidFill>
                <a:latin typeface="Calibri"/>
                <a:ea typeface="ＭＳ Ｐゴシック"/>
              </a:rPr>
              <a:t>ectio</a:t>
            </a:r>
            <a:r>
              <a:rPr b="1" lang="it-IT" sz="1829" spc="-1" strike="noStrike">
                <a:solidFill>
                  <a:srgbClr val="002060"/>
                </a:solidFill>
                <a:latin typeface="Calibri"/>
                <a:ea typeface="ＭＳ Ｐゴシック"/>
              </a:rPr>
              <a:t>n IBIC</a:t>
            </a:r>
            <a:endParaRPr b="0" lang="it-IT" sz="1829" spc="-1" strike="noStrike">
              <a:latin typeface="Arial"/>
            </a:endParaRPr>
          </a:p>
        </p:txBody>
      </p:sp>
      <p:sp>
        <p:nvSpPr>
          <p:cNvPr id="599" name="CustomShape 34"/>
          <p:cNvSpPr/>
          <p:nvPr/>
        </p:nvSpPr>
        <p:spPr>
          <a:xfrm>
            <a:off x="3948840" y="4338000"/>
            <a:ext cx="1246680" cy="543960"/>
          </a:xfrm>
          <a:prstGeom prst="rect">
            <a:avLst/>
          </a:prstGeom>
          <a:noFill/>
          <a:ln>
            <a:noFill/>
          </a:ln>
        </p:spPr>
        <p:style>
          <a:lnRef idx="0"/>
          <a:fillRef idx="0"/>
          <a:effectRef idx="0"/>
          <a:fontRef idx="minor"/>
        </p:style>
        <p:txBody>
          <a:bodyPr lIns="0" rIns="0" tIns="0" bIns="0">
            <a:spAutoFit/>
          </a:bodyPr>
          <a:p>
            <a:pPr marL="9000">
              <a:lnSpc>
                <a:spcPts val="2143"/>
              </a:lnSpc>
            </a:pPr>
            <a:r>
              <a:rPr b="1" lang="it-IT" sz="1829" spc="-1" strike="noStrike">
                <a:solidFill>
                  <a:srgbClr val="002060"/>
                </a:solidFill>
                <a:latin typeface="Calibri"/>
                <a:ea typeface="ＭＳ Ｐゴシック"/>
              </a:rPr>
              <a:t>Ion induced ﬂ</a:t>
            </a:r>
            <a:r>
              <a:rPr b="1" lang="it-IT" sz="1829" spc="-4" strike="noStrike">
                <a:solidFill>
                  <a:srgbClr val="002060"/>
                </a:solidFill>
                <a:latin typeface="Calibri"/>
                <a:ea typeface="ＭＳ Ｐゴシック"/>
              </a:rPr>
              <a:t>uoresce</a:t>
            </a:r>
            <a:r>
              <a:rPr b="1" lang="it-IT" sz="1829" spc="-1" strike="noStrike">
                <a:solidFill>
                  <a:srgbClr val="002060"/>
                </a:solidFill>
                <a:latin typeface="Calibri"/>
                <a:ea typeface="ＭＳ Ｐゴシック"/>
              </a:rPr>
              <a:t>n</a:t>
            </a:r>
            <a:r>
              <a:rPr b="1" lang="it-IT" sz="1829" spc="-4" strike="noStrike">
                <a:solidFill>
                  <a:srgbClr val="002060"/>
                </a:solidFill>
                <a:latin typeface="Calibri"/>
                <a:ea typeface="ＭＳ Ｐゴシック"/>
              </a:rPr>
              <a:t>ce</a:t>
            </a:r>
            <a:endParaRPr b="0" lang="it-IT" sz="1829" spc="-1" strike="noStrike">
              <a:latin typeface="Arial"/>
            </a:endParaRPr>
          </a:p>
        </p:txBody>
      </p:sp>
      <p:sp>
        <p:nvSpPr>
          <p:cNvPr id="600" name="CustomShape 35"/>
          <p:cNvSpPr/>
          <p:nvPr/>
        </p:nvSpPr>
        <p:spPr>
          <a:xfrm>
            <a:off x="2438640" y="2584440"/>
            <a:ext cx="2059200" cy="547560"/>
          </a:xfrm>
          <a:custGeom>
            <a:avLst/>
            <a:gdLst/>
            <a:ahLst/>
            <a:rect l="l" t="t" r="r" b="b"/>
            <a:pathLst>
              <a:path w="2929890" h="779779">
                <a:moveTo>
                  <a:pt x="0" y="0"/>
                </a:moveTo>
                <a:lnTo>
                  <a:pt x="2929561" y="779336"/>
                </a:lnTo>
              </a:path>
            </a:pathLst>
          </a:custGeom>
          <a:noFill/>
          <a:ln w="37080">
            <a:solidFill>
              <a:srgbClr val="002f73"/>
            </a:solidFill>
            <a:round/>
          </a:ln>
        </p:spPr>
        <p:style>
          <a:lnRef idx="0"/>
          <a:fillRef idx="0"/>
          <a:effectRef idx="0"/>
          <a:fontRef idx="minor"/>
        </p:style>
      </p:sp>
      <p:sp>
        <p:nvSpPr>
          <p:cNvPr id="601" name="CustomShape 36"/>
          <p:cNvSpPr/>
          <p:nvPr/>
        </p:nvSpPr>
        <p:spPr>
          <a:xfrm>
            <a:off x="2413440" y="2559960"/>
            <a:ext cx="84960" cy="74880"/>
          </a:xfrm>
          <a:custGeom>
            <a:avLst/>
            <a:gdLst/>
            <a:ahLst/>
            <a:rect l="l" t="t" r="r" b="b"/>
            <a:pathLst>
              <a:path w="121920" h="107314">
                <a:moveTo>
                  <a:pt x="121342" y="0"/>
                </a:moveTo>
                <a:lnTo>
                  <a:pt x="0" y="25058"/>
                </a:lnTo>
                <a:lnTo>
                  <a:pt x="92850" y="107096"/>
                </a:lnTo>
                <a:lnTo>
                  <a:pt x="121342" y="0"/>
                </a:lnTo>
                <a:close/>
              </a:path>
            </a:pathLst>
          </a:custGeom>
          <a:solidFill>
            <a:srgbClr val="002f73"/>
          </a:solidFill>
          <a:ln>
            <a:noFill/>
          </a:ln>
        </p:spPr>
        <p:style>
          <a:lnRef idx="0"/>
          <a:fillRef idx="0"/>
          <a:effectRef idx="0"/>
          <a:fontRef idx="minor"/>
        </p:style>
      </p:sp>
      <p:sp>
        <p:nvSpPr>
          <p:cNvPr id="602" name="CustomShape 37"/>
          <p:cNvSpPr/>
          <p:nvPr/>
        </p:nvSpPr>
        <p:spPr>
          <a:xfrm>
            <a:off x="276840" y="5407200"/>
            <a:ext cx="3894480" cy="1152720"/>
          </a:xfrm>
          <a:prstGeom prst="rect">
            <a:avLst/>
          </a:prstGeom>
          <a:noFill/>
          <a:ln>
            <a:noFill/>
          </a:ln>
        </p:spPr>
        <p:style>
          <a:lnRef idx="0"/>
          <a:fillRef idx="0"/>
          <a:effectRef idx="0"/>
          <a:fontRef idx="minor"/>
        </p:style>
        <p:txBody>
          <a:bodyPr lIns="0" rIns="0" tIns="0" bIns="0">
            <a:spAutoFit/>
          </a:bodyPr>
          <a:p>
            <a:pPr marL="321480" indent="-311760">
              <a:lnSpc>
                <a:spcPct val="100000"/>
              </a:lnSpc>
              <a:buClr>
                <a:srgbClr val="747474"/>
              </a:buClr>
              <a:buFont typeface="Calibri"/>
              <a:buChar char="•"/>
            </a:pPr>
            <a:r>
              <a:rPr b="0" lang="it-IT" sz="1760" spc="-41" strike="noStrike">
                <a:solidFill>
                  <a:srgbClr val="747474"/>
                </a:solidFill>
                <a:latin typeface="Arial"/>
                <a:ea typeface="ＭＳ Ｐゴシック"/>
              </a:rPr>
              <a:t>Multi-elemental </a:t>
            </a:r>
            <a:r>
              <a:rPr b="0" lang="it-IT" sz="1760" spc="-72" strike="noStrike">
                <a:solidFill>
                  <a:srgbClr val="747474"/>
                </a:solidFill>
                <a:latin typeface="Arial"/>
                <a:ea typeface="ＭＳ Ｐゴシック"/>
              </a:rPr>
              <a:t>(ftom </a:t>
            </a:r>
            <a:r>
              <a:rPr b="0" lang="it-IT" sz="1760" spc="-41" strike="noStrike">
                <a:solidFill>
                  <a:srgbClr val="747474"/>
                </a:solidFill>
                <a:latin typeface="Arial"/>
                <a:ea typeface="ＭＳ Ｐゴシック"/>
              </a:rPr>
              <a:t>H </a:t>
            </a:r>
            <a:r>
              <a:rPr b="0" lang="it-IT" sz="1760" spc="-72" strike="noStrike">
                <a:solidFill>
                  <a:srgbClr val="747474"/>
                </a:solidFill>
                <a:latin typeface="Arial"/>
                <a:ea typeface="ＭＳ Ｐゴシック"/>
              </a:rPr>
              <a:t>to </a:t>
            </a:r>
            <a:r>
              <a:rPr b="0" lang="it-IT" sz="1760" spc="-123" strike="noStrike">
                <a:solidFill>
                  <a:srgbClr val="747474"/>
                </a:solidFill>
                <a:latin typeface="Arial"/>
                <a:ea typeface="ＭＳ Ｐゴシック"/>
              </a:rPr>
              <a:t>U)</a:t>
            </a:r>
            <a:endParaRPr b="0" lang="it-IT" sz="1760" spc="-1" strike="noStrike">
              <a:latin typeface="Arial"/>
            </a:endParaRPr>
          </a:p>
          <a:p>
            <a:pPr marL="321480" indent="-311760">
              <a:lnSpc>
                <a:spcPct val="100000"/>
              </a:lnSpc>
              <a:spcBef>
                <a:spcPts val="210"/>
              </a:spcBef>
              <a:buClr>
                <a:srgbClr val="747474"/>
              </a:buClr>
              <a:buFont typeface="Calibri"/>
              <a:buChar char="•"/>
            </a:pPr>
            <a:r>
              <a:rPr b="0" lang="it-IT" sz="1760" spc="-35" strike="noStrike">
                <a:solidFill>
                  <a:srgbClr val="747474"/>
                </a:solidFill>
                <a:latin typeface="Arial"/>
                <a:ea typeface="ＭＳ Ｐゴシック"/>
              </a:rPr>
              <a:t>Non </a:t>
            </a:r>
            <a:r>
              <a:rPr b="0" lang="it-IT" sz="1760" spc="-29" strike="noStrike">
                <a:solidFill>
                  <a:srgbClr val="747474"/>
                </a:solidFill>
                <a:latin typeface="Arial"/>
                <a:ea typeface="ＭＳ Ｐゴシック"/>
              </a:rPr>
              <a:t>destructive</a:t>
            </a:r>
            <a:endParaRPr b="0" lang="it-IT" sz="1760" spc="-1" strike="noStrike">
              <a:latin typeface="Arial"/>
            </a:endParaRPr>
          </a:p>
          <a:p>
            <a:pPr marL="321480" indent="-311760">
              <a:lnSpc>
                <a:spcPct val="100000"/>
              </a:lnSpc>
              <a:spcBef>
                <a:spcPts val="210"/>
              </a:spcBef>
              <a:buClr>
                <a:srgbClr val="747474"/>
              </a:buClr>
              <a:buFont typeface="Calibri"/>
              <a:buChar char="•"/>
            </a:pPr>
            <a:r>
              <a:rPr b="0" lang="it-IT" sz="1760" spc="-55" strike="noStrike">
                <a:solidFill>
                  <a:srgbClr val="747474"/>
                </a:solidFill>
                <a:latin typeface="Arial"/>
                <a:ea typeface="ＭＳ Ｐゴシック"/>
              </a:rPr>
              <a:t>Sensitive to trace elements</a:t>
            </a:r>
            <a:r>
              <a:rPr b="0" lang="it-IT" sz="1760" spc="-26" strike="noStrike">
                <a:solidFill>
                  <a:srgbClr val="747474"/>
                </a:solidFill>
                <a:latin typeface="Arial"/>
                <a:ea typeface="ＭＳ Ｐゴシック"/>
              </a:rPr>
              <a:t> </a:t>
            </a:r>
            <a:r>
              <a:rPr b="0" lang="it-IT" sz="1760" spc="-58" strike="noStrike">
                <a:solidFill>
                  <a:srgbClr val="747474"/>
                </a:solidFill>
                <a:latin typeface="Arial"/>
                <a:ea typeface="ＭＳ Ｐゴシック"/>
              </a:rPr>
              <a:t>(µg/g)</a:t>
            </a:r>
            <a:endParaRPr b="0" lang="it-IT" sz="1760" spc="-1" strike="noStrike">
              <a:latin typeface="Arial"/>
            </a:endParaRPr>
          </a:p>
          <a:p>
            <a:pPr marL="321480" indent="-311760">
              <a:lnSpc>
                <a:spcPct val="100000"/>
              </a:lnSpc>
              <a:spcBef>
                <a:spcPts val="210"/>
              </a:spcBef>
              <a:buClr>
                <a:srgbClr val="747474"/>
              </a:buClr>
              <a:buFont typeface="Calibri"/>
              <a:buChar char="•"/>
            </a:pPr>
            <a:r>
              <a:rPr b="0" lang="it-IT" sz="1760" spc="-43" strike="noStrike">
                <a:solidFill>
                  <a:srgbClr val="747474"/>
                </a:solidFill>
                <a:latin typeface="Arial"/>
                <a:ea typeface="ＭＳ Ｐゴシック"/>
              </a:rPr>
              <a:t>Quantitative (few </a:t>
            </a:r>
            <a:r>
              <a:rPr b="0" lang="it-IT" sz="1760" spc="-89" strike="noStrike">
                <a:solidFill>
                  <a:srgbClr val="747474"/>
                </a:solidFill>
                <a:latin typeface="Arial"/>
                <a:ea typeface="ＭＳ Ｐゴシック"/>
              </a:rPr>
              <a:t>%)</a:t>
            </a:r>
            <a:endParaRPr b="0" lang="it-IT" sz="1760" spc="-1" strike="noStrike">
              <a:latin typeface="Arial"/>
            </a:endParaRPr>
          </a:p>
        </p:txBody>
      </p:sp>
      <p:sp>
        <p:nvSpPr>
          <p:cNvPr id="603" name="CustomShape 38"/>
          <p:cNvSpPr/>
          <p:nvPr/>
        </p:nvSpPr>
        <p:spPr>
          <a:xfrm>
            <a:off x="4804200" y="5407200"/>
            <a:ext cx="4231440" cy="1152720"/>
          </a:xfrm>
          <a:prstGeom prst="rect">
            <a:avLst/>
          </a:prstGeom>
          <a:noFill/>
          <a:ln>
            <a:noFill/>
          </a:ln>
        </p:spPr>
        <p:style>
          <a:lnRef idx="0"/>
          <a:fillRef idx="0"/>
          <a:effectRef idx="0"/>
          <a:fontRef idx="minor"/>
        </p:style>
        <p:txBody>
          <a:bodyPr lIns="0" rIns="0" tIns="0" bIns="0">
            <a:spAutoFit/>
          </a:bodyPr>
          <a:p>
            <a:pPr marL="321480" indent="-311760">
              <a:lnSpc>
                <a:spcPct val="100000"/>
              </a:lnSpc>
              <a:buClr>
                <a:srgbClr val="747474"/>
              </a:buClr>
              <a:buFont typeface="Calibri"/>
              <a:buChar char="•"/>
            </a:pPr>
            <a:r>
              <a:rPr b="0" lang="it-IT" sz="1760" spc="-72" strike="noStrike">
                <a:solidFill>
                  <a:srgbClr val="747474"/>
                </a:solidFill>
                <a:latin typeface="Arial"/>
                <a:ea typeface="ＭＳ Ｐゴシック"/>
              </a:rPr>
              <a:t>Depth profile</a:t>
            </a:r>
            <a:endParaRPr b="0" lang="it-IT" sz="1760" spc="-1" strike="noStrike">
              <a:latin typeface="Arial"/>
            </a:endParaRPr>
          </a:p>
          <a:p>
            <a:pPr marL="321480" indent="-311760">
              <a:lnSpc>
                <a:spcPct val="100000"/>
              </a:lnSpc>
              <a:spcBef>
                <a:spcPts val="210"/>
              </a:spcBef>
              <a:buClr>
                <a:srgbClr val="747474"/>
              </a:buClr>
              <a:buFont typeface="Calibri"/>
              <a:buChar char="•"/>
            </a:pPr>
            <a:r>
              <a:rPr b="0" lang="it-IT" sz="1760" spc="-60" strike="noStrike">
                <a:solidFill>
                  <a:srgbClr val="747474"/>
                </a:solidFill>
                <a:latin typeface="Arial"/>
                <a:ea typeface="ＭＳ Ｐゴシック"/>
              </a:rPr>
              <a:t>Surface analisys </a:t>
            </a:r>
            <a:r>
              <a:rPr b="0" lang="it-IT" sz="1760" spc="-63" strike="noStrike">
                <a:solidFill>
                  <a:srgbClr val="747474"/>
                </a:solidFill>
                <a:latin typeface="Arial"/>
                <a:ea typeface="ＭＳ Ｐゴシック"/>
              </a:rPr>
              <a:t>(up to</a:t>
            </a:r>
            <a:r>
              <a:rPr b="0" lang="it-IT" sz="1760" spc="-72" strike="noStrike">
                <a:solidFill>
                  <a:srgbClr val="747474"/>
                </a:solidFill>
                <a:latin typeface="Arial"/>
                <a:ea typeface="ＭＳ Ｐゴシック"/>
              </a:rPr>
              <a:t> </a:t>
            </a:r>
            <a:r>
              <a:rPr b="0" lang="it-IT" sz="1760" spc="1" strike="noStrike">
                <a:solidFill>
                  <a:srgbClr val="747474"/>
                </a:solidFill>
                <a:latin typeface="Arial"/>
                <a:ea typeface="ＭＳ Ｐゴシック"/>
              </a:rPr>
              <a:t>1-50 </a:t>
            </a:r>
            <a:r>
              <a:rPr b="0" lang="it-IT" sz="1760" spc="-86" strike="noStrike">
                <a:solidFill>
                  <a:srgbClr val="747474"/>
                </a:solidFill>
                <a:latin typeface="Arial"/>
                <a:ea typeface="ＭＳ Ｐゴシック"/>
              </a:rPr>
              <a:t>µm)</a:t>
            </a:r>
            <a:endParaRPr b="0" lang="it-IT" sz="1760" spc="-1" strike="noStrike">
              <a:latin typeface="Arial"/>
            </a:endParaRPr>
          </a:p>
          <a:p>
            <a:pPr marL="321480" indent="-311760">
              <a:lnSpc>
                <a:spcPct val="100000"/>
              </a:lnSpc>
              <a:spcBef>
                <a:spcPts val="210"/>
              </a:spcBef>
              <a:buClr>
                <a:srgbClr val="747474"/>
              </a:buClr>
              <a:buFont typeface="Calibri"/>
              <a:buChar char="•"/>
            </a:pPr>
            <a:r>
              <a:rPr b="0" lang="it-IT" sz="1760" spc="-29" strike="noStrike">
                <a:solidFill>
                  <a:srgbClr val="747474"/>
                </a:solidFill>
                <a:latin typeface="Arial"/>
                <a:ea typeface="ＭＳ Ｐゴシック"/>
              </a:rPr>
              <a:t>Mic</a:t>
            </a:r>
            <a:r>
              <a:rPr b="0" lang="it-IT" sz="1760" spc="-49" strike="noStrike">
                <a:solidFill>
                  <a:srgbClr val="747474"/>
                </a:solidFill>
                <a:latin typeface="Arial"/>
                <a:ea typeface="ＭＳ Ｐゴシック"/>
              </a:rPr>
              <a:t>r</a:t>
            </a:r>
            <a:r>
              <a:rPr b="0" lang="it-IT" sz="1760" spc="-55" strike="noStrike">
                <a:solidFill>
                  <a:srgbClr val="747474"/>
                </a:solidFill>
                <a:latin typeface="Arial"/>
                <a:ea typeface="ＭＳ Ｐゴシック"/>
              </a:rPr>
              <a:t>oanalisys</a:t>
            </a:r>
            <a:r>
              <a:rPr b="0" lang="it-IT" sz="1760" spc="-1" strike="noStrike">
                <a:solidFill>
                  <a:srgbClr val="747474"/>
                </a:solidFill>
                <a:latin typeface="Arial"/>
                <a:ea typeface="ＭＳ Ｐゴシック"/>
              </a:rPr>
              <a:t> </a:t>
            </a:r>
            <a:r>
              <a:rPr b="0" lang="it-IT" sz="1760" spc="-55" strike="noStrike">
                <a:solidFill>
                  <a:srgbClr val="747474"/>
                </a:solidFill>
                <a:latin typeface="Arial"/>
                <a:ea typeface="ＭＳ Ｐゴシック"/>
              </a:rPr>
              <a:t>(lateral resolution </a:t>
            </a:r>
            <a:r>
              <a:rPr b="0" lang="it-IT" sz="1760" spc="1" strike="noStrike">
                <a:solidFill>
                  <a:srgbClr val="747474"/>
                </a:solidFill>
                <a:latin typeface="Arial"/>
                <a:ea typeface="ＭＳ Ｐゴシック"/>
              </a:rPr>
              <a:t>&lt;1</a:t>
            </a:r>
            <a:r>
              <a:rPr b="0" lang="it-IT" sz="1760" spc="-1" strike="noStrike">
                <a:solidFill>
                  <a:srgbClr val="747474"/>
                </a:solidFill>
                <a:latin typeface="Arial"/>
                <a:ea typeface="ＭＳ Ｐゴシック"/>
              </a:rPr>
              <a:t> </a:t>
            </a:r>
            <a:r>
              <a:rPr b="0" lang="it-IT" sz="1760" spc="-75" strike="noStrike">
                <a:solidFill>
                  <a:srgbClr val="747474"/>
                </a:solidFill>
                <a:latin typeface="Arial"/>
                <a:ea typeface="ＭＳ Ｐゴシック"/>
              </a:rPr>
              <a:t>μ</a:t>
            </a:r>
            <a:r>
              <a:rPr b="0" lang="it-IT" sz="1760" spc="-86" strike="noStrike">
                <a:solidFill>
                  <a:srgbClr val="747474"/>
                </a:solidFill>
                <a:latin typeface="Arial"/>
                <a:ea typeface="ＭＳ Ｐゴシック"/>
              </a:rPr>
              <a:t>m)</a:t>
            </a:r>
            <a:endParaRPr b="0" lang="it-IT" sz="1760" spc="-1" strike="noStrike">
              <a:latin typeface="Arial"/>
            </a:endParaRPr>
          </a:p>
          <a:p>
            <a:pPr marL="321480" indent="-311760">
              <a:lnSpc>
                <a:spcPct val="100000"/>
              </a:lnSpc>
              <a:spcBef>
                <a:spcPts val="210"/>
              </a:spcBef>
              <a:buClr>
                <a:srgbClr val="747474"/>
              </a:buClr>
              <a:buFont typeface="Calibri"/>
              <a:buChar char="•"/>
            </a:pPr>
            <a:r>
              <a:rPr b="0" lang="it-IT" sz="1760" spc="-35" strike="noStrike">
                <a:solidFill>
                  <a:srgbClr val="747474"/>
                </a:solidFill>
                <a:latin typeface="Arial"/>
                <a:ea typeface="ＭＳ Ｐゴシック"/>
              </a:rPr>
              <a:t>Compositional 2D </a:t>
            </a:r>
            <a:r>
              <a:rPr b="0" lang="it-IT" sz="1760" spc="-26" strike="noStrike">
                <a:solidFill>
                  <a:srgbClr val="747474"/>
                </a:solidFill>
                <a:latin typeface="Arial"/>
                <a:ea typeface="ＭＳ Ｐゴシック"/>
              </a:rPr>
              <a:t>Maps</a:t>
            </a:r>
            <a:endParaRPr b="0" lang="it-IT" sz="1760" spc="-1" strike="noStrike">
              <a:latin typeface="Arial"/>
            </a:endParaRPr>
          </a:p>
        </p:txBody>
      </p:sp>
      <p:sp>
        <p:nvSpPr>
          <p:cNvPr id="604" name="CustomShape 39"/>
          <p:cNvSpPr/>
          <p:nvPr/>
        </p:nvSpPr>
        <p:spPr>
          <a:xfrm flipV="1" rot="2032800">
            <a:off x="5346720" y="3292920"/>
            <a:ext cx="1492560" cy="324000"/>
          </a:xfrm>
          <a:custGeom>
            <a:avLst/>
            <a:gdLst/>
            <a:ahLst/>
            <a:rect l="l" t="t" r="r" b="b"/>
            <a:pathLst>
              <a:path w="1842134" h="0">
                <a:moveTo>
                  <a:pt x="0" y="0"/>
                </a:moveTo>
                <a:lnTo>
                  <a:pt x="1841839" y="0"/>
                </a:lnTo>
              </a:path>
            </a:pathLst>
          </a:custGeom>
          <a:noFill/>
          <a:ln w="55440">
            <a:solidFill>
              <a:srgbClr val="ffa900"/>
            </a:solidFill>
            <a:round/>
          </a:ln>
        </p:spPr>
        <p:style>
          <a:lnRef idx="0"/>
          <a:fillRef idx="0"/>
          <a:effectRef idx="0"/>
          <a:fontRef idx="minor"/>
        </p:style>
      </p:sp>
    </p:spTree>
  </p:cSld>
  <p:transition>
    <p:fade/>
  </p:transition>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09" name="Immagine 7" descr=""/>
          <p:cNvPicPr/>
          <p:nvPr/>
        </p:nvPicPr>
        <p:blipFill>
          <a:blip r:embed="rId1"/>
          <a:stretch/>
        </p:blipFill>
        <p:spPr>
          <a:xfrm>
            <a:off x="0" y="0"/>
            <a:ext cx="9143280" cy="6857280"/>
          </a:xfrm>
          <a:prstGeom prst="rect">
            <a:avLst/>
          </a:prstGeom>
          <a:ln>
            <a:noFill/>
          </a:ln>
        </p:spPr>
      </p:pic>
      <p:sp>
        <p:nvSpPr>
          <p:cNvPr id="3810" name="CustomShape 1"/>
          <p:cNvSpPr/>
          <p:nvPr/>
        </p:nvSpPr>
        <p:spPr>
          <a:xfrm>
            <a:off x="0" y="1556640"/>
            <a:ext cx="91432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3600" spc="-1" strike="noStrike">
                <a:solidFill>
                  <a:srgbClr val="ffff00"/>
                </a:solidFill>
                <a:latin typeface="Arial"/>
                <a:ea typeface="ＭＳ Ｐゴシック"/>
              </a:rPr>
              <a:t>Study of the elemental concentration with 1-hour resolution during  </a:t>
            </a:r>
            <a:br/>
            <a:r>
              <a:rPr b="1" lang="it-IT" sz="3600" spc="-1" strike="noStrike">
                <a:solidFill>
                  <a:srgbClr val="ffff00"/>
                </a:solidFill>
                <a:latin typeface="Arial"/>
                <a:ea typeface="ＭＳ Ｐゴシック"/>
              </a:rPr>
              <a:t>Mascletas at Alicante (Spain)</a:t>
            </a:r>
            <a:endParaRPr b="0" lang="it-IT" sz="3600" spc="-1" strike="noStrike">
              <a:latin typeface="Arial"/>
            </a:endParaRPr>
          </a:p>
        </p:txBody>
      </p:sp>
      <p:sp>
        <p:nvSpPr>
          <p:cNvPr id="3811" name="CustomShape 2"/>
          <p:cNvSpPr/>
          <p:nvPr/>
        </p:nvSpPr>
        <p:spPr>
          <a:xfrm>
            <a:off x="971640" y="3906720"/>
            <a:ext cx="7560720" cy="2258280"/>
          </a:xfrm>
          <a:prstGeom prst="rect">
            <a:avLst/>
          </a:prstGeom>
          <a:noFill/>
          <a:ln>
            <a:noFill/>
          </a:ln>
        </p:spPr>
        <p:style>
          <a:lnRef idx="0"/>
          <a:fillRef idx="0"/>
          <a:effectRef idx="0"/>
          <a:fontRef idx="minor"/>
        </p:style>
        <p:txBody>
          <a:bodyPr lIns="90000" rIns="90000" tIns="45000" bIns="45000">
            <a:noAutofit/>
          </a:bodyPr>
          <a:p>
            <a:pPr marL="343080" indent="-342360" algn="ctr">
              <a:lnSpc>
                <a:spcPct val="100000"/>
              </a:lnSpc>
              <a:spcBef>
                <a:spcPts val="479"/>
              </a:spcBef>
            </a:pPr>
            <a:r>
              <a:rPr b="1" lang="it-IT" sz="2400" spc="-1" strike="noStrike" u="sng">
                <a:solidFill>
                  <a:srgbClr val="ffffff"/>
                </a:solidFill>
                <a:uFillTx/>
                <a:latin typeface="Arial"/>
                <a:ea typeface="ＭＳ Ｐゴシック"/>
              </a:rPr>
              <a:t>F. Lucarelli</a:t>
            </a:r>
            <a:r>
              <a:rPr b="1" lang="it-IT" sz="2400" spc="-1" strike="noStrike">
                <a:solidFill>
                  <a:srgbClr val="ffffff"/>
                </a:solidFill>
                <a:latin typeface="Arial"/>
                <a:ea typeface="ＭＳ Ｐゴシック"/>
              </a:rPr>
              <a:t>, G. Calzolai, M. Chiari, S. Nava,</a:t>
            </a:r>
            <a:endParaRPr b="0" lang="it-IT" sz="2400" spc="-1" strike="noStrike">
              <a:latin typeface="Arial"/>
            </a:endParaRPr>
          </a:p>
          <a:p>
            <a:pPr marL="343080" indent="-342360" algn="ctr">
              <a:lnSpc>
                <a:spcPct val="100000"/>
              </a:lnSpc>
              <a:spcBef>
                <a:spcPts val="79"/>
              </a:spcBef>
            </a:pPr>
            <a:endParaRPr b="0" lang="it-IT" sz="2400" spc="-1" strike="noStrike">
              <a:latin typeface="Arial"/>
            </a:endParaRPr>
          </a:p>
          <a:p>
            <a:pPr marL="343080" indent="-342360" algn="ctr">
              <a:lnSpc>
                <a:spcPct val="100000"/>
              </a:lnSpc>
              <a:spcBef>
                <a:spcPts val="360"/>
              </a:spcBef>
            </a:pPr>
            <a:r>
              <a:rPr b="0" i="1" lang="it-IT" sz="1800" spc="-1" strike="noStrike">
                <a:solidFill>
                  <a:srgbClr val="ffffff"/>
                </a:solidFill>
                <a:latin typeface="Arial"/>
                <a:ea typeface="ＭＳ Ｐゴシック"/>
              </a:rPr>
              <a:t>Dipartimento di Fisica e Astronomia e INFN, Università di Firenze</a:t>
            </a:r>
            <a:endParaRPr b="0" lang="it-IT" sz="1800" spc="-1" strike="noStrike">
              <a:latin typeface="Arial"/>
            </a:endParaRPr>
          </a:p>
          <a:p>
            <a:pPr marL="343080" indent="-342360">
              <a:lnSpc>
                <a:spcPct val="100000"/>
              </a:lnSpc>
              <a:spcBef>
                <a:spcPts val="201"/>
              </a:spcBef>
            </a:pPr>
            <a:endParaRPr b="0" lang="it-IT" sz="1800" spc="-1" strike="noStrike">
              <a:latin typeface="Arial"/>
            </a:endParaRPr>
          </a:p>
          <a:p>
            <a:pPr marL="343080" indent="-342360" algn="ctr">
              <a:lnSpc>
                <a:spcPct val="100000"/>
              </a:lnSpc>
              <a:spcBef>
                <a:spcPts val="479"/>
              </a:spcBef>
            </a:pPr>
            <a:r>
              <a:rPr b="1" lang="it-IT" sz="2400" spc="-1" strike="noStrike">
                <a:solidFill>
                  <a:srgbClr val="ffffff"/>
                </a:solidFill>
                <a:latin typeface="Arial"/>
                <a:ea typeface="ＭＳ Ｐゴシック"/>
              </a:rPr>
              <a:t>Eduardo Yubero, Jose Nicolas, Javier Crespo</a:t>
            </a:r>
            <a:endParaRPr b="0" lang="it-IT" sz="2400" spc="-1" strike="noStrike">
              <a:latin typeface="Arial"/>
            </a:endParaRPr>
          </a:p>
          <a:p>
            <a:pPr marL="343080" indent="-342360" algn="ctr">
              <a:lnSpc>
                <a:spcPct val="100000"/>
              </a:lnSpc>
              <a:spcBef>
                <a:spcPts val="79"/>
              </a:spcBef>
            </a:pPr>
            <a:endParaRPr b="0" lang="it-IT" sz="2400" spc="-1" strike="noStrike">
              <a:latin typeface="Arial"/>
            </a:endParaRPr>
          </a:p>
          <a:p>
            <a:pPr marL="343080" indent="-342360" algn="ctr">
              <a:lnSpc>
                <a:spcPct val="100000"/>
              </a:lnSpc>
              <a:spcBef>
                <a:spcPts val="360"/>
              </a:spcBef>
            </a:pPr>
            <a:r>
              <a:rPr b="0" i="1" lang="it-IT" sz="1800" spc="-1" strike="noStrike">
                <a:solidFill>
                  <a:srgbClr val="ffffff"/>
                </a:solidFill>
                <a:latin typeface="Arial"/>
                <a:ea typeface="ＭＳ Ｐゴシック"/>
              </a:rPr>
              <a:t>Laboratorio de Contaminación Atmosférica (LCA), Área de Física Aplicada, Universidad Miguel Hernández, Elche, Spagna</a:t>
            </a:r>
            <a:endParaRPr b="0" lang="it-IT" sz="1800" spc="-1" strike="noStrike">
              <a:latin typeface="Arial"/>
            </a:endParaRPr>
          </a:p>
        </p:txBody>
      </p:sp>
      <p:pic>
        <p:nvPicPr>
          <p:cNvPr id="3812" name="Picture 1030" descr=""/>
          <p:cNvPicPr/>
          <p:nvPr/>
        </p:nvPicPr>
        <p:blipFill>
          <a:blip r:embed="rId2"/>
          <a:stretch/>
        </p:blipFill>
        <p:spPr>
          <a:xfrm>
            <a:off x="7951680" y="0"/>
            <a:ext cx="1191600" cy="1196280"/>
          </a:xfrm>
          <a:prstGeom prst="rect">
            <a:avLst/>
          </a:prstGeom>
          <a:ln>
            <a:noFill/>
          </a:ln>
        </p:spPr>
      </p:pic>
      <p:pic>
        <p:nvPicPr>
          <p:cNvPr id="3813" name="Picture 1033" descr=""/>
          <p:cNvPicPr/>
          <p:nvPr/>
        </p:nvPicPr>
        <p:blipFill>
          <a:blip r:embed="rId3"/>
          <a:stretch/>
        </p:blipFill>
        <p:spPr>
          <a:xfrm>
            <a:off x="0" y="0"/>
            <a:ext cx="1245600" cy="1267560"/>
          </a:xfrm>
          <a:prstGeom prst="rect">
            <a:avLst/>
          </a:prstGeom>
          <a:ln>
            <a:noFill/>
          </a:ln>
        </p:spPr>
      </p:pic>
      <p:pic>
        <p:nvPicPr>
          <p:cNvPr id="3814" name="Immagine 8" descr=""/>
          <p:cNvPicPr/>
          <p:nvPr/>
        </p:nvPicPr>
        <p:blipFill>
          <a:blip r:embed="rId4"/>
          <a:stretch/>
        </p:blipFill>
        <p:spPr>
          <a:xfrm>
            <a:off x="3633840" y="0"/>
            <a:ext cx="1320120" cy="1340640"/>
          </a:xfrm>
          <a:prstGeom prst="rect">
            <a:avLst/>
          </a:prstGeom>
          <a:ln>
            <a:noFill/>
          </a:ln>
        </p:spPr>
      </p:pic>
      <p:pic>
        <p:nvPicPr>
          <p:cNvPr id="3815" name="Picture 3" descr=""/>
          <p:cNvPicPr/>
          <p:nvPr/>
        </p:nvPicPr>
        <p:blipFill>
          <a:blip r:embed="rId5"/>
          <a:stretch/>
        </p:blipFill>
        <p:spPr>
          <a:xfrm>
            <a:off x="613440" y="3078000"/>
            <a:ext cx="7916040" cy="3663720"/>
          </a:xfrm>
          <a:prstGeom prst="rect">
            <a:avLst/>
          </a:prstGeom>
          <a:ln>
            <a:noFill/>
          </a:ln>
        </p:spPr>
      </p:pic>
    </p:spTree>
  </p:cSld>
  <mc:AlternateContent>
    <mc:Choice Requires="p14">
      <p:transition spd="slow" p14:dur="2000"/>
    </mc:Choice>
    <mc:Fallback>
      <p:transition spd="slow"/>
    </mc:Fallback>
  </mc:AlternateContent>
  <p:timing>
    <p:tnLst>
      <p:par>
        <p:cTn id="236" dur="indefinite" restart="never" nodeType="tmRoot">
          <p:childTnLst>
            <p:seq>
              <p:cTn id="237" dur="indefinite" nodeType="mainSeq"/>
              <p:prevCondLst>
                <p:cond delay="0" evt="onPrev">
                  <p:tgtEl>
                    <p:sldTgt/>
                  </p:tgtEl>
                </p:cond>
              </p:prevCondLst>
              <p:nextCondLst>
                <p:cond delay="0" evt="onNext">
                  <p:tgtEl>
                    <p:sldTgt/>
                  </p:tgtEl>
                </p:cond>
              </p:nextCondLst>
            </p:seq>
          </p:childTnLst>
        </p:cTn>
      </p:par>
    </p:tnLst>
  </p:timing>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16" name="CustomShape 1"/>
          <p:cNvSpPr/>
          <p:nvPr/>
        </p:nvSpPr>
        <p:spPr>
          <a:xfrm>
            <a:off x="468360" y="-315360"/>
            <a:ext cx="77716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400" spc="-1" strike="noStrike">
                <a:solidFill>
                  <a:srgbClr val="ffff00"/>
                </a:solidFill>
                <a:latin typeface="Arial"/>
                <a:ea typeface="ＭＳ Ｐゴシック"/>
              </a:rPr>
              <a:t>Mascletà</a:t>
            </a:r>
            <a:endParaRPr b="0" lang="it-IT" sz="4400" spc="-1" strike="noStrike">
              <a:latin typeface="Arial"/>
            </a:endParaRPr>
          </a:p>
        </p:txBody>
      </p:sp>
      <p:pic>
        <p:nvPicPr>
          <p:cNvPr id="3817" name="Segnaposto contenuto 5" descr=""/>
          <p:cNvPicPr/>
          <p:nvPr/>
        </p:nvPicPr>
        <p:blipFill>
          <a:blip r:embed="rId1"/>
          <a:stretch/>
        </p:blipFill>
        <p:spPr>
          <a:xfrm>
            <a:off x="755640" y="4216680"/>
            <a:ext cx="3281400" cy="2461320"/>
          </a:xfrm>
          <a:prstGeom prst="rect">
            <a:avLst/>
          </a:prstGeom>
          <a:ln>
            <a:noFill/>
          </a:ln>
        </p:spPr>
      </p:pic>
      <p:pic>
        <p:nvPicPr>
          <p:cNvPr id="3818" name="Picture 8" descr=""/>
          <p:cNvPicPr/>
          <p:nvPr/>
        </p:nvPicPr>
        <p:blipFill>
          <a:blip r:embed="rId2"/>
          <a:stretch/>
        </p:blipFill>
        <p:spPr>
          <a:xfrm>
            <a:off x="5460120" y="4077000"/>
            <a:ext cx="3469680" cy="2601360"/>
          </a:xfrm>
          <a:prstGeom prst="rect">
            <a:avLst/>
          </a:prstGeom>
          <a:ln>
            <a:noFill/>
          </a:ln>
        </p:spPr>
      </p:pic>
      <p:sp>
        <p:nvSpPr>
          <p:cNvPr id="3819" name="CustomShape 2"/>
          <p:cNvSpPr/>
          <p:nvPr/>
        </p:nvSpPr>
        <p:spPr>
          <a:xfrm>
            <a:off x="179640" y="116640"/>
            <a:ext cx="3671280" cy="1461600"/>
          </a:xfrm>
          <a:prstGeom prst="rect">
            <a:avLst/>
          </a:prstGeom>
          <a:noFill/>
          <a:ln>
            <a:noFill/>
          </a:ln>
        </p:spPr>
        <p:style>
          <a:lnRef idx="0"/>
          <a:fillRef idx="0"/>
          <a:effectRef idx="0"/>
          <a:fontRef idx="minor"/>
        </p:style>
        <p:txBody>
          <a:bodyPr lIns="90000" rIns="90000" tIns="45000" bIns="45000">
            <a:spAutoFit/>
          </a:bodyPr>
          <a:p>
            <a:pPr marL="216000" indent="-215640">
              <a:lnSpc>
                <a:spcPct val="100000"/>
              </a:lnSpc>
              <a:buClr>
                <a:srgbClr val="ffff00"/>
              </a:buClr>
              <a:buFont typeface="Arial"/>
              <a:buChar char="•"/>
            </a:pPr>
            <a:r>
              <a:rPr b="0" lang="it-IT" sz="1800" spc="-1" strike="noStrike">
                <a:solidFill>
                  <a:srgbClr val="ffff00"/>
                </a:solidFill>
                <a:latin typeface="Arial"/>
                <a:ea typeface="ＭＳ Ｐゴシック"/>
              </a:rPr>
              <a:t> </a:t>
            </a:r>
            <a:r>
              <a:rPr b="0" lang="it-IT" sz="1800" spc="-1" strike="noStrike">
                <a:solidFill>
                  <a:srgbClr val="ffff00"/>
                </a:solidFill>
                <a:latin typeface="Arial"/>
                <a:ea typeface="ＭＳ Ｐゴシック"/>
              </a:rPr>
              <a:t>10000 m</a:t>
            </a:r>
            <a:r>
              <a:rPr b="0" lang="it-IT" sz="1800" spc="-1" strike="noStrike" baseline="30000">
                <a:solidFill>
                  <a:srgbClr val="ffff00"/>
                </a:solidFill>
                <a:latin typeface="Arial"/>
                <a:ea typeface="ＭＳ Ｐゴシック"/>
              </a:rPr>
              <a:t>2</a:t>
            </a:r>
            <a:r>
              <a:rPr b="0" lang="it-IT" sz="1800" spc="-1" strike="noStrike">
                <a:solidFill>
                  <a:srgbClr val="ffff00"/>
                </a:solidFill>
                <a:latin typeface="Arial"/>
                <a:ea typeface="ＭＳ Ｐゴシック"/>
              </a:rPr>
              <a:t>  </a:t>
            </a:r>
            <a:endParaRPr b="0" lang="it-IT" sz="1800" spc="-1" strike="noStrike">
              <a:latin typeface="Arial"/>
            </a:endParaRPr>
          </a:p>
          <a:p>
            <a:pPr marL="216000" indent="-215640">
              <a:lnSpc>
                <a:spcPct val="100000"/>
              </a:lnSpc>
              <a:buClr>
                <a:srgbClr val="ffff00"/>
              </a:buClr>
              <a:buFont typeface="Arial"/>
              <a:buChar char="•"/>
            </a:pPr>
            <a:r>
              <a:rPr b="0" lang="it-IT" sz="1800" spc="-1" strike="noStrike">
                <a:solidFill>
                  <a:srgbClr val="ffff00"/>
                </a:solidFill>
                <a:latin typeface="Arial"/>
                <a:ea typeface="ＭＳ Ｐゴシック"/>
              </a:rPr>
              <a:t>125 kg of gunpowder</a:t>
            </a:r>
            <a:endParaRPr b="0" lang="it-IT" sz="1800" spc="-1" strike="noStrike">
              <a:latin typeface="Arial"/>
            </a:endParaRPr>
          </a:p>
          <a:p>
            <a:pPr marL="216000" indent="-215640">
              <a:lnSpc>
                <a:spcPct val="100000"/>
              </a:lnSpc>
              <a:buClr>
                <a:srgbClr val="ffff00"/>
              </a:buClr>
              <a:buFont typeface="Arial"/>
              <a:buChar char="•"/>
            </a:pPr>
            <a:r>
              <a:rPr b="0" lang="it-IT" sz="1800" spc="-1" strike="noStrike">
                <a:solidFill>
                  <a:srgbClr val="ffff00"/>
                </a:solidFill>
                <a:latin typeface="Arial"/>
                <a:ea typeface="ＭＳ Ｐゴシック"/>
              </a:rPr>
              <a:t> </a:t>
            </a:r>
            <a:r>
              <a:rPr b="0" lang="it-IT" sz="1800" spc="-1" strike="noStrike">
                <a:solidFill>
                  <a:srgbClr val="ffff00"/>
                </a:solidFill>
                <a:latin typeface="Arial"/>
                <a:ea typeface="ＭＳ Ｐゴシック"/>
              </a:rPr>
              <a:t>8 minutes</a:t>
            </a:r>
            <a:endParaRPr b="0" lang="it-IT" sz="1800" spc="-1" strike="noStrike">
              <a:latin typeface="Arial"/>
            </a:endParaRPr>
          </a:p>
          <a:p>
            <a:pPr marL="216000" indent="-215640">
              <a:lnSpc>
                <a:spcPct val="100000"/>
              </a:lnSpc>
              <a:buClr>
                <a:srgbClr val="ffff00"/>
              </a:buClr>
              <a:buFont typeface="Arial"/>
              <a:buChar char="•"/>
            </a:pPr>
            <a:r>
              <a:rPr b="0" lang="it-IT" sz="1800" spc="-1" strike="noStrike">
                <a:solidFill>
                  <a:srgbClr val="ffff00"/>
                </a:solidFill>
                <a:latin typeface="Arial"/>
                <a:ea typeface="ＭＳ Ｐゴシック"/>
              </a:rPr>
              <a:t> </a:t>
            </a:r>
            <a:r>
              <a:rPr b="0" lang="it-IT" sz="1800" spc="-1" strike="noStrike">
                <a:solidFill>
                  <a:srgbClr val="ffff00"/>
                </a:solidFill>
                <a:latin typeface="Arial"/>
                <a:ea typeface="ＭＳ Ｐゴシック"/>
              </a:rPr>
              <a:t>20000 people</a:t>
            </a:r>
            <a:endParaRPr b="0" lang="it-IT" sz="1800" spc="-1" strike="noStrike">
              <a:latin typeface="Arial"/>
            </a:endParaRPr>
          </a:p>
          <a:p>
            <a:pPr>
              <a:lnSpc>
                <a:spcPct val="100000"/>
              </a:lnSpc>
            </a:pPr>
            <a:endParaRPr b="0" lang="it-IT" sz="1800" spc="-1" strike="noStrike">
              <a:latin typeface="Arial"/>
            </a:endParaRPr>
          </a:p>
        </p:txBody>
      </p:sp>
      <p:pic>
        <p:nvPicPr>
          <p:cNvPr id="3820" name="Segnaposto contenuto 9" descr=""/>
          <p:cNvPicPr/>
          <p:nvPr/>
        </p:nvPicPr>
        <p:blipFill>
          <a:blip r:embed="rId3"/>
          <a:stretch/>
        </p:blipFill>
        <p:spPr>
          <a:xfrm>
            <a:off x="5508000" y="1052640"/>
            <a:ext cx="3455640" cy="2306520"/>
          </a:xfrm>
          <a:prstGeom prst="rect">
            <a:avLst/>
          </a:prstGeom>
          <a:ln>
            <a:noFill/>
          </a:ln>
        </p:spPr>
      </p:pic>
      <p:sp>
        <p:nvSpPr>
          <p:cNvPr id="3821" name="CustomShape 3"/>
          <p:cNvSpPr/>
          <p:nvPr/>
        </p:nvSpPr>
        <p:spPr>
          <a:xfrm>
            <a:off x="251640" y="1419840"/>
            <a:ext cx="4968000" cy="2558880"/>
          </a:xfrm>
          <a:prstGeom prst="rect">
            <a:avLst/>
          </a:prstGeom>
          <a:noFill/>
          <a:ln>
            <a:solidFill>
              <a:srgbClr val="ffff00"/>
            </a:solidFill>
          </a:ln>
        </p:spPr>
        <p:style>
          <a:lnRef idx="0"/>
          <a:fillRef idx="0"/>
          <a:effectRef idx="0"/>
          <a:fontRef idx="minor"/>
        </p:style>
        <p:txBody>
          <a:bodyPr lIns="90000" rIns="90000" tIns="45000" bIns="45000">
            <a:spAutoFit/>
          </a:bodyPr>
          <a:p>
            <a:pPr>
              <a:lnSpc>
                <a:spcPct val="100000"/>
              </a:lnSpc>
            </a:pPr>
            <a:r>
              <a:rPr b="0" lang="it-IT" sz="1800" spc="-1" strike="noStrike">
                <a:solidFill>
                  <a:srgbClr val="ffffff"/>
                </a:solidFill>
                <a:latin typeface="Arial"/>
                <a:ea typeface="ＭＳ Ｐゴシック"/>
              </a:rPr>
              <a:t>Mascletàs stimulate the auditory system and body vibration through the strong rhythmic noise.</a:t>
            </a:r>
            <a:endParaRPr b="0" lang="it-IT" sz="1800" spc="-1" strike="noStrike">
              <a:latin typeface="Arial"/>
            </a:endParaRPr>
          </a:p>
          <a:p>
            <a:pPr>
              <a:lnSpc>
                <a:spcPct val="100000"/>
              </a:lnSpc>
            </a:pPr>
            <a:r>
              <a:rPr b="0" lang="it-IT" sz="1800" spc="-1" strike="noStrike">
                <a:solidFill>
                  <a:srgbClr val="ffffff"/>
                </a:solidFill>
                <a:latin typeface="Arial"/>
                <a:ea typeface="ＭＳ Ｐゴシック"/>
              </a:rPr>
              <a:t>The masclet is a powerful sound firecracker that can be burst both at ground level and at low altitude level (1.5–2.0 m). </a:t>
            </a:r>
            <a:endParaRPr b="0" lang="it-IT" sz="1800" spc="-1" strike="noStrike">
              <a:latin typeface="Arial"/>
            </a:endParaRPr>
          </a:p>
          <a:p>
            <a:pPr>
              <a:lnSpc>
                <a:spcPct val="100000"/>
              </a:lnSpc>
            </a:pPr>
            <a:r>
              <a:rPr b="0" lang="it-IT" sz="1800" spc="-1" strike="noStrike">
                <a:solidFill>
                  <a:srgbClr val="ffffff"/>
                </a:solidFill>
                <a:latin typeface="Arial"/>
                <a:ea typeface="ＭＳ Ｐゴシック"/>
              </a:rPr>
              <a:t>When it burns, a loud intensity detonation, light effects and abundant smoke generation are produced as a function of its  composition.</a:t>
            </a:r>
            <a:endParaRPr b="0" lang="it-IT" sz="1800" spc="-1" strike="noStrike">
              <a:latin typeface="Arial"/>
            </a:endParaRPr>
          </a:p>
        </p:txBody>
      </p:sp>
    </p:spTree>
  </p:cSld>
  <mc:AlternateContent>
    <mc:Choice Requires="p14">
      <p:transition spd="slow" p14:dur="2000"/>
    </mc:Choice>
    <mc:Fallback>
      <p:transition spd="slow"/>
    </mc:Fallback>
  </mc:AlternateContent>
  <p:timing>
    <p:tnLst>
      <p:par>
        <p:cTn id="238" dur="indefinite" restart="never" nodeType="tmRoot">
          <p:childTnLst>
            <p:seq>
              <p:cTn id="239" dur="indefinite" nodeType="mainSeq"/>
              <p:prevCondLst>
                <p:cond delay="0" evt="onPrev">
                  <p:tgtEl>
                    <p:sldTgt/>
                  </p:tgtEl>
                </p:cond>
              </p:prevCondLst>
              <p:nextCondLst>
                <p:cond delay="0" evt="onNext">
                  <p:tgtEl>
                    <p:sldTgt/>
                  </p:tgtEl>
                </p:cond>
              </p:nextCondLst>
            </p:seq>
          </p:childTnLst>
        </p:cTn>
      </p:par>
    </p:tnLst>
  </p:timing>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22" name="Immagine 6" descr=""/>
          <p:cNvPicPr/>
          <p:nvPr/>
        </p:nvPicPr>
        <p:blipFill>
          <a:blip r:embed="rId1"/>
          <a:stretch/>
        </p:blipFill>
        <p:spPr>
          <a:xfrm>
            <a:off x="3564000" y="4149720"/>
            <a:ext cx="3428280" cy="2501280"/>
          </a:xfrm>
          <a:prstGeom prst="rect">
            <a:avLst/>
          </a:prstGeom>
          <a:ln>
            <a:noFill/>
          </a:ln>
        </p:spPr>
      </p:pic>
      <p:sp>
        <p:nvSpPr>
          <p:cNvPr id="3823" name="CustomShape 1"/>
          <p:cNvSpPr/>
          <p:nvPr/>
        </p:nvSpPr>
        <p:spPr>
          <a:xfrm>
            <a:off x="35640" y="1196640"/>
            <a:ext cx="34552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400" spc="-1" strike="noStrike">
                <a:solidFill>
                  <a:srgbClr val="ffff00"/>
                </a:solidFill>
                <a:latin typeface="Arial"/>
                <a:ea typeface="ＭＳ Ｐゴシック"/>
              </a:rPr>
              <a:t>Cremà and fireworks </a:t>
            </a:r>
            <a:endParaRPr b="0" lang="it-IT" sz="4400" spc="-1" strike="noStrike">
              <a:latin typeface="Arial"/>
            </a:endParaRPr>
          </a:p>
        </p:txBody>
      </p:sp>
      <p:pic>
        <p:nvPicPr>
          <p:cNvPr id="3824" name="Segnaposto contenuto 6" descr=""/>
          <p:cNvPicPr/>
          <p:nvPr/>
        </p:nvPicPr>
        <p:blipFill>
          <a:blip r:embed="rId2"/>
          <a:stretch/>
        </p:blipFill>
        <p:spPr>
          <a:xfrm>
            <a:off x="6443640" y="189000"/>
            <a:ext cx="2604240" cy="3960000"/>
          </a:xfrm>
          <a:prstGeom prst="rect">
            <a:avLst/>
          </a:prstGeom>
          <a:ln>
            <a:noFill/>
          </a:ln>
        </p:spPr>
      </p:pic>
      <p:pic>
        <p:nvPicPr>
          <p:cNvPr id="3825" name="Segnaposto contenuto 7" descr=""/>
          <p:cNvPicPr/>
          <p:nvPr/>
        </p:nvPicPr>
        <p:blipFill>
          <a:blip r:embed="rId3"/>
          <a:stretch/>
        </p:blipFill>
        <p:spPr>
          <a:xfrm>
            <a:off x="0" y="4076640"/>
            <a:ext cx="3572640" cy="2591640"/>
          </a:xfrm>
          <a:prstGeom prst="rect">
            <a:avLst/>
          </a:prstGeom>
          <a:ln>
            <a:noFill/>
          </a:ln>
        </p:spPr>
      </p:pic>
      <p:pic>
        <p:nvPicPr>
          <p:cNvPr id="3826" name="Picture 10" descr=""/>
          <p:cNvPicPr/>
          <p:nvPr/>
        </p:nvPicPr>
        <p:blipFill>
          <a:blip r:embed="rId4"/>
          <a:stretch/>
        </p:blipFill>
        <p:spPr>
          <a:xfrm>
            <a:off x="3456000" y="241200"/>
            <a:ext cx="2915640" cy="3888720"/>
          </a:xfrm>
          <a:prstGeom prst="rect">
            <a:avLst/>
          </a:prstGeom>
          <a:ln>
            <a:noFill/>
          </a:ln>
        </p:spPr>
      </p:pic>
      <p:pic>
        <p:nvPicPr>
          <p:cNvPr id="3827" name="Immagine 8" descr=""/>
          <p:cNvPicPr/>
          <p:nvPr/>
        </p:nvPicPr>
        <p:blipFill>
          <a:blip r:embed="rId5"/>
          <a:stretch/>
        </p:blipFill>
        <p:spPr>
          <a:xfrm>
            <a:off x="6361200" y="4221000"/>
            <a:ext cx="2674080" cy="2547360"/>
          </a:xfrm>
          <a:prstGeom prst="rect">
            <a:avLst/>
          </a:prstGeom>
          <a:ln>
            <a:noFill/>
          </a:ln>
        </p:spPr>
      </p:pic>
    </p:spTree>
  </p:cSld>
  <mc:AlternateContent>
    <mc:Choice Requires="p14">
      <p:transition spd="slow" p14:dur="2000"/>
    </mc:Choice>
    <mc:Fallback>
      <p:transition spd="slow"/>
    </mc:Fallback>
  </mc:AlternateContent>
  <p:timing>
    <p:tnLst>
      <p:par>
        <p:cTn id="240" dur="indefinite" restart="never" nodeType="tmRoot">
          <p:childTnLst>
            <p:seq>
              <p:cTn id="241" dur="indefinite" nodeType="mainSeq"/>
              <p:prevCondLst>
                <p:cond delay="0" evt="onPrev">
                  <p:tgtEl>
                    <p:sldTgt/>
                  </p:tgtEl>
                </p:cond>
              </p:prevCondLst>
              <p:nextCondLst>
                <p:cond delay="0" evt="onNext">
                  <p:tgtEl>
                    <p:sldTgt/>
                  </p:tgtEl>
                </p:cond>
              </p:nextCondLst>
            </p:seq>
          </p:childTnLst>
        </p:cTn>
      </p:par>
    </p:tnLst>
  </p:timing>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8" name="CustomShape 1"/>
          <p:cNvSpPr/>
          <p:nvPr/>
        </p:nvSpPr>
        <p:spPr>
          <a:xfrm>
            <a:off x="539640" y="189000"/>
            <a:ext cx="77716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400" spc="-1" strike="noStrike">
                <a:solidFill>
                  <a:srgbClr val="ffff00"/>
                </a:solidFill>
                <a:latin typeface="Arial"/>
                <a:ea typeface="ＭＳ Ｐゴシック"/>
              </a:rPr>
              <a:t>Elemental Concentrations</a:t>
            </a:r>
            <a:endParaRPr b="0" lang="it-IT" sz="4400" spc="-1" strike="noStrike">
              <a:latin typeface="Arial"/>
            </a:endParaRPr>
          </a:p>
        </p:txBody>
      </p:sp>
      <p:sp>
        <p:nvSpPr>
          <p:cNvPr id="3829" name="CustomShape 2"/>
          <p:cNvSpPr/>
          <p:nvPr/>
        </p:nvSpPr>
        <p:spPr>
          <a:xfrm>
            <a:off x="457200" y="1600200"/>
            <a:ext cx="8228880" cy="4525200"/>
          </a:xfrm>
          <a:prstGeom prst="rect">
            <a:avLst/>
          </a:prstGeom>
          <a:noFill/>
          <a:ln>
            <a:noFill/>
          </a:ln>
        </p:spPr>
        <p:style>
          <a:lnRef idx="0"/>
          <a:fillRef idx="0"/>
          <a:effectRef idx="0"/>
          <a:fontRef idx="minor"/>
        </p:style>
      </p:sp>
      <p:pic>
        <p:nvPicPr>
          <p:cNvPr id="3830" name="Picture 8" descr=""/>
          <p:cNvPicPr/>
          <p:nvPr/>
        </p:nvPicPr>
        <p:blipFill>
          <a:blip r:embed="rId1"/>
          <a:stretch/>
        </p:blipFill>
        <p:spPr>
          <a:xfrm>
            <a:off x="179280" y="1628640"/>
            <a:ext cx="4376160" cy="1850400"/>
          </a:xfrm>
          <a:prstGeom prst="rect">
            <a:avLst/>
          </a:prstGeom>
          <a:ln>
            <a:noFill/>
          </a:ln>
        </p:spPr>
      </p:pic>
      <p:pic>
        <p:nvPicPr>
          <p:cNvPr id="3831" name="Picture 9" descr=""/>
          <p:cNvPicPr/>
          <p:nvPr/>
        </p:nvPicPr>
        <p:blipFill>
          <a:blip r:embed="rId2"/>
          <a:stretch/>
        </p:blipFill>
        <p:spPr>
          <a:xfrm>
            <a:off x="179280" y="3789360"/>
            <a:ext cx="4376160" cy="1848600"/>
          </a:xfrm>
          <a:prstGeom prst="rect">
            <a:avLst/>
          </a:prstGeom>
          <a:ln>
            <a:noFill/>
          </a:ln>
        </p:spPr>
      </p:pic>
      <p:pic>
        <p:nvPicPr>
          <p:cNvPr id="3832" name="Picture 10" descr=""/>
          <p:cNvPicPr/>
          <p:nvPr/>
        </p:nvPicPr>
        <p:blipFill>
          <a:blip r:embed="rId3"/>
          <a:stretch/>
        </p:blipFill>
        <p:spPr>
          <a:xfrm>
            <a:off x="4745160" y="3789360"/>
            <a:ext cx="4398120" cy="1872360"/>
          </a:xfrm>
          <a:prstGeom prst="rect">
            <a:avLst/>
          </a:prstGeom>
          <a:ln>
            <a:noFill/>
          </a:ln>
        </p:spPr>
      </p:pic>
      <p:sp>
        <p:nvSpPr>
          <p:cNvPr id="3833" name="CustomShape 3"/>
          <p:cNvSpPr/>
          <p:nvPr/>
        </p:nvSpPr>
        <p:spPr>
          <a:xfrm>
            <a:off x="108720" y="6027840"/>
            <a:ext cx="935928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ffff00"/>
                </a:solidFill>
                <a:latin typeface="Arial"/>
                <a:ea typeface="ＭＳ Ｐゴシック"/>
              </a:rPr>
              <a:t>Similar trend for Mg, Al, Si, Cl, Ti, V, Cr, Mn, Fe, Co, Cu, Zn, Br, Rb, Pb </a:t>
            </a:r>
            <a:endParaRPr b="0" lang="it-IT" sz="1800" spc="-1" strike="noStrike">
              <a:latin typeface="Arial"/>
            </a:endParaRPr>
          </a:p>
        </p:txBody>
      </p:sp>
      <p:pic>
        <p:nvPicPr>
          <p:cNvPr id="3834" name="Picture 10" descr=""/>
          <p:cNvPicPr/>
          <p:nvPr/>
        </p:nvPicPr>
        <p:blipFill>
          <a:blip r:embed="rId4"/>
          <a:stretch/>
        </p:blipFill>
        <p:spPr>
          <a:xfrm>
            <a:off x="4721400" y="1587600"/>
            <a:ext cx="4399920" cy="1870920"/>
          </a:xfrm>
          <a:prstGeom prst="rect">
            <a:avLst/>
          </a:prstGeom>
          <a:ln>
            <a:noFill/>
          </a:ln>
        </p:spPr>
      </p:pic>
    </p:spTree>
  </p:cSld>
  <p:transition>
    <p:fade/>
  </p:transition>
  <p:timing>
    <p:tnLst>
      <p:par>
        <p:cTn id="242" dur="indefinite" restart="never" nodeType="tmRoot">
          <p:childTnLst>
            <p:seq>
              <p:cTn id="243" dur="indefinite" nodeType="mainSeq"/>
              <p:prevCondLst>
                <p:cond delay="0" evt="onPrev">
                  <p:tgtEl>
                    <p:sldTgt/>
                  </p:tgtEl>
                </p:cond>
              </p:prevCondLst>
              <p:nextCondLst>
                <p:cond delay="0" evt="onNext">
                  <p:tgtEl>
                    <p:sldTgt/>
                  </p:tgtEl>
                </p:cond>
              </p:nextCondLst>
            </p:seq>
          </p:childTnLst>
        </p:cTn>
      </p:par>
    </p:tnLst>
  </p:timing>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35" name="Segnaposto contenuto 6" descr=""/>
          <p:cNvPicPr/>
          <p:nvPr/>
        </p:nvPicPr>
        <p:blipFill>
          <a:blip r:embed="rId1"/>
          <a:stretch/>
        </p:blipFill>
        <p:spPr>
          <a:xfrm>
            <a:off x="0" y="0"/>
            <a:ext cx="9143280" cy="6857280"/>
          </a:xfrm>
          <a:prstGeom prst="rect">
            <a:avLst/>
          </a:prstGeom>
          <a:ln>
            <a:noFill/>
          </a:ln>
        </p:spPr>
      </p:pic>
      <p:sp>
        <p:nvSpPr>
          <p:cNvPr id="3836" name="CustomShape 1"/>
          <p:cNvSpPr/>
          <p:nvPr/>
        </p:nvSpPr>
        <p:spPr>
          <a:xfrm>
            <a:off x="611280" y="-171360"/>
            <a:ext cx="77716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400" spc="-1" strike="noStrike">
                <a:solidFill>
                  <a:srgbClr val="ffff00"/>
                </a:solidFill>
                <a:latin typeface="Arial"/>
                <a:ea typeface="ＭＳ Ｐゴシック"/>
              </a:rPr>
              <a:t>Fireworks and  Cremà</a:t>
            </a:r>
            <a:endParaRPr b="0" lang="it-IT" sz="4400" spc="-1" strike="noStrike">
              <a:latin typeface="Arial"/>
            </a:endParaRPr>
          </a:p>
        </p:txBody>
      </p:sp>
      <p:pic>
        <p:nvPicPr>
          <p:cNvPr id="3837" name="Picture 5" descr=""/>
          <p:cNvPicPr/>
          <p:nvPr/>
        </p:nvPicPr>
        <p:blipFill>
          <a:blip r:embed="rId2"/>
          <a:stretch/>
        </p:blipFill>
        <p:spPr>
          <a:xfrm>
            <a:off x="250920" y="1413000"/>
            <a:ext cx="4376160" cy="1850400"/>
          </a:xfrm>
          <a:prstGeom prst="rect">
            <a:avLst/>
          </a:prstGeom>
          <a:ln>
            <a:noFill/>
          </a:ln>
        </p:spPr>
      </p:pic>
      <p:pic>
        <p:nvPicPr>
          <p:cNvPr id="3838" name="Picture 6" descr=""/>
          <p:cNvPicPr/>
          <p:nvPr/>
        </p:nvPicPr>
        <p:blipFill>
          <a:blip r:embed="rId3"/>
          <a:stretch/>
        </p:blipFill>
        <p:spPr>
          <a:xfrm>
            <a:off x="108000" y="3789360"/>
            <a:ext cx="4404600" cy="1839240"/>
          </a:xfrm>
          <a:prstGeom prst="rect">
            <a:avLst/>
          </a:prstGeom>
          <a:ln>
            <a:noFill/>
          </a:ln>
        </p:spPr>
      </p:pic>
      <p:pic>
        <p:nvPicPr>
          <p:cNvPr id="3839" name="Picture 7" descr=""/>
          <p:cNvPicPr/>
          <p:nvPr/>
        </p:nvPicPr>
        <p:blipFill>
          <a:blip r:embed="rId4"/>
          <a:stretch/>
        </p:blipFill>
        <p:spPr>
          <a:xfrm>
            <a:off x="4756320" y="1413000"/>
            <a:ext cx="4386960" cy="1861560"/>
          </a:xfrm>
          <a:prstGeom prst="rect">
            <a:avLst/>
          </a:prstGeom>
          <a:ln>
            <a:noFill/>
          </a:ln>
        </p:spPr>
      </p:pic>
      <p:pic>
        <p:nvPicPr>
          <p:cNvPr id="3840" name="Picture 8" descr=""/>
          <p:cNvPicPr/>
          <p:nvPr/>
        </p:nvPicPr>
        <p:blipFill>
          <a:blip r:embed="rId5"/>
          <a:stretch/>
        </p:blipFill>
        <p:spPr>
          <a:xfrm>
            <a:off x="4643280" y="3787920"/>
            <a:ext cx="4398120" cy="1872360"/>
          </a:xfrm>
          <a:prstGeom prst="rect">
            <a:avLst/>
          </a:prstGeom>
          <a:ln>
            <a:noFill/>
          </a:ln>
        </p:spPr>
      </p:pic>
    </p:spTree>
  </p:cSld>
  <p:transition>
    <p:fade/>
  </p:transition>
  <p:timing>
    <p:tnLst>
      <p:par>
        <p:cTn id="244" dur="indefinite" restart="never" nodeType="tmRoot">
          <p:childTnLst>
            <p:seq>
              <p:cTn id="245" dur="indefinite" nodeType="mainSeq"/>
              <p:prevCondLst>
                <p:cond delay="0" evt="onPrev">
                  <p:tgtEl>
                    <p:sldTgt/>
                  </p:tgtEl>
                </p:cond>
              </p:prevCondLst>
              <p:nextCondLst>
                <p:cond delay="0" evt="onNext">
                  <p:tgtEl>
                    <p:sldTgt/>
                  </p:tgtEl>
                </p:cond>
              </p:nextCondLst>
            </p:seq>
          </p:childTnLst>
        </p:cTn>
      </p:par>
    </p:tnLst>
  </p:timing>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3841" name="Picture 2" descr=""/>
          <p:cNvPicPr/>
          <p:nvPr/>
        </p:nvPicPr>
        <p:blipFill>
          <a:blip r:embed="rId1"/>
          <a:stretch/>
        </p:blipFill>
        <p:spPr>
          <a:xfrm>
            <a:off x="1403280" y="860400"/>
            <a:ext cx="6263640" cy="4512600"/>
          </a:xfrm>
          <a:prstGeom prst="rect">
            <a:avLst/>
          </a:prstGeom>
          <a:ln>
            <a:noFill/>
          </a:ln>
        </p:spPr>
      </p:pic>
      <p:sp>
        <p:nvSpPr>
          <p:cNvPr id="3842" name="CustomShape 1"/>
          <p:cNvSpPr/>
          <p:nvPr/>
        </p:nvSpPr>
        <p:spPr>
          <a:xfrm>
            <a:off x="1809360" y="-113760"/>
            <a:ext cx="7163640" cy="1142280"/>
          </a:xfrm>
          <a:prstGeom prst="rect">
            <a:avLst/>
          </a:prstGeom>
          <a:noFill/>
          <a:ln w="9360">
            <a:noFill/>
          </a:ln>
        </p:spPr>
        <p:style>
          <a:lnRef idx="0"/>
          <a:fillRef idx="0"/>
          <a:effectRef idx="0"/>
          <a:fontRef idx="minor"/>
        </p:style>
        <p:txBody>
          <a:bodyPr lIns="90000" rIns="90000" tIns="45000" bIns="45000" anchor="ctr">
            <a:noAutofit/>
          </a:bodyPr>
          <a:p>
            <a:pPr>
              <a:lnSpc>
                <a:spcPct val="100000"/>
              </a:lnSpc>
            </a:pPr>
            <a:r>
              <a:rPr b="0" lang="it-IT" sz="4400" spc="-1" strike="noStrike">
                <a:solidFill>
                  <a:srgbClr val="ffff00"/>
                </a:solidFill>
                <a:latin typeface="Arial"/>
                <a:ea typeface="ヒラギノ角ゴ Pro W3"/>
              </a:rPr>
              <a:t>Size distribution</a:t>
            </a:r>
            <a:endParaRPr b="0" lang="it-IT" sz="4400" spc="-1" strike="noStrike">
              <a:latin typeface="Arial"/>
            </a:endParaRPr>
          </a:p>
        </p:txBody>
      </p:sp>
      <p:pic>
        <p:nvPicPr>
          <p:cNvPr id="3843" name="Picture 8" descr=""/>
          <p:cNvPicPr/>
          <p:nvPr/>
        </p:nvPicPr>
        <p:blipFill>
          <a:blip r:embed="rId2"/>
          <a:stretch/>
        </p:blipFill>
        <p:spPr>
          <a:xfrm>
            <a:off x="1835280" y="5516640"/>
            <a:ext cx="5114160" cy="1105920"/>
          </a:xfrm>
          <a:prstGeom prst="rect">
            <a:avLst/>
          </a:prstGeom>
          <a:ln>
            <a:noFill/>
          </a:ln>
        </p:spPr>
      </p:pic>
    </p:spTree>
  </p:cSld>
  <p:transition>
    <p:fade/>
  </p:transition>
  <p:timing>
    <p:tnLst>
      <p:par>
        <p:cTn id="246" dur="indefinite" restart="never" nodeType="tmRoot">
          <p:childTnLst>
            <p:seq>
              <p:cTn id="247" dur="indefinite" nodeType="mainSeq"/>
              <p:prevCondLst>
                <p:cond delay="0" evt="onPrev">
                  <p:tgtEl>
                    <p:sldTgt/>
                  </p:tgtEl>
                </p:cond>
              </p:prevCondLst>
              <p:nextCondLst>
                <p:cond delay="0" evt="onNext">
                  <p:tgtEl>
                    <p:sldTgt/>
                  </p:tgtEl>
                </p:cond>
              </p:nextCondLst>
            </p:seq>
          </p:childTnLst>
        </p:cTn>
      </p:par>
    </p:tnLst>
  </p:timing>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44" name="CustomShape 1"/>
          <p:cNvSpPr/>
          <p:nvPr/>
        </p:nvSpPr>
        <p:spPr>
          <a:xfrm>
            <a:off x="683640" y="260640"/>
            <a:ext cx="7560000" cy="9136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3200" spc="-1" strike="noStrike">
                <a:solidFill>
                  <a:srgbClr val="004080"/>
                </a:solidFill>
                <a:latin typeface="Arial"/>
                <a:ea typeface="ＭＳ Ｐゴシック"/>
              </a:rPr>
              <a:t>Highly polluted urban environments: Beijing</a:t>
            </a:r>
            <a:endParaRPr b="0" lang="it-IT" sz="3200" spc="-1" strike="noStrike">
              <a:latin typeface="Arial"/>
            </a:endParaRPr>
          </a:p>
        </p:txBody>
      </p:sp>
      <p:sp>
        <p:nvSpPr>
          <p:cNvPr id="3845" name="CustomShape 2"/>
          <p:cNvSpPr/>
          <p:nvPr/>
        </p:nvSpPr>
        <p:spPr>
          <a:xfrm>
            <a:off x="215640" y="3008520"/>
            <a:ext cx="9000360" cy="44787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it-IT" sz="2400" spc="-1" strike="noStrike">
                <a:solidFill>
                  <a:srgbClr val="000000"/>
                </a:solidFill>
                <a:latin typeface="Times New Roman"/>
                <a:ea typeface="ＭＳ Ｐゴシック"/>
              </a:rPr>
              <a:t>APHH-Beijing (Atmospheric Pollution and Human Health in a Chinese Megacity) </a:t>
            </a:r>
            <a:r>
              <a:rPr b="0" lang="it-IT" sz="2400" spc="-1" strike="noStrike">
                <a:solidFill>
                  <a:srgbClr val="000000"/>
                </a:solidFill>
                <a:latin typeface="Times New Roman"/>
                <a:ea typeface="ＭＳ Ｐゴシック"/>
              </a:rPr>
              <a:t>is an international collaborative project to examine the emissions, processes and health effects of air pollution in Beijing. </a:t>
            </a:r>
            <a:endParaRPr b="0" lang="it-IT" sz="2400" spc="-1" strike="noStrike">
              <a:latin typeface="Arial"/>
            </a:endParaRPr>
          </a:p>
          <a:p>
            <a:pPr>
              <a:lnSpc>
                <a:spcPct val="100000"/>
              </a:lnSpc>
            </a:pPr>
            <a:endParaRPr b="0" lang="it-IT" sz="2400" spc="-1" strike="noStrike">
              <a:latin typeface="Arial"/>
            </a:endParaRPr>
          </a:p>
          <a:p>
            <a:pPr marL="343080" indent="-342360">
              <a:lnSpc>
                <a:spcPct val="100000"/>
              </a:lnSpc>
              <a:buClr>
                <a:srgbClr val="000000"/>
              </a:buClr>
              <a:buFont typeface="Arial"/>
              <a:buChar char="•"/>
            </a:pPr>
            <a:r>
              <a:rPr b="0" lang="it-IT" sz="2400" spc="-1" strike="noStrike">
                <a:solidFill>
                  <a:srgbClr val="000000"/>
                </a:solidFill>
                <a:latin typeface="Times New Roman"/>
                <a:ea typeface="ＭＳ Ｐゴシック"/>
              </a:rPr>
              <a:t>Identify sources of urban atmospheric pollution and their absolute contribution to PM;</a:t>
            </a:r>
            <a:endParaRPr b="0" lang="it-IT" sz="2400" spc="-1" strike="noStrike">
              <a:latin typeface="Arial"/>
            </a:endParaRPr>
          </a:p>
          <a:p>
            <a:pPr>
              <a:lnSpc>
                <a:spcPct val="100000"/>
              </a:lnSpc>
            </a:pPr>
            <a:endParaRPr b="0" lang="it-IT" sz="2400" spc="-1" strike="noStrike">
              <a:latin typeface="Arial"/>
            </a:endParaRPr>
          </a:p>
          <a:p>
            <a:pPr marL="343080" indent="-342360">
              <a:lnSpc>
                <a:spcPct val="100000"/>
              </a:lnSpc>
              <a:buClr>
                <a:srgbClr val="000000"/>
              </a:buClr>
              <a:buFont typeface="Arial"/>
              <a:buChar char="•"/>
            </a:pPr>
            <a:r>
              <a:rPr b="0" lang="it-IT" sz="2400" spc="-1" strike="noStrike">
                <a:solidFill>
                  <a:srgbClr val="000000"/>
                </a:solidFill>
                <a:latin typeface="Times New Roman"/>
                <a:ea typeface="ＭＳ Ｐゴシック"/>
              </a:rPr>
              <a:t>Identify processes affecting urban atmospheric pollution; </a:t>
            </a:r>
            <a:endParaRPr b="0" lang="it-IT" sz="2400" spc="-1" strike="noStrike">
              <a:latin typeface="Arial"/>
            </a:endParaRPr>
          </a:p>
          <a:p>
            <a:pPr>
              <a:lnSpc>
                <a:spcPct val="100000"/>
              </a:lnSpc>
            </a:pPr>
            <a:endParaRPr b="0" lang="it-IT" sz="2400" spc="-1" strike="noStrike">
              <a:latin typeface="Arial"/>
            </a:endParaRPr>
          </a:p>
          <a:p>
            <a:pPr marL="343080" indent="-342360">
              <a:lnSpc>
                <a:spcPct val="100000"/>
              </a:lnSpc>
              <a:buClr>
                <a:srgbClr val="000000"/>
              </a:buClr>
              <a:buFont typeface="Arial"/>
              <a:buChar char="•"/>
            </a:pPr>
            <a:r>
              <a:rPr b="0" lang="it-IT" sz="2400" spc="-1" strike="noStrike">
                <a:solidFill>
                  <a:srgbClr val="000000"/>
                </a:solidFill>
                <a:latin typeface="Times New Roman"/>
                <a:ea typeface="ＭＳ Ｐゴシック"/>
              </a:rPr>
              <a:t>Study the impacts on health</a:t>
            </a:r>
            <a:endParaRPr b="0" lang="it-IT" sz="2400" spc="-1" strike="noStrike">
              <a:latin typeface="Arial"/>
            </a:endParaRPr>
          </a:p>
          <a:p>
            <a:pPr>
              <a:lnSpc>
                <a:spcPct val="100000"/>
              </a:lnSpc>
            </a:pPr>
            <a:endParaRPr b="0" lang="it-IT" sz="2400" spc="-1" strike="noStrike">
              <a:latin typeface="Arial"/>
            </a:endParaRPr>
          </a:p>
          <a:p>
            <a:pPr marL="343080" indent="-342360">
              <a:lnSpc>
                <a:spcPct val="100000"/>
              </a:lnSpc>
              <a:buClr>
                <a:srgbClr val="000000"/>
              </a:buClr>
              <a:buFont typeface="Arial"/>
              <a:buChar char="•"/>
            </a:pPr>
            <a:r>
              <a:rPr b="0" lang="it-IT" sz="2400" spc="-1" strike="noStrike">
                <a:solidFill>
                  <a:srgbClr val="000000"/>
                </a:solidFill>
                <a:latin typeface="Times New Roman"/>
                <a:ea typeface="ＭＳ Ｐゴシック"/>
              </a:rPr>
              <a:t>Propose interventions and solutions to reduce health impacts. </a:t>
            </a:r>
            <a:endParaRPr b="0" lang="it-IT" sz="2400" spc="-1" strike="noStrike">
              <a:latin typeface="Arial"/>
            </a:endParaRPr>
          </a:p>
        </p:txBody>
      </p:sp>
      <p:pic>
        <p:nvPicPr>
          <p:cNvPr id="3846" name="Segnaposto contenuto 3" descr=""/>
          <p:cNvPicPr/>
          <p:nvPr/>
        </p:nvPicPr>
        <p:blipFill>
          <a:blip r:embed="rId1"/>
          <a:stretch/>
        </p:blipFill>
        <p:spPr>
          <a:xfrm>
            <a:off x="5148000" y="1340640"/>
            <a:ext cx="2181960" cy="1459800"/>
          </a:xfrm>
          <a:prstGeom prst="rect">
            <a:avLst/>
          </a:prstGeom>
          <a:ln>
            <a:noFill/>
          </a:ln>
        </p:spPr>
      </p:pic>
      <p:pic>
        <p:nvPicPr>
          <p:cNvPr id="3847" name="Immagine 6" descr=""/>
          <p:cNvPicPr/>
          <p:nvPr/>
        </p:nvPicPr>
        <p:blipFill>
          <a:blip r:embed="rId2"/>
          <a:stretch/>
        </p:blipFill>
        <p:spPr>
          <a:xfrm>
            <a:off x="1907640" y="1357200"/>
            <a:ext cx="3209040" cy="1428120"/>
          </a:xfrm>
          <a:prstGeom prst="rect">
            <a:avLst/>
          </a:prstGeom>
          <a:ln>
            <a:noFill/>
          </a:ln>
        </p:spPr>
      </p:pic>
    </p:spTree>
  </p:cSld>
  <p:transition>
    <p:fade/>
  </p:transition>
  <p:timing>
    <p:tnLst>
      <p:par>
        <p:cTn id="248" dur="indefinite" restart="never" nodeType="tmRoot">
          <p:childTnLst>
            <p:seq>
              <p:cTn id="249" dur="indefinite" nodeType="mainSeq"/>
              <p:prevCondLst>
                <p:cond delay="0" evt="onPrev">
                  <p:tgtEl>
                    <p:sldTgt/>
                  </p:tgtEl>
                </p:cond>
              </p:prevCondLst>
              <p:nextCondLst>
                <p:cond delay="0" evt="onNext">
                  <p:tgtEl>
                    <p:sldTgt/>
                  </p:tgtEl>
                </p:cond>
              </p:nextCondLst>
            </p:seq>
          </p:childTnLst>
        </p:cTn>
      </p:par>
    </p:tnLst>
  </p:timing>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48" name="CustomShape 1"/>
          <p:cNvSpPr/>
          <p:nvPr/>
        </p:nvSpPr>
        <p:spPr>
          <a:xfrm>
            <a:off x="3060000" y="-190800"/>
            <a:ext cx="7056000" cy="9136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3200" spc="-1" strike="noStrike">
                <a:solidFill>
                  <a:srgbClr val="004080"/>
                </a:solidFill>
                <a:latin typeface="Arial"/>
                <a:ea typeface="ＭＳ Ｐゴシック"/>
              </a:rPr>
              <a:t>Beijing</a:t>
            </a:r>
            <a:endParaRPr b="0" lang="it-IT" sz="3200" spc="-1" strike="noStrike">
              <a:latin typeface="Arial"/>
            </a:endParaRPr>
          </a:p>
        </p:txBody>
      </p:sp>
      <p:sp>
        <p:nvSpPr>
          <p:cNvPr id="3849" name="CustomShape 2"/>
          <p:cNvSpPr/>
          <p:nvPr/>
        </p:nvSpPr>
        <p:spPr>
          <a:xfrm>
            <a:off x="4284000" y="765360"/>
            <a:ext cx="4842360" cy="58503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1800" spc="-1" strike="noStrike">
                <a:solidFill>
                  <a:srgbClr val="ff0000"/>
                </a:solidFill>
                <a:latin typeface="Times New Roman"/>
                <a:ea typeface="ＭＳ Ｐゴシック"/>
              </a:rPr>
              <a:t>Two month-long intensive field campaigns: </a:t>
            </a:r>
            <a:endParaRPr b="0" lang="it-IT" sz="1800" spc="-1" strike="noStrike">
              <a:latin typeface="Arial"/>
            </a:endParaRPr>
          </a:p>
          <a:p>
            <a:pPr>
              <a:lnSpc>
                <a:spcPct val="100000"/>
              </a:lnSpc>
            </a:pPr>
            <a:endParaRPr b="0" lang="it-IT" sz="1800" spc="-1" strike="noStrike">
              <a:latin typeface="Arial"/>
            </a:endParaRPr>
          </a:p>
          <a:p>
            <a:pPr marL="343080" indent="-342360">
              <a:lnSpc>
                <a:spcPct val="100000"/>
              </a:lnSpc>
              <a:buClr>
                <a:srgbClr val="000000"/>
              </a:buClr>
              <a:buFont typeface="Wingdings" charset="2"/>
              <a:buChar char=""/>
            </a:pPr>
            <a:r>
              <a:rPr b="1" lang="it-IT" sz="1800" spc="-1" strike="noStrike">
                <a:solidFill>
                  <a:srgbClr val="000000"/>
                </a:solidFill>
                <a:latin typeface="Times New Roman"/>
                <a:ea typeface="ＭＳ Ｐゴシック"/>
              </a:rPr>
              <a:t>10 November – 10 December 2016 </a:t>
            </a:r>
            <a:r>
              <a:rPr b="0" lang="it-IT" sz="1800" spc="-1" strike="noStrike">
                <a:solidFill>
                  <a:srgbClr val="000000"/>
                </a:solidFill>
                <a:latin typeface="Times New Roman"/>
                <a:ea typeface="ＭＳ Ｐゴシック"/>
              </a:rPr>
              <a:t>(winter); due to many black-outs most of the data were lost. </a:t>
            </a:r>
            <a:endParaRPr b="0" lang="it-IT" sz="1800" spc="-1" strike="noStrike">
              <a:latin typeface="Arial"/>
            </a:endParaRPr>
          </a:p>
          <a:p>
            <a:pPr marL="343080" indent="-342360">
              <a:lnSpc>
                <a:spcPct val="100000"/>
              </a:lnSpc>
              <a:buClr>
                <a:srgbClr val="000000"/>
              </a:buClr>
              <a:buFont typeface="Wingdings" charset="2"/>
              <a:buChar char=""/>
            </a:pPr>
            <a:r>
              <a:rPr b="1" lang="it-IT" sz="1800" spc="-1" strike="noStrike">
                <a:solidFill>
                  <a:srgbClr val="000000"/>
                </a:solidFill>
                <a:latin typeface="Times New Roman"/>
                <a:ea typeface="ＭＳ Ｐゴシック"/>
              </a:rPr>
              <a:t>15 May- 22 June 2017 </a:t>
            </a:r>
            <a:r>
              <a:rPr b="0" lang="it-IT" sz="1800" spc="-1" strike="noStrike">
                <a:solidFill>
                  <a:srgbClr val="000000"/>
                </a:solidFill>
                <a:latin typeface="Times New Roman"/>
                <a:ea typeface="ＭＳ Ｐゴシック"/>
              </a:rPr>
              <a:t>(late spring).</a:t>
            </a:r>
            <a:endParaRPr b="0" lang="it-IT" sz="1800" spc="-1" strike="noStrike">
              <a:latin typeface="Arial"/>
            </a:endParaRPr>
          </a:p>
          <a:p>
            <a:pPr>
              <a:lnSpc>
                <a:spcPct val="100000"/>
              </a:lnSpc>
            </a:pPr>
            <a:endParaRPr b="0" lang="it-IT" sz="1800" spc="-1" strike="noStrike">
              <a:latin typeface="Arial"/>
            </a:endParaRPr>
          </a:p>
          <a:p>
            <a:pPr algn="ctr">
              <a:lnSpc>
                <a:spcPct val="100000"/>
              </a:lnSpc>
            </a:pPr>
            <a:r>
              <a:rPr b="1" lang="it-IT" sz="1800" spc="-1" strike="noStrike">
                <a:solidFill>
                  <a:srgbClr val="ff0000"/>
                </a:solidFill>
                <a:latin typeface="Times New Roman"/>
                <a:ea typeface="ＭＳ Ｐゴシック"/>
              </a:rPr>
              <a:t>The aerosol was collected in parallel in two sites</a:t>
            </a:r>
            <a:r>
              <a:rPr b="0" lang="it-IT" sz="1800" spc="-1" strike="noStrike">
                <a:solidFill>
                  <a:srgbClr val="000000"/>
                </a:solidFill>
                <a:latin typeface="Times New Roman"/>
                <a:ea typeface="ＭＳ Ｐゴシック"/>
              </a:rPr>
              <a:t>:</a:t>
            </a:r>
            <a:endParaRPr b="0" lang="it-IT" sz="1800" spc="-1" strike="noStrike">
              <a:latin typeface="Arial"/>
            </a:endParaRPr>
          </a:p>
          <a:p>
            <a:pPr algn="ctr">
              <a:lnSpc>
                <a:spcPct val="100000"/>
              </a:lnSpc>
            </a:pPr>
            <a:endParaRPr b="0" lang="it-IT" sz="1800" spc="-1" strike="noStrike">
              <a:latin typeface="Arial"/>
            </a:endParaRPr>
          </a:p>
          <a:p>
            <a:pPr marL="343080" indent="-342360">
              <a:lnSpc>
                <a:spcPct val="100000"/>
              </a:lnSpc>
              <a:buClr>
                <a:srgbClr val="000000"/>
              </a:buClr>
              <a:buFont typeface="Wingdings" charset="2"/>
              <a:buChar char=""/>
            </a:pPr>
            <a:r>
              <a:rPr b="1" lang="it-IT" sz="1800" spc="-1" strike="noStrike">
                <a:solidFill>
                  <a:srgbClr val="000000"/>
                </a:solidFill>
                <a:latin typeface="Times New Roman"/>
                <a:ea typeface="ＭＳ Ｐゴシック"/>
              </a:rPr>
              <a:t>Central Beijing</a:t>
            </a:r>
            <a:r>
              <a:rPr b="0" lang="it-IT" sz="1800" spc="-1" strike="noStrike">
                <a:solidFill>
                  <a:srgbClr val="000000"/>
                </a:solidFill>
                <a:latin typeface="Times New Roman"/>
                <a:ea typeface="ＭＳ Ｐゴシック"/>
              </a:rPr>
              <a:t>, in the Tower Section of Institute of Atmospheric Physics (IAP), Chinese Academy of Sciences. It is a residential area, typical of central Beijing, there are various roads nearby. </a:t>
            </a:r>
            <a:endParaRPr b="0" lang="it-IT" sz="1800" spc="-1" strike="noStrike">
              <a:latin typeface="Arial"/>
            </a:endParaRPr>
          </a:p>
          <a:p>
            <a:pPr>
              <a:lnSpc>
                <a:spcPct val="100000"/>
              </a:lnSpc>
            </a:pPr>
            <a:endParaRPr b="0" lang="it-IT" sz="1800" spc="-1" strike="noStrike">
              <a:latin typeface="Arial"/>
            </a:endParaRPr>
          </a:p>
          <a:p>
            <a:pPr marL="343080" indent="-342360">
              <a:lnSpc>
                <a:spcPct val="100000"/>
              </a:lnSpc>
              <a:buClr>
                <a:srgbClr val="000000"/>
              </a:buClr>
              <a:buFont typeface="Wingdings" charset="2"/>
              <a:buChar char=""/>
            </a:pPr>
            <a:r>
              <a:rPr b="1" lang="it-IT" sz="1800" spc="-1" strike="noStrike">
                <a:solidFill>
                  <a:srgbClr val="000000"/>
                </a:solidFill>
                <a:latin typeface="Times New Roman"/>
                <a:ea typeface="ＭＳ Ｐゴシック"/>
              </a:rPr>
              <a:t>A rural </a:t>
            </a:r>
            <a:r>
              <a:rPr b="0" lang="it-IT" sz="1800" spc="-1" strike="noStrike">
                <a:solidFill>
                  <a:srgbClr val="000000"/>
                </a:solidFill>
                <a:latin typeface="Times New Roman"/>
                <a:ea typeface="ＭＳ Ｐゴシック"/>
              </a:rPr>
              <a:t>(Pinggu) </a:t>
            </a:r>
            <a:r>
              <a:rPr b="1" lang="it-IT" sz="1800" spc="-1" strike="noStrike">
                <a:solidFill>
                  <a:srgbClr val="000000"/>
                </a:solidFill>
                <a:latin typeface="Times New Roman"/>
                <a:ea typeface="ＭＳ Ｐゴシック"/>
              </a:rPr>
              <a:t> 60 km from IAP</a:t>
            </a:r>
            <a:r>
              <a:rPr b="0" lang="it-IT" sz="1800" spc="-1" strike="noStrike">
                <a:solidFill>
                  <a:srgbClr val="000000"/>
                </a:solidFill>
                <a:latin typeface="Times New Roman"/>
                <a:ea typeface="ＭＳ Ｐゴシック"/>
              </a:rPr>
              <a:t>. The monitoring station is away from significant local combustion sources. </a:t>
            </a:r>
            <a:endParaRPr b="0" lang="it-IT" sz="1800" spc="-1" strike="noStrike">
              <a:latin typeface="Arial"/>
            </a:endParaRPr>
          </a:p>
          <a:p>
            <a:pPr>
              <a:lnSpc>
                <a:spcPct val="100000"/>
              </a:lnSpc>
            </a:pPr>
            <a:endParaRPr b="0" lang="it-IT" sz="1800" spc="-1" strike="noStrike">
              <a:latin typeface="Arial"/>
            </a:endParaRPr>
          </a:p>
          <a:p>
            <a:pPr>
              <a:lnSpc>
                <a:spcPct val="100000"/>
              </a:lnSpc>
            </a:pPr>
            <a:endParaRPr b="0" lang="it-IT" sz="1800" spc="-1" strike="noStrike">
              <a:latin typeface="Arial"/>
            </a:endParaRPr>
          </a:p>
        </p:txBody>
      </p:sp>
      <p:pic>
        <p:nvPicPr>
          <p:cNvPr id="3850" name="Segnaposto contenuto 3" descr=""/>
          <p:cNvPicPr/>
          <p:nvPr/>
        </p:nvPicPr>
        <p:blipFill>
          <a:blip r:embed="rId1"/>
          <a:stretch/>
        </p:blipFill>
        <p:spPr>
          <a:xfrm>
            <a:off x="2489760" y="13320"/>
            <a:ext cx="1655640" cy="1107360"/>
          </a:xfrm>
          <a:prstGeom prst="rect">
            <a:avLst/>
          </a:prstGeom>
          <a:ln>
            <a:noFill/>
          </a:ln>
        </p:spPr>
      </p:pic>
      <p:pic>
        <p:nvPicPr>
          <p:cNvPr id="3851" name="Immagine 6" descr=""/>
          <p:cNvPicPr/>
          <p:nvPr/>
        </p:nvPicPr>
        <p:blipFill>
          <a:blip r:embed="rId2"/>
          <a:stretch/>
        </p:blipFill>
        <p:spPr>
          <a:xfrm>
            <a:off x="0" y="0"/>
            <a:ext cx="2489040" cy="1107360"/>
          </a:xfrm>
          <a:prstGeom prst="rect">
            <a:avLst/>
          </a:prstGeom>
          <a:ln>
            <a:noFill/>
          </a:ln>
        </p:spPr>
      </p:pic>
      <p:pic>
        <p:nvPicPr>
          <p:cNvPr id="3852" name="Picture 16" descr=""/>
          <p:cNvPicPr/>
          <p:nvPr/>
        </p:nvPicPr>
        <p:blipFill>
          <a:blip r:embed="rId3"/>
          <a:stretch/>
        </p:blipFill>
        <p:spPr>
          <a:xfrm>
            <a:off x="1951560" y="4549680"/>
            <a:ext cx="2364120" cy="1758600"/>
          </a:xfrm>
          <a:prstGeom prst="rect">
            <a:avLst/>
          </a:prstGeom>
          <a:ln>
            <a:noFill/>
          </a:ln>
        </p:spPr>
      </p:pic>
      <p:grpSp>
        <p:nvGrpSpPr>
          <p:cNvPr id="3853" name="Group 3"/>
          <p:cNvGrpSpPr/>
          <p:nvPr/>
        </p:nvGrpSpPr>
        <p:grpSpPr>
          <a:xfrm>
            <a:off x="-21240" y="1535760"/>
            <a:ext cx="4331520" cy="4772880"/>
            <a:chOff x="-21240" y="1535760"/>
            <a:chExt cx="4331520" cy="4772880"/>
          </a:xfrm>
        </p:grpSpPr>
        <p:grpSp>
          <p:nvGrpSpPr>
            <p:cNvPr id="3854" name="Group 4"/>
            <p:cNvGrpSpPr/>
            <p:nvPr/>
          </p:nvGrpSpPr>
          <p:grpSpPr>
            <a:xfrm>
              <a:off x="-21240" y="1535760"/>
              <a:ext cx="4331520" cy="4772880"/>
              <a:chOff x="-21240" y="1535760"/>
              <a:chExt cx="4331520" cy="4772880"/>
            </a:xfrm>
          </p:grpSpPr>
          <p:pic>
            <p:nvPicPr>
              <p:cNvPr id="3855" name="Picture 15" descr=""/>
              <p:cNvPicPr/>
              <p:nvPr/>
            </p:nvPicPr>
            <p:blipFill>
              <a:blip r:embed="rId4"/>
              <a:stretch/>
            </p:blipFill>
            <p:spPr>
              <a:xfrm>
                <a:off x="-21240" y="1535760"/>
                <a:ext cx="4331520" cy="4772880"/>
              </a:xfrm>
              <a:prstGeom prst="rect">
                <a:avLst/>
              </a:prstGeom>
              <a:ln>
                <a:noFill/>
              </a:ln>
            </p:spPr>
          </p:pic>
          <p:sp>
            <p:nvSpPr>
              <p:cNvPr id="3856" name="Line 5"/>
              <p:cNvSpPr/>
              <p:nvPr/>
            </p:nvSpPr>
            <p:spPr>
              <a:xfrm>
                <a:off x="1691640" y="2924640"/>
                <a:ext cx="259560" cy="144000"/>
              </a:xfrm>
              <a:prstGeom prst="line">
                <a:avLst/>
              </a:prstGeom>
              <a:ln w="38160">
                <a:solidFill>
                  <a:schemeClr val="tx1"/>
                </a:solidFill>
                <a:round/>
              </a:ln>
            </p:spPr>
            <p:style>
              <a:lnRef idx="0"/>
              <a:fillRef idx="0"/>
              <a:effectRef idx="0"/>
              <a:fontRef idx="minor"/>
            </p:style>
          </p:sp>
        </p:grpSp>
        <p:sp>
          <p:nvSpPr>
            <p:cNvPr id="3857" name="CustomShape 6"/>
            <p:cNvSpPr/>
            <p:nvPr/>
          </p:nvSpPr>
          <p:spPr>
            <a:xfrm>
              <a:off x="463680" y="2662920"/>
              <a:ext cx="1515240" cy="359280"/>
            </a:xfrm>
            <a:prstGeom prst="ellipse">
              <a:avLst/>
            </a:prstGeom>
            <a:noFill/>
            <a:ln w="12600">
              <a:solidFill>
                <a:srgbClr val="ffff00"/>
              </a:solidFill>
              <a:round/>
            </a:ln>
          </p:spPr>
          <p:style>
            <a:lnRef idx="0"/>
            <a:fillRef idx="0"/>
            <a:effectRef idx="0"/>
            <a:fontRef idx="minor"/>
          </p:style>
        </p:sp>
        <p:sp>
          <p:nvSpPr>
            <p:cNvPr id="3858" name="CustomShape 7"/>
            <p:cNvSpPr/>
            <p:nvPr/>
          </p:nvSpPr>
          <p:spPr>
            <a:xfrm>
              <a:off x="3564000" y="2363040"/>
              <a:ext cx="746280" cy="359280"/>
            </a:xfrm>
            <a:prstGeom prst="ellipse">
              <a:avLst/>
            </a:prstGeom>
            <a:noFill/>
            <a:ln w="12600">
              <a:solidFill>
                <a:srgbClr val="ff0000"/>
              </a:solidFill>
              <a:round/>
            </a:ln>
          </p:spPr>
          <p:style>
            <a:lnRef idx="0"/>
            <a:fillRef idx="0"/>
            <a:effectRef idx="0"/>
            <a:fontRef idx="minor"/>
          </p:style>
        </p:sp>
      </p:grpSp>
    </p:spTree>
  </p:cSld>
  <p:transition>
    <p:fade/>
  </p:transition>
  <p:timing>
    <p:tnLst>
      <p:par>
        <p:cTn id="250" dur="indefinite" restart="never" nodeType="tmRoot">
          <p:childTnLst>
            <p:seq>
              <p:cTn id="251" dur="indefinite" nodeType="mainSeq"/>
              <p:prevCondLst>
                <p:cond delay="0" evt="onPrev">
                  <p:tgtEl>
                    <p:sldTgt/>
                  </p:tgtEl>
                </p:cond>
              </p:prevCondLst>
              <p:nextCondLst>
                <p:cond delay="0" evt="onNext">
                  <p:tgtEl>
                    <p:sldTgt/>
                  </p:tgtEl>
                </p:cond>
              </p:nextCondLst>
            </p:seq>
          </p:childTnLst>
        </p:cTn>
      </p:par>
    </p:tnLst>
  </p:timing>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59" name="CustomShape 1"/>
          <p:cNvSpPr/>
          <p:nvPr/>
        </p:nvSpPr>
        <p:spPr>
          <a:xfrm>
            <a:off x="1950120" y="89640"/>
            <a:ext cx="7272000" cy="9136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3200" spc="-1" strike="noStrike">
                <a:solidFill>
                  <a:srgbClr val="004080"/>
                </a:solidFill>
                <a:latin typeface="Arial"/>
                <a:ea typeface="ＭＳ Ｐゴシック"/>
              </a:rPr>
              <a:t>Highly polluted urban environments: Beijing (May-June 2017)</a:t>
            </a:r>
            <a:endParaRPr b="0" lang="it-IT" sz="3200" spc="-1" strike="noStrike">
              <a:latin typeface="Arial"/>
            </a:endParaRPr>
          </a:p>
        </p:txBody>
      </p:sp>
      <p:pic>
        <p:nvPicPr>
          <p:cNvPr id="3860" name="Picture 12" descr=""/>
          <p:cNvPicPr/>
          <p:nvPr/>
        </p:nvPicPr>
        <p:blipFill>
          <a:blip r:embed="rId1"/>
          <a:stretch/>
        </p:blipFill>
        <p:spPr>
          <a:xfrm>
            <a:off x="1080" y="16200"/>
            <a:ext cx="1948320" cy="1226520"/>
          </a:xfrm>
          <a:prstGeom prst="rect">
            <a:avLst/>
          </a:prstGeom>
          <a:ln>
            <a:solidFill>
              <a:srgbClr val="ffffff"/>
            </a:solidFill>
          </a:ln>
          <a:effectLst>
            <a:outerShdw algn="tl" blurRad="292100" dir="2700000" dist="138988" rotWithShape="0">
              <a:srgbClr val="333333">
                <a:alpha val="65000"/>
              </a:srgbClr>
            </a:outerShdw>
          </a:effectLst>
        </p:spPr>
      </p:pic>
      <p:pic>
        <p:nvPicPr>
          <p:cNvPr id="3861" name="Picture 1" descr=""/>
          <p:cNvPicPr/>
          <p:nvPr/>
        </p:nvPicPr>
        <p:blipFill>
          <a:blip r:embed="rId2"/>
          <a:stretch/>
        </p:blipFill>
        <p:spPr>
          <a:xfrm>
            <a:off x="430560" y="1443600"/>
            <a:ext cx="8389440" cy="990360"/>
          </a:xfrm>
          <a:prstGeom prst="rect">
            <a:avLst/>
          </a:prstGeom>
          <a:ln>
            <a:noFill/>
          </a:ln>
        </p:spPr>
      </p:pic>
      <p:sp>
        <p:nvSpPr>
          <p:cNvPr id="3862" name="CustomShape 2"/>
          <p:cNvSpPr/>
          <p:nvPr/>
        </p:nvSpPr>
        <p:spPr>
          <a:xfrm>
            <a:off x="1450800" y="1004040"/>
            <a:ext cx="7771680" cy="11422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it-IT" sz="2000" spc="-1" strike="noStrike">
                <a:solidFill>
                  <a:srgbClr val="004080"/>
                </a:solidFill>
                <a:latin typeface="Times New Roman"/>
                <a:ea typeface="ヒラギノ角ゴ Pro W3"/>
              </a:rPr>
              <a:t>EXAMPLES OF HOURLY CONCENTRATIONS</a:t>
            </a:r>
            <a:br/>
            <a:endParaRPr b="0" lang="it-IT" sz="2000" spc="-1" strike="noStrike">
              <a:latin typeface="Arial"/>
            </a:endParaRPr>
          </a:p>
        </p:txBody>
      </p:sp>
      <p:pic>
        <p:nvPicPr>
          <p:cNvPr id="3863" name="Picture 1" descr=""/>
          <p:cNvPicPr/>
          <p:nvPr/>
        </p:nvPicPr>
        <p:blipFill>
          <a:blip r:embed="rId3"/>
          <a:stretch/>
        </p:blipFill>
        <p:spPr>
          <a:xfrm>
            <a:off x="400680" y="2436480"/>
            <a:ext cx="8374680" cy="988560"/>
          </a:xfrm>
          <a:prstGeom prst="rect">
            <a:avLst/>
          </a:prstGeom>
          <a:ln>
            <a:noFill/>
          </a:ln>
        </p:spPr>
      </p:pic>
      <p:pic>
        <p:nvPicPr>
          <p:cNvPr id="3864" name="Picture 4" descr=""/>
          <p:cNvPicPr/>
          <p:nvPr/>
        </p:nvPicPr>
        <p:blipFill>
          <a:blip r:embed="rId4"/>
          <a:stretch/>
        </p:blipFill>
        <p:spPr>
          <a:xfrm>
            <a:off x="407520" y="3478320"/>
            <a:ext cx="8389440" cy="924120"/>
          </a:xfrm>
          <a:prstGeom prst="rect">
            <a:avLst/>
          </a:prstGeom>
          <a:ln>
            <a:noFill/>
          </a:ln>
        </p:spPr>
      </p:pic>
      <p:pic>
        <p:nvPicPr>
          <p:cNvPr id="3865" name="Picture 4" descr=""/>
          <p:cNvPicPr/>
          <p:nvPr/>
        </p:nvPicPr>
        <p:blipFill>
          <a:blip r:embed="rId5"/>
          <a:stretch/>
        </p:blipFill>
        <p:spPr>
          <a:xfrm>
            <a:off x="400680" y="4505400"/>
            <a:ext cx="8389440" cy="1320840"/>
          </a:xfrm>
          <a:prstGeom prst="rect">
            <a:avLst/>
          </a:prstGeom>
          <a:ln>
            <a:noFill/>
          </a:ln>
        </p:spPr>
      </p:pic>
      <p:pic>
        <p:nvPicPr>
          <p:cNvPr id="3866" name="Picture 4" descr=""/>
          <p:cNvPicPr/>
          <p:nvPr/>
        </p:nvPicPr>
        <p:blipFill>
          <a:blip r:embed="rId6"/>
          <a:stretch/>
        </p:blipFill>
        <p:spPr>
          <a:xfrm>
            <a:off x="425880" y="5489640"/>
            <a:ext cx="8389440" cy="1467000"/>
          </a:xfrm>
          <a:prstGeom prst="rect">
            <a:avLst/>
          </a:prstGeom>
          <a:ln>
            <a:noFill/>
          </a:ln>
        </p:spPr>
      </p:pic>
    </p:spTree>
  </p:cSld>
  <p:transition>
    <p:fade/>
  </p:transition>
  <p:timing>
    <p:tnLst>
      <p:par>
        <p:cTn id="252" dur="indefinite" restart="never" nodeType="tmRoot">
          <p:childTnLst>
            <p:seq>
              <p:cTn id="253" dur="indefinite" nodeType="mainSeq"/>
              <p:prevCondLst>
                <p:cond delay="0" evt="onPrev">
                  <p:tgtEl>
                    <p:sldTgt/>
                  </p:tgtEl>
                </p:cond>
              </p:prevCondLst>
              <p:nextCondLst>
                <p:cond delay="0" evt="onNext">
                  <p:tgtEl>
                    <p:sldTgt/>
                  </p:tgtEl>
                </p:cond>
              </p:nextCondLst>
            </p:seq>
          </p:childTnLst>
        </p:cTn>
      </p:par>
    </p:tnLst>
  </p:timing>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867" name="Immagine 45" descr=""/>
          <p:cNvPicPr/>
          <p:nvPr/>
        </p:nvPicPr>
        <p:blipFill>
          <a:blip r:embed="rId1"/>
          <a:srcRect l="34646" t="22402" r="5505" b="23003"/>
          <a:stretch/>
        </p:blipFill>
        <p:spPr>
          <a:xfrm>
            <a:off x="103680" y="1772640"/>
            <a:ext cx="9120240" cy="4679640"/>
          </a:xfrm>
          <a:prstGeom prst="rect">
            <a:avLst/>
          </a:prstGeom>
          <a:ln>
            <a:noFill/>
          </a:ln>
        </p:spPr>
      </p:pic>
      <p:sp>
        <p:nvSpPr>
          <p:cNvPr id="3868" name="CustomShape 1"/>
          <p:cNvSpPr/>
          <p:nvPr/>
        </p:nvSpPr>
        <p:spPr>
          <a:xfrm>
            <a:off x="1951920" y="188640"/>
            <a:ext cx="7272000" cy="913680"/>
          </a:xfrm>
          <a:prstGeom prst="rect">
            <a:avLst/>
          </a:prstGeom>
          <a:noFill/>
          <a:ln w="9360">
            <a:noFill/>
          </a:ln>
        </p:spPr>
        <p:style>
          <a:lnRef idx="0"/>
          <a:fillRef idx="0"/>
          <a:effectRef idx="0"/>
          <a:fontRef idx="minor"/>
        </p:style>
        <p:txBody>
          <a:bodyPr lIns="90000" rIns="90000" tIns="45000" bIns="45000" anchor="ctr">
            <a:noAutofit/>
          </a:bodyPr>
          <a:p>
            <a:pPr algn="ctr">
              <a:lnSpc>
                <a:spcPct val="100000"/>
              </a:lnSpc>
            </a:pPr>
            <a:r>
              <a:rPr b="1" lang="it-IT" sz="3200" spc="-1" strike="noStrike">
                <a:solidFill>
                  <a:srgbClr val="004080"/>
                </a:solidFill>
                <a:latin typeface="Arial"/>
                <a:ea typeface="ヒラギノ角ゴ Pro W3"/>
              </a:rPr>
              <a:t>Highly polluted urban environments: Beijing (May-June 2017)</a:t>
            </a:r>
            <a:endParaRPr b="0" lang="it-IT" sz="3200" spc="-1" strike="noStrike">
              <a:latin typeface="Arial"/>
            </a:endParaRPr>
          </a:p>
        </p:txBody>
      </p:sp>
      <p:pic>
        <p:nvPicPr>
          <p:cNvPr id="3869" name="Picture 12" descr=""/>
          <p:cNvPicPr/>
          <p:nvPr/>
        </p:nvPicPr>
        <p:blipFill>
          <a:blip r:embed="rId2"/>
          <a:stretch/>
        </p:blipFill>
        <p:spPr>
          <a:xfrm>
            <a:off x="1080" y="0"/>
            <a:ext cx="1950120" cy="1227600"/>
          </a:xfrm>
          <a:prstGeom prst="rect">
            <a:avLst/>
          </a:prstGeom>
          <a:ln>
            <a:solidFill>
              <a:srgbClr val="ffffff"/>
            </a:solidFill>
          </a:ln>
          <a:effectLst>
            <a:outerShdw algn="tl" blurRad="292100" dir="2700000" dist="138988" rotWithShape="0">
              <a:srgbClr val="333333">
                <a:alpha val="65000"/>
              </a:srgbClr>
            </a:outerShdw>
          </a:effectLst>
        </p:spPr>
      </p:pic>
      <p:sp>
        <p:nvSpPr>
          <p:cNvPr id="3870" name="CustomShape 2"/>
          <p:cNvSpPr/>
          <p:nvPr/>
        </p:nvSpPr>
        <p:spPr>
          <a:xfrm>
            <a:off x="2267640" y="2674080"/>
            <a:ext cx="287280" cy="303120"/>
          </a:xfrm>
          <a:prstGeom prst="rect">
            <a:avLst/>
          </a:prstGeom>
          <a:solidFill>
            <a:srgbClr val="ff0000">
              <a:alpha val="16000"/>
            </a:srgbClr>
          </a:solid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000000"/>
                </a:solidFill>
                <a:latin typeface="Times New Roman"/>
                <a:ea typeface="ＭＳ Ｐゴシック"/>
              </a:rPr>
              <a:t>L</a:t>
            </a:r>
            <a:endParaRPr b="0" lang="it-IT" sz="1400" spc="-1" strike="noStrike">
              <a:latin typeface="Arial"/>
            </a:endParaRPr>
          </a:p>
        </p:txBody>
      </p:sp>
      <p:sp>
        <p:nvSpPr>
          <p:cNvPr id="3871" name="CustomShape 3"/>
          <p:cNvSpPr/>
          <p:nvPr/>
        </p:nvSpPr>
        <p:spPr>
          <a:xfrm>
            <a:off x="1979640" y="4005000"/>
            <a:ext cx="287280" cy="303120"/>
          </a:xfrm>
          <a:prstGeom prst="rect">
            <a:avLst/>
          </a:prstGeom>
          <a:solidFill>
            <a:srgbClr val="ffff00">
              <a:alpha val="16000"/>
            </a:srgbClr>
          </a:solid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000000"/>
                </a:solidFill>
                <a:latin typeface="Times New Roman"/>
                <a:ea typeface="ＭＳ Ｐゴシック"/>
              </a:rPr>
              <a:t>R</a:t>
            </a:r>
            <a:endParaRPr b="0" lang="it-IT" sz="1400" spc="-1" strike="noStrike">
              <a:latin typeface="Arial"/>
            </a:endParaRPr>
          </a:p>
        </p:txBody>
      </p:sp>
      <p:sp>
        <p:nvSpPr>
          <p:cNvPr id="3872" name="CustomShape 4"/>
          <p:cNvSpPr/>
          <p:nvPr/>
        </p:nvSpPr>
        <p:spPr>
          <a:xfrm>
            <a:off x="8028360" y="5265360"/>
            <a:ext cx="287280" cy="303120"/>
          </a:xfrm>
          <a:prstGeom prst="rect">
            <a:avLst/>
          </a:prstGeom>
          <a:solidFill>
            <a:srgbClr val="ffff00">
              <a:alpha val="16000"/>
            </a:srgbClr>
          </a:solid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000000"/>
                </a:solidFill>
                <a:latin typeface="Times New Roman"/>
                <a:ea typeface="ＭＳ Ｐゴシック"/>
              </a:rPr>
              <a:t>R</a:t>
            </a:r>
            <a:endParaRPr b="0" lang="it-IT" sz="1400" spc="-1" strike="noStrike">
              <a:latin typeface="Arial"/>
            </a:endParaRPr>
          </a:p>
        </p:txBody>
      </p:sp>
      <p:sp>
        <p:nvSpPr>
          <p:cNvPr id="3873" name="CustomShape 5"/>
          <p:cNvSpPr/>
          <p:nvPr/>
        </p:nvSpPr>
        <p:spPr>
          <a:xfrm>
            <a:off x="8053560" y="4077000"/>
            <a:ext cx="287280" cy="303120"/>
          </a:xfrm>
          <a:prstGeom prst="rect">
            <a:avLst/>
          </a:prstGeom>
          <a:solidFill>
            <a:srgbClr val="ffff00">
              <a:alpha val="16000"/>
            </a:srgbClr>
          </a:solid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000000"/>
                </a:solidFill>
                <a:latin typeface="Times New Roman"/>
                <a:ea typeface="ＭＳ Ｐゴシック"/>
              </a:rPr>
              <a:t>R</a:t>
            </a:r>
            <a:endParaRPr b="0" lang="it-IT" sz="1400" spc="-1" strike="noStrike">
              <a:latin typeface="Arial"/>
            </a:endParaRPr>
          </a:p>
        </p:txBody>
      </p:sp>
      <p:sp>
        <p:nvSpPr>
          <p:cNvPr id="3874" name="CustomShape 6"/>
          <p:cNvSpPr/>
          <p:nvPr/>
        </p:nvSpPr>
        <p:spPr>
          <a:xfrm>
            <a:off x="954360" y="5265360"/>
            <a:ext cx="287280" cy="303120"/>
          </a:xfrm>
          <a:prstGeom prst="rect">
            <a:avLst/>
          </a:prstGeom>
          <a:solidFill>
            <a:srgbClr val="ff0000">
              <a:alpha val="16000"/>
            </a:srgbClr>
          </a:solid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000000"/>
                </a:solidFill>
                <a:latin typeface="Times New Roman"/>
                <a:ea typeface="ＭＳ Ｐゴシック"/>
              </a:rPr>
              <a:t>L</a:t>
            </a:r>
            <a:endParaRPr b="0" lang="it-IT" sz="1400" spc="-1" strike="noStrike">
              <a:latin typeface="Arial"/>
            </a:endParaRPr>
          </a:p>
        </p:txBody>
      </p:sp>
      <p:sp>
        <p:nvSpPr>
          <p:cNvPr id="3875" name="CustomShape 7"/>
          <p:cNvSpPr/>
          <p:nvPr/>
        </p:nvSpPr>
        <p:spPr>
          <a:xfrm>
            <a:off x="3852000" y="5157360"/>
            <a:ext cx="287280" cy="303120"/>
          </a:xfrm>
          <a:prstGeom prst="rect">
            <a:avLst/>
          </a:prstGeom>
          <a:solidFill>
            <a:srgbClr val="ff0000">
              <a:alpha val="16000"/>
            </a:srgbClr>
          </a:solid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000000"/>
                </a:solidFill>
                <a:latin typeface="Times New Roman"/>
                <a:ea typeface="ＭＳ Ｐゴシック"/>
              </a:rPr>
              <a:t>L</a:t>
            </a:r>
            <a:endParaRPr b="0" lang="it-IT" sz="1400" spc="-1" strike="noStrike">
              <a:latin typeface="Arial"/>
            </a:endParaRPr>
          </a:p>
        </p:txBody>
      </p:sp>
      <p:sp>
        <p:nvSpPr>
          <p:cNvPr id="3876" name="CustomShape 8"/>
          <p:cNvSpPr/>
          <p:nvPr/>
        </p:nvSpPr>
        <p:spPr>
          <a:xfrm>
            <a:off x="3852000" y="4005000"/>
            <a:ext cx="287280" cy="303120"/>
          </a:xfrm>
          <a:prstGeom prst="rect">
            <a:avLst/>
          </a:prstGeom>
          <a:solidFill>
            <a:srgbClr val="ffff00">
              <a:alpha val="16000"/>
            </a:srgbClr>
          </a:solid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000000"/>
                </a:solidFill>
                <a:latin typeface="Times New Roman"/>
                <a:ea typeface="ＭＳ Ｐゴシック"/>
              </a:rPr>
              <a:t>R</a:t>
            </a:r>
            <a:endParaRPr b="0" lang="it-IT" sz="1400" spc="-1" strike="noStrike">
              <a:latin typeface="Arial"/>
            </a:endParaRPr>
          </a:p>
        </p:txBody>
      </p:sp>
      <p:sp>
        <p:nvSpPr>
          <p:cNvPr id="3877" name="CustomShape 9"/>
          <p:cNvSpPr/>
          <p:nvPr/>
        </p:nvSpPr>
        <p:spPr>
          <a:xfrm>
            <a:off x="4431600" y="2814120"/>
            <a:ext cx="287280" cy="303120"/>
          </a:xfrm>
          <a:prstGeom prst="rect">
            <a:avLst/>
          </a:prstGeom>
          <a:solidFill>
            <a:srgbClr val="ffff00">
              <a:alpha val="16000"/>
            </a:srgbClr>
          </a:solid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000000"/>
                </a:solidFill>
                <a:latin typeface="Times New Roman"/>
                <a:ea typeface="ＭＳ Ｐゴシック"/>
              </a:rPr>
              <a:t>R</a:t>
            </a:r>
            <a:endParaRPr b="0" lang="it-IT" sz="1400" spc="-1" strike="noStrike">
              <a:latin typeface="Arial"/>
            </a:endParaRPr>
          </a:p>
        </p:txBody>
      </p:sp>
      <p:sp>
        <p:nvSpPr>
          <p:cNvPr id="3878" name="CustomShape 10"/>
          <p:cNvSpPr/>
          <p:nvPr/>
        </p:nvSpPr>
        <p:spPr>
          <a:xfrm>
            <a:off x="7164360" y="3148200"/>
            <a:ext cx="287280" cy="303120"/>
          </a:xfrm>
          <a:prstGeom prst="rect">
            <a:avLst/>
          </a:prstGeom>
          <a:solidFill>
            <a:srgbClr val="ff0000">
              <a:alpha val="16000"/>
            </a:srgbClr>
          </a:solid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000000"/>
                </a:solidFill>
                <a:latin typeface="Times New Roman"/>
                <a:ea typeface="ＭＳ Ｐゴシック"/>
              </a:rPr>
              <a:t>L</a:t>
            </a:r>
            <a:endParaRPr b="0" lang="it-IT" sz="1400" spc="-1" strike="noStrike">
              <a:latin typeface="Arial"/>
            </a:endParaRPr>
          </a:p>
        </p:txBody>
      </p:sp>
    </p:spTree>
  </p:cSld>
  <p:transition>
    <p:fade/>
  </p:transition>
  <p:timing>
    <p:tnLst>
      <p:par>
        <p:cTn id="254" dur="indefinite" restart="never" nodeType="tmRoot">
          <p:childTnLst>
            <p:seq>
              <p:cTn id="255"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5" name="CustomShape 1"/>
          <p:cNvSpPr/>
          <p:nvPr/>
        </p:nvSpPr>
        <p:spPr>
          <a:xfrm>
            <a:off x="-65520" y="-196560"/>
            <a:ext cx="7341480" cy="1408680"/>
          </a:xfrm>
          <a:prstGeom prst="rect">
            <a:avLst/>
          </a:prstGeom>
          <a:noFill/>
          <a:ln>
            <a:noFill/>
          </a:ln>
        </p:spPr>
        <p:style>
          <a:lnRef idx="0"/>
          <a:fillRef idx="0"/>
          <a:effectRef idx="0"/>
          <a:fontRef idx="minor"/>
        </p:style>
        <p:txBody>
          <a:bodyPr lIns="0" rIns="0" tIns="507240" bIns="0" anchor="ctr">
            <a:spAutoFit/>
          </a:bodyPr>
          <a:p>
            <a:pPr marL="2494440" algn="ctr">
              <a:lnSpc>
                <a:spcPct val="100000"/>
              </a:lnSpc>
            </a:pPr>
            <a:r>
              <a:rPr b="0" lang="it-IT" sz="5910" spc="-32" strike="noStrike">
                <a:solidFill>
                  <a:srgbClr val="ffff00"/>
                </a:solidFill>
                <a:latin typeface="GillSans"/>
                <a:ea typeface="ＭＳ Ｐゴシック"/>
              </a:rPr>
              <a:t>PIXE</a:t>
            </a:r>
            <a:r>
              <a:rPr b="0" lang="it-IT" sz="5910" spc="-4" strike="noStrike">
                <a:solidFill>
                  <a:srgbClr val="ffff00"/>
                </a:solidFill>
                <a:latin typeface="GillSans"/>
                <a:ea typeface="ＭＳ Ｐゴシック"/>
              </a:rPr>
              <a:t> </a:t>
            </a:r>
            <a:r>
              <a:rPr b="0" lang="it-IT" sz="5910" spc="-18" strike="noStrike">
                <a:solidFill>
                  <a:srgbClr val="ffff00"/>
                </a:solidFill>
                <a:latin typeface="GillSans"/>
                <a:ea typeface="ＭＳ Ｐゴシック"/>
              </a:rPr>
              <a:t>/</a:t>
            </a:r>
            <a:r>
              <a:rPr b="0" lang="it-IT" sz="5910" spc="-4" strike="noStrike">
                <a:solidFill>
                  <a:srgbClr val="ffff00"/>
                </a:solidFill>
                <a:latin typeface="GillSans"/>
                <a:ea typeface="ＭＳ Ｐゴシック"/>
              </a:rPr>
              <a:t> </a:t>
            </a:r>
            <a:r>
              <a:rPr b="0" lang="it-IT" sz="5910" spc="-32" strike="noStrike">
                <a:solidFill>
                  <a:srgbClr val="ffff00"/>
                </a:solidFill>
                <a:latin typeface="GillSans"/>
                <a:ea typeface="ＭＳ Ｐゴシック"/>
              </a:rPr>
              <a:t>P</a:t>
            </a:r>
            <a:r>
              <a:rPr b="0" lang="it-IT" sz="5910" spc="-1" strike="noStrike">
                <a:solidFill>
                  <a:srgbClr val="ffff00"/>
                </a:solidFill>
                <a:latin typeface="GillSans"/>
                <a:ea typeface="ＭＳ Ｐゴシック"/>
              </a:rPr>
              <a:t>I</a:t>
            </a:r>
            <a:r>
              <a:rPr b="0" lang="it-IT" sz="5910" spc="-4" strike="noStrike">
                <a:solidFill>
                  <a:srgbClr val="ffff00"/>
                </a:solidFill>
                <a:latin typeface="GillSans"/>
                <a:ea typeface="ＭＳ Ｐゴシック"/>
              </a:rPr>
              <a:t>G</a:t>
            </a:r>
            <a:r>
              <a:rPr b="0" lang="it-IT" sz="5910" spc="-1" strike="noStrike">
                <a:solidFill>
                  <a:srgbClr val="ffff00"/>
                </a:solidFill>
                <a:latin typeface="GillSans"/>
                <a:ea typeface="ＭＳ Ｐゴシック"/>
              </a:rPr>
              <a:t>E</a:t>
            </a:r>
            <a:endParaRPr b="0" lang="it-IT" sz="5910" spc="-1" strike="noStrike">
              <a:latin typeface="Arial"/>
            </a:endParaRPr>
          </a:p>
        </p:txBody>
      </p:sp>
      <p:sp>
        <p:nvSpPr>
          <p:cNvPr id="606" name="CustomShape 2"/>
          <p:cNvSpPr/>
          <p:nvPr/>
        </p:nvSpPr>
        <p:spPr>
          <a:xfrm>
            <a:off x="1580400" y="1563480"/>
            <a:ext cx="7310520" cy="855720"/>
          </a:xfrm>
          <a:prstGeom prst="rect">
            <a:avLst/>
          </a:prstGeom>
          <a:noFill/>
          <a:ln>
            <a:noFill/>
          </a:ln>
        </p:spPr>
        <p:style>
          <a:lnRef idx="0"/>
          <a:fillRef idx="0"/>
          <a:effectRef idx="0"/>
          <a:fontRef idx="minor"/>
        </p:style>
        <p:txBody>
          <a:bodyPr lIns="0" rIns="0" tIns="0" bIns="0">
            <a:spAutoFit/>
          </a:bodyPr>
          <a:p>
            <a:pPr marL="9000">
              <a:lnSpc>
                <a:spcPct val="100000"/>
              </a:lnSpc>
            </a:pPr>
            <a:r>
              <a:rPr b="0" i="1" lang="it-IT" sz="2810" spc="-4" strike="noStrike">
                <a:solidFill>
                  <a:srgbClr val="ffffff"/>
                </a:solidFill>
                <a:latin typeface="GillSans"/>
                <a:ea typeface="ＭＳ Ｐゴシック"/>
              </a:rPr>
              <a:t>P</a:t>
            </a:r>
            <a:r>
              <a:rPr b="0" i="1" lang="it-IT" sz="2810" spc="-69" strike="noStrike">
                <a:solidFill>
                  <a:srgbClr val="ffffff"/>
                </a:solidFill>
                <a:latin typeface="GillSans"/>
                <a:ea typeface="ＭＳ Ｐゴシック"/>
              </a:rPr>
              <a:t>r</a:t>
            </a:r>
            <a:r>
              <a:rPr b="0" i="1" lang="it-IT" sz="2810" spc="-4" strike="noStrike">
                <a:solidFill>
                  <a:srgbClr val="ffffff"/>
                </a:solidFill>
                <a:latin typeface="GillSans"/>
                <a:ea typeface="ＭＳ Ｐゴシック"/>
              </a:rPr>
              <a:t>o</a:t>
            </a:r>
            <a:r>
              <a:rPr b="0" i="1" lang="it-IT" sz="2810" spc="-12" strike="noStrike">
                <a:solidFill>
                  <a:srgbClr val="ffffff"/>
                </a:solidFill>
                <a:latin typeface="GillSans"/>
                <a:ea typeface="ＭＳ Ｐゴシック"/>
              </a:rPr>
              <a:t>t</a:t>
            </a:r>
            <a:r>
              <a:rPr b="0" i="1" lang="it-IT" sz="2810" spc="-4" strike="noStrike">
                <a:solidFill>
                  <a:srgbClr val="ffffff"/>
                </a:solidFill>
                <a:latin typeface="GillSans"/>
                <a:ea typeface="ＭＳ Ｐゴシック"/>
              </a:rPr>
              <a:t>o</a:t>
            </a:r>
            <a:r>
              <a:rPr b="0" i="1" lang="it-IT" sz="2810" spc="-1" strike="noStrike">
                <a:solidFill>
                  <a:srgbClr val="ffffff"/>
                </a:solidFill>
                <a:latin typeface="GillSans"/>
                <a:ea typeface="ＭＳ Ｐゴシック"/>
              </a:rPr>
              <a:t>n</a:t>
            </a:r>
            <a:r>
              <a:rPr b="0" i="1" lang="it-IT" sz="2810" spc="-4" strike="noStrike">
                <a:solidFill>
                  <a:srgbClr val="ffffff"/>
                </a:solidFill>
                <a:latin typeface="GillSans"/>
                <a:ea typeface="ＭＳ Ｐゴシック"/>
              </a:rPr>
              <a:t> Indu</a:t>
            </a:r>
            <a:r>
              <a:rPr b="0" i="1" lang="it-IT" sz="2810" spc="-15" strike="noStrike">
                <a:solidFill>
                  <a:srgbClr val="ffffff"/>
                </a:solidFill>
                <a:latin typeface="GillSans"/>
                <a:ea typeface="ＭＳ Ｐゴシック"/>
              </a:rPr>
              <a:t>c</a:t>
            </a:r>
            <a:r>
              <a:rPr b="0" i="1" lang="it-IT" sz="2810" spc="-1" strike="noStrike">
                <a:solidFill>
                  <a:srgbClr val="ffffff"/>
                </a:solidFill>
                <a:latin typeface="GillSans"/>
                <a:ea typeface="ＭＳ Ｐゴシック"/>
              </a:rPr>
              <a:t>ed</a:t>
            </a:r>
            <a:r>
              <a:rPr b="0" i="1" lang="it-IT" sz="2810" spc="-4" strike="noStrike">
                <a:solidFill>
                  <a:srgbClr val="ffffff"/>
                </a:solidFill>
                <a:latin typeface="GillSans"/>
                <a:ea typeface="ＭＳ Ｐゴシック"/>
              </a:rPr>
              <a:t> </a:t>
            </a:r>
            <a:r>
              <a:rPr b="0" i="1" lang="it-IT" sz="2810" spc="-15" strike="noStrike">
                <a:solidFill>
                  <a:srgbClr val="ffffff"/>
                </a:solidFill>
                <a:latin typeface="GillSans"/>
                <a:ea typeface="ＭＳ Ｐゴシック"/>
              </a:rPr>
              <a:t>X-</a:t>
            </a:r>
            <a:r>
              <a:rPr b="0" i="1" lang="it-IT" sz="2810" spc="-69" strike="noStrike">
                <a:solidFill>
                  <a:srgbClr val="ffffff"/>
                </a:solidFill>
                <a:latin typeface="GillSans"/>
                <a:ea typeface="ＭＳ Ｐゴシック"/>
              </a:rPr>
              <a:t>r</a:t>
            </a:r>
            <a:r>
              <a:rPr b="0" i="1" lang="it-IT" sz="2810" spc="-4" strike="noStrike">
                <a:solidFill>
                  <a:srgbClr val="ffffff"/>
                </a:solidFill>
                <a:latin typeface="GillSans"/>
                <a:ea typeface="ＭＳ Ｐゴシック"/>
              </a:rPr>
              <a:t>a</a:t>
            </a:r>
            <a:r>
              <a:rPr b="0" i="1" lang="it-IT" sz="2810" spc="-1" strike="noStrike">
                <a:solidFill>
                  <a:srgbClr val="ffffff"/>
                </a:solidFill>
                <a:latin typeface="GillSans"/>
                <a:ea typeface="ＭＳ Ｐゴシック"/>
              </a:rPr>
              <a:t>y</a:t>
            </a:r>
            <a:r>
              <a:rPr b="0" i="1" lang="it-IT" sz="2810" spc="-4" strike="noStrike">
                <a:solidFill>
                  <a:srgbClr val="ffffff"/>
                </a:solidFill>
                <a:latin typeface="GillSans"/>
                <a:ea typeface="ＭＳ Ｐゴシック"/>
              </a:rPr>
              <a:t> </a:t>
            </a:r>
            <a:r>
              <a:rPr b="0" i="1" lang="it-IT" sz="2810" spc="-12" strike="noStrike">
                <a:solidFill>
                  <a:srgbClr val="ffffff"/>
                </a:solidFill>
                <a:latin typeface="GillSans"/>
                <a:ea typeface="ＭＳ Ｐゴシック"/>
              </a:rPr>
              <a:t>/</a:t>
            </a:r>
            <a:r>
              <a:rPr b="0" i="1" lang="it-IT" sz="2810" spc="-4" strike="noStrike">
                <a:solidFill>
                  <a:srgbClr val="ffffff"/>
                </a:solidFill>
                <a:latin typeface="GillSans"/>
                <a:ea typeface="ＭＳ Ｐゴシック"/>
              </a:rPr>
              <a:t> </a:t>
            </a:r>
            <a:r>
              <a:rPr b="0" i="1" lang="it-IT" sz="2810" spc="-1" strike="noStrike">
                <a:solidFill>
                  <a:srgbClr val="ffffff"/>
                </a:solidFill>
                <a:latin typeface="GillSans"/>
                <a:ea typeface="ＭＳ Ｐゴシック"/>
              </a:rPr>
              <a:t>G</a:t>
            </a:r>
            <a:r>
              <a:rPr b="0" i="1" lang="it-IT" sz="2810" spc="-4" strike="noStrike">
                <a:solidFill>
                  <a:srgbClr val="ffffff"/>
                </a:solidFill>
                <a:latin typeface="GillSans"/>
                <a:ea typeface="ＭＳ Ｐゴシック"/>
              </a:rPr>
              <a:t>amma</a:t>
            </a:r>
            <a:r>
              <a:rPr b="0" i="1" lang="it-IT" sz="2810" spc="-7" strike="noStrike">
                <a:solidFill>
                  <a:srgbClr val="ffffff"/>
                </a:solidFill>
                <a:latin typeface="GillSans"/>
                <a:ea typeface="ＭＳ Ｐゴシック"/>
              </a:rPr>
              <a:t>-</a:t>
            </a:r>
            <a:r>
              <a:rPr b="0" i="1" lang="it-IT" sz="2810" spc="-69" strike="noStrike">
                <a:solidFill>
                  <a:srgbClr val="ffffff"/>
                </a:solidFill>
                <a:latin typeface="GillSans"/>
                <a:ea typeface="ＭＳ Ｐゴシック"/>
              </a:rPr>
              <a:t>r</a:t>
            </a:r>
            <a:r>
              <a:rPr b="0" i="1" lang="it-IT" sz="2810" spc="-4" strike="noStrike">
                <a:solidFill>
                  <a:srgbClr val="ffffff"/>
                </a:solidFill>
                <a:latin typeface="GillSans"/>
                <a:ea typeface="ＭＳ Ｐゴシック"/>
              </a:rPr>
              <a:t>a</a:t>
            </a:r>
            <a:r>
              <a:rPr b="0" i="1" lang="it-IT" sz="2810" spc="-1" strike="noStrike">
                <a:solidFill>
                  <a:srgbClr val="ffffff"/>
                </a:solidFill>
                <a:latin typeface="GillSans"/>
                <a:ea typeface="ＭＳ Ｐゴシック"/>
              </a:rPr>
              <a:t>y</a:t>
            </a:r>
            <a:r>
              <a:rPr b="0" i="1" lang="it-IT" sz="2810" spc="-4" strike="noStrike">
                <a:solidFill>
                  <a:srgbClr val="ffffff"/>
                </a:solidFill>
                <a:latin typeface="GillSans"/>
                <a:ea typeface="ＭＳ Ｐゴシック"/>
              </a:rPr>
              <a:t> </a:t>
            </a:r>
            <a:r>
              <a:rPr b="0" i="1" lang="it-IT" sz="2810" spc="-18" strike="noStrike">
                <a:solidFill>
                  <a:srgbClr val="ffffff"/>
                </a:solidFill>
                <a:latin typeface="GillSans"/>
                <a:ea typeface="ＭＳ Ｐゴシック"/>
              </a:rPr>
              <a:t>E</a:t>
            </a:r>
            <a:r>
              <a:rPr b="0" i="1" lang="it-IT" sz="2810" spc="-4" strike="noStrike">
                <a:solidFill>
                  <a:srgbClr val="ffffff"/>
                </a:solidFill>
                <a:latin typeface="GillSans"/>
                <a:ea typeface="ＭＳ Ｐゴシック"/>
              </a:rPr>
              <a:t>m</a:t>
            </a:r>
            <a:r>
              <a:rPr b="0" i="1" lang="it-IT" sz="2810" spc="-1" strike="noStrike">
                <a:solidFill>
                  <a:srgbClr val="ffffff"/>
                </a:solidFill>
                <a:latin typeface="GillSans"/>
                <a:ea typeface="ＭＳ Ｐゴシック"/>
              </a:rPr>
              <a:t>issi</a:t>
            </a:r>
            <a:r>
              <a:rPr b="0" i="1" lang="it-IT" sz="2810" spc="-4" strike="noStrike">
                <a:solidFill>
                  <a:srgbClr val="ffffff"/>
                </a:solidFill>
                <a:latin typeface="GillSans"/>
                <a:ea typeface="ＭＳ Ｐゴシック"/>
              </a:rPr>
              <a:t>o</a:t>
            </a:r>
            <a:r>
              <a:rPr b="0" i="1" lang="it-IT" sz="2810" spc="-1" strike="noStrike">
                <a:solidFill>
                  <a:srgbClr val="ffffff"/>
                </a:solidFill>
                <a:latin typeface="GillSans"/>
                <a:ea typeface="ＭＳ Ｐゴシック"/>
              </a:rPr>
              <a:t>n</a:t>
            </a:r>
            <a:endParaRPr b="0" lang="it-IT" sz="2810" spc="-1" strike="noStrike">
              <a:latin typeface="Arial"/>
            </a:endParaRPr>
          </a:p>
        </p:txBody>
      </p:sp>
      <p:sp>
        <p:nvSpPr>
          <p:cNvPr id="607" name="CustomShape 3"/>
          <p:cNvSpPr/>
          <p:nvPr/>
        </p:nvSpPr>
        <p:spPr>
          <a:xfrm>
            <a:off x="2734560" y="3180960"/>
            <a:ext cx="3749760" cy="3599640"/>
          </a:xfrm>
          <a:prstGeom prst="rect">
            <a:avLst/>
          </a:prstGeom>
          <a:blipFill rotWithShape="0">
            <a:blip r:embed="rId1"/>
            <a:stretch>
              <a:fillRect/>
            </a:stretch>
          </a:blipFill>
          <a:ln>
            <a:noFill/>
          </a:ln>
        </p:spPr>
        <p:style>
          <a:lnRef idx="0"/>
          <a:fillRef idx="0"/>
          <a:effectRef idx="0"/>
          <a:fontRef idx="minor"/>
        </p:style>
      </p:sp>
      <p:sp>
        <p:nvSpPr>
          <p:cNvPr id="608" name="CustomShape 4"/>
          <p:cNvSpPr/>
          <p:nvPr/>
        </p:nvSpPr>
        <p:spPr>
          <a:xfrm>
            <a:off x="2786040" y="3232440"/>
            <a:ext cx="3571200" cy="3357000"/>
          </a:xfrm>
          <a:prstGeom prst="rect">
            <a:avLst/>
          </a:prstGeom>
          <a:blipFill rotWithShape="0">
            <a:blip r:embed="rId2"/>
            <a:stretch>
              <a:fillRect/>
            </a:stretch>
          </a:blipFill>
          <a:ln>
            <a:noFill/>
          </a:ln>
        </p:spPr>
        <p:style>
          <a:lnRef idx="0"/>
          <a:fillRef idx="0"/>
          <a:effectRef idx="0"/>
          <a:fontRef idx="minor"/>
        </p:style>
      </p:sp>
      <p:sp>
        <p:nvSpPr>
          <p:cNvPr id="609" name="CustomShape 5"/>
          <p:cNvSpPr/>
          <p:nvPr/>
        </p:nvSpPr>
        <p:spPr>
          <a:xfrm>
            <a:off x="249840" y="2105280"/>
            <a:ext cx="3839040" cy="999360"/>
          </a:xfrm>
          <a:prstGeom prst="rect">
            <a:avLst/>
          </a:prstGeom>
          <a:blipFill rotWithShape="0">
            <a:blip r:embed="rId3"/>
            <a:stretch>
              <a:fillRect/>
            </a:stretch>
          </a:blipFill>
          <a:ln>
            <a:noFill/>
          </a:ln>
        </p:spPr>
        <p:style>
          <a:lnRef idx="0"/>
          <a:fillRef idx="0"/>
          <a:effectRef idx="0"/>
          <a:fontRef idx="minor"/>
        </p:style>
      </p:sp>
      <p:sp>
        <p:nvSpPr>
          <p:cNvPr id="610" name="CustomShape 6"/>
          <p:cNvSpPr/>
          <p:nvPr/>
        </p:nvSpPr>
        <p:spPr>
          <a:xfrm>
            <a:off x="301320" y="2230200"/>
            <a:ext cx="4269960" cy="500760"/>
          </a:xfrm>
          <a:prstGeom prst="rect">
            <a:avLst/>
          </a:prstGeom>
          <a:solidFill>
            <a:srgbClr val="ff9300"/>
          </a:solidFill>
          <a:ln>
            <a:noFill/>
          </a:ln>
        </p:spPr>
        <p:style>
          <a:lnRef idx="0"/>
          <a:fillRef idx="0"/>
          <a:effectRef idx="0"/>
          <a:fontRef idx="minor"/>
        </p:style>
        <p:txBody>
          <a:bodyPr lIns="0" rIns="0" tIns="0" bIns="0">
            <a:spAutoFit/>
          </a:bodyPr>
          <a:p>
            <a:pPr marL="37440">
              <a:lnSpc>
                <a:spcPts val="1970"/>
              </a:lnSpc>
            </a:pPr>
            <a:r>
              <a:rPr b="0" lang="it-IT" sz="1690" spc="-1" strike="noStrike">
                <a:solidFill>
                  <a:srgbClr val="000000"/>
                </a:solidFill>
                <a:latin typeface="GillSans"/>
                <a:ea typeface="ＭＳ Ｐゴシック"/>
              </a:rPr>
              <a:t>Emi</a:t>
            </a:r>
            <a:r>
              <a:rPr b="0" lang="it-IT" sz="1690" spc="-7" strike="noStrike">
                <a:solidFill>
                  <a:srgbClr val="000000"/>
                </a:solidFill>
                <a:latin typeface="GillSans"/>
                <a:ea typeface="ＭＳ Ｐゴシック"/>
              </a:rPr>
              <a:t>ssi</a:t>
            </a:r>
            <a:r>
              <a:rPr b="0" lang="it-IT" sz="1690" spc="-12" strike="noStrike">
                <a:solidFill>
                  <a:srgbClr val="000000"/>
                </a:solidFill>
                <a:latin typeface="GillSans"/>
                <a:ea typeface="ＭＳ Ｐゴシック"/>
              </a:rPr>
              <a:t>on of characteristic</a:t>
            </a:r>
            <a:r>
              <a:rPr b="0" lang="it-IT" sz="1690" spc="-4" strike="noStrike">
                <a:solidFill>
                  <a:srgbClr val="000000"/>
                </a:solidFill>
                <a:latin typeface="GillSans"/>
                <a:ea typeface="ＭＳ Ｐゴシック"/>
              </a:rPr>
              <a:t> </a:t>
            </a:r>
            <a:r>
              <a:rPr b="0" lang="it-IT" sz="1690" spc="-1" strike="noStrike">
                <a:solidFill>
                  <a:srgbClr val="000000"/>
                </a:solidFill>
                <a:latin typeface="GillSans"/>
                <a:ea typeface="ＭＳ Ｐゴシック"/>
              </a:rPr>
              <a:t>X-rays due to the ionization induced by the beam</a:t>
            </a:r>
            <a:endParaRPr b="0" lang="it-IT" sz="1690" spc="-1" strike="noStrike">
              <a:latin typeface="Arial"/>
            </a:endParaRPr>
          </a:p>
        </p:txBody>
      </p:sp>
      <p:sp>
        <p:nvSpPr>
          <p:cNvPr id="611" name="CustomShape 7"/>
          <p:cNvSpPr/>
          <p:nvPr/>
        </p:nvSpPr>
        <p:spPr>
          <a:xfrm>
            <a:off x="5179320" y="2105280"/>
            <a:ext cx="3839040" cy="999360"/>
          </a:xfrm>
          <a:prstGeom prst="rect">
            <a:avLst/>
          </a:prstGeom>
          <a:blipFill rotWithShape="0">
            <a:blip r:embed="rId4"/>
            <a:stretch>
              <a:fillRect/>
            </a:stretch>
          </a:blipFill>
          <a:ln>
            <a:noFill/>
          </a:ln>
        </p:spPr>
        <p:style>
          <a:lnRef idx="0"/>
          <a:fillRef idx="0"/>
          <a:effectRef idx="0"/>
          <a:fontRef idx="minor"/>
        </p:style>
      </p:sp>
      <p:sp>
        <p:nvSpPr>
          <p:cNvPr id="612" name="CustomShape 8"/>
          <p:cNvSpPr/>
          <p:nvPr/>
        </p:nvSpPr>
        <p:spPr>
          <a:xfrm>
            <a:off x="5230440" y="2156400"/>
            <a:ext cx="3660480" cy="750240"/>
          </a:xfrm>
          <a:prstGeom prst="rect">
            <a:avLst/>
          </a:prstGeom>
          <a:solidFill>
            <a:srgbClr val="ff9300"/>
          </a:solidFill>
          <a:ln>
            <a:noFill/>
          </a:ln>
        </p:spPr>
        <p:style>
          <a:lnRef idx="0"/>
          <a:fillRef idx="0"/>
          <a:effectRef idx="0"/>
          <a:fontRef idx="minor"/>
        </p:style>
        <p:txBody>
          <a:bodyPr lIns="0" rIns="0" tIns="0" bIns="0">
            <a:spAutoFit/>
          </a:bodyPr>
          <a:p>
            <a:pPr marL="37440">
              <a:lnSpc>
                <a:spcPts val="1970"/>
              </a:lnSpc>
            </a:pPr>
            <a:r>
              <a:rPr b="0" lang="it-IT" sz="1690" spc="-174" strike="noStrike">
                <a:solidFill>
                  <a:srgbClr val="000000"/>
                </a:solidFill>
                <a:latin typeface="GillSans"/>
                <a:ea typeface="ＭＳ Ｐゴシック"/>
              </a:rPr>
              <a:t> </a:t>
            </a:r>
            <a:r>
              <a:rPr b="0" lang="it-IT" sz="1690" spc="-12" strike="noStrike">
                <a:solidFill>
                  <a:srgbClr val="000000"/>
                </a:solidFill>
                <a:latin typeface="GillSans"/>
                <a:ea typeface="ＭＳ Ｐゴシック"/>
              </a:rPr>
              <a:t>“</a:t>
            </a:r>
            <a:r>
              <a:rPr b="0" lang="it-IT" sz="1690" spc="-12" strike="noStrike">
                <a:solidFill>
                  <a:srgbClr val="000000"/>
                </a:solidFill>
                <a:latin typeface="GillSans"/>
                <a:ea typeface="ＭＳ Ｐゴシック"/>
              </a:rPr>
              <a:t>P</a:t>
            </a:r>
            <a:r>
              <a:rPr b="0" lang="it-IT" sz="1690" spc="-49" strike="noStrike">
                <a:solidFill>
                  <a:srgbClr val="000000"/>
                </a:solidFill>
                <a:latin typeface="GillSans"/>
                <a:ea typeface="ＭＳ Ｐゴシック"/>
              </a:rPr>
              <a:t>r</a:t>
            </a:r>
            <a:r>
              <a:rPr b="0" lang="it-IT" sz="1690" spc="-12" strike="noStrike">
                <a:solidFill>
                  <a:srgbClr val="000000"/>
                </a:solidFill>
                <a:latin typeface="GillSans"/>
                <a:ea typeface="ＭＳ Ｐゴシック"/>
              </a:rPr>
              <a:t>ompt”</a:t>
            </a:r>
            <a:r>
              <a:rPr b="0" lang="it-IT" sz="1690" spc="-4" strike="noStrike">
                <a:solidFill>
                  <a:srgbClr val="000000"/>
                </a:solidFill>
                <a:latin typeface="GillSans"/>
                <a:ea typeface="ＭＳ Ｐゴシック"/>
              </a:rPr>
              <a:t> emission of </a:t>
            </a:r>
            <a:r>
              <a:rPr b="0" lang="it-IT" sz="1690" spc="-12" strike="noStrike">
                <a:solidFill>
                  <a:srgbClr val="000000"/>
                </a:solidFill>
                <a:latin typeface="GillSans"/>
                <a:ea typeface="ＭＳ Ｐゴシック"/>
              </a:rPr>
              <a:t>gamma rays during the beam bombardment</a:t>
            </a:r>
            <a:endParaRPr b="0" lang="it-IT" sz="1690" spc="-1" strike="noStrike">
              <a:latin typeface="Arial"/>
            </a:endParaRPr>
          </a:p>
        </p:txBody>
      </p:sp>
      <p:sp>
        <p:nvSpPr>
          <p:cNvPr id="613" name="CustomShape 9"/>
          <p:cNvSpPr/>
          <p:nvPr/>
        </p:nvSpPr>
        <p:spPr>
          <a:xfrm>
            <a:off x="1303560" y="3261960"/>
            <a:ext cx="848160" cy="77076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2530" spc="117" strike="noStrike">
                <a:solidFill>
                  <a:srgbClr val="ff9300"/>
                </a:solidFill>
                <a:latin typeface="GillSans"/>
                <a:ea typeface="ＭＳ Ｐゴシック"/>
              </a:rPr>
              <a:t>Z&gt;1</a:t>
            </a:r>
            <a:r>
              <a:rPr b="1" lang="it-IT" sz="2530" spc="92" strike="noStrike">
                <a:solidFill>
                  <a:srgbClr val="ff9300"/>
                </a:solidFill>
                <a:latin typeface="GillSans"/>
                <a:ea typeface="ＭＳ Ｐゴシック"/>
              </a:rPr>
              <a:t>0</a:t>
            </a:r>
            <a:endParaRPr b="0" lang="it-IT" sz="2530" spc="-1" strike="noStrike">
              <a:latin typeface="Arial"/>
            </a:endParaRPr>
          </a:p>
        </p:txBody>
      </p:sp>
      <p:sp>
        <p:nvSpPr>
          <p:cNvPr id="614" name="CustomShape 10"/>
          <p:cNvSpPr/>
          <p:nvPr/>
        </p:nvSpPr>
        <p:spPr>
          <a:xfrm>
            <a:off x="7590240" y="3056760"/>
            <a:ext cx="1321200" cy="1343160"/>
          </a:xfrm>
          <a:prstGeom prst="rect">
            <a:avLst/>
          </a:prstGeom>
          <a:noFill/>
          <a:ln>
            <a:noFill/>
          </a:ln>
        </p:spPr>
        <p:style>
          <a:lnRef idx="0"/>
          <a:fillRef idx="0"/>
          <a:effectRef idx="0"/>
          <a:fontRef idx="minor"/>
        </p:style>
        <p:txBody>
          <a:bodyPr lIns="0" rIns="0" tIns="0" bIns="0">
            <a:spAutoFit/>
          </a:bodyPr>
          <a:p>
            <a:pPr marL="3960" algn="ctr">
              <a:lnSpc>
                <a:spcPts val="2645"/>
              </a:lnSpc>
            </a:pPr>
            <a:r>
              <a:rPr b="1" lang="it-IT" sz="2530" spc="63" strike="noStrike">
                <a:solidFill>
                  <a:srgbClr val="ff9300"/>
                </a:solidFill>
                <a:latin typeface="GillSans"/>
                <a:ea typeface="ＭＳ Ｐゴシック"/>
              </a:rPr>
              <a:t>Li,</a:t>
            </a:r>
            <a:r>
              <a:rPr b="1" lang="it-IT" sz="2530" spc="41" strike="noStrike">
                <a:solidFill>
                  <a:srgbClr val="ff9300"/>
                </a:solidFill>
                <a:latin typeface="GillSans"/>
                <a:ea typeface="ＭＳ Ｐゴシック"/>
              </a:rPr>
              <a:t> </a:t>
            </a:r>
            <a:r>
              <a:rPr b="1" lang="it-IT" sz="2530" spc="151" strike="noStrike">
                <a:solidFill>
                  <a:srgbClr val="ff9300"/>
                </a:solidFill>
                <a:latin typeface="GillSans"/>
                <a:ea typeface="ＭＳ Ｐゴシック"/>
              </a:rPr>
              <a:t>B</a:t>
            </a:r>
            <a:r>
              <a:rPr b="1" lang="it-IT" sz="2530" spc="69" strike="noStrike">
                <a:solidFill>
                  <a:srgbClr val="ff9300"/>
                </a:solidFill>
                <a:latin typeface="GillSans"/>
                <a:ea typeface="ＭＳ Ｐゴシック"/>
              </a:rPr>
              <a:t>,</a:t>
            </a:r>
            <a:r>
              <a:rPr b="1" lang="it-IT" sz="2530" spc="41" strike="noStrike">
                <a:solidFill>
                  <a:srgbClr val="ff9300"/>
                </a:solidFill>
                <a:latin typeface="GillSans"/>
                <a:ea typeface="ＭＳ Ｐゴシック"/>
              </a:rPr>
              <a:t> </a:t>
            </a:r>
            <a:r>
              <a:rPr b="1" lang="it-IT" sz="2530" spc="-194" strike="noStrike">
                <a:solidFill>
                  <a:srgbClr val="ff9300"/>
                </a:solidFill>
                <a:latin typeface="GillSans"/>
                <a:ea typeface="ＭＳ Ｐゴシック"/>
              </a:rPr>
              <a:t>F</a:t>
            </a:r>
            <a:r>
              <a:rPr b="1" lang="it-IT" sz="2530" spc="69" strike="noStrike">
                <a:solidFill>
                  <a:srgbClr val="ff9300"/>
                </a:solidFill>
                <a:latin typeface="GillSans"/>
                <a:ea typeface="ＭＳ Ｐゴシック"/>
              </a:rPr>
              <a:t>,</a:t>
            </a:r>
            <a:endParaRPr b="0" lang="it-IT" sz="2530" spc="-1" strike="noStrike">
              <a:latin typeface="Arial"/>
            </a:endParaRPr>
          </a:p>
          <a:p>
            <a:pPr marL="3960" algn="ctr">
              <a:lnSpc>
                <a:spcPts val="2645"/>
              </a:lnSpc>
            </a:pPr>
            <a:r>
              <a:rPr b="1" lang="it-IT" sz="2530" spc="114" strike="noStrike">
                <a:solidFill>
                  <a:srgbClr val="ff9300"/>
                </a:solidFill>
                <a:latin typeface="GillSans"/>
                <a:ea typeface="ＭＳ Ｐゴシック"/>
              </a:rPr>
              <a:t>Na</a:t>
            </a:r>
            <a:r>
              <a:rPr b="1" lang="it-IT" sz="2530" spc="69" strike="noStrike">
                <a:solidFill>
                  <a:srgbClr val="ff9300"/>
                </a:solidFill>
                <a:latin typeface="GillSans"/>
                <a:ea typeface="ＭＳ Ｐゴシック"/>
              </a:rPr>
              <a:t>,</a:t>
            </a:r>
            <a:r>
              <a:rPr b="1" lang="it-IT" sz="2530" spc="41" strike="noStrike">
                <a:solidFill>
                  <a:srgbClr val="ff9300"/>
                </a:solidFill>
                <a:latin typeface="GillSans"/>
                <a:ea typeface="ＭＳ Ｐゴシック"/>
              </a:rPr>
              <a:t> </a:t>
            </a:r>
            <a:r>
              <a:rPr b="1" lang="it-IT" sz="2530" spc="100" strike="noStrike">
                <a:solidFill>
                  <a:srgbClr val="ff9300"/>
                </a:solidFill>
                <a:latin typeface="GillSans"/>
                <a:ea typeface="ＭＳ Ｐゴシック"/>
              </a:rPr>
              <a:t>Al</a:t>
            </a:r>
            <a:r>
              <a:rPr b="1" lang="it-IT" sz="2530" spc="12" strike="noStrike">
                <a:solidFill>
                  <a:srgbClr val="ff9300"/>
                </a:solidFill>
                <a:latin typeface="GillSans"/>
                <a:ea typeface="ＭＳ Ｐゴシック"/>
              </a:rPr>
              <a:t>...</a:t>
            </a:r>
            <a:endParaRPr b="0" lang="it-IT" sz="2530" spc="-1" strike="noStrike">
              <a:latin typeface="Arial"/>
            </a:endParaRPr>
          </a:p>
        </p:txBody>
      </p:sp>
      <p:sp>
        <p:nvSpPr>
          <p:cNvPr id="615" name="CustomShape 11"/>
          <p:cNvSpPr/>
          <p:nvPr/>
        </p:nvSpPr>
        <p:spPr>
          <a:xfrm>
            <a:off x="350280" y="2998080"/>
            <a:ext cx="981720" cy="790560"/>
          </a:xfrm>
          <a:prstGeom prst="rect">
            <a:avLst/>
          </a:prstGeom>
          <a:blipFill rotWithShape="0">
            <a:blip r:embed="rId5"/>
            <a:stretch>
              <a:fillRect/>
            </a:stretch>
          </a:blipFill>
          <a:ln>
            <a:noFill/>
          </a:ln>
        </p:spPr>
        <p:style>
          <a:lnRef idx="0"/>
          <a:fillRef idx="0"/>
          <a:effectRef idx="0"/>
          <a:fontRef idx="minor"/>
        </p:style>
      </p:sp>
      <p:sp>
        <p:nvSpPr>
          <p:cNvPr id="616" name="CustomShape 12"/>
          <p:cNvSpPr/>
          <p:nvPr/>
        </p:nvSpPr>
        <p:spPr>
          <a:xfrm>
            <a:off x="961560" y="3053880"/>
            <a:ext cx="2880" cy="360"/>
          </a:xfrm>
          <a:custGeom>
            <a:avLst/>
            <a:gdLst/>
            <a:ahLst/>
            <a:rect l="l" t="t" r="r" b="b"/>
            <a:pathLst>
              <a:path w="5080" h="0">
                <a:moveTo>
                  <a:pt x="0" y="0"/>
                </a:moveTo>
                <a:lnTo>
                  <a:pt x="4505" y="0"/>
                </a:lnTo>
              </a:path>
            </a:pathLst>
          </a:custGeom>
          <a:noFill/>
          <a:ln w="4680">
            <a:solidFill>
              <a:srgbClr val="bbbbbd"/>
            </a:solidFill>
            <a:round/>
          </a:ln>
        </p:spPr>
        <p:style>
          <a:lnRef idx="0"/>
          <a:fillRef idx="0"/>
          <a:effectRef idx="0"/>
          <a:fontRef idx="minor"/>
        </p:style>
      </p:sp>
      <p:sp>
        <p:nvSpPr>
          <p:cNvPr id="617" name="CustomShape 13"/>
          <p:cNvSpPr/>
          <p:nvPr/>
        </p:nvSpPr>
        <p:spPr>
          <a:xfrm>
            <a:off x="1051200" y="3071520"/>
            <a:ext cx="2880" cy="360"/>
          </a:xfrm>
          <a:custGeom>
            <a:avLst/>
            <a:gdLst/>
            <a:ahLst/>
            <a:rect l="l" t="t" r="r" b="b"/>
            <a:pathLst>
              <a:path w="5080" h="0">
                <a:moveTo>
                  <a:pt x="0" y="0"/>
                </a:moveTo>
                <a:lnTo>
                  <a:pt x="4505" y="0"/>
                </a:lnTo>
              </a:path>
            </a:pathLst>
          </a:custGeom>
          <a:noFill/>
          <a:ln w="3240">
            <a:solidFill>
              <a:srgbClr val="bebeba"/>
            </a:solidFill>
            <a:round/>
          </a:ln>
        </p:spPr>
        <p:style>
          <a:lnRef idx="0"/>
          <a:fillRef idx="0"/>
          <a:effectRef idx="0"/>
          <a:fontRef idx="minor"/>
        </p:style>
      </p:sp>
      <p:sp>
        <p:nvSpPr>
          <p:cNvPr id="618" name="CustomShape 14"/>
          <p:cNvSpPr/>
          <p:nvPr/>
        </p:nvSpPr>
        <p:spPr>
          <a:xfrm>
            <a:off x="961560" y="3052440"/>
            <a:ext cx="92160" cy="25920"/>
          </a:xfrm>
          <a:prstGeom prst="rect">
            <a:avLst/>
          </a:prstGeom>
          <a:blipFill rotWithShape="0">
            <a:blip r:embed="rId6"/>
            <a:stretch>
              <a:fillRect/>
            </a:stretch>
          </a:blipFill>
          <a:ln>
            <a:noFill/>
          </a:ln>
        </p:spPr>
        <p:style>
          <a:lnRef idx="0"/>
          <a:fillRef idx="0"/>
          <a:effectRef idx="0"/>
          <a:fontRef idx="minor"/>
        </p:style>
      </p:sp>
      <p:sp>
        <p:nvSpPr>
          <p:cNvPr id="619" name="CustomShape 15"/>
          <p:cNvSpPr/>
          <p:nvPr/>
        </p:nvSpPr>
        <p:spPr>
          <a:xfrm>
            <a:off x="1051200" y="3077280"/>
            <a:ext cx="2880" cy="360"/>
          </a:xfrm>
          <a:custGeom>
            <a:avLst/>
            <a:gdLst/>
            <a:ahLst/>
            <a:rect l="l" t="t" r="r" b="b"/>
            <a:pathLst>
              <a:path w="5080" h="0">
                <a:moveTo>
                  <a:pt x="0" y="0"/>
                </a:moveTo>
                <a:lnTo>
                  <a:pt x="4505" y="0"/>
                </a:lnTo>
              </a:path>
            </a:pathLst>
          </a:custGeom>
          <a:noFill/>
          <a:ln w="4680">
            <a:solidFill>
              <a:srgbClr val="bebdc3"/>
            </a:solidFill>
            <a:round/>
          </a:ln>
        </p:spPr>
        <p:style>
          <a:lnRef idx="0"/>
          <a:fillRef idx="0"/>
          <a:effectRef idx="0"/>
          <a:fontRef idx="minor"/>
        </p:style>
      </p:sp>
      <p:sp>
        <p:nvSpPr>
          <p:cNvPr id="620" name="CustomShape 16"/>
          <p:cNvSpPr/>
          <p:nvPr/>
        </p:nvSpPr>
        <p:spPr>
          <a:xfrm>
            <a:off x="969840" y="308052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621" name="CustomShape 17"/>
          <p:cNvSpPr/>
          <p:nvPr/>
        </p:nvSpPr>
        <p:spPr>
          <a:xfrm>
            <a:off x="961560" y="3079080"/>
            <a:ext cx="92160" cy="4680"/>
          </a:xfrm>
          <a:prstGeom prst="rect">
            <a:avLst/>
          </a:prstGeom>
          <a:blipFill rotWithShape="0">
            <a:blip r:embed="rId7"/>
            <a:stretch>
              <a:fillRect/>
            </a:stretch>
          </a:blipFill>
          <a:ln>
            <a:noFill/>
          </a:ln>
        </p:spPr>
        <p:style>
          <a:lnRef idx="0"/>
          <a:fillRef idx="0"/>
          <a:effectRef idx="0"/>
          <a:fontRef idx="minor"/>
        </p:style>
      </p:sp>
      <p:sp>
        <p:nvSpPr>
          <p:cNvPr id="622" name="CustomShape 18"/>
          <p:cNvSpPr/>
          <p:nvPr/>
        </p:nvSpPr>
        <p:spPr>
          <a:xfrm>
            <a:off x="1051200" y="3083400"/>
            <a:ext cx="2880" cy="360"/>
          </a:xfrm>
          <a:custGeom>
            <a:avLst/>
            <a:gdLst/>
            <a:ahLst/>
            <a:rect l="l" t="t" r="r" b="b"/>
            <a:pathLst>
              <a:path w="5080" h="0">
                <a:moveTo>
                  <a:pt x="0" y="0"/>
                </a:moveTo>
                <a:lnTo>
                  <a:pt x="4505" y="0"/>
                </a:lnTo>
              </a:path>
            </a:pathLst>
          </a:custGeom>
          <a:noFill/>
          <a:ln w="3240">
            <a:solidFill>
              <a:srgbClr val="bebdc3"/>
            </a:solidFill>
            <a:round/>
          </a:ln>
        </p:spPr>
        <p:style>
          <a:lnRef idx="0"/>
          <a:fillRef idx="0"/>
          <a:effectRef idx="0"/>
          <a:fontRef idx="minor"/>
        </p:style>
      </p:sp>
      <p:sp>
        <p:nvSpPr>
          <p:cNvPr id="623" name="CustomShape 19"/>
          <p:cNvSpPr/>
          <p:nvPr/>
        </p:nvSpPr>
        <p:spPr>
          <a:xfrm>
            <a:off x="903600" y="3106800"/>
            <a:ext cx="2880" cy="360"/>
          </a:xfrm>
          <a:custGeom>
            <a:avLst/>
            <a:gdLst/>
            <a:ahLst/>
            <a:rect l="l" t="t" r="r" b="b"/>
            <a:pathLst>
              <a:path w="5080" h="0">
                <a:moveTo>
                  <a:pt x="0" y="0"/>
                </a:moveTo>
                <a:lnTo>
                  <a:pt x="4505" y="0"/>
                </a:lnTo>
              </a:path>
            </a:pathLst>
          </a:custGeom>
          <a:noFill/>
          <a:ln w="3240">
            <a:solidFill>
              <a:srgbClr val="bfbebf"/>
            </a:solidFill>
            <a:round/>
          </a:ln>
        </p:spPr>
        <p:style>
          <a:lnRef idx="0"/>
          <a:fillRef idx="0"/>
          <a:effectRef idx="0"/>
          <a:fontRef idx="minor"/>
        </p:style>
      </p:sp>
      <p:sp>
        <p:nvSpPr>
          <p:cNvPr id="624" name="CustomShape 20"/>
          <p:cNvSpPr/>
          <p:nvPr/>
        </p:nvSpPr>
        <p:spPr>
          <a:xfrm>
            <a:off x="822240" y="312732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625" name="CustomShape 21"/>
          <p:cNvSpPr/>
          <p:nvPr/>
        </p:nvSpPr>
        <p:spPr>
          <a:xfrm>
            <a:off x="1097640" y="312732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626" name="CustomShape 22"/>
          <p:cNvSpPr/>
          <p:nvPr/>
        </p:nvSpPr>
        <p:spPr>
          <a:xfrm>
            <a:off x="830520" y="3141720"/>
            <a:ext cx="2880" cy="360"/>
          </a:xfrm>
          <a:custGeom>
            <a:avLst/>
            <a:gdLst/>
            <a:ahLst/>
            <a:rect l="l" t="t" r="r" b="b"/>
            <a:pathLst>
              <a:path w="5080" h="0">
                <a:moveTo>
                  <a:pt x="0" y="0"/>
                </a:moveTo>
                <a:lnTo>
                  <a:pt x="4505" y="0"/>
                </a:lnTo>
              </a:path>
            </a:pathLst>
          </a:custGeom>
          <a:noFill/>
          <a:ln w="3240">
            <a:solidFill>
              <a:srgbClr val="bfbebf"/>
            </a:solidFill>
            <a:round/>
          </a:ln>
        </p:spPr>
        <p:style>
          <a:lnRef idx="0"/>
          <a:fillRef idx="0"/>
          <a:effectRef idx="0"/>
          <a:fontRef idx="minor"/>
        </p:style>
      </p:sp>
      <p:sp>
        <p:nvSpPr>
          <p:cNvPr id="627" name="CustomShape 23"/>
          <p:cNvSpPr/>
          <p:nvPr/>
        </p:nvSpPr>
        <p:spPr>
          <a:xfrm>
            <a:off x="830520" y="314424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628" name="CustomShape 24"/>
          <p:cNvSpPr/>
          <p:nvPr/>
        </p:nvSpPr>
        <p:spPr>
          <a:xfrm>
            <a:off x="830520" y="314748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629" name="CustomShape 25"/>
          <p:cNvSpPr/>
          <p:nvPr/>
        </p:nvSpPr>
        <p:spPr>
          <a:xfrm>
            <a:off x="830520" y="315072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630" name="CustomShape 26"/>
          <p:cNvSpPr/>
          <p:nvPr/>
        </p:nvSpPr>
        <p:spPr>
          <a:xfrm>
            <a:off x="827280" y="315936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631" name="CustomShape 27"/>
          <p:cNvSpPr/>
          <p:nvPr/>
        </p:nvSpPr>
        <p:spPr>
          <a:xfrm>
            <a:off x="827280" y="316224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632" name="CustomShape 28"/>
          <p:cNvSpPr/>
          <p:nvPr/>
        </p:nvSpPr>
        <p:spPr>
          <a:xfrm>
            <a:off x="822240" y="3084480"/>
            <a:ext cx="301320" cy="92880"/>
          </a:xfrm>
          <a:prstGeom prst="rect">
            <a:avLst/>
          </a:prstGeom>
          <a:blipFill rotWithShape="0">
            <a:blip r:embed="rId8"/>
            <a:stretch>
              <a:fillRect/>
            </a:stretch>
          </a:blipFill>
          <a:ln>
            <a:noFill/>
          </a:ln>
        </p:spPr>
        <p:style>
          <a:lnRef idx="0"/>
          <a:fillRef idx="0"/>
          <a:effectRef idx="0"/>
          <a:fontRef idx="minor"/>
        </p:style>
      </p:sp>
      <p:sp>
        <p:nvSpPr>
          <p:cNvPr id="633" name="CustomShape 29"/>
          <p:cNvSpPr/>
          <p:nvPr/>
        </p:nvSpPr>
        <p:spPr>
          <a:xfrm>
            <a:off x="1121040" y="3176640"/>
            <a:ext cx="2880" cy="360"/>
          </a:xfrm>
          <a:custGeom>
            <a:avLst/>
            <a:gdLst/>
            <a:ahLst/>
            <a:rect l="l" t="t" r="r" b="b"/>
            <a:pathLst>
              <a:path w="5080" h="0">
                <a:moveTo>
                  <a:pt x="0" y="0"/>
                </a:moveTo>
                <a:lnTo>
                  <a:pt x="4505" y="0"/>
                </a:lnTo>
              </a:path>
            </a:pathLst>
          </a:custGeom>
          <a:noFill/>
          <a:ln w="3240">
            <a:solidFill>
              <a:srgbClr val="bfbebf"/>
            </a:solidFill>
            <a:round/>
          </a:ln>
        </p:spPr>
        <p:style>
          <a:lnRef idx="0"/>
          <a:fillRef idx="0"/>
          <a:effectRef idx="0"/>
          <a:fontRef idx="minor"/>
        </p:style>
      </p:sp>
      <p:sp>
        <p:nvSpPr>
          <p:cNvPr id="634" name="CustomShape 30"/>
          <p:cNvSpPr/>
          <p:nvPr/>
        </p:nvSpPr>
        <p:spPr>
          <a:xfrm>
            <a:off x="822240" y="3194280"/>
            <a:ext cx="2880" cy="360"/>
          </a:xfrm>
          <a:custGeom>
            <a:avLst/>
            <a:gdLst/>
            <a:ahLst/>
            <a:rect l="l" t="t" r="r" b="b"/>
            <a:pathLst>
              <a:path w="5080" h="0">
                <a:moveTo>
                  <a:pt x="0" y="0"/>
                </a:moveTo>
                <a:lnTo>
                  <a:pt x="4505" y="0"/>
                </a:lnTo>
              </a:path>
            </a:pathLst>
          </a:custGeom>
          <a:noFill/>
          <a:ln w="4680">
            <a:solidFill>
              <a:srgbClr val="c6c6c6"/>
            </a:solidFill>
            <a:round/>
          </a:ln>
        </p:spPr>
        <p:style>
          <a:lnRef idx="0"/>
          <a:fillRef idx="0"/>
          <a:effectRef idx="0"/>
          <a:fontRef idx="minor"/>
        </p:style>
      </p:sp>
      <p:sp>
        <p:nvSpPr>
          <p:cNvPr id="635" name="CustomShape 31"/>
          <p:cNvSpPr/>
          <p:nvPr/>
        </p:nvSpPr>
        <p:spPr>
          <a:xfrm>
            <a:off x="822240" y="3177720"/>
            <a:ext cx="316080" cy="20520"/>
          </a:xfrm>
          <a:prstGeom prst="rect">
            <a:avLst/>
          </a:prstGeom>
          <a:blipFill rotWithShape="0">
            <a:blip r:embed="rId9"/>
            <a:stretch>
              <a:fillRect/>
            </a:stretch>
          </a:blipFill>
          <a:ln>
            <a:noFill/>
          </a:ln>
        </p:spPr>
        <p:style>
          <a:lnRef idx="0"/>
          <a:fillRef idx="0"/>
          <a:effectRef idx="0"/>
          <a:fontRef idx="minor"/>
        </p:style>
      </p:sp>
      <p:sp>
        <p:nvSpPr>
          <p:cNvPr id="636" name="CustomShape 32"/>
          <p:cNvSpPr/>
          <p:nvPr/>
        </p:nvSpPr>
        <p:spPr>
          <a:xfrm>
            <a:off x="833760" y="319752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637" name="CustomShape 33"/>
          <p:cNvSpPr/>
          <p:nvPr/>
        </p:nvSpPr>
        <p:spPr>
          <a:xfrm>
            <a:off x="822240" y="3195720"/>
            <a:ext cx="307800" cy="4680"/>
          </a:xfrm>
          <a:prstGeom prst="rect">
            <a:avLst/>
          </a:prstGeom>
          <a:blipFill rotWithShape="0">
            <a:blip r:embed="rId10"/>
            <a:stretch>
              <a:fillRect/>
            </a:stretch>
          </a:blipFill>
          <a:ln>
            <a:noFill/>
          </a:ln>
        </p:spPr>
        <p:style>
          <a:lnRef idx="0"/>
          <a:fillRef idx="0"/>
          <a:effectRef idx="0"/>
          <a:fontRef idx="minor"/>
        </p:style>
      </p:sp>
      <p:sp>
        <p:nvSpPr>
          <p:cNvPr id="638" name="CustomShape 34"/>
          <p:cNvSpPr/>
          <p:nvPr/>
        </p:nvSpPr>
        <p:spPr>
          <a:xfrm>
            <a:off x="850680" y="3200040"/>
            <a:ext cx="2880" cy="360"/>
          </a:xfrm>
          <a:custGeom>
            <a:avLst/>
            <a:gdLst/>
            <a:ahLst/>
            <a:rect l="l" t="t" r="r" b="b"/>
            <a:pathLst>
              <a:path w="5080" h="0">
                <a:moveTo>
                  <a:pt x="0" y="0"/>
                </a:moveTo>
                <a:lnTo>
                  <a:pt x="4505" y="0"/>
                </a:lnTo>
              </a:path>
            </a:pathLst>
          </a:custGeom>
          <a:noFill/>
          <a:ln w="3240">
            <a:solidFill>
              <a:srgbClr val="bbbbbd"/>
            </a:solidFill>
            <a:round/>
          </a:ln>
        </p:spPr>
        <p:style>
          <a:lnRef idx="0"/>
          <a:fillRef idx="0"/>
          <a:effectRef idx="0"/>
          <a:fontRef idx="minor"/>
        </p:style>
      </p:sp>
      <p:sp>
        <p:nvSpPr>
          <p:cNvPr id="639" name="CustomShape 35"/>
          <p:cNvSpPr/>
          <p:nvPr/>
        </p:nvSpPr>
        <p:spPr>
          <a:xfrm>
            <a:off x="1144080" y="320004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640" name="CustomShape 36"/>
          <p:cNvSpPr/>
          <p:nvPr/>
        </p:nvSpPr>
        <p:spPr>
          <a:xfrm>
            <a:off x="1144080" y="320292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641" name="CustomShape 37"/>
          <p:cNvSpPr/>
          <p:nvPr/>
        </p:nvSpPr>
        <p:spPr>
          <a:xfrm>
            <a:off x="752400" y="3198960"/>
            <a:ext cx="394200" cy="16200"/>
          </a:xfrm>
          <a:prstGeom prst="rect">
            <a:avLst/>
          </a:prstGeom>
          <a:blipFill rotWithShape="0">
            <a:blip r:embed="rId11"/>
            <a:stretch>
              <a:fillRect/>
            </a:stretch>
          </a:blipFill>
          <a:ln>
            <a:noFill/>
          </a:ln>
        </p:spPr>
        <p:style>
          <a:lnRef idx="0"/>
          <a:fillRef idx="0"/>
          <a:effectRef idx="0"/>
          <a:fontRef idx="minor"/>
        </p:style>
      </p:sp>
      <p:sp>
        <p:nvSpPr>
          <p:cNvPr id="642" name="CustomShape 38"/>
          <p:cNvSpPr/>
          <p:nvPr/>
        </p:nvSpPr>
        <p:spPr>
          <a:xfrm>
            <a:off x="775800" y="321444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643" name="CustomShape 39"/>
          <p:cNvSpPr/>
          <p:nvPr/>
        </p:nvSpPr>
        <p:spPr>
          <a:xfrm>
            <a:off x="784080" y="3214440"/>
            <a:ext cx="2880" cy="360"/>
          </a:xfrm>
          <a:custGeom>
            <a:avLst/>
            <a:gdLst/>
            <a:ahLst/>
            <a:rect l="l" t="t" r="r" b="b"/>
            <a:pathLst>
              <a:path w="5080" h="0">
                <a:moveTo>
                  <a:pt x="0" y="0"/>
                </a:moveTo>
                <a:lnTo>
                  <a:pt x="4505" y="0"/>
                </a:lnTo>
              </a:path>
            </a:pathLst>
          </a:custGeom>
          <a:noFill/>
          <a:ln w="4680">
            <a:solidFill>
              <a:srgbClr val="bac4ba"/>
            </a:solidFill>
            <a:round/>
          </a:ln>
        </p:spPr>
        <p:style>
          <a:lnRef idx="0"/>
          <a:fillRef idx="0"/>
          <a:effectRef idx="0"/>
          <a:fontRef idx="minor"/>
        </p:style>
      </p:sp>
      <p:sp>
        <p:nvSpPr>
          <p:cNvPr id="644" name="CustomShape 40"/>
          <p:cNvSpPr/>
          <p:nvPr/>
        </p:nvSpPr>
        <p:spPr>
          <a:xfrm>
            <a:off x="427320" y="3210840"/>
            <a:ext cx="45720" cy="7920"/>
          </a:xfrm>
          <a:prstGeom prst="rect">
            <a:avLst/>
          </a:prstGeom>
          <a:blipFill rotWithShape="0">
            <a:blip r:embed="rId12"/>
            <a:stretch>
              <a:fillRect/>
            </a:stretch>
          </a:blipFill>
          <a:ln>
            <a:noFill/>
          </a:ln>
        </p:spPr>
        <p:style>
          <a:lnRef idx="0"/>
          <a:fillRef idx="0"/>
          <a:effectRef idx="0"/>
          <a:fontRef idx="minor"/>
        </p:style>
      </p:sp>
      <p:sp>
        <p:nvSpPr>
          <p:cNvPr id="645" name="CustomShape 41"/>
          <p:cNvSpPr/>
          <p:nvPr/>
        </p:nvSpPr>
        <p:spPr>
          <a:xfrm>
            <a:off x="470520" y="321768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646" name="CustomShape 42"/>
          <p:cNvSpPr/>
          <p:nvPr/>
        </p:nvSpPr>
        <p:spPr>
          <a:xfrm>
            <a:off x="752400" y="3213000"/>
            <a:ext cx="394200" cy="10800"/>
          </a:xfrm>
          <a:prstGeom prst="rect">
            <a:avLst/>
          </a:prstGeom>
          <a:blipFill rotWithShape="0">
            <a:blip r:embed="rId13"/>
            <a:stretch>
              <a:fillRect/>
            </a:stretch>
          </a:blipFill>
          <a:ln>
            <a:noFill/>
          </a:ln>
        </p:spPr>
        <p:style>
          <a:lnRef idx="0"/>
          <a:fillRef idx="0"/>
          <a:effectRef idx="0"/>
          <a:fontRef idx="minor"/>
        </p:style>
      </p:sp>
      <p:sp>
        <p:nvSpPr>
          <p:cNvPr id="647" name="CustomShape 43"/>
          <p:cNvSpPr/>
          <p:nvPr/>
        </p:nvSpPr>
        <p:spPr>
          <a:xfrm>
            <a:off x="763920" y="322344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648" name="CustomShape 44"/>
          <p:cNvSpPr/>
          <p:nvPr/>
        </p:nvSpPr>
        <p:spPr>
          <a:xfrm>
            <a:off x="427320" y="3219120"/>
            <a:ext cx="45720" cy="10800"/>
          </a:xfrm>
          <a:prstGeom prst="rect">
            <a:avLst/>
          </a:prstGeom>
          <a:blipFill rotWithShape="0">
            <a:blip r:embed="rId14"/>
            <a:stretch>
              <a:fillRect/>
            </a:stretch>
          </a:blipFill>
          <a:ln>
            <a:noFill/>
          </a:ln>
        </p:spPr>
        <p:style>
          <a:lnRef idx="0"/>
          <a:fillRef idx="0"/>
          <a:effectRef idx="0"/>
          <a:fontRef idx="minor"/>
        </p:style>
      </p:sp>
      <p:sp>
        <p:nvSpPr>
          <p:cNvPr id="649" name="CustomShape 45"/>
          <p:cNvSpPr/>
          <p:nvPr/>
        </p:nvSpPr>
        <p:spPr>
          <a:xfrm>
            <a:off x="470520" y="32292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650" name="CustomShape 46"/>
          <p:cNvSpPr/>
          <p:nvPr/>
        </p:nvSpPr>
        <p:spPr>
          <a:xfrm>
            <a:off x="682920" y="3235320"/>
            <a:ext cx="2880" cy="360"/>
          </a:xfrm>
          <a:custGeom>
            <a:avLst/>
            <a:gdLst/>
            <a:ahLst/>
            <a:rect l="l" t="t" r="r" b="b"/>
            <a:pathLst>
              <a:path w="5080" h="0">
                <a:moveTo>
                  <a:pt x="0" y="0"/>
                </a:moveTo>
                <a:lnTo>
                  <a:pt x="4505" y="0"/>
                </a:lnTo>
              </a:path>
            </a:pathLst>
          </a:custGeom>
          <a:noFill/>
          <a:ln w="3240">
            <a:solidFill>
              <a:srgbClr val="bbbbbd"/>
            </a:solidFill>
            <a:round/>
          </a:ln>
        </p:spPr>
        <p:style>
          <a:lnRef idx="0"/>
          <a:fillRef idx="0"/>
          <a:effectRef idx="0"/>
          <a:fontRef idx="minor"/>
        </p:style>
      </p:sp>
      <p:sp>
        <p:nvSpPr>
          <p:cNvPr id="651" name="CustomShape 47"/>
          <p:cNvSpPr/>
          <p:nvPr/>
        </p:nvSpPr>
        <p:spPr>
          <a:xfrm>
            <a:off x="697680" y="3235320"/>
            <a:ext cx="1440" cy="360"/>
          </a:xfrm>
          <a:custGeom>
            <a:avLst/>
            <a:gdLst/>
            <a:ahLst/>
            <a:rect l="l" t="t" r="r" b="b"/>
            <a:pathLst>
              <a:path w="3175" h="0">
                <a:moveTo>
                  <a:pt x="0" y="0"/>
                </a:moveTo>
                <a:lnTo>
                  <a:pt x="3003" y="0"/>
                </a:lnTo>
              </a:path>
            </a:pathLst>
          </a:custGeom>
          <a:noFill/>
          <a:ln w="3240">
            <a:solidFill>
              <a:srgbClr val="bdbdbd"/>
            </a:solidFill>
            <a:round/>
          </a:ln>
        </p:spPr>
        <p:style>
          <a:lnRef idx="0"/>
          <a:fillRef idx="0"/>
          <a:effectRef idx="0"/>
          <a:fontRef idx="minor"/>
        </p:style>
      </p:sp>
      <p:sp>
        <p:nvSpPr>
          <p:cNvPr id="652" name="CustomShape 48"/>
          <p:cNvSpPr/>
          <p:nvPr/>
        </p:nvSpPr>
        <p:spPr>
          <a:xfrm>
            <a:off x="685800" y="3222360"/>
            <a:ext cx="483840" cy="16200"/>
          </a:xfrm>
          <a:prstGeom prst="rect">
            <a:avLst/>
          </a:prstGeom>
          <a:blipFill rotWithShape="0">
            <a:blip r:embed="rId15"/>
            <a:stretch>
              <a:fillRect/>
            </a:stretch>
          </a:blipFill>
          <a:ln>
            <a:noFill/>
          </a:ln>
        </p:spPr>
        <p:style>
          <a:lnRef idx="0"/>
          <a:fillRef idx="0"/>
          <a:effectRef idx="0"/>
          <a:fontRef idx="minor"/>
        </p:style>
      </p:sp>
      <p:sp>
        <p:nvSpPr>
          <p:cNvPr id="653" name="CustomShape 49"/>
          <p:cNvSpPr/>
          <p:nvPr/>
        </p:nvSpPr>
        <p:spPr>
          <a:xfrm>
            <a:off x="697680" y="323784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654" name="CustomShape 50"/>
          <p:cNvSpPr/>
          <p:nvPr/>
        </p:nvSpPr>
        <p:spPr>
          <a:xfrm>
            <a:off x="744120" y="323784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655" name="CustomShape 51"/>
          <p:cNvSpPr/>
          <p:nvPr/>
        </p:nvSpPr>
        <p:spPr>
          <a:xfrm>
            <a:off x="406080" y="324108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656" name="CustomShape 52"/>
          <p:cNvSpPr/>
          <p:nvPr/>
        </p:nvSpPr>
        <p:spPr>
          <a:xfrm>
            <a:off x="682920" y="3236400"/>
            <a:ext cx="478800" cy="5760"/>
          </a:xfrm>
          <a:prstGeom prst="rect">
            <a:avLst/>
          </a:prstGeom>
          <a:blipFill rotWithShape="0">
            <a:blip r:embed="rId16"/>
            <a:stretch>
              <a:fillRect/>
            </a:stretch>
          </a:blipFill>
          <a:ln>
            <a:noFill/>
          </a:ln>
        </p:spPr>
        <p:style>
          <a:lnRef idx="0"/>
          <a:fillRef idx="0"/>
          <a:effectRef idx="0"/>
          <a:fontRef idx="minor"/>
        </p:style>
      </p:sp>
      <p:sp>
        <p:nvSpPr>
          <p:cNvPr id="657" name="CustomShape 53"/>
          <p:cNvSpPr/>
          <p:nvPr/>
        </p:nvSpPr>
        <p:spPr>
          <a:xfrm>
            <a:off x="697680" y="324108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658" name="CustomShape 54"/>
          <p:cNvSpPr/>
          <p:nvPr/>
        </p:nvSpPr>
        <p:spPr>
          <a:xfrm>
            <a:off x="1159200" y="324108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659" name="CustomShape 55"/>
          <p:cNvSpPr/>
          <p:nvPr/>
        </p:nvSpPr>
        <p:spPr>
          <a:xfrm>
            <a:off x="412560" y="32443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660" name="CustomShape 56"/>
          <p:cNvSpPr/>
          <p:nvPr/>
        </p:nvSpPr>
        <p:spPr>
          <a:xfrm>
            <a:off x="403920" y="3231000"/>
            <a:ext cx="115560" cy="14040"/>
          </a:xfrm>
          <a:prstGeom prst="rect">
            <a:avLst/>
          </a:prstGeom>
          <a:blipFill rotWithShape="0">
            <a:blip r:embed="rId17"/>
            <a:stretch>
              <a:fillRect/>
            </a:stretch>
          </a:blipFill>
          <a:ln>
            <a:noFill/>
          </a:ln>
        </p:spPr>
        <p:style>
          <a:lnRef idx="0"/>
          <a:fillRef idx="0"/>
          <a:effectRef idx="0"/>
          <a:fontRef idx="minor"/>
        </p:style>
      </p:sp>
      <p:sp>
        <p:nvSpPr>
          <p:cNvPr id="661" name="CustomShape 57"/>
          <p:cNvSpPr/>
          <p:nvPr/>
        </p:nvSpPr>
        <p:spPr>
          <a:xfrm>
            <a:off x="516960" y="32443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662" name="CustomShape 58"/>
          <p:cNvSpPr/>
          <p:nvPr/>
        </p:nvSpPr>
        <p:spPr>
          <a:xfrm>
            <a:off x="406080" y="324936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663" name="CustomShape 59"/>
          <p:cNvSpPr/>
          <p:nvPr/>
        </p:nvSpPr>
        <p:spPr>
          <a:xfrm>
            <a:off x="406080" y="32526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664" name="CustomShape 60"/>
          <p:cNvSpPr/>
          <p:nvPr/>
        </p:nvSpPr>
        <p:spPr>
          <a:xfrm>
            <a:off x="403920" y="3258720"/>
            <a:ext cx="1440" cy="360"/>
          </a:xfrm>
          <a:custGeom>
            <a:avLst/>
            <a:gdLst/>
            <a:ahLst/>
            <a:rect l="l" t="t" r="r" b="b"/>
            <a:pathLst>
              <a:path w="3175" h="0">
                <a:moveTo>
                  <a:pt x="0" y="0"/>
                </a:moveTo>
                <a:lnTo>
                  <a:pt x="3003" y="0"/>
                </a:lnTo>
              </a:path>
            </a:pathLst>
          </a:custGeom>
          <a:noFill/>
          <a:ln w="3240">
            <a:solidFill>
              <a:srgbClr val="bdbdbd"/>
            </a:solidFill>
            <a:round/>
          </a:ln>
        </p:spPr>
        <p:style>
          <a:lnRef idx="0"/>
          <a:fillRef idx="0"/>
          <a:effectRef idx="0"/>
          <a:fontRef idx="minor"/>
        </p:style>
      </p:sp>
      <p:sp>
        <p:nvSpPr>
          <p:cNvPr id="665" name="CustomShape 61"/>
          <p:cNvSpPr/>
          <p:nvPr/>
        </p:nvSpPr>
        <p:spPr>
          <a:xfrm>
            <a:off x="403920" y="326124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666" name="CustomShape 62"/>
          <p:cNvSpPr/>
          <p:nvPr/>
        </p:nvSpPr>
        <p:spPr>
          <a:xfrm>
            <a:off x="636120" y="3239280"/>
            <a:ext cx="551520" cy="22680"/>
          </a:xfrm>
          <a:prstGeom prst="rect">
            <a:avLst/>
          </a:prstGeom>
          <a:blipFill rotWithShape="0">
            <a:blip r:embed="rId18"/>
            <a:stretch>
              <a:fillRect/>
            </a:stretch>
          </a:blipFill>
          <a:ln>
            <a:noFill/>
          </a:ln>
        </p:spPr>
        <p:style>
          <a:lnRef idx="0"/>
          <a:fillRef idx="0"/>
          <a:effectRef idx="0"/>
          <a:fontRef idx="minor"/>
        </p:style>
      </p:sp>
      <p:sp>
        <p:nvSpPr>
          <p:cNvPr id="667" name="CustomShape 63"/>
          <p:cNvSpPr/>
          <p:nvPr/>
        </p:nvSpPr>
        <p:spPr>
          <a:xfrm>
            <a:off x="1182240" y="326124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668" name="CustomShape 64"/>
          <p:cNvSpPr/>
          <p:nvPr/>
        </p:nvSpPr>
        <p:spPr>
          <a:xfrm>
            <a:off x="403920" y="326448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669" name="CustomShape 65"/>
          <p:cNvSpPr/>
          <p:nvPr/>
        </p:nvSpPr>
        <p:spPr>
          <a:xfrm>
            <a:off x="403920" y="326772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670" name="CustomShape 66"/>
          <p:cNvSpPr/>
          <p:nvPr/>
        </p:nvSpPr>
        <p:spPr>
          <a:xfrm>
            <a:off x="406080" y="3245760"/>
            <a:ext cx="136440" cy="22680"/>
          </a:xfrm>
          <a:prstGeom prst="rect">
            <a:avLst/>
          </a:prstGeom>
          <a:blipFill rotWithShape="0">
            <a:blip r:embed="rId19"/>
            <a:stretch>
              <a:fillRect/>
            </a:stretch>
          </a:blipFill>
          <a:ln>
            <a:noFill/>
          </a:ln>
        </p:spPr>
        <p:style>
          <a:lnRef idx="0"/>
          <a:fillRef idx="0"/>
          <a:effectRef idx="0"/>
          <a:fontRef idx="minor"/>
        </p:style>
      </p:sp>
      <p:sp>
        <p:nvSpPr>
          <p:cNvPr id="671" name="CustomShape 67"/>
          <p:cNvSpPr/>
          <p:nvPr/>
        </p:nvSpPr>
        <p:spPr>
          <a:xfrm>
            <a:off x="531720" y="326772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672" name="CustomShape 68"/>
          <p:cNvSpPr/>
          <p:nvPr/>
        </p:nvSpPr>
        <p:spPr>
          <a:xfrm>
            <a:off x="1190880" y="326772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673" name="CustomShape 69"/>
          <p:cNvSpPr/>
          <p:nvPr/>
        </p:nvSpPr>
        <p:spPr>
          <a:xfrm>
            <a:off x="403920" y="3270240"/>
            <a:ext cx="1440" cy="360"/>
          </a:xfrm>
          <a:custGeom>
            <a:avLst/>
            <a:gdLst/>
            <a:ahLst/>
            <a:rect l="l" t="t" r="r" b="b"/>
            <a:pathLst>
              <a:path w="3175" h="0">
                <a:moveTo>
                  <a:pt x="0" y="0"/>
                </a:moveTo>
                <a:lnTo>
                  <a:pt x="3003" y="0"/>
                </a:lnTo>
              </a:path>
            </a:pathLst>
          </a:custGeom>
          <a:noFill/>
          <a:ln w="3240">
            <a:solidFill>
              <a:srgbClr val="bdbdbd"/>
            </a:solidFill>
            <a:round/>
          </a:ln>
        </p:spPr>
        <p:style>
          <a:lnRef idx="0"/>
          <a:fillRef idx="0"/>
          <a:effectRef idx="0"/>
          <a:fontRef idx="minor"/>
        </p:style>
      </p:sp>
      <p:sp>
        <p:nvSpPr>
          <p:cNvPr id="674" name="CustomShape 70"/>
          <p:cNvSpPr/>
          <p:nvPr/>
        </p:nvSpPr>
        <p:spPr>
          <a:xfrm>
            <a:off x="409320" y="3265920"/>
            <a:ext cx="133560" cy="4680"/>
          </a:xfrm>
          <a:prstGeom prst="rect">
            <a:avLst/>
          </a:prstGeom>
          <a:blipFill rotWithShape="0">
            <a:blip r:embed="rId20"/>
            <a:stretch>
              <a:fillRect/>
            </a:stretch>
          </a:blipFill>
          <a:ln>
            <a:noFill/>
          </a:ln>
        </p:spPr>
        <p:style>
          <a:lnRef idx="0"/>
          <a:fillRef idx="0"/>
          <a:effectRef idx="0"/>
          <a:fontRef idx="minor"/>
        </p:style>
      </p:sp>
      <p:sp>
        <p:nvSpPr>
          <p:cNvPr id="675" name="CustomShape 71"/>
          <p:cNvSpPr/>
          <p:nvPr/>
        </p:nvSpPr>
        <p:spPr>
          <a:xfrm>
            <a:off x="540360" y="3270240"/>
            <a:ext cx="2880" cy="360"/>
          </a:xfrm>
          <a:custGeom>
            <a:avLst/>
            <a:gdLst/>
            <a:ahLst/>
            <a:rect l="l" t="t" r="r" b="b"/>
            <a:pathLst>
              <a:path w="5079" h="0">
                <a:moveTo>
                  <a:pt x="0" y="0"/>
                </a:moveTo>
                <a:lnTo>
                  <a:pt x="4505" y="0"/>
                </a:lnTo>
              </a:path>
            </a:pathLst>
          </a:custGeom>
          <a:noFill/>
          <a:ln w="3240">
            <a:solidFill>
              <a:srgbClr val="bebeba"/>
            </a:solidFill>
            <a:round/>
          </a:ln>
        </p:spPr>
        <p:style>
          <a:lnRef idx="0"/>
          <a:fillRef idx="0"/>
          <a:effectRef idx="0"/>
          <a:fontRef idx="minor"/>
        </p:style>
      </p:sp>
      <p:sp>
        <p:nvSpPr>
          <p:cNvPr id="676" name="CustomShape 72"/>
          <p:cNvSpPr/>
          <p:nvPr/>
        </p:nvSpPr>
        <p:spPr>
          <a:xfrm>
            <a:off x="1190880" y="327024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677" name="CustomShape 73"/>
          <p:cNvSpPr/>
          <p:nvPr/>
        </p:nvSpPr>
        <p:spPr>
          <a:xfrm>
            <a:off x="403920" y="327276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678" name="CustomShape 74"/>
          <p:cNvSpPr/>
          <p:nvPr/>
        </p:nvSpPr>
        <p:spPr>
          <a:xfrm>
            <a:off x="533880" y="327276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679" name="CustomShape 75"/>
          <p:cNvSpPr/>
          <p:nvPr/>
        </p:nvSpPr>
        <p:spPr>
          <a:xfrm>
            <a:off x="533880" y="32760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680" name="CustomShape 76"/>
          <p:cNvSpPr/>
          <p:nvPr/>
        </p:nvSpPr>
        <p:spPr>
          <a:xfrm>
            <a:off x="636120" y="3262680"/>
            <a:ext cx="556920" cy="14040"/>
          </a:xfrm>
          <a:prstGeom prst="rect">
            <a:avLst/>
          </a:prstGeom>
          <a:blipFill rotWithShape="0">
            <a:blip r:embed="rId21"/>
            <a:stretch>
              <a:fillRect/>
            </a:stretch>
          </a:blipFill>
          <a:ln>
            <a:noFill/>
          </a:ln>
        </p:spPr>
        <p:style>
          <a:lnRef idx="0"/>
          <a:fillRef idx="0"/>
          <a:effectRef idx="0"/>
          <a:fontRef idx="minor"/>
        </p:style>
      </p:sp>
      <p:sp>
        <p:nvSpPr>
          <p:cNvPr id="681" name="CustomShape 77"/>
          <p:cNvSpPr/>
          <p:nvPr/>
        </p:nvSpPr>
        <p:spPr>
          <a:xfrm>
            <a:off x="1182240" y="327600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682" name="CustomShape 78"/>
          <p:cNvSpPr/>
          <p:nvPr/>
        </p:nvSpPr>
        <p:spPr>
          <a:xfrm>
            <a:off x="636120" y="3274560"/>
            <a:ext cx="556920" cy="5760"/>
          </a:xfrm>
          <a:prstGeom prst="rect">
            <a:avLst/>
          </a:prstGeom>
          <a:blipFill rotWithShape="0">
            <a:blip r:embed="rId22"/>
            <a:stretch>
              <a:fillRect/>
            </a:stretch>
          </a:blipFill>
          <a:ln>
            <a:noFill/>
          </a:ln>
        </p:spPr>
        <p:style>
          <a:lnRef idx="0"/>
          <a:fillRef idx="0"/>
          <a:effectRef idx="0"/>
          <a:fontRef idx="minor"/>
        </p:style>
      </p:sp>
      <p:sp>
        <p:nvSpPr>
          <p:cNvPr id="683" name="CustomShape 79"/>
          <p:cNvSpPr/>
          <p:nvPr/>
        </p:nvSpPr>
        <p:spPr>
          <a:xfrm>
            <a:off x="1182240" y="327924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684" name="CustomShape 80"/>
          <p:cNvSpPr/>
          <p:nvPr/>
        </p:nvSpPr>
        <p:spPr>
          <a:xfrm>
            <a:off x="403920" y="3271320"/>
            <a:ext cx="135360" cy="10800"/>
          </a:xfrm>
          <a:prstGeom prst="rect">
            <a:avLst/>
          </a:prstGeom>
          <a:blipFill rotWithShape="0">
            <a:blip r:embed="rId23"/>
            <a:stretch>
              <a:fillRect/>
            </a:stretch>
          </a:blipFill>
          <a:ln>
            <a:noFill/>
          </a:ln>
        </p:spPr>
        <p:style>
          <a:lnRef idx="0"/>
          <a:fillRef idx="0"/>
          <a:effectRef idx="0"/>
          <a:fontRef idx="minor"/>
        </p:style>
      </p:sp>
      <p:sp>
        <p:nvSpPr>
          <p:cNvPr id="685" name="CustomShape 81"/>
          <p:cNvSpPr/>
          <p:nvPr/>
        </p:nvSpPr>
        <p:spPr>
          <a:xfrm>
            <a:off x="540360" y="3281760"/>
            <a:ext cx="2880" cy="360"/>
          </a:xfrm>
          <a:custGeom>
            <a:avLst/>
            <a:gdLst/>
            <a:ahLst/>
            <a:rect l="l" t="t" r="r" b="b"/>
            <a:pathLst>
              <a:path w="5079" h="0">
                <a:moveTo>
                  <a:pt x="0" y="0"/>
                </a:moveTo>
                <a:lnTo>
                  <a:pt x="4505" y="0"/>
                </a:lnTo>
              </a:path>
            </a:pathLst>
          </a:custGeom>
          <a:noFill/>
          <a:ln w="3240">
            <a:solidFill>
              <a:srgbClr val="bac4ba"/>
            </a:solidFill>
            <a:round/>
          </a:ln>
        </p:spPr>
        <p:style>
          <a:lnRef idx="0"/>
          <a:fillRef idx="0"/>
          <a:effectRef idx="0"/>
          <a:fontRef idx="minor"/>
        </p:style>
      </p:sp>
      <p:sp>
        <p:nvSpPr>
          <p:cNvPr id="686" name="CustomShape 82"/>
          <p:cNvSpPr/>
          <p:nvPr/>
        </p:nvSpPr>
        <p:spPr>
          <a:xfrm>
            <a:off x="409320" y="32911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687" name="CustomShape 83"/>
          <p:cNvSpPr/>
          <p:nvPr/>
        </p:nvSpPr>
        <p:spPr>
          <a:xfrm>
            <a:off x="406080" y="3277800"/>
            <a:ext cx="786960" cy="14040"/>
          </a:xfrm>
          <a:prstGeom prst="rect">
            <a:avLst/>
          </a:prstGeom>
          <a:blipFill rotWithShape="0">
            <a:blip r:embed="rId24"/>
            <a:stretch>
              <a:fillRect/>
            </a:stretch>
          </a:blipFill>
          <a:ln>
            <a:noFill/>
          </a:ln>
        </p:spPr>
        <p:style>
          <a:lnRef idx="0"/>
          <a:fillRef idx="0"/>
          <a:effectRef idx="0"/>
          <a:fontRef idx="minor"/>
        </p:style>
      </p:sp>
      <p:sp>
        <p:nvSpPr>
          <p:cNvPr id="688" name="CustomShape 84"/>
          <p:cNvSpPr/>
          <p:nvPr/>
        </p:nvSpPr>
        <p:spPr>
          <a:xfrm>
            <a:off x="1190880" y="329112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689" name="CustomShape 85"/>
          <p:cNvSpPr/>
          <p:nvPr/>
        </p:nvSpPr>
        <p:spPr>
          <a:xfrm>
            <a:off x="403920" y="32994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690" name="CustomShape 86"/>
          <p:cNvSpPr/>
          <p:nvPr/>
        </p:nvSpPr>
        <p:spPr>
          <a:xfrm>
            <a:off x="403920" y="3292560"/>
            <a:ext cx="789120" cy="7920"/>
          </a:xfrm>
          <a:prstGeom prst="rect">
            <a:avLst/>
          </a:prstGeom>
          <a:blipFill rotWithShape="0">
            <a:blip r:embed="rId25"/>
            <a:stretch>
              <a:fillRect/>
            </a:stretch>
          </a:blipFill>
          <a:ln>
            <a:noFill/>
          </a:ln>
        </p:spPr>
        <p:style>
          <a:lnRef idx="0"/>
          <a:fillRef idx="0"/>
          <a:effectRef idx="0"/>
          <a:fontRef idx="minor"/>
        </p:style>
      </p:sp>
      <p:sp>
        <p:nvSpPr>
          <p:cNvPr id="691" name="CustomShape 87"/>
          <p:cNvSpPr/>
          <p:nvPr/>
        </p:nvSpPr>
        <p:spPr>
          <a:xfrm>
            <a:off x="566640" y="3299400"/>
            <a:ext cx="1440" cy="360"/>
          </a:xfrm>
          <a:custGeom>
            <a:avLst/>
            <a:gdLst/>
            <a:ahLst/>
            <a:rect l="l" t="t" r="r" b="b"/>
            <a:pathLst>
              <a:path w="3175" h="0">
                <a:moveTo>
                  <a:pt x="0" y="0"/>
                </a:moveTo>
                <a:lnTo>
                  <a:pt x="3003" y="0"/>
                </a:lnTo>
              </a:path>
            </a:pathLst>
          </a:custGeom>
          <a:noFill/>
          <a:ln w="4680">
            <a:solidFill>
              <a:srgbClr val="bbbbbd"/>
            </a:solidFill>
            <a:round/>
          </a:ln>
        </p:spPr>
        <p:style>
          <a:lnRef idx="0"/>
          <a:fillRef idx="0"/>
          <a:effectRef idx="0"/>
          <a:fontRef idx="minor"/>
        </p:style>
      </p:sp>
      <p:sp>
        <p:nvSpPr>
          <p:cNvPr id="692" name="CustomShape 88"/>
          <p:cNvSpPr/>
          <p:nvPr/>
        </p:nvSpPr>
        <p:spPr>
          <a:xfrm>
            <a:off x="1179000" y="329940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693" name="CustomShape 89"/>
          <p:cNvSpPr/>
          <p:nvPr/>
        </p:nvSpPr>
        <p:spPr>
          <a:xfrm>
            <a:off x="403920" y="330264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694" name="CustomShape 90"/>
          <p:cNvSpPr/>
          <p:nvPr/>
        </p:nvSpPr>
        <p:spPr>
          <a:xfrm>
            <a:off x="409320" y="331128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695" name="CustomShape 91"/>
          <p:cNvSpPr/>
          <p:nvPr/>
        </p:nvSpPr>
        <p:spPr>
          <a:xfrm>
            <a:off x="403920" y="33141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696" name="CustomShape 92"/>
          <p:cNvSpPr/>
          <p:nvPr/>
        </p:nvSpPr>
        <p:spPr>
          <a:xfrm>
            <a:off x="403920" y="3297960"/>
            <a:ext cx="789120" cy="22680"/>
          </a:xfrm>
          <a:prstGeom prst="rect">
            <a:avLst/>
          </a:prstGeom>
          <a:blipFill rotWithShape="0">
            <a:blip r:embed="rId26"/>
            <a:stretch>
              <a:fillRect/>
            </a:stretch>
          </a:blipFill>
          <a:ln>
            <a:noFill/>
          </a:ln>
        </p:spPr>
        <p:style>
          <a:lnRef idx="0"/>
          <a:fillRef idx="0"/>
          <a:effectRef idx="0"/>
          <a:fontRef idx="minor"/>
        </p:style>
      </p:sp>
      <p:sp>
        <p:nvSpPr>
          <p:cNvPr id="697" name="CustomShape 93"/>
          <p:cNvSpPr/>
          <p:nvPr/>
        </p:nvSpPr>
        <p:spPr>
          <a:xfrm>
            <a:off x="412560" y="331956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698" name="CustomShape 94"/>
          <p:cNvSpPr/>
          <p:nvPr/>
        </p:nvSpPr>
        <p:spPr>
          <a:xfrm>
            <a:off x="403920" y="3318120"/>
            <a:ext cx="742680" cy="5760"/>
          </a:xfrm>
          <a:prstGeom prst="rect">
            <a:avLst/>
          </a:prstGeom>
          <a:blipFill rotWithShape="0">
            <a:blip r:embed="rId27"/>
            <a:stretch>
              <a:fillRect/>
            </a:stretch>
          </a:blipFill>
          <a:ln>
            <a:noFill/>
          </a:ln>
        </p:spPr>
        <p:style>
          <a:lnRef idx="0"/>
          <a:fillRef idx="0"/>
          <a:effectRef idx="0"/>
          <a:fontRef idx="minor"/>
        </p:style>
      </p:sp>
      <p:sp>
        <p:nvSpPr>
          <p:cNvPr id="699" name="CustomShape 95"/>
          <p:cNvSpPr/>
          <p:nvPr/>
        </p:nvSpPr>
        <p:spPr>
          <a:xfrm>
            <a:off x="412560" y="33228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700" name="CustomShape 96"/>
          <p:cNvSpPr/>
          <p:nvPr/>
        </p:nvSpPr>
        <p:spPr>
          <a:xfrm>
            <a:off x="403920" y="3321360"/>
            <a:ext cx="766080" cy="17280"/>
          </a:xfrm>
          <a:prstGeom prst="rect">
            <a:avLst/>
          </a:prstGeom>
          <a:blipFill rotWithShape="0">
            <a:blip r:embed="rId28"/>
            <a:stretch>
              <a:fillRect/>
            </a:stretch>
          </a:blipFill>
          <a:ln>
            <a:noFill/>
          </a:ln>
        </p:spPr>
        <p:style>
          <a:lnRef idx="0"/>
          <a:fillRef idx="0"/>
          <a:effectRef idx="0"/>
          <a:fontRef idx="minor"/>
        </p:style>
      </p:sp>
      <p:sp>
        <p:nvSpPr>
          <p:cNvPr id="701" name="CustomShape 97"/>
          <p:cNvSpPr/>
          <p:nvPr/>
        </p:nvSpPr>
        <p:spPr>
          <a:xfrm>
            <a:off x="1167480" y="333756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702" name="CustomShape 98"/>
          <p:cNvSpPr/>
          <p:nvPr/>
        </p:nvSpPr>
        <p:spPr>
          <a:xfrm>
            <a:off x="1185480" y="3351960"/>
            <a:ext cx="2880" cy="360"/>
          </a:xfrm>
          <a:custGeom>
            <a:avLst/>
            <a:gdLst/>
            <a:ahLst/>
            <a:rect l="l" t="t" r="r" b="b"/>
            <a:pathLst>
              <a:path w="5080" h="0">
                <a:moveTo>
                  <a:pt x="0" y="0"/>
                </a:moveTo>
                <a:lnTo>
                  <a:pt x="4505" y="0"/>
                </a:lnTo>
              </a:path>
            </a:pathLst>
          </a:custGeom>
          <a:noFill/>
          <a:ln w="3240">
            <a:solidFill>
              <a:srgbClr val="bfbebf"/>
            </a:solidFill>
            <a:round/>
          </a:ln>
        </p:spPr>
        <p:style>
          <a:lnRef idx="0"/>
          <a:fillRef idx="0"/>
          <a:effectRef idx="0"/>
          <a:fontRef idx="minor"/>
        </p:style>
      </p:sp>
      <p:sp>
        <p:nvSpPr>
          <p:cNvPr id="703" name="CustomShape 99"/>
          <p:cNvSpPr/>
          <p:nvPr/>
        </p:nvSpPr>
        <p:spPr>
          <a:xfrm>
            <a:off x="1182240" y="335772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704" name="CustomShape 100"/>
          <p:cNvSpPr/>
          <p:nvPr/>
        </p:nvSpPr>
        <p:spPr>
          <a:xfrm>
            <a:off x="427320" y="3387240"/>
            <a:ext cx="1440" cy="360"/>
          </a:xfrm>
          <a:custGeom>
            <a:avLst/>
            <a:gdLst/>
            <a:ahLst/>
            <a:rect l="l" t="t" r="r" b="b"/>
            <a:pathLst>
              <a:path w="3175" h="0">
                <a:moveTo>
                  <a:pt x="0" y="0"/>
                </a:moveTo>
                <a:lnTo>
                  <a:pt x="3003" y="0"/>
                </a:lnTo>
              </a:path>
            </a:pathLst>
          </a:custGeom>
          <a:noFill/>
          <a:ln w="3240">
            <a:solidFill>
              <a:srgbClr val="bebdc3"/>
            </a:solidFill>
            <a:round/>
          </a:ln>
        </p:spPr>
        <p:style>
          <a:lnRef idx="0"/>
          <a:fillRef idx="0"/>
          <a:effectRef idx="0"/>
          <a:fontRef idx="minor"/>
        </p:style>
      </p:sp>
      <p:sp>
        <p:nvSpPr>
          <p:cNvPr id="705" name="CustomShape 101"/>
          <p:cNvSpPr/>
          <p:nvPr/>
        </p:nvSpPr>
        <p:spPr>
          <a:xfrm>
            <a:off x="427320" y="338976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706" name="CustomShape 102"/>
          <p:cNvSpPr/>
          <p:nvPr/>
        </p:nvSpPr>
        <p:spPr>
          <a:xfrm>
            <a:off x="427320" y="339300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707" name="CustomShape 103"/>
          <p:cNvSpPr/>
          <p:nvPr/>
        </p:nvSpPr>
        <p:spPr>
          <a:xfrm>
            <a:off x="427320" y="339624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708" name="CustomShape 104"/>
          <p:cNvSpPr/>
          <p:nvPr/>
        </p:nvSpPr>
        <p:spPr>
          <a:xfrm>
            <a:off x="427320" y="341064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709" name="CustomShape 105"/>
          <p:cNvSpPr/>
          <p:nvPr/>
        </p:nvSpPr>
        <p:spPr>
          <a:xfrm>
            <a:off x="427320" y="342216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710" name="CustomShape 106"/>
          <p:cNvSpPr/>
          <p:nvPr/>
        </p:nvSpPr>
        <p:spPr>
          <a:xfrm>
            <a:off x="427320" y="342468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11" name="CustomShape 107"/>
          <p:cNvSpPr/>
          <p:nvPr/>
        </p:nvSpPr>
        <p:spPr>
          <a:xfrm>
            <a:off x="427320" y="342792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12" name="CustomShape 108"/>
          <p:cNvSpPr/>
          <p:nvPr/>
        </p:nvSpPr>
        <p:spPr>
          <a:xfrm>
            <a:off x="427320" y="34311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13" name="CustomShape 109"/>
          <p:cNvSpPr/>
          <p:nvPr/>
        </p:nvSpPr>
        <p:spPr>
          <a:xfrm>
            <a:off x="427320" y="343368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714" name="CustomShape 110"/>
          <p:cNvSpPr/>
          <p:nvPr/>
        </p:nvSpPr>
        <p:spPr>
          <a:xfrm>
            <a:off x="427320" y="34365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15" name="CustomShape 111"/>
          <p:cNvSpPr/>
          <p:nvPr/>
        </p:nvSpPr>
        <p:spPr>
          <a:xfrm>
            <a:off x="427320" y="34398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16" name="CustomShape 112"/>
          <p:cNvSpPr/>
          <p:nvPr/>
        </p:nvSpPr>
        <p:spPr>
          <a:xfrm>
            <a:off x="427320" y="344304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17" name="CustomShape 113"/>
          <p:cNvSpPr/>
          <p:nvPr/>
        </p:nvSpPr>
        <p:spPr>
          <a:xfrm>
            <a:off x="412560" y="3339360"/>
            <a:ext cx="790200" cy="104400"/>
          </a:xfrm>
          <a:prstGeom prst="rect">
            <a:avLst/>
          </a:prstGeom>
          <a:blipFill rotWithShape="0">
            <a:blip r:embed="rId29"/>
            <a:stretch>
              <a:fillRect/>
            </a:stretch>
          </a:blipFill>
          <a:ln>
            <a:noFill/>
          </a:ln>
        </p:spPr>
        <p:style>
          <a:lnRef idx="0"/>
          <a:fillRef idx="0"/>
          <a:effectRef idx="0"/>
          <a:fontRef idx="minor"/>
        </p:style>
      </p:sp>
      <p:sp>
        <p:nvSpPr>
          <p:cNvPr id="718" name="CustomShape 114"/>
          <p:cNvSpPr/>
          <p:nvPr/>
        </p:nvSpPr>
        <p:spPr>
          <a:xfrm>
            <a:off x="1190880" y="344304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719" name="CustomShape 115"/>
          <p:cNvSpPr/>
          <p:nvPr/>
        </p:nvSpPr>
        <p:spPr>
          <a:xfrm>
            <a:off x="450360" y="3444480"/>
            <a:ext cx="696240" cy="36360"/>
          </a:xfrm>
          <a:prstGeom prst="rect">
            <a:avLst/>
          </a:prstGeom>
          <a:blipFill rotWithShape="0">
            <a:blip r:embed="rId30"/>
            <a:stretch>
              <a:fillRect/>
            </a:stretch>
          </a:blipFill>
          <a:ln>
            <a:noFill/>
          </a:ln>
        </p:spPr>
        <p:style>
          <a:lnRef idx="0"/>
          <a:fillRef idx="0"/>
          <a:effectRef idx="0"/>
          <a:fontRef idx="minor"/>
        </p:style>
      </p:sp>
      <p:sp>
        <p:nvSpPr>
          <p:cNvPr id="720" name="CustomShape 116"/>
          <p:cNvSpPr/>
          <p:nvPr/>
        </p:nvSpPr>
        <p:spPr>
          <a:xfrm>
            <a:off x="1121040" y="348048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721" name="CustomShape 117"/>
          <p:cNvSpPr/>
          <p:nvPr/>
        </p:nvSpPr>
        <p:spPr>
          <a:xfrm>
            <a:off x="450360" y="349488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22" name="CustomShape 118"/>
          <p:cNvSpPr/>
          <p:nvPr/>
        </p:nvSpPr>
        <p:spPr>
          <a:xfrm>
            <a:off x="450360" y="349812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23" name="CustomShape 119"/>
          <p:cNvSpPr/>
          <p:nvPr/>
        </p:nvSpPr>
        <p:spPr>
          <a:xfrm>
            <a:off x="450360" y="35013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24" name="CustomShape 120"/>
          <p:cNvSpPr/>
          <p:nvPr/>
        </p:nvSpPr>
        <p:spPr>
          <a:xfrm>
            <a:off x="450360" y="350388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725" name="CustomShape 121"/>
          <p:cNvSpPr/>
          <p:nvPr/>
        </p:nvSpPr>
        <p:spPr>
          <a:xfrm>
            <a:off x="455760" y="3503880"/>
            <a:ext cx="2880" cy="360"/>
          </a:xfrm>
          <a:custGeom>
            <a:avLst/>
            <a:gdLst/>
            <a:ahLst/>
            <a:rect l="l" t="t" r="r" b="b"/>
            <a:pathLst>
              <a:path w="5079" h="0">
                <a:moveTo>
                  <a:pt x="0" y="0"/>
                </a:moveTo>
                <a:lnTo>
                  <a:pt x="4505" y="0"/>
                </a:lnTo>
              </a:path>
            </a:pathLst>
          </a:custGeom>
          <a:noFill/>
          <a:ln w="3240">
            <a:solidFill>
              <a:srgbClr val="bfbebf"/>
            </a:solidFill>
            <a:round/>
          </a:ln>
        </p:spPr>
        <p:style>
          <a:lnRef idx="0"/>
          <a:fillRef idx="0"/>
          <a:effectRef idx="0"/>
          <a:fontRef idx="minor"/>
        </p:style>
      </p:sp>
      <p:sp>
        <p:nvSpPr>
          <p:cNvPr id="726" name="CustomShape 122"/>
          <p:cNvSpPr/>
          <p:nvPr/>
        </p:nvSpPr>
        <p:spPr>
          <a:xfrm>
            <a:off x="450360" y="35067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27" name="CustomShape 123"/>
          <p:cNvSpPr/>
          <p:nvPr/>
        </p:nvSpPr>
        <p:spPr>
          <a:xfrm>
            <a:off x="450360" y="350964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28" name="CustomShape 124"/>
          <p:cNvSpPr/>
          <p:nvPr/>
        </p:nvSpPr>
        <p:spPr>
          <a:xfrm>
            <a:off x="450360" y="351288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29" name="CustomShape 125"/>
          <p:cNvSpPr/>
          <p:nvPr/>
        </p:nvSpPr>
        <p:spPr>
          <a:xfrm>
            <a:off x="450360" y="352728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730" name="CustomShape 126"/>
          <p:cNvSpPr/>
          <p:nvPr/>
        </p:nvSpPr>
        <p:spPr>
          <a:xfrm>
            <a:off x="450360" y="35298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31" name="CustomShape 127"/>
          <p:cNvSpPr/>
          <p:nvPr/>
        </p:nvSpPr>
        <p:spPr>
          <a:xfrm>
            <a:off x="450360" y="3481560"/>
            <a:ext cx="696240" cy="69480"/>
          </a:xfrm>
          <a:prstGeom prst="rect">
            <a:avLst/>
          </a:prstGeom>
          <a:blipFill rotWithShape="0">
            <a:blip r:embed="rId31"/>
            <a:stretch>
              <a:fillRect/>
            </a:stretch>
          </a:blipFill>
          <a:ln>
            <a:noFill/>
          </a:ln>
        </p:spPr>
        <p:style>
          <a:lnRef idx="0"/>
          <a:fillRef idx="0"/>
          <a:effectRef idx="0"/>
          <a:fontRef idx="minor"/>
        </p:style>
      </p:sp>
      <p:sp>
        <p:nvSpPr>
          <p:cNvPr id="732" name="CustomShape 128"/>
          <p:cNvSpPr/>
          <p:nvPr/>
        </p:nvSpPr>
        <p:spPr>
          <a:xfrm>
            <a:off x="540360" y="3550680"/>
            <a:ext cx="2880" cy="360"/>
          </a:xfrm>
          <a:custGeom>
            <a:avLst/>
            <a:gdLst/>
            <a:ahLst/>
            <a:rect l="l" t="t" r="r" b="b"/>
            <a:pathLst>
              <a:path w="5079" h="0">
                <a:moveTo>
                  <a:pt x="0" y="0"/>
                </a:moveTo>
                <a:lnTo>
                  <a:pt x="4505" y="0"/>
                </a:lnTo>
              </a:path>
            </a:pathLst>
          </a:custGeom>
          <a:noFill/>
          <a:ln w="3240">
            <a:solidFill>
              <a:srgbClr val="bfbebf"/>
            </a:solidFill>
            <a:round/>
          </a:ln>
        </p:spPr>
        <p:style>
          <a:lnRef idx="0"/>
          <a:fillRef idx="0"/>
          <a:effectRef idx="0"/>
          <a:fontRef idx="minor"/>
        </p:style>
      </p:sp>
      <p:sp>
        <p:nvSpPr>
          <p:cNvPr id="733" name="CustomShape 129"/>
          <p:cNvSpPr/>
          <p:nvPr/>
        </p:nvSpPr>
        <p:spPr>
          <a:xfrm>
            <a:off x="473760" y="3551760"/>
            <a:ext cx="69120" cy="9000"/>
          </a:xfrm>
          <a:prstGeom prst="rect">
            <a:avLst/>
          </a:prstGeom>
          <a:blipFill rotWithShape="0">
            <a:blip r:embed="rId32"/>
            <a:stretch>
              <a:fillRect/>
            </a:stretch>
          </a:blipFill>
          <a:ln>
            <a:noFill/>
          </a:ln>
        </p:spPr>
        <p:style>
          <a:lnRef idx="0"/>
          <a:fillRef idx="0"/>
          <a:effectRef idx="0"/>
          <a:fontRef idx="minor"/>
        </p:style>
      </p:sp>
      <p:sp>
        <p:nvSpPr>
          <p:cNvPr id="734" name="CustomShape 130"/>
          <p:cNvSpPr/>
          <p:nvPr/>
        </p:nvSpPr>
        <p:spPr>
          <a:xfrm>
            <a:off x="589680" y="3565080"/>
            <a:ext cx="1440" cy="360"/>
          </a:xfrm>
          <a:custGeom>
            <a:avLst/>
            <a:gdLst/>
            <a:ahLst/>
            <a:rect l="l" t="t" r="r" b="b"/>
            <a:pathLst>
              <a:path w="3175" h="0">
                <a:moveTo>
                  <a:pt x="0" y="0"/>
                </a:moveTo>
                <a:lnTo>
                  <a:pt x="3003" y="0"/>
                </a:lnTo>
              </a:path>
            </a:pathLst>
          </a:custGeom>
          <a:noFill/>
          <a:ln w="4680">
            <a:solidFill>
              <a:srgbClr val="bbbbbd"/>
            </a:solidFill>
            <a:round/>
          </a:ln>
        </p:spPr>
        <p:style>
          <a:lnRef idx="0"/>
          <a:fillRef idx="0"/>
          <a:effectRef idx="0"/>
          <a:fontRef idx="minor"/>
        </p:style>
      </p:sp>
      <p:sp>
        <p:nvSpPr>
          <p:cNvPr id="735" name="CustomShape 131"/>
          <p:cNvSpPr/>
          <p:nvPr/>
        </p:nvSpPr>
        <p:spPr>
          <a:xfrm>
            <a:off x="591840" y="357156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736" name="CustomShape 132"/>
          <p:cNvSpPr/>
          <p:nvPr/>
        </p:nvSpPr>
        <p:spPr>
          <a:xfrm>
            <a:off x="589680" y="3549600"/>
            <a:ext cx="551520" cy="36360"/>
          </a:xfrm>
          <a:prstGeom prst="rect">
            <a:avLst/>
          </a:prstGeom>
          <a:blipFill rotWithShape="0">
            <a:blip r:embed="rId33"/>
            <a:stretch>
              <a:fillRect/>
            </a:stretch>
          </a:blipFill>
          <a:ln>
            <a:noFill/>
          </a:ln>
        </p:spPr>
        <p:style>
          <a:lnRef idx="0"/>
          <a:fillRef idx="0"/>
          <a:effectRef idx="0"/>
          <a:fontRef idx="minor"/>
        </p:style>
      </p:sp>
      <p:sp>
        <p:nvSpPr>
          <p:cNvPr id="737" name="CustomShape 133"/>
          <p:cNvSpPr/>
          <p:nvPr/>
        </p:nvSpPr>
        <p:spPr>
          <a:xfrm>
            <a:off x="822240" y="358560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738" name="CustomShape 134"/>
          <p:cNvSpPr/>
          <p:nvPr/>
        </p:nvSpPr>
        <p:spPr>
          <a:xfrm>
            <a:off x="1121040" y="358560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739" name="CustomShape 135"/>
          <p:cNvSpPr/>
          <p:nvPr/>
        </p:nvSpPr>
        <p:spPr>
          <a:xfrm>
            <a:off x="589680" y="358848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740" name="CustomShape 136"/>
          <p:cNvSpPr/>
          <p:nvPr/>
        </p:nvSpPr>
        <p:spPr>
          <a:xfrm>
            <a:off x="595080" y="3588480"/>
            <a:ext cx="2880" cy="360"/>
          </a:xfrm>
          <a:custGeom>
            <a:avLst/>
            <a:gdLst/>
            <a:ahLst/>
            <a:rect l="l" t="t" r="r" b="b"/>
            <a:pathLst>
              <a:path w="5080" h="0">
                <a:moveTo>
                  <a:pt x="0" y="0"/>
                </a:moveTo>
                <a:lnTo>
                  <a:pt x="4505" y="0"/>
                </a:lnTo>
              </a:path>
            </a:pathLst>
          </a:custGeom>
          <a:noFill/>
          <a:ln w="4680">
            <a:solidFill>
              <a:srgbClr val="bebeba"/>
            </a:solidFill>
            <a:round/>
          </a:ln>
        </p:spPr>
        <p:style>
          <a:lnRef idx="0"/>
          <a:fillRef idx="0"/>
          <a:effectRef idx="0"/>
          <a:fontRef idx="minor"/>
        </p:style>
      </p:sp>
      <p:sp>
        <p:nvSpPr>
          <p:cNvPr id="741" name="CustomShape 137"/>
          <p:cNvSpPr/>
          <p:nvPr/>
        </p:nvSpPr>
        <p:spPr>
          <a:xfrm>
            <a:off x="1121040" y="358848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742" name="CustomShape 138"/>
          <p:cNvSpPr/>
          <p:nvPr/>
        </p:nvSpPr>
        <p:spPr>
          <a:xfrm>
            <a:off x="589680" y="359172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743" name="CustomShape 139"/>
          <p:cNvSpPr/>
          <p:nvPr/>
        </p:nvSpPr>
        <p:spPr>
          <a:xfrm>
            <a:off x="595080" y="3591720"/>
            <a:ext cx="2880" cy="360"/>
          </a:xfrm>
          <a:custGeom>
            <a:avLst/>
            <a:gdLst/>
            <a:ahLst/>
            <a:rect l="l" t="t" r="r" b="b"/>
            <a:pathLst>
              <a:path w="5080" h="0">
                <a:moveTo>
                  <a:pt x="0" y="0"/>
                </a:moveTo>
                <a:lnTo>
                  <a:pt x="4505" y="0"/>
                </a:lnTo>
              </a:path>
            </a:pathLst>
          </a:custGeom>
          <a:noFill/>
          <a:ln w="4680">
            <a:solidFill>
              <a:srgbClr val="bebeba"/>
            </a:solidFill>
            <a:round/>
          </a:ln>
        </p:spPr>
        <p:style>
          <a:lnRef idx="0"/>
          <a:fillRef idx="0"/>
          <a:effectRef idx="0"/>
          <a:fontRef idx="minor"/>
        </p:style>
      </p:sp>
      <p:sp>
        <p:nvSpPr>
          <p:cNvPr id="744" name="CustomShape 140"/>
          <p:cNvSpPr/>
          <p:nvPr/>
        </p:nvSpPr>
        <p:spPr>
          <a:xfrm>
            <a:off x="827280" y="3584520"/>
            <a:ext cx="284400" cy="7920"/>
          </a:xfrm>
          <a:prstGeom prst="rect">
            <a:avLst/>
          </a:prstGeom>
          <a:blipFill rotWithShape="0">
            <a:blip r:embed="rId34"/>
            <a:stretch>
              <a:fillRect/>
            </a:stretch>
          </a:blipFill>
          <a:ln>
            <a:noFill/>
          </a:ln>
        </p:spPr>
        <p:style>
          <a:lnRef idx="0"/>
          <a:fillRef idx="0"/>
          <a:effectRef idx="0"/>
          <a:fontRef idx="minor"/>
        </p:style>
      </p:sp>
      <p:sp>
        <p:nvSpPr>
          <p:cNvPr id="745" name="CustomShape 141"/>
          <p:cNvSpPr/>
          <p:nvPr/>
        </p:nvSpPr>
        <p:spPr>
          <a:xfrm>
            <a:off x="1112400" y="359172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746" name="CustomShape 142"/>
          <p:cNvSpPr/>
          <p:nvPr/>
        </p:nvSpPr>
        <p:spPr>
          <a:xfrm>
            <a:off x="589680" y="359460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747" name="CustomShape 143"/>
          <p:cNvSpPr/>
          <p:nvPr/>
        </p:nvSpPr>
        <p:spPr>
          <a:xfrm>
            <a:off x="822240" y="359460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748" name="CustomShape 144"/>
          <p:cNvSpPr/>
          <p:nvPr/>
        </p:nvSpPr>
        <p:spPr>
          <a:xfrm>
            <a:off x="589680" y="3586680"/>
            <a:ext cx="208440" cy="10800"/>
          </a:xfrm>
          <a:prstGeom prst="rect">
            <a:avLst/>
          </a:prstGeom>
          <a:blipFill rotWithShape="0">
            <a:blip r:embed="rId35"/>
            <a:stretch>
              <a:fillRect/>
            </a:stretch>
          </a:blipFill>
          <a:ln>
            <a:noFill/>
          </a:ln>
        </p:spPr>
        <p:style>
          <a:lnRef idx="0"/>
          <a:fillRef idx="0"/>
          <a:effectRef idx="0"/>
          <a:fontRef idx="minor"/>
        </p:style>
      </p:sp>
      <p:sp>
        <p:nvSpPr>
          <p:cNvPr id="749" name="CustomShape 145"/>
          <p:cNvSpPr/>
          <p:nvPr/>
        </p:nvSpPr>
        <p:spPr>
          <a:xfrm>
            <a:off x="598320" y="3597480"/>
            <a:ext cx="2880" cy="360"/>
          </a:xfrm>
          <a:custGeom>
            <a:avLst/>
            <a:gdLst/>
            <a:ahLst/>
            <a:rect l="l" t="t" r="r" b="b"/>
            <a:pathLst>
              <a:path w="5080" h="0">
                <a:moveTo>
                  <a:pt x="0" y="0"/>
                </a:moveTo>
                <a:lnTo>
                  <a:pt x="4505" y="0"/>
                </a:lnTo>
              </a:path>
            </a:pathLst>
          </a:custGeom>
          <a:noFill/>
          <a:ln w="3240">
            <a:solidFill>
              <a:srgbClr val="bebeba"/>
            </a:solidFill>
            <a:round/>
          </a:ln>
        </p:spPr>
        <p:style>
          <a:lnRef idx="0"/>
          <a:fillRef idx="0"/>
          <a:effectRef idx="0"/>
          <a:fontRef idx="minor"/>
        </p:style>
      </p:sp>
      <p:sp>
        <p:nvSpPr>
          <p:cNvPr id="750" name="CustomShape 146"/>
          <p:cNvSpPr/>
          <p:nvPr/>
        </p:nvSpPr>
        <p:spPr>
          <a:xfrm>
            <a:off x="822240" y="3597480"/>
            <a:ext cx="2880" cy="360"/>
          </a:xfrm>
          <a:custGeom>
            <a:avLst/>
            <a:gdLst/>
            <a:ahLst/>
            <a:rect l="l" t="t" r="r" b="b"/>
            <a:pathLst>
              <a:path w="5080" h="0">
                <a:moveTo>
                  <a:pt x="0" y="0"/>
                </a:moveTo>
                <a:lnTo>
                  <a:pt x="4505" y="0"/>
                </a:lnTo>
              </a:path>
            </a:pathLst>
          </a:custGeom>
          <a:noFill/>
          <a:ln w="3240">
            <a:solidFill>
              <a:srgbClr val="bfbebf"/>
            </a:solidFill>
            <a:round/>
          </a:ln>
        </p:spPr>
        <p:style>
          <a:lnRef idx="0"/>
          <a:fillRef idx="0"/>
          <a:effectRef idx="0"/>
          <a:fontRef idx="minor"/>
        </p:style>
      </p:sp>
      <p:sp>
        <p:nvSpPr>
          <p:cNvPr id="751" name="CustomShape 147"/>
          <p:cNvSpPr/>
          <p:nvPr/>
        </p:nvSpPr>
        <p:spPr>
          <a:xfrm>
            <a:off x="830520" y="359748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752" name="CustomShape 148"/>
          <p:cNvSpPr/>
          <p:nvPr/>
        </p:nvSpPr>
        <p:spPr>
          <a:xfrm>
            <a:off x="589680" y="3596400"/>
            <a:ext cx="196920" cy="4680"/>
          </a:xfrm>
          <a:prstGeom prst="rect">
            <a:avLst/>
          </a:prstGeom>
          <a:blipFill rotWithShape="0">
            <a:blip r:embed="rId36"/>
            <a:stretch>
              <a:fillRect/>
            </a:stretch>
          </a:blipFill>
          <a:ln>
            <a:noFill/>
          </a:ln>
        </p:spPr>
        <p:style>
          <a:lnRef idx="0"/>
          <a:fillRef idx="0"/>
          <a:effectRef idx="0"/>
          <a:fontRef idx="minor"/>
        </p:style>
      </p:sp>
      <p:sp>
        <p:nvSpPr>
          <p:cNvPr id="753" name="CustomShape 149"/>
          <p:cNvSpPr/>
          <p:nvPr/>
        </p:nvSpPr>
        <p:spPr>
          <a:xfrm>
            <a:off x="780840" y="360000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754" name="CustomShape 150"/>
          <p:cNvSpPr/>
          <p:nvPr/>
        </p:nvSpPr>
        <p:spPr>
          <a:xfrm>
            <a:off x="790560" y="36000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755" name="CustomShape 151"/>
          <p:cNvSpPr/>
          <p:nvPr/>
        </p:nvSpPr>
        <p:spPr>
          <a:xfrm>
            <a:off x="833760" y="3589920"/>
            <a:ext cx="289800" cy="10800"/>
          </a:xfrm>
          <a:prstGeom prst="rect">
            <a:avLst/>
          </a:prstGeom>
          <a:blipFill rotWithShape="0">
            <a:blip r:embed="rId37"/>
            <a:stretch>
              <a:fillRect/>
            </a:stretch>
          </a:blipFill>
          <a:ln>
            <a:noFill/>
          </a:ln>
        </p:spPr>
        <p:style>
          <a:lnRef idx="0"/>
          <a:fillRef idx="0"/>
          <a:effectRef idx="0"/>
          <a:fontRef idx="minor"/>
        </p:style>
      </p:sp>
      <p:sp>
        <p:nvSpPr>
          <p:cNvPr id="756" name="CustomShape 152"/>
          <p:cNvSpPr/>
          <p:nvPr/>
        </p:nvSpPr>
        <p:spPr>
          <a:xfrm>
            <a:off x="1097640" y="3600000"/>
            <a:ext cx="2880" cy="360"/>
          </a:xfrm>
          <a:custGeom>
            <a:avLst/>
            <a:gdLst/>
            <a:ahLst/>
            <a:rect l="l" t="t" r="r" b="b"/>
            <a:pathLst>
              <a:path w="5080" h="0">
                <a:moveTo>
                  <a:pt x="0" y="0"/>
                </a:moveTo>
                <a:lnTo>
                  <a:pt x="4505" y="0"/>
                </a:lnTo>
              </a:path>
            </a:pathLst>
          </a:custGeom>
          <a:noFill/>
          <a:ln w="4680">
            <a:solidFill>
              <a:srgbClr val="bebeba"/>
            </a:solidFill>
            <a:round/>
          </a:ln>
        </p:spPr>
        <p:style>
          <a:lnRef idx="0"/>
          <a:fillRef idx="0"/>
          <a:effectRef idx="0"/>
          <a:fontRef idx="minor"/>
        </p:style>
      </p:sp>
      <p:sp>
        <p:nvSpPr>
          <p:cNvPr id="757" name="CustomShape 153"/>
          <p:cNvSpPr/>
          <p:nvPr/>
        </p:nvSpPr>
        <p:spPr>
          <a:xfrm>
            <a:off x="1121040" y="360000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758" name="CustomShape 154"/>
          <p:cNvSpPr/>
          <p:nvPr/>
        </p:nvSpPr>
        <p:spPr>
          <a:xfrm>
            <a:off x="589680" y="3601800"/>
            <a:ext cx="208440" cy="14040"/>
          </a:xfrm>
          <a:prstGeom prst="rect">
            <a:avLst/>
          </a:prstGeom>
          <a:blipFill rotWithShape="0">
            <a:blip r:embed="rId38"/>
            <a:stretch>
              <a:fillRect/>
            </a:stretch>
          </a:blipFill>
          <a:ln>
            <a:noFill/>
          </a:ln>
        </p:spPr>
        <p:style>
          <a:lnRef idx="0"/>
          <a:fillRef idx="0"/>
          <a:effectRef idx="0"/>
          <a:fontRef idx="minor"/>
        </p:style>
      </p:sp>
      <p:sp>
        <p:nvSpPr>
          <p:cNvPr id="759" name="CustomShape 155"/>
          <p:cNvSpPr/>
          <p:nvPr/>
        </p:nvSpPr>
        <p:spPr>
          <a:xfrm>
            <a:off x="601560" y="361512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760" name="CustomShape 156"/>
          <p:cNvSpPr/>
          <p:nvPr/>
        </p:nvSpPr>
        <p:spPr>
          <a:xfrm>
            <a:off x="868680" y="361800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761" name="CustomShape 157"/>
          <p:cNvSpPr/>
          <p:nvPr/>
        </p:nvSpPr>
        <p:spPr>
          <a:xfrm>
            <a:off x="589680" y="3613320"/>
            <a:ext cx="162000" cy="10800"/>
          </a:xfrm>
          <a:prstGeom prst="rect">
            <a:avLst/>
          </a:prstGeom>
          <a:blipFill rotWithShape="0">
            <a:blip r:embed="rId39"/>
            <a:stretch>
              <a:fillRect/>
            </a:stretch>
          </a:blipFill>
          <a:ln>
            <a:noFill/>
          </a:ln>
        </p:spPr>
        <p:style>
          <a:lnRef idx="0"/>
          <a:fillRef idx="0"/>
          <a:effectRef idx="0"/>
          <a:fontRef idx="minor"/>
        </p:style>
      </p:sp>
      <p:sp>
        <p:nvSpPr>
          <p:cNvPr id="762" name="CustomShape 158"/>
          <p:cNvSpPr/>
          <p:nvPr/>
        </p:nvSpPr>
        <p:spPr>
          <a:xfrm>
            <a:off x="603720" y="362340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763" name="CustomShape 159"/>
          <p:cNvSpPr/>
          <p:nvPr/>
        </p:nvSpPr>
        <p:spPr>
          <a:xfrm>
            <a:off x="589680" y="3621960"/>
            <a:ext cx="138600" cy="5760"/>
          </a:xfrm>
          <a:prstGeom prst="rect">
            <a:avLst/>
          </a:prstGeom>
          <a:blipFill rotWithShape="0">
            <a:blip r:embed="rId40"/>
            <a:stretch>
              <a:fillRect/>
            </a:stretch>
          </a:blipFill>
          <a:ln>
            <a:noFill/>
          </a:ln>
        </p:spPr>
        <p:style>
          <a:lnRef idx="0"/>
          <a:fillRef idx="0"/>
          <a:effectRef idx="0"/>
          <a:fontRef idx="minor"/>
        </p:style>
      </p:sp>
      <p:sp>
        <p:nvSpPr>
          <p:cNvPr id="764" name="CustomShape 160"/>
          <p:cNvSpPr/>
          <p:nvPr/>
        </p:nvSpPr>
        <p:spPr>
          <a:xfrm>
            <a:off x="598320" y="362664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765" name="CustomShape 161"/>
          <p:cNvSpPr/>
          <p:nvPr/>
        </p:nvSpPr>
        <p:spPr>
          <a:xfrm>
            <a:off x="603720" y="362664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766" name="CustomShape 162"/>
          <p:cNvSpPr/>
          <p:nvPr/>
        </p:nvSpPr>
        <p:spPr>
          <a:xfrm>
            <a:off x="589680" y="3625200"/>
            <a:ext cx="162000" cy="5760"/>
          </a:xfrm>
          <a:prstGeom prst="rect">
            <a:avLst/>
          </a:prstGeom>
          <a:blipFill rotWithShape="0">
            <a:blip r:embed="rId41"/>
            <a:stretch>
              <a:fillRect/>
            </a:stretch>
          </a:blipFill>
          <a:ln>
            <a:noFill/>
          </a:ln>
        </p:spPr>
        <p:style>
          <a:lnRef idx="0"/>
          <a:fillRef idx="0"/>
          <a:effectRef idx="0"/>
          <a:fontRef idx="minor"/>
        </p:style>
      </p:sp>
      <p:sp>
        <p:nvSpPr>
          <p:cNvPr id="767" name="CustomShape 163"/>
          <p:cNvSpPr/>
          <p:nvPr/>
        </p:nvSpPr>
        <p:spPr>
          <a:xfrm>
            <a:off x="598320" y="362988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768" name="CustomShape 164"/>
          <p:cNvSpPr/>
          <p:nvPr/>
        </p:nvSpPr>
        <p:spPr>
          <a:xfrm>
            <a:off x="603720" y="362988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769" name="CustomShape 165"/>
          <p:cNvSpPr/>
          <p:nvPr/>
        </p:nvSpPr>
        <p:spPr>
          <a:xfrm>
            <a:off x="830520" y="3601800"/>
            <a:ext cx="287640" cy="29160"/>
          </a:xfrm>
          <a:prstGeom prst="rect">
            <a:avLst/>
          </a:prstGeom>
          <a:blipFill rotWithShape="0">
            <a:blip r:embed="rId42"/>
            <a:stretch>
              <a:fillRect/>
            </a:stretch>
          </a:blipFill>
          <a:ln>
            <a:noFill/>
          </a:ln>
        </p:spPr>
        <p:style>
          <a:lnRef idx="0"/>
          <a:fillRef idx="0"/>
          <a:effectRef idx="0"/>
          <a:fontRef idx="minor"/>
        </p:style>
      </p:sp>
      <p:sp>
        <p:nvSpPr>
          <p:cNvPr id="770" name="CustomShape 166"/>
          <p:cNvSpPr/>
          <p:nvPr/>
        </p:nvSpPr>
        <p:spPr>
          <a:xfrm>
            <a:off x="1057680" y="362988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771" name="CustomShape 167"/>
          <p:cNvSpPr/>
          <p:nvPr/>
        </p:nvSpPr>
        <p:spPr>
          <a:xfrm>
            <a:off x="1074600" y="3629880"/>
            <a:ext cx="2880" cy="360"/>
          </a:xfrm>
          <a:custGeom>
            <a:avLst/>
            <a:gdLst/>
            <a:ahLst/>
            <a:rect l="l" t="t" r="r" b="b"/>
            <a:pathLst>
              <a:path w="5080" h="0">
                <a:moveTo>
                  <a:pt x="0" y="0"/>
                </a:moveTo>
                <a:lnTo>
                  <a:pt x="4505" y="0"/>
                </a:lnTo>
              </a:path>
            </a:pathLst>
          </a:custGeom>
          <a:noFill/>
          <a:ln w="4680">
            <a:solidFill>
              <a:srgbClr val="bebdc3"/>
            </a:solidFill>
            <a:round/>
          </a:ln>
        </p:spPr>
        <p:style>
          <a:lnRef idx="0"/>
          <a:fillRef idx="0"/>
          <a:effectRef idx="0"/>
          <a:fontRef idx="minor"/>
        </p:style>
      </p:sp>
      <p:sp>
        <p:nvSpPr>
          <p:cNvPr id="772" name="CustomShape 168"/>
          <p:cNvSpPr/>
          <p:nvPr/>
        </p:nvSpPr>
        <p:spPr>
          <a:xfrm>
            <a:off x="613080" y="365328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773" name="CustomShape 169"/>
          <p:cNvSpPr/>
          <p:nvPr/>
        </p:nvSpPr>
        <p:spPr>
          <a:xfrm>
            <a:off x="613080" y="3628080"/>
            <a:ext cx="138600" cy="25920"/>
          </a:xfrm>
          <a:prstGeom prst="rect">
            <a:avLst/>
          </a:prstGeom>
          <a:blipFill rotWithShape="0">
            <a:blip r:embed="rId43"/>
            <a:stretch>
              <a:fillRect/>
            </a:stretch>
          </a:blipFill>
          <a:ln>
            <a:noFill/>
          </a:ln>
        </p:spPr>
        <p:style>
          <a:lnRef idx="0"/>
          <a:fillRef idx="0"/>
          <a:effectRef idx="0"/>
          <a:fontRef idx="minor"/>
        </p:style>
      </p:sp>
      <p:sp>
        <p:nvSpPr>
          <p:cNvPr id="774" name="CustomShape 170"/>
          <p:cNvSpPr/>
          <p:nvPr/>
        </p:nvSpPr>
        <p:spPr>
          <a:xfrm>
            <a:off x="671040" y="3653280"/>
            <a:ext cx="2880" cy="360"/>
          </a:xfrm>
          <a:custGeom>
            <a:avLst/>
            <a:gdLst/>
            <a:ahLst/>
            <a:rect l="l" t="t" r="r" b="b"/>
            <a:pathLst>
              <a:path w="5080" h="0">
                <a:moveTo>
                  <a:pt x="0" y="0"/>
                </a:moveTo>
                <a:lnTo>
                  <a:pt x="4505" y="0"/>
                </a:lnTo>
              </a:path>
            </a:pathLst>
          </a:custGeom>
          <a:noFill/>
          <a:ln w="4680">
            <a:solidFill>
              <a:srgbClr val="bebeba"/>
            </a:solidFill>
            <a:round/>
          </a:ln>
        </p:spPr>
        <p:style>
          <a:lnRef idx="0"/>
          <a:fillRef idx="0"/>
          <a:effectRef idx="0"/>
          <a:fontRef idx="minor"/>
        </p:style>
      </p:sp>
      <p:sp>
        <p:nvSpPr>
          <p:cNvPr id="775" name="CustomShape 171"/>
          <p:cNvSpPr/>
          <p:nvPr/>
        </p:nvSpPr>
        <p:spPr>
          <a:xfrm>
            <a:off x="938160" y="3631320"/>
            <a:ext cx="92160" cy="22680"/>
          </a:xfrm>
          <a:prstGeom prst="rect">
            <a:avLst/>
          </a:prstGeom>
          <a:blipFill rotWithShape="0">
            <a:blip r:embed="rId44"/>
            <a:stretch>
              <a:fillRect/>
            </a:stretch>
          </a:blipFill>
          <a:ln>
            <a:noFill/>
          </a:ln>
        </p:spPr>
        <p:style>
          <a:lnRef idx="0"/>
          <a:fillRef idx="0"/>
          <a:effectRef idx="0"/>
          <a:fontRef idx="minor"/>
        </p:style>
      </p:sp>
      <p:sp>
        <p:nvSpPr>
          <p:cNvPr id="776" name="CustomShape 172"/>
          <p:cNvSpPr/>
          <p:nvPr/>
        </p:nvSpPr>
        <p:spPr>
          <a:xfrm>
            <a:off x="636120" y="3651480"/>
            <a:ext cx="69120" cy="5760"/>
          </a:xfrm>
          <a:prstGeom prst="rect">
            <a:avLst/>
          </a:prstGeom>
          <a:blipFill rotWithShape="0">
            <a:blip r:embed="rId45"/>
            <a:stretch>
              <a:fillRect/>
            </a:stretch>
          </a:blipFill>
          <a:ln>
            <a:noFill/>
          </a:ln>
        </p:spPr>
        <p:style>
          <a:lnRef idx="0"/>
          <a:fillRef idx="0"/>
          <a:effectRef idx="0"/>
          <a:fontRef idx="minor"/>
        </p:style>
      </p:sp>
      <p:sp>
        <p:nvSpPr>
          <p:cNvPr id="777" name="CustomShape 173"/>
          <p:cNvSpPr/>
          <p:nvPr/>
        </p:nvSpPr>
        <p:spPr>
          <a:xfrm>
            <a:off x="6681600" y="2998080"/>
            <a:ext cx="981720" cy="790560"/>
          </a:xfrm>
          <a:prstGeom prst="rect">
            <a:avLst/>
          </a:prstGeom>
          <a:blipFill rotWithShape="0">
            <a:blip r:embed="rId46"/>
            <a:stretch>
              <a:fillRect/>
            </a:stretch>
          </a:blipFill>
          <a:ln>
            <a:noFill/>
          </a:ln>
        </p:spPr>
        <p:style>
          <a:lnRef idx="0"/>
          <a:fillRef idx="0"/>
          <a:effectRef idx="0"/>
          <a:fontRef idx="minor"/>
        </p:style>
      </p:sp>
      <p:sp>
        <p:nvSpPr>
          <p:cNvPr id="778" name="CustomShape 174"/>
          <p:cNvSpPr/>
          <p:nvPr/>
        </p:nvSpPr>
        <p:spPr>
          <a:xfrm>
            <a:off x="7292880" y="3053880"/>
            <a:ext cx="2880" cy="360"/>
          </a:xfrm>
          <a:custGeom>
            <a:avLst/>
            <a:gdLst/>
            <a:ahLst/>
            <a:rect l="l" t="t" r="r" b="b"/>
            <a:pathLst>
              <a:path w="5079" h="0">
                <a:moveTo>
                  <a:pt x="0" y="0"/>
                </a:moveTo>
                <a:lnTo>
                  <a:pt x="4505" y="0"/>
                </a:lnTo>
              </a:path>
            </a:pathLst>
          </a:custGeom>
          <a:noFill/>
          <a:ln w="4680">
            <a:solidFill>
              <a:srgbClr val="bbbbbd"/>
            </a:solidFill>
            <a:round/>
          </a:ln>
        </p:spPr>
        <p:style>
          <a:lnRef idx="0"/>
          <a:fillRef idx="0"/>
          <a:effectRef idx="0"/>
          <a:fontRef idx="minor"/>
        </p:style>
      </p:sp>
      <p:sp>
        <p:nvSpPr>
          <p:cNvPr id="779" name="CustomShape 175"/>
          <p:cNvSpPr/>
          <p:nvPr/>
        </p:nvSpPr>
        <p:spPr>
          <a:xfrm>
            <a:off x="7382520" y="3071520"/>
            <a:ext cx="2880" cy="360"/>
          </a:xfrm>
          <a:custGeom>
            <a:avLst/>
            <a:gdLst/>
            <a:ahLst/>
            <a:rect l="l" t="t" r="r" b="b"/>
            <a:pathLst>
              <a:path w="5079" h="0">
                <a:moveTo>
                  <a:pt x="0" y="0"/>
                </a:moveTo>
                <a:lnTo>
                  <a:pt x="4505" y="0"/>
                </a:lnTo>
              </a:path>
            </a:pathLst>
          </a:custGeom>
          <a:noFill/>
          <a:ln w="3240">
            <a:solidFill>
              <a:srgbClr val="bebeba"/>
            </a:solidFill>
            <a:round/>
          </a:ln>
        </p:spPr>
        <p:style>
          <a:lnRef idx="0"/>
          <a:fillRef idx="0"/>
          <a:effectRef idx="0"/>
          <a:fontRef idx="minor"/>
        </p:style>
      </p:sp>
      <p:sp>
        <p:nvSpPr>
          <p:cNvPr id="780" name="CustomShape 176"/>
          <p:cNvSpPr/>
          <p:nvPr/>
        </p:nvSpPr>
        <p:spPr>
          <a:xfrm>
            <a:off x="7292880" y="3052440"/>
            <a:ext cx="92160" cy="25920"/>
          </a:xfrm>
          <a:prstGeom prst="rect">
            <a:avLst/>
          </a:prstGeom>
          <a:blipFill rotWithShape="0">
            <a:blip r:embed="rId47"/>
            <a:stretch>
              <a:fillRect/>
            </a:stretch>
          </a:blipFill>
          <a:ln>
            <a:noFill/>
          </a:ln>
        </p:spPr>
        <p:style>
          <a:lnRef idx="0"/>
          <a:fillRef idx="0"/>
          <a:effectRef idx="0"/>
          <a:fontRef idx="minor"/>
        </p:style>
      </p:sp>
      <p:sp>
        <p:nvSpPr>
          <p:cNvPr id="781" name="CustomShape 177"/>
          <p:cNvSpPr/>
          <p:nvPr/>
        </p:nvSpPr>
        <p:spPr>
          <a:xfrm>
            <a:off x="7382520" y="3077280"/>
            <a:ext cx="2880" cy="360"/>
          </a:xfrm>
          <a:custGeom>
            <a:avLst/>
            <a:gdLst/>
            <a:ahLst/>
            <a:rect l="l" t="t" r="r" b="b"/>
            <a:pathLst>
              <a:path w="5079" h="0">
                <a:moveTo>
                  <a:pt x="0" y="0"/>
                </a:moveTo>
                <a:lnTo>
                  <a:pt x="4505" y="0"/>
                </a:lnTo>
              </a:path>
            </a:pathLst>
          </a:custGeom>
          <a:noFill/>
          <a:ln w="4680">
            <a:solidFill>
              <a:srgbClr val="bebdc3"/>
            </a:solidFill>
            <a:round/>
          </a:ln>
        </p:spPr>
        <p:style>
          <a:lnRef idx="0"/>
          <a:fillRef idx="0"/>
          <a:effectRef idx="0"/>
          <a:fontRef idx="minor"/>
        </p:style>
      </p:sp>
      <p:sp>
        <p:nvSpPr>
          <p:cNvPr id="782" name="CustomShape 178"/>
          <p:cNvSpPr/>
          <p:nvPr/>
        </p:nvSpPr>
        <p:spPr>
          <a:xfrm>
            <a:off x="7301160" y="308052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783" name="CustomShape 179"/>
          <p:cNvSpPr/>
          <p:nvPr/>
        </p:nvSpPr>
        <p:spPr>
          <a:xfrm>
            <a:off x="7292880" y="3079080"/>
            <a:ext cx="92160" cy="4680"/>
          </a:xfrm>
          <a:prstGeom prst="rect">
            <a:avLst/>
          </a:prstGeom>
          <a:blipFill rotWithShape="0">
            <a:blip r:embed="rId48"/>
            <a:stretch>
              <a:fillRect/>
            </a:stretch>
          </a:blipFill>
          <a:ln>
            <a:noFill/>
          </a:ln>
        </p:spPr>
        <p:style>
          <a:lnRef idx="0"/>
          <a:fillRef idx="0"/>
          <a:effectRef idx="0"/>
          <a:fontRef idx="minor"/>
        </p:style>
      </p:sp>
      <p:sp>
        <p:nvSpPr>
          <p:cNvPr id="784" name="CustomShape 180"/>
          <p:cNvSpPr/>
          <p:nvPr/>
        </p:nvSpPr>
        <p:spPr>
          <a:xfrm>
            <a:off x="7382520" y="3083400"/>
            <a:ext cx="2880" cy="360"/>
          </a:xfrm>
          <a:custGeom>
            <a:avLst/>
            <a:gdLst/>
            <a:ahLst/>
            <a:rect l="l" t="t" r="r" b="b"/>
            <a:pathLst>
              <a:path w="5079" h="0">
                <a:moveTo>
                  <a:pt x="0" y="0"/>
                </a:moveTo>
                <a:lnTo>
                  <a:pt x="4505" y="0"/>
                </a:lnTo>
              </a:path>
            </a:pathLst>
          </a:custGeom>
          <a:noFill/>
          <a:ln w="3240">
            <a:solidFill>
              <a:srgbClr val="bebdc3"/>
            </a:solidFill>
            <a:round/>
          </a:ln>
        </p:spPr>
        <p:style>
          <a:lnRef idx="0"/>
          <a:fillRef idx="0"/>
          <a:effectRef idx="0"/>
          <a:fontRef idx="minor"/>
        </p:style>
      </p:sp>
      <p:sp>
        <p:nvSpPr>
          <p:cNvPr id="785" name="CustomShape 181"/>
          <p:cNvSpPr/>
          <p:nvPr/>
        </p:nvSpPr>
        <p:spPr>
          <a:xfrm>
            <a:off x="7234560" y="3106800"/>
            <a:ext cx="2880" cy="360"/>
          </a:xfrm>
          <a:custGeom>
            <a:avLst/>
            <a:gdLst/>
            <a:ahLst/>
            <a:rect l="l" t="t" r="r" b="b"/>
            <a:pathLst>
              <a:path w="5079" h="0">
                <a:moveTo>
                  <a:pt x="0" y="0"/>
                </a:moveTo>
                <a:lnTo>
                  <a:pt x="4505" y="0"/>
                </a:lnTo>
              </a:path>
            </a:pathLst>
          </a:custGeom>
          <a:noFill/>
          <a:ln w="3240">
            <a:solidFill>
              <a:srgbClr val="bfbebf"/>
            </a:solidFill>
            <a:round/>
          </a:ln>
        </p:spPr>
        <p:style>
          <a:lnRef idx="0"/>
          <a:fillRef idx="0"/>
          <a:effectRef idx="0"/>
          <a:fontRef idx="minor"/>
        </p:style>
      </p:sp>
      <p:sp>
        <p:nvSpPr>
          <p:cNvPr id="786" name="CustomShape 182"/>
          <p:cNvSpPr/>
          <p:nvPr/>
        </p:nvSpPr>
        <p:spPr>
          <a:xfrm>
            <a:off x="7153200" y="31273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787" name="CustomShape 183"/>
          <p:cNvSpPr/>
          <p:nvPr/>
        </p:nvSpPr>
        <p:spPr>
          <a:xfrm>
            <a:off x="7428960" y="31273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788" name="CustomShape 184"/>
          <p:cNvSpPr/>
          <p:nvPr/>
        </p:nvSpPr>
        <p:spPr>
          <a:xfrm>
            <a:off x="7161840" y="3141720"/>
            <a:ext cx="2880" cy="360"/>
          </a:xfrm>
          <a:custGeom>
            <a:avLst/>
            <a:gdLst/>
            <a:ahLst/>
            <a:rect l="l" t="t" r="r" b="b"/>
            <a:pathLst>
              <a:path w="5079" h="0">
                <a:moveTo>
                  <a:pt x="0" y="0"/>
                </a:moveTo>
                <a:lnTo>
                  <a:pt x="4505" y="0"/>
                </a:lnTo>
              </a:path>
            </a:pathLst>
          </a:custGeom>
          <a:noFill/>
          <a:ln w="3240">
            <a:solidFill>
              <a:srgbClr val="bfbebf"/>
            </a:solidFill>
            <a:round/>
          </a:ln>
        </p:spPr>
        <p:style>
          <a:lnRef idx="0"/>
          <a:fillRef idx="0"/>
          <a:effectRef idx="0"/>
          <a:fontRef idx="minor"/>
        </p:style>
      </p:sp>
      <p:sp>
        <p:nvSpPr>
          <p:cNvPr id="789" name="CustomShape 185"/>
          <p:cNvSpPr/>
          <p:nvPr/>
        </p:nvSpPr>
        <p:spPr>
          <a:xfrm>
            <a:off x="7161840" y="314424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790" name="CustomShape 186"/>
          <p:cNvSpPr/>
          <p:nvPr/>
        </p:nvSpPr>
        <p:spPr>
          <a:xfrm>
            <a:off x="7161840" y="314748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791" name="CustomShape 187"/>
          <p:cNvSpPr/>
          <p:nvPr/>
        </p:nvSpPr>
        <p:spPr>
          <a:xfrm>
            <a:off x="7161840" y="31507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792" name="CustomShape 188"/>
          <p:cNvSpPr/>
          <p:nvPr/>
        </p:nvSpPr>
        <p:spPr>
          <a:xfrm>
            <a:off x="7158600" y="315936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793" name="CustomShape 189"/>
          <p:cNvSpPr/>
          <p:nvPr/>
        </p:nvSpPr>
        <p:spPr>
          <a:xfrm>
            <a:off x="7158600" y="316224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794" name="CustomShape 190"/>
          <p:cNvSpPr/>
          <p:nvPr/>
        </p:nvSpPr>
        <p:spPr>
          <a:xfrm>
            <a:off x="7153200" y="3084480"/>
            <a:ext cx="301320" cy="92880"/>
          </a:xfrm>
          <a:prstGeom prst="rect">
            <a:avLst/>
          </a:prstGeom>
          <a:blipFill rotWithShape="0">
            <a:blip r:embed="rId49"/>
            <a:stretch>
              <a:fillRect/>
            </a:stretch>
          </a:blipFill>
          <a:ln>
            <a:noFill/>
          </a:ln>
        </p:spPr>
        <p:style>
          <a:lnRef idx="0"/>
          <a:fillRef idx="0"/>
          <a:effectRef idx="0"/>
          <a:fontRef idx="minor"/>
        </p:style>
      </p:sp>
      <p:sp>
        <p:nvSpPr>
          <p:cNvPr id="795" name="CustomShape 191"/>
          <p:cNvSpPr/>
          <p:nvPr/>
        </p:nvSpPr>
        <p:spPr>
          <a:xfrm>
            <a:off x="7452000" y="3176640"/>
            <a:ext cx="2880" cy="360"/>
          </a:xfrm>
          <a:custGeom>
            <a:avLst/>
            <a:gdLst/>
            <a:ahLst/>
            <a:rect l="l" t="t" r="r" b="b"/>
            <a:pathLst>
              <a:path w="5079" h="0">
                <a:moveTo>
                  <a:pt x="0" y="0"/>
                </a:moveTo>
                <a:lnTo>
                  <a:pt x="4505" y="0"/>
                </a:lnTo>
              </a:path>
            </a:pathLst>
          </a:custGeom>
          <a:noFill/>
          <a:ln w="3240">
            <a:solidFill>
              <a:srgbClr val="bfbebf"/>
            </a:solidFill>
            <a:round/>
          </a:ln>
        </p:spPr>
        <p:style>
          <a:lnRef idx="0"/>
          <a:fillRef idx="0"/>
          <a:effectRef idx="0"/>
          <a:fontRef idx="minor"/>
        </p:style>
      </p:sp>
      <p:sp>
        <p:nvSpPr>
          <p:cNvPr id="796" name="CustomShape 192"/>
          <p:cNvSpPr/>
          <p:nvPr/>
        </p:nvSpPr>
        <p:spPr>
          <a:xfrm>
            <a:off x="7153200" y="3194280"/>
            <a:ext cx="2880" cy="360"/>
          </a:xfrm>
          <a:custGeom>
            <a:avLst/>
            <a:gdLst/>
            <a:ahLst/>
            <a:rect l="l" t="t" r="r" b="b"/>
            <a:pathLst>
              <a:path w="5079" h="0">
                <a:moveTo>
                  <a:pt x="0" y="0"/>
                </a:moveTo>
                <a:lnTo>
                  <a:pt x="4505" y="0"/>
                </a:lnTo>
              </a:path>
            </a:pathLst>
          </a:custGeom>
          <a:noFill/>
          <a:ln w="4680">
            <a:solidFill>
              <a:srgbClr val="c6c6c6"/>
            </a:solidFill>
            <a:round/>
          </a:ln>
        </p:spPr>
        <p:style>
          <a:lnRef idx="0"/>
          <a:fillRef idx="0"/>
          <a:effectRef idx="0"/>
          <a:fontRef idx="minor"/>
        </p:style>
      </p:sp>
      <p:sp>
        <p:nvSpPr>
          <p:cNvPr id="797" name="CustomShape 193"/>
          <p:cNvSpPr/>
          <p:nvPr/>
        </p:nvSpPr>
        <p:spPr>
          <a:xfrm>
            <a:off x="7153200" y="3177720"/>
            <a:ext cx="316080" cy="20520"/>
          </a:xfrm>
          <a:prstGeom prst="rect">
            <a:avLst/>
          </a:prstGeom>
          <a:blipFill rotWithShape="0">
            <a:blip r:embed="rId50"/>
            <a:stretch>
              <a:fillRect/>
            </a:stretch>
          </a:blipFill>
          <a:ln>
            <a:noFill/>
          </a:ln>
        </p:spPr>
        <p:style>
          <a:lnRef idx="0"/>
          <a:fillRef idx="0"/>
          <a:effectRef idx="0"/>
          <a:fontRef idx="minor"/>
        </p:style>
      </p:sp>
      <p:sp>
        <p:nvSpPr>
          <p:cNvPr id="798" name="CustomShape 194"/>
          <p:cNvSpPr/>
          <p:nvPr/>
        </p:nvSpPr>
        <p:spPr>
          <a:xfrm>
            <a:off x="7165080" y="31975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799" name="CustomShape 195"/>
          <p:cNvSpPr/>
          <p:nvPr/>
        </p:nvSpPr>
        <p:spPr>
          <a:xfrm>
            <a:off x="7153200" y="3195720"/>
            <a:ext cx="307800" cy="4680"/>
          </a:xfrm>
          <a:prstGeom prst="rect">
            <a:avLst/>
          </a:prstGeom>
          <a:blipFill rotWithShape="0">
            <a:blip r:embed="rId51"/>
            <a:stretch>
              <a:fillRect/>
            </a:stretch>
          </a:blipFill>
          <a:ln>
            <a:noFill/>
          </a:ln>
        </p:spPr>
        <p:style>
          <a:lnRef idx="0"/>
          <a:fillRef idx="0"/>
          <a:effectRef idx="0"/>
          <a:fontRef idx="minor"/>
        </p:style>
      </p:sp>
      <p:sp>
        <p:nvSpPr>
          <p:cNvPr id="800" name="CustomShape 196"/>
          <p:cNvSpPr/>
          <p:nvPr/>
        </p:nvSpPr>
        <p:spPr>
          <a:xfrm>
            <a:off x="7181640" y="3200040"/>
            <a:ext cx="2880" cy="360"/>
          </a:xfrm>
          <a:custGeom>
            <a:avLst/>
            <a:gdLst/>
            <a:ahLst/>
            <a:rect l="l" t="t" r="r" b="b"/>
            <a:pathLst>
              <a:path w="5079" h="0">
                <a:moveTo>
                  <a:pt x="0" y="0"/>
                </a:moveTo>
                <a:lnTo>
                  <a:pt x="4505" y="0"/>
                </a:lnTo>
              </a:path>
            </a:pathLst>
          </a:custGeom>
          <a:noFill/>
          <a:ln w="3240">
            <a:solidFill>
              <a:srgbClr val="bbbbbd"/>
            </a:solidFill>
            <a:round/>
          </a:ln>
        </p:spPr>
        <p:style>
          <a:lnRef idx="0"/>
          <a:fillRef idx="0"/>
          <a:effectRef idx="0"/>
          <a:fontRef idx="minor"/>
        </p:style>
      </p:sp>
      <p:sp>
        <p:nvSpPr>
          <p:cNvPr id="801" name="CustomShape 197"/>
          <p:cNvSpPr/>
          <p:nvPr/>
        </p:nvSpPr>
        <p:spPr>
          <a:xfrm>
            <a:off x="7475400" y="3200040"/>
            <a:ext cx="2880" cy="360"/>
          </a:xfrm>
          <a:custGeom>
            <a:avLst/>
            <a:gdLst/>
            <a:ahLst/>
            <a:rect l="l" t="t" r="r" b="b"/>
            <a:pathLst>
              <a:path w="5079" h="0">
                <a:moveTo>
                  <a:pt x="0" y="0"/>
                </a:moveTo>
                <a:lnTo>
                  <a:pt x="4505" y="0"/>
                </a:lnTo>
              </a:path>
            </a:pathLst>
          </a:custGeom>
          <a:noFill/>
          <a:ln w="3240">
            <a:solidFill>
              <a:srgbClr val="bdbdbd"/>
            </a:solidFill>
            <a:round/>
          </a:ln>
        </p:spPr>
        <p:style>
          <a:lnRef idx="0"/>
          <a:fillRef idx="0"/>
          <a:effectRef idx="0"/>
          <a:fontRef idx="minor"/>
        </p:style>
      </p:sp>
      <p:sp>
        <p:nvSpPr>
          <p:cNvPr id="802" name="CustomShape 198"/>
          <p:cNvSpPr/>
          <p:nvPr/>
        </p:nvSpPr>
        <p:spPr>
          <a:xfrm>
            <a:off x="7475400" y="320292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803" name="CustomShape 199"/>
          <p:cNvSpPr/>
          <p:nvPr/>
        </p:nvSpPr>
        <p:spPr>
          <a:xfrm>
            <a:off x="7083720" y="3198960"/>
            <a:ext cx="394200" cy="16200"/>
          </a:xfrm>
          <a:prstGeom prst="rect">
            <a:avLst/>
          </a:prstGeom>
          <a:blipFill rotWithShape="0">
            <a:blip r:embed="rId52"/>
            <a:stretch>
              <a:fillRect/>
            </a:stretch>
          </a:blipFill>
          <a:ln>
            <a:noFill/>
          </a:ln>
        </p:spPr>
        <p:style>
          <a:lnRef idx="0"/>
          <a:fillRef idx="0"/>
          <a:effectRef idx="0"/>
          <a:fontRef idx="minor"/>
        </p:style>
      </p:sp>
      <p:sp>
        <p:nvSpPr>
          <p:cNvPr id="804" name="CustomShape 200"/>
          <p:cNvSpPr/>
          <p:nvPr/>
        </p:nvSpPr>
        <p:spPr>
          <a:xfrm>
            <a:off x="7106760" y="321444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05" name="CustomShape 201"/>
          <p:cNvSpPr/>
          <p:nvPr/>
        </p:nvSpPr>
        <p:spPr>
          <a:xfrm>
            <a:off x="7115400" y="3214440"/>
            <a:ext cx="2880" cy="360"/>
          </a:xfrm>
          <a:custGeom>
            <a:avLst/>
            <a:gdLst/>
            <a:ahLst/>
            <a:rect l="l" t="t" r="r" b="b"/>
            <a:pathLst>
              <a:path w="5079" h="0">
                <a:moveTo>
                  <a:pt x="0" y="0"/>
                </a:moveTo>
                <a:lnTo>
                  <a:pt x="4505" y="0"/>
                </a:lnTo>
              </a:path>
            </a:pathLst>
          </a:custGeom>
          <a:noFill/>
          <a:ln w="4680">
            <a:solidFill>
              <a:srgbClr val="bac4ba"/>
            </a:solidFill>
            <a:round/>
          </a:ln>
        </p:spPr>
        <p:style>
          <a:lnRef idx="0"/>
          <a:fillRef idx="0"/>
          <a:effectRef idx="0"/>
          <a:fontRef idx="minor"/>
        </p:style>
      </p:sp>
      <p:sp>
        <p:nvSpPr>
          <p:cNvPr id="806" name="CustomShape 202"/>
          <p:cNvSpPr/>
          <p:nvPr/>
        </p:nvSpPr>
        <p:spPr>
          <a:xfrm>
            <a:off x="6758280" y="3210840"/>
            <a:ext cx="45720" cy="7920"/>
          </a:xfrm>
          <a:prstGeom prst="rect">
            <a:avLst/>
          </a:prstGeom>
          <a:blipFill rotWithShape="0">
            <a:blip r:embed="rId53"/>
            <a:stretch>
              <a:fillRect/>
            </a:stretch>
          </a:blipFill>
          <a:ln>
            <a:noFill/>
          </a:ln>
        </p:spPr>
        <p:style>
          <a:lnRef idx="0"/>
          <a:fillRef idx="0"/>
          <a:effectRef idx="0"/>
          <a:fontRef idx="minor"/>
        </p:style>
      </p:sp>
      <p:sp>
        <p:nvSpPr>
          <p:cNvPr id="807" name="CustomShape 203"/>
          <p:cNvSpPr/>
          <p:nvPr/>
        </p:nvSpPr>
        <p:spPr>
          <a:xfrm>
            <a:off x="6801480" y="321768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08" name="CustomShape 204"/>
          <p:cNvSpPr/>
          <p:nvPr/>
        </p:nvSpPr>
        <p:spPr>
          <a:xfrm>
            <a:off x="7083720" y="3213000"/>
            <a:ext cx="394200" cy="10800"/>
          </a:xfrm>
          <a:prstGeom prst="rect">
            <a:avLst/>
          </a:prstGeom>
          <a:blipFill rotWithShape="0">
            <a:blip r:embed="rId54"/>
            <a:stretch>
              <a:fillRect/>
            </a:stretch>
          </a:blipFill>
          <a:ln>
            <a:noFill/>
          </a:ln>
        </p:spPr>
        <p:style>
          <a:lnRef idx="0"/>
          <a:fillRef idx="0"/>
          <a:effectRef idx="0"/>
          <a:fontRef idx="minor"/>
        </p:style>
      </p:sp>
      <p:sp>
        <p:nvSpPr>
          <p:cNvPr id="809" name="CustomShape 205"/>
          <p:cNvSpPr/>
          <p:nvPr/>
        </p:nvSpPr>
        <p:spPr>
          <a:xfrm>
            <a:off x="7095240" y="3223440"/>
            <a:ext cx="2880" cy="360"/>
          </a:xfrm>
          <a:custGeom>
            <a:avLst/>
            <a:gdLst/>
            <a:ahLst/>
            <a:rect l="l" t="t" r="r" b="b"/>
            <a:pathLst>
              <a:path w="5079" h="0">
                <a:moveTo>
                  <a:pt x="0" y="0"/>
                </a:moveTo>
                <a:lnTo>
                  <a:pt x="4505" y="0"/>
                </a:lnTo>
              </a:path>
            </a:pathLst>
          </a:custGeom>
          <a:noFill/>
          <a:ln w="3240">
            <a:solidFill>
              <a:srgbClr val="bdbdbd"/>
            </a:solidFill>
            <a:round/>
          </a:ln>
        </p:spPr>
        <p:style>
          <a:lnRef idx="0"/>
          <a:fillRef idx="0"/>
          <a:effectRef idx="0"/>
          <a:fontRef idx="minor"/>
        </p:style>
      </p:sp>
      <p:sp>
        <p:nvSpPr>
          <p:cNvPr id="810" name="CustomShape 206"/>
          <p:cNvSpPr/>
          <p:nvPr/>
        </p:nvSpPr>
        <p:spPr>
          <a:xfrm>
            <a:off x="6758280" y="3219120"/>
            <a:ext cx="45720" cy="10800"/>
          </a:xfrm>
          <a:prstGeom prst="rect">
            <a:avLst/>
          </a:prstGeom>
          <a:blipFill rotWithShape="0">
            <a:blip r:embed="rId55"/>
            <a:stretch>
              <a:fillRect/>
            </a:stretch>
          </a:blipFill>
          <a:ln>
            <a:noFill/>
          </a:ln>
        </p:spPr>
        <p:style>
          <a:lnRef idx="0"/>
          <a:fillRef idx="0"/>
          <a:effectRef idx="0"/>
          <a:fontRef idx="minor"/>
        </p:style>
      </p:sp>
      <p:sp>
        <p:nvSpPr>
          <p:cNvPr id="811" name="CustomShape 207"/>
          <p:cNvSpPr/>
          <p:nvPr/>
        </p:nvSpPr>
        <p:spPr>
          <a:xfrm>
            <a:off x="6801480" y="32292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12" name="CustomShape 208"/>
          <p:cNvSpPr/>
          <p:nvPr/>
        </p:nvSpPr>
        <p:spPr>
          <a:xfrm>
            <a:off x="7013880" y="3235320"/>
            <a:ext cx="2880" cy="360"/>
          </a:xfrm>
          <a:custGeom>
            <a:avLst/>
            <a:gdLst/>
            <a:ahLst/>
            <a:rect l="l" t="t" r="r" b="b"/>
            <a:pathLst>
              <a:path w="5079" h="0">
                <a:moveTo>
                  <a:pt x="0" y="0"/>
                </a:moveTo>
                <a:lnTo>
                  <a:pt x="4505" y="0"/>
                </a:lnTo>
              </a:path>
            </a:pathLst>
          </a:custGeom>
          <a:noFill/>
          <a:ln w="3240">
            <a:solidFill>
              <a:srgbClr val="bbbbbd"/>
            </a:solidFill>
            <a:round/>
          </a:ln>
        </p:spPr>
        <p:style>
          <a:lnRef idx="0"/>
          <a:fillRef idx="0"/>
          <a:effectRef idx="0"/>
          <a:fontRef idx="minor"/>
        </p:style>
      </p:sp>
      <p:sp>
        <p:nvSpPr>
          <p:cNvPr id="813" name="CustomShape 209"/>
          <p:cNvSpPr/>
          <p:nvPr/>
        </p:nvSpPr>
        <p:spPr>
          <a:xfrm>
            <a:off x="7028640" y="3235320"/>
            <a:ext cx="1440" cy="360"/>
          </a:xfrm>
          <a:custGeom>
            <a:avLst/>
            <a:gdLst/>
            <a:ahLst/>
            <a:rect l="l" t="t" r="r" b="b"/>
            <a:pathLst>
              <a:path w="3175" h="0">
                <a:moveTo>
                  <a:pt x="0" y="0"/>
                </a:moveTo>
                <a:lnTo>
                  <a:pt x="3003" y="0"/>
                </a:lnTo>
              </a:path>
            </a:pathLst>
          </a:custGeom>
          <a:noFill/>
          <a:ln w="3240">
            <a:solidFill>
              <a:srgbClr val="bdbdbd"/>
            </a:solidFill>
            <a:round/>
          </a:ln>
        </p:spPr>
        <p:style>
          <a:lnRef idx="0"/>
          <a:fillRef idx="0"/>
          <a:effectRef idx="0"/>
          <a:fontRef idx="minor"/>
        </p:style>
      </p:sp>
      <p:sp>
        <p:nvSpPr>
          <p:cNvPr id="814" name="CustomShape 210"/>
          <p:cNvSpPr/>
          <p:nvPr/>
        </p:nvSpPr>
        <p:spPr>
          <a:xfrm>
            <a:off x="7017120" y="3222360"/>
            <a:ext cx="483840" cy="16200"/>
          </a:xfrm>
          <a:prstGeom prst="rect">
            <a:avLst/>
          </a:prstGeom>
          <a:blipFill rotWithShape="0">
            <a:blip r:embed="rId56"/>
            <a:stretch>
              <a:fillRect/>
            </a:stretch>
          </a:blipFill>
          <a:ln>
            <a:noFill/>
          </a:ln>
        </p:spPr>
        <p:style>
          <a:lnRef idx="0"/>
          <a:fillRef idx="0"/>
          <a:effectRef idx="0"/>
          <a:fontRef idx="minor"/>
        </p:style>
      </p:sp>
      <p:sp>
        <p:nvSpPr>
          <p:cNvPr id="815" name="CustomShape 211"/>
          <p:cNvSpPr/>
          <p:nvPr/>
        </p:nvSpPr>
        <p:spPr>
          <a:xfrm>
            <a:off x="7028640" y="323784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816" name="CustomShape 212"/>
          <p:cNvSpPr/>
          <p:nvPr/>
        </p:nvSpPr>
        <p:spPr>
          <a:xfrm>
            <a:off x="7075080" y="323784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817" name="CustomShape 213"/>
          <p:cNvSpPr/>
          <p:nvPr/>
        </p:nvSpPr>
        <p:spPr>
          <a:xfrm>
            <a:off x="6737040" y="324108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818" name="CustomShape 214"/>
          <p:cNvSpPr/>
          <p:nvPr/>
        </p:nvSpPr>
        <p:spPr>
          <a:xfrm>
            <a:off x="7013880" y="3236400"/>
            <a:ext cx="478800" cy="5760"/>
          </a:xfrm>
          <a:prstGeom prst="rect">
            <a:avLst/>
          </a:prstGeom>
          <a:blipFill rotWithShape="0">
            <a:blip r:embed="rId57"/>
            <a:stretch>
              <a:fillRect/>
            </a:stretch>
          </a:blipFill>
          <a:ln>
            <a:noFill/>
          </a:ln>
        </p:spPr>
        <p:style>
          <a:lnRef idx="0"/>
          <a:fillRef idx="0"/>
          <a:effectRef idx="0"/>
          <a:fontRef idx="minor"/>
        </p:style>
      </p:sp>
      <p:sp>
        <p:nvSpPr>
          <p:cNvPr id="819" name="CustomShape 215"/>
          <p:cNvSpPr/>
          <p:nvPr/>
        </p:nvSpPr>
        <p:spPr>
          <a:xfrm>
            <a:off x="7028640" y="324108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820" name="CustomShape 216"/>
          <p:cNvSpPr/>
          <p:nvPr/>
        </p:nvSpPr>
        <p:spPr>
          <a:xfrm>
            <a:off x="7490160" y="324108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821" name="CustomShape 217"/>
          <p:cNvSpPr/>
          <p:nvPr/>
        </p:nvSpPr>
        <p:spPr>
          <a:xfrm>
            <a:off x="6743520" y="32443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22" name="CustomShape 218"/>
          <p:cNvSpPr/>
          <p:nvPr/>
        </p:nvSpPr>
        <p:spPr>
          <a:xfrm>
            <a:off x="6735240" y="3231000"/>
            <a:ext cx="115560" cy="14040"/>
          </a:xfrm>
          <a:prstGeom prst="rect">
            <a:avLst/>
          </a:prstGeom>
          <a:blipFill rotWithShape="0">
            <a:blip r:embed="rId58"/>
            <a:stretch>
              <a:fillRect/>
            </a:stretch>
          </a:blipFill>
          <a:ln>
            <a:noFill/>
          </a:ln>
        </p:spPr>
        <p:style>
          <a:lnRef idx="0"/>
          <a:fillRef idx="0"/>
          <a:effectRef idx="0"/>
          <a:fontRef idx="minor"/>
        </p:style>
      </p:sp>
      <p:sp>
        <p:nvSpPr>
          <p:cNvPr id="823" name="CustomShape 219"/>
          <p:cNvSpPr/>
          <p:nvPr/>
        </p:nvSpPr>
        <p:spPr>
          <a:xfrm>
            <a:off x="6847920" y="32443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24" name="CustomShape 220"/>
          <p:cNvSpPr/>
          <p:nvPr/>
        </p:nvSpPr>
        <p:spPr>
          <a:xfrm>
            <a:off x="6737040" y="324936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25" name="CustomShape 221"/>
          <p:cNvSpPr/>
          <p:nvPr/>
        </p:nvSpPr>
        <p:spPr>
          <a:xfrm>
            <a:off x="6737040" y="32526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26" name="CustomShape 222"/>
          <p:cNvSpPr/>
          <p:nvPr/>
        </p:nvSpPr>
        <p:spPr>
          <a:xfrm>
            <a:off x="6735240" y="3258720"/>
            <a:ext cx="1440" cy="360"/>
          </a:xfrm>
          <a:custGeom>
            <a:avLst/>
            <a:gdLst/>
            <a:ahLst/>
            <a:rect l="l" t="t" r="r" b="b"/>
            <a:pathLst>
              <a:path w="3175" h="0">
                <a:moveTo>
                  <a:pt x="0" y="0"/>
                </a:moveTo>
                <a:lnTo>
                  <a:pt x="3003" y="0"/>
                </a:lnTo>
              </a:path>
            </a:pathLst>
          </a:custGeom>
          <a:noFill/>
          <a:ln w="3240">
            <a:solidFill>
              <a:srgbClr val="bdbdbd"/>
            </a:solidFill>
            <a:round/>
          </a:ln>
        </p:spPr>
        <p:style>
          <a:lnRef idx="0"/>
          <a:fillRef idx="0"/>
          <a:effectRef idx="0"/>
          <a:fontRef idx="minor"/>
        </p:style>
      </p:sp>
      <p:sp>
        <p:nvSpPr>
          <p:cNvPr id="827" name="CustomShape 223"/>
          <p:cNvSpPr/>
          <p:nvPr/>
        </p:nvSpPr>
        <p:spPr>
          <a:xfrm>
            <a:off x="6735240" y="326124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828" name="CustomShape 224"/>
          <p:cNvSpPr/>
          <p:nvPr/>
        </p:nvSpPr>
        <p:spPr>
          <a:xfrm>
            <a:off x="6967440" y="3239280"/>
            <a:ext cx="551520" cy="22680"/>
          </a:xfrm>
          <a:prstGeom prst="rect">
            <a:avLst/>
          </a:prstGeom>
          <a:blipFill rotWithShape="0">
            <a:blip r:embed="rId59"/>
            <a:stretch>
              <a:fillRect/>
            </a:stretch>
          </a:blipFill>
          <a:ln>
            <a:noFill/>
          </a:ln>
        </p:spPr>
        <p:style>
          <a:lnRef idx="0"/>
          <a:fillRef idx="0"/>
          <a:effectRef idx="0"/>
          <a:fontRef idx="minor"/>
        </p:style>
      </p:sp>
      <p:sp>
        <p:nvSpPr>
          <p:cNvPr id="829" name="CustomShape 225"/>
          <p:cNvSpPr/>
          <p:nvPr/>
        </p:nvSpPr>
        <p:spPr>
          <a:xfrm>
            <a:off x="7513560" y="326124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830" name="CustomShape 226"/>
          <p:cNvSpPr/>
          <p:nvPr/>
        </p:nvSpPr>
        <p:spPr>
          <a:xfrm>
            <a:off x="6735240" y="326448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831" name="CustomShape 227"/>
          <p:cNvSpPr/>
          <p:nvPr/>
        </p:nvSpPr>
        <p:spPr>
          <a:xfrm>
            <a:off x="6735240" y="326772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832" name="CustomShape 228"/>
          <p:cNvSpPr/>
          <p:nvPr/>
        </p:nvSpPr>
        <p:spPr>
          <a:xfrm>
            <a:off x="6737040" y="3245760"/>
            <a:ext cx="136440" cy="22680"/>
          </a:xfrm>
          <a:prstGeom prst="rect">
            <a:avLst/>
          </a:prstGeom>
          <a:blipFill rotWithShape="0">
            <a:blip r:embed="rId60"/>
            <a:stretch>
              <a:fillRect/>
            </a:stretch>
          </a:blipFill>
          <a:ln>
            <a:noFill/>
          </a:ln>
        </p:spPr>
        <p:style>
          <a:lnRef idx="0"/>
          <a:fillRef idx="0"/>
          <a:effectRef idx="0"/>
          <a:fontRef idx="minor"/>
        </p:style>
      </p:sp>
      <p:sp>
        <p:nvSpPr>
          <p:cNvPr id="833" name="CustomShape 229"/>
          <p:cNvSpPr/>
          <p:nvPr/>
        </p:nvSpPr>
        <p:spPr>
          <a:xfrm>
            <a:off x="6863040" y="326772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834" name="CustomShape 230"/>
          <p:cNvSpPr/>
          <p:nvPr/>
        </p:nvSpPr>
        <p:spPr>
          <a:xfrm>
            <a:off x="7521840" y="326772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835" name="CustomShape 231"/>
          <p:cNvSpPr/>
          <p:nvPr/>
        </p:nvSpPr>
        <p:spPr>
          <a:xfrm>
            <a:off x="6735240" y="3270240"/>
            <a:ext cx="1440" cy="360"/>
          </a:xfrm>
          <a:custGeom>
            <a:avLst/>
            <a:gdLst/>
            <a:ahLst/>
            <a:rect l="l" t="t" r="r" b="b"/>
            <a:pathLst>
              <a:path w="3175" h="0">
                <a:moveTo>
                  <a:pt x="0" y="0"/>
                </a:moveTo>
                <a:lnTo>
                  <a:pt x="3003" y="0"/>
                </a:lnTo>
              </a:path>
            </a:pathLst>
          </a:custGeom>
          <a:noFill/>
          <a:ln w="3240">
            <a:solidFill>
              <a:srgbClr val="bdbdbd"/>
            </a:solidFill>
            <a:round/>
          </a:ln>
        </p:spPr>
        <p:style>
          <a:lnRef idx="0"/>
          <a:fillRef idx="0"/>
          <a:effectRef idx="0"/>
          <a:fontRef idx="minor"/>
        </p:style>
      </p:sp>
      <p:sp>
        <p:nvSpPr>
          <p:cNvPr id="836" name="CustomShape 232"/>
          <p:cNvSpPr/>
          <p:nvPr/>
        </p:nvSpPr>
        <p:spPr>
          <a:xfrm>
            <a:off x="6740280" y="3265920"/>
            <a:ext cx="133560" cy="4680"/>
          </a:xfrm>
          <a:prstGeom prst="rect">
            <a:avLst/>
          </a:prstGeom>
          <a:blipFill rotWithShape="0">
            <a:blip r:embed="rId61"/>
            <a:stretch>
              <a:fillRect/>
            </a:stretch>
          </a:blipFill>
          <a:ln>
            <a:noFill/>
          </a:ln>
        </p:spPr>
        <p:style>
          <a:lnRef idx="0"/>
          <a:fillRef idx="0"/>
          <a:effectRef idx="0"/>
          <a:fontRef idx="minor"/>
        </p:style>
      </p:sp>
      <p:sp>
        <p:nvSpPr>
          <p:cNvPr id="837" name="CustomShape 233"/>
          <p:cNvSpPr/>
          <p:nvPr/>
        </p:nvSpPr>
        <p:spPr>
          <a:xfrm>
            <a:off x="6871320" y="3270240"/>
            <a:ext cx="2880" cy="360"/>
          </a:xfrm>
          <a:custGeom>
            <a:avLst/>
            <a:gdLst/>
            <a:ahLst/>
            <a:rect l="l" t="t" r="r" b="b"/>
            <a:pathLst>
              <a:path w="5079" h="0">
                <a:moveTo>
                  <a:pt x="0" y="0"/>
                </a:moveTo>
                <a:lnTo>
                  <a:pt x="4505" y="0"/>
                </a:lnTo>
              </a:path>
            </a:pathLst>
          </a:custGeom>
          <a:noFill/>
          <a:ln w="3240">
            <a:solidFill>
              <a:srgbClr val="bebeba"/>
            </a:solidFill>
            <a:round/>
          </a:ln>
        </p:spPr>
        <p:style>
          <a:lnRef idx="0"/>
          <a:fillRef idx="0"/>
          <a:effectRef idx="0"/>
          <a:fontRef idx="minor"/>
        </p:style>
      </p:sp>
      <p:sp>
        <p:nvSpPr>
          <p:cNvPr id="838" name="CustomShape 234"/>
          <p:cNvSpPr/>
          <p:nvPr/>
        </p:nvSpPr>
        <p:spPr>
          <a:xfrm>
            <a:off x="7521840" y="3270240"/>
            <a:ext cx="2880" cy="360"/>
          </a:xfrm>
          <a:custGeom>
            <a:avLst/>
            <a:gdLst/>
            <a:ahLst/>
            <a:rect l="l" t="t" r="r" b="b"/>
            <a:pathLst>
              <a:path w="5079" h="0">
                <a:moveTo>
                  <a:pt x="0" y="0"/>
                </a:moveTo>
                <a:lnTo>
                  <a:pt x="4505" y="0"/>
                </a:lnTo>
              </a:path>
            </a:pathLst>
          </a:custGeom>
          <a:noFill/>
          <a:ln w="3240">
            <a:solidFill>
              <a:srgbClr val="bdbdbd"/>
            </a:solidFill>
            <a:round/>
          </a:ln>
        </p:spPr>
        <p:style>
          <a:lnRef idx="0"/>
          <a:fillRef idx="0"/>
          <a:effectRef idx="0"/>
          <a:fontRef idx="minor"/>
        </p:style>
      </p:sp>
      <p:sp>
        <p:nvSpPr>
          <p:cNvPr id="839" name="CustomShape 235"/>
          <p:cNvSpPr/>
          <p:nvPr/>
        </p:nvSpPr>
        <p:spPr>
          <a:xfrm>
            <a:off x="6735240" y="327276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840" name="CustomShape 236"/>
          <p:cNvSpPr/>
          <p:nvPr/>
        </p:nvSpPr>
        <p:spPr>
          <a:xfrm>
            <a:off x="6864840" y="327276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41" name="CustomShape 237"/>
          <p:cNvSpPr/>
          <p:nvPr/>
        </p:nvSpPr>
        <p:spPr>
          <a:xfrm>
            <a:off x="6864840" y="32760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42" name="CustomShape 238"/>
          <p:cNvSpPr/>
          <p:nvPr/>
        </p:nvSpPr>
        <p:spPr>
          <a:xfrm>
            <a:off x="6967440" y="3262680"/>
            <a:ext cx="556920" cy="14040"/>
          </a:xfrm>
          <a:prstGeom prst="rect">
            <a:avLst/>
          </a:prstGeom>
          <a:blipFill rotWithShape="0">
            <a:blip r:embed="rId62"/>
            <a:stretch>
              <a:fillRect/>
            </a:stretch>
          </a:blipFill>
          <a:ln>
            <a:noFill/>
          </a:ln>
        </p:spPr>
        <p:style>
          <a:lnRef idx="0"/>
          <a:fillRef idx="0"/>
          <a:effectRef idx="0"/>
          <a:fontRef idx="minor"/>
        </p:style>
      </p:sp>
      <p:sp>
        <p:nvSpPr>
          <p:cNvPr id="843" name="CustomShape 239"/>
          <p:cNvSpPr/>
          <p:nvPr/>
        </p:nvSpPr>
        <p:spPr>
          <a:xfrm>
            <a:off x="7513560" y="32760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44" name="CustomShape 240"/>
          <p:cNvSpPr/>
          <p:nvPr/>
        </p:nvSpPr>
        <p:spPr>
          <a:xfrm>
            <a:off x="6967440" y="3274560"/>
            <a:ext cx="556920" cy="5760"/>
          </a:xfrm>
          <a:prstGeom prst="rect">
            <a:avLst/>
          </a:prstGeom>
          <a:blipFill rotWithShape="0">
            <a:blip r:embed="rId63"/>
            <a:stretch>
              <a:fillRect/>
            </a:stretch>
          </a:blipFill>
          <a:ln>
            <a:noFill/>
          </a:ln>
        </p:spPr>
        <p:style>
          <a:lnRef idx="0"/>
          <a:fillRef idx="0"/>
          <a:effectRef idx="0"/>
          <a:fontRef idx="minor"/>
        </p:style>
      </p:sp>
      <p:sp>
        <p:nvSpPr>
          <p:cNvPr id="845" name="CustomShape 241"/>
          <p:cNvSpPr/>
          <p:nvPr/>
        </p:nvSpPr>
        <p:spPr>
          <a:xfrm>
            <a:off x="7513560" y="327924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46" name="CustomShape 242"/>
          <p:cNvSpPr/>
          <p:nvPr/>
        </p:nvSpPr>
        <p:spPr>
          <a:xfrm>
            <a:off x="6871320" y="3281760"/>
            <a:ext cx="2880" cy="360"/>
          </a:xfrm>
          <a:custGeom>
            <a:avLst/>
            <a:gdLst/>
            <a:ahLst/>
            <a:rect l="l" t="t" r="r" b="b"/>
            <a:pathLst>
              <a:path w="5079" h="0">
                <a:moveTo>
                  <a:pt x="0" y="0"/>
                </a:moveTo>
                <a:lnTo>
                  <a:pt x="4505" y="0"/>
                </a:lnTo>
              </a:path>
            </a:pathLst>
          </a:custGeom>
          <a:noFill/>
          <a:ln w="3240">
            <a:solidFill>
              <a:srgbClr val="bac4ba"/>
            </a:solidFill>
            <a:round/>
          </a:ln>
        </p:spPr>
        <p:style>
          <a:lnRef idx="0"/>
          <a:fillRef idx="0"/>
          <a:effectRef idx="0"/>
          <a:fontRef idx="minor"/>
        </p:style>
      </p:sp>
      <p:sp>
        <p:nvSpPr>
          <p:cNvPr id="847" name="CustomShape 243"/>
          <p:cNvSpPr/>
          <p:nvPr/>
        </p:nvSpPr>
        <p:spPr>
          <a:xfrm>
            <a:off x="6740280" y="32911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48" name="CustomShape 244"/>
          <p:cNvSpPr/>
          <p:nvPr/>
        </p:nvSpPr>
        <p:spPr>
          <a:xfrm>
            <a:off x="6735240" y="3271320"/>
            <a:ext cx="789120" cy="20520"/>
          </a:xfrm>
          <a:prstGeom prst="rect">
            <a:avLst/>
          </a:prstGeom>
          <a:blipFill rotWithShape="0">
            <a:blip r:embed="rId64"/>
            <a:stretch>
              <a:fillRect/>
            </a:stretch>
          </a:blipFill>
          <a:ln>
            <a:noFill/>
          </a:ln>
        </p:spPr>
        <p:style>
          <a:lnRef idx="0"/>
          <a:fillRef idx="0"/>
          <a:effectRef idx="0"/>
          <a:fontRef idx="minor"/>
        </p:style>
      </p:sp>
      <p:sp>
        <p:nvSpPr>
          <p:cNvPr id="849" name="CustomShape 245"/>
          <p:cNvSpPr/>
          <p:nvPr/>
        </p:nvSpPr>
        <p:spPr>
          <a:xfrm>
            <a:off x="7521840" y="329112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850" name="CustomShape 246"/>
          <p:cNvSpPr/>
          <p:nvPr/>
        </p:nvSpPr>
        <p:spPr>
          <a:xfrm>
            <a:off x="6735240" y="32994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51" name="CustomShape 247"/>
          <p:cNvSpPr/>
          <p:nvPr/>
        </p:nvSpPr>
        <p:spPr>
          <a:xfrm>
            <a:off x="6735240" y="3292560"/>
            <a:ext cx="789120" cy="7920"/>
          </a:xfrm>
          <a:prstGeom prst="rect">
            <a:avLst/>
          </a:prstGeom>
          <a:blipFill rotWithShape="0">
            <a:blip r:embed="rId65"/>
            <a:stretch>
              <a:fillRect/>
            </a:stretch>
          </a:blipFill>
          <a:ln>
            <a:noFill/>
          </a:ln>
        </p:spPr>
        <p:style>
          <a:lnRef idx="0"/>
          <a:fillRef idx="0"/>
          <a:effectRef idx="0"/>
          <a:fontRef idx="minor"/>
        </p:style>
      </p:sp>
      <p:sp>
        <p:nvSpPr>
          <p:cNvPr id="852" name="CustomShape 248"/>
          <p:cNvSpPr/>
          <p:nvPr/>
        </p:nvSpPr>
        <p:spPr>
          <a:xfrm>
            <a:off x="6897600" y="3299400"/>
            <a:ext cx="1440" cy="360"/>
          </a:xfrm>
          <a:custGeom>
            <a:avLst/>
            <a:gdLst/>
            <a:ahLst/>
            <a:rect l="l" t="t" r="r" b="b"/>
            <a:pathLst>
              <a:path w="3175" h="0">
                <a:moveTo>
                  <a:pt x="0" y="0"/>
                </a:moveTo>
                <a:lnTo>
                  <a:pt x="3003" y="0"/>
                </a:lnTo>
              </a:path>
            </a:pathLst>
          </a:custGeom>
          <a:noFill/>
          <a:ln w="4680">
            <a:solidFill>
              <a:srgbClr val="bbbbbd"/>
            </a:solidFill>
            <a:round/>
          </a:ln>
        </p:spPr>
        <p:style>
          <a:lnRef idx="0"/>
          <a:fillRef idx="0"/>
          <a:effectRef idx="0"/>
          <a:fontRef idx="minor"/>
        </p:style>
      </p:sp>
      <p:sp>
        <p:nvSpPr>
          <p:cNvPr id="853" name="CustomShape 249"/>
          <p:cNvSpPr/>
          <p:nvPr/>
        </p:nvSpPr>
        <p:spPr>
          <a:xfrm>
            <a:off x="7510320" y="32994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54" name="CustomShape 250"/>
          <p:cNvSpPr/>
          <p:nvPr/>
        </p:nvSpPr>
        <p:spPr>
          <a:xfrm>
            <a:off x="6735240" y="330264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55" name="CustomShape 251"/>
          <p:cNvSpPr/>
          <p:nvPr/>
        </p:nvSpPr>
        <p:spPr>
          <a:xfrm>
            <a:off x="6740280" y="331128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56" name="CustomShape 252"/>
          <p:cNvSpPr/>
          <p:nvPr/>
        </p:nvSpPr>
        <p:spPr>
          <a:xfrm>
            <a:off x="6735240" y="33141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57" name="CustomShape 253"/>
          <p:cNvSpPr/>
          <p:nvPr/>
        </p:nvSpPr>
        <p:spPr>
          <a:xfrm>
            <a:off x="6735240" y="3297960"/>
            <a:ext cx="789120" cy="22680"/>
          </a:xfrm>
          <a:prstGeom prst="rect">
            <a:avLst/>
          </a:prstGeom>
          <a:blipFill rotWithShape="0">
            <a:blip r:embed="rId66"/>
            <a:stretch>
              <a:fillRect/>
            </a:stretch>
          </a:blipFill>
          <a:ln>
            <a:noFill/>
          </a:ln>
        </p:spPr>
        <p:style>
          <a:lnRef idx="0"/>
          <a:fillRef idx="0"/>
          <a:effectRef idx="0"/>
          <a:fontRef idx="minor"/>
        </p:style>
      </p:sp>
      <p:sp>
        <p:nvSpPr>
          <p:cNvPr id="858" name="CustomShape 254"/>
          <p:cNvSpPr/>
          <p:nvPr/>
        </p:nvSpPr>
        <p:spPr>
          <a:xfrm>
            <a:off x="6743520" y="331956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59" name="CustomShape 255"/>
          <p:cNvSpPr/>
          <p:nvPr/>
        </p:nvSpPr>
        <p:spPr>
          <a:xfrm>
            <a:off x="6735240" y="3318120"/>
            <a:ext cx="742680" cy="5760"/>
          </a:xfrm>
          <a:prstGeom prst="rect">
            <a:avLst/>
          </a:prstGeom>
          <a:blipFill rotWithShape="0">
            <a:blip r:embed="rId67"/>
            <a:stretch>
              <a:fillRect/>
            </a:stretch>
          </a:blipFill>
          <a:ln>
            <a:noFill/>
          </a:ln>
        </p:spPr>
        <p:style>
          <a:lnRef idx="0"/>
          <a:fillRef idx="0"/>
          <a:effectRef idx="0"/>
          <a:fontRef idx="minor"/>
        </p:style>
      </p:sp>
      <p:sp>
        <p:nvSpPr>
          <p:cNvPr id="860" name="CustomShape 256"/>
          <p:cNvSpPr/>
          <p:nvPr/>
        </p:nvSpPr>
        <p:spPr>
          <a:xfrm>
            <a:off x="6743520" y="33228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61" name="CustomShape 257"/>
          <p:cNvSpPr/>
          <p:nvPr/>
        </p:nvSpPr>
        <p:spPr>
          <a:xfrm>
            <a:off x="6735240" y="3321360"/>
            <a:ext cx="766080" cy="17280"/>
          </a:xfrm>
          <a:prstGeom prst="rect">
            <a:avLst/>
          </a:prstGeom>
          <a:blipFill rotWithShape="0">
            <a:blip r:embed="rId68"/>
            <a:stretch>
              <a:fillRect/>
            </a:stretch>
          </a:blipFill>
          <a:ln>
            <a:noFill/>
          </a:ln>
        </p:spPr>
        <p:style>
          <a:lnRef idx="0"/>
          <a:fillRef idx="0"/>
          <a:effectRef idx="0"/>
          <a:fontRef idx="minor"/>
        </p:style>
      </p:sp>
      <p:sp>
        <p:nvSpPr>
          <p:cNvPr id="862" name="CustomShape 258"/>
          <p:cNvSpPr/>
          <p:nvPr/>
        </p:nvSpPr>
        <p:spPr>
          <a:xfrm>
            <a:off x="7498800" y="333756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863" name="CustomShape 259"/>
          <p:cNvSpPr/>
          <p:nvPr/>
        </p:nvSpPr>
        <p:spPr>
          <a:xfrm>
            <a:off x="7516440" y="3351960"/>
            <a:ext cx="2880" cy="360"/>
          </a:xfrm>
          <a:custGeom>
            <a:avLst/>
            <a:gdLst/>
            <a:ahLst/>
            <a:rect l="l" t="t" r="r" b="b"/>
            <a:pathLst>
              <a:path w="5079" h="0">
                <a:moveTo>
                  <a:pt x="0" y="0"/>
                </a:moveTo>
                <a:lnTo>
                  <a:pt x="4505" y="0"/>
                </a:lnTo>
              </a:path>
            </a:pathLst>
          </a:custGeom>
          <a:noFill/>
          <a:ln w="3240">
            <a:solidFill>
              <a:srgbClr val="bfbebf"/>
            </a:solidFill>
            <a:round/>
          </a:ln>
        </p:spPr>
        <p:style>
          <a:lnRef idx="0"/>
          <a:fillRef idx="0"/>
          <a:effectRef idx="0"/>
          <a:fontRef idx="minor"/>
        </p:style>
      </p:sp>
      <p:sp>
        <p:nvSpPr>
          <p:cNvPr id="864" name="CustomShape 260"/>
          <p:cNvSpPr/>
          <p:nvPr/>
        </p:nvSpPr>
        <p:spPr>
          <a:xfrm>
            <a:off x="7513560" y="335772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865" name="CustomShape 261"/>
          <p:cNvSpPr/>
          <p:nvPr/>
        </p:nvSpPr>
        <p:spPr>
          <a:xfrm>
            <a:off x="6758280" y="3387240"/>
            <a:ext cx="1440" cy="360"/>
          </a:xfrm>
          <a:custGeom>
            <a:avLst/>
            <a:gdLst/>
            <a:ahLst/>
            <a:rect l="l" t="t" r="r" b="b"/>
            <a:pathLst>
              <a:path w="3175" h="0">
                <a:moveTo>
                  <a:pt x="0" y="0"/>
                </a:moveTo>
                <a:lnTo>
                  <a:pt x="3003" y="0"/>
                </a:lnTo>
              </a:path>
            </a:pathLst>
          </a:custGeom>
          <a:noFill/>
          <a:ln w="3240">
            <a:solidFill>
              <a:srgbClr val="bebdc3"/>
            </a:solidFill>
            <a:round/>
          </a:ln>
        </p:spPr>
        <p:style>
          <a:lnRef idx="0"/>
          <a:fillRef idx="0"/>
          <a:effectRef idx="0"/>
          <a:fontRef idx="minor"/>
        </p:style>
      </p:sp>
      <p:sp>
        <p:nvSpPr>
          <p:cNvPr id="866" name="CustomShape 262"/>
          <p:cNvSpPr/>
          <p:nvPr/>
        </p:nvSpPr>
        <p:spPr>
          <a:xfrm>
            <a:off x="6758280" y="338976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867" name="CustomShape 263"/>
          <p:cNvSpPr/>
          <p:nvPr/>
        </p:nvSpPr>
        <p:spPr>
          <a:xfrm>
            <a:off x="6758280" y="339300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868" name="CustomShape 264"/>
          <p:cNvSpPr/>
          <p:nvPr/>
        </p:nvSpPr>
        <p:spPr>
          <a:xfrm>
            <a:off x="6758280" y="339624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869" name="CustomShape 265"/>
          <p:cNvSpPr/>
          <p:nvPr/>
        </p:nvSpPr>
        <p:spPr>
          <a:xfrm>
            <a:off x="6758280" y="341064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870" name="CustomShape 266"/>
          <p:cNvSpPr/>
          <p:nvPr/>
        </p:nvSpPr>
        <p:spPr>
          <a:xfrm>
            <a:off x="6758280" y="342216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871" name="CustomShape 267"/>
          <p:cNvSpPr/>
          <p:nvPr/>
        </p:nvSpPr>
        <p:spPr>
          <a:xfrm>
            <a:off x="6758280" y="342468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72" name="CustomShape 268"/>
          <p:cNvSpPr/>
          <p:nvPr/>
        </p:nvSpPr>
        <p:spPr>
          <a:xfrm>
            <a:off x="6758280" y="342792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73" name="CustomShape 269"/>
          <p:cNvSpPr/>
          <p:nvPr/>
        </p:nvSpPr>
        <p:spPr>
          <a:xfrm>
            <a:off x="6758280" y="34311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74" name="CustomShape 270"/>
          <p:cNvSpPr/>
          <p:nvPr/>
        </p:nvSpPr>
        <p:spPr>
          <a:xfrm>
            <a:off x="6758280" y="343368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875" name="CustomShape 271"/>
          <p:cNvSpPr/>
          <p:nvPr/>
        </p:nvSpPr>
        <p:spPr>
          <a:xfrm>
            <a:off x="6758280" y="34365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76" name="CustomShape 272"/>
          <p:cNvSpPr/>
          <p:nvPr/>
        </p:nvSpPr>
        <p:spPr>
          <a:xfrm>
            <a:off x="6758280" y="34398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77" name="CustomShape 273"/>
          <p:cNvSpPr/>
          <p:nvPr/>
        </p:nvSpPr>
        <p:spPr>
          <a:xfrm>
            <a:off x="6758280" y="344304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78" name="CustomShape 274"/>
          <p:cNvSpPr/>
          <p:nvPr/>
        </p:nvSpPr>
        <p:spPr>
          <a:xfrm>
            <a:off x="6743520" y="3339360"/>
            <a:ext cx="790200" cy="104400"/>
          </a:xfrm>
          <a:prstGeom prst="rect">
            <a:avLst/>
          </a:prstGeom>
          <a:blipFill rotWithShape="0">
            <a:blip r:embed="rId69"/>
            <a:stretch>
              <a:fillRect/>
            </a:stretch>
          </a:blipFill>
          <a:ln>
            <a:noFill/>
          </a:ln>
        </p:spPr>
        <p:style>
          <a:lnRef idx="0"/>
          <a:fillRef idx="0"/>
          <a:effectRef idx="0"/>
          <a:fontRef idx="minor"/>
        </p:style>
      </p:sp>
      <p:sp>
        <p:nvSpPr>
          <p:cNvPr id="879" name="CustomShape 275"/>
          <p:cNvSpPr/>
          <p:nvPr/>
        </p:nvSpPr>
        <p:spPr>
          <a:xfrm>
            <a:off x="7521840" y="344304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880" name="CustomShape 276"/>
          <p:cNvSpPr/>
          <p:nvPr/>
        </p:nvSpPr>
        <p:spPr>
          <a:xfrm>
            <a:off x="6781680" y="3444480"/>
            <a:ext cx="696240" cy="36360"/>
          </a:xfrm>
          <a:prstGeom prst="rect">
            <a:avLst/>
          </a:prstGeom>
          <a:blipFill rotWithShape="0">
            <a:blip r:embed="rId70"/>
            <a:stretch>
              <a:fillRect/>
            </a:stretch>
          </a:blipFill>
          <a:ln>
            <a:noFill/>
          </a:ln>
        </p:spPr>
        <p:style>
          <a:lnRef idx="0"/>
          <a:fillRef idx="0"/>
          <a:effectRef idx="0"/>
          <a:fontRef idx="minor"/>
        </p:style>
      </p:sp>
      <p:sp>
        <p:nvSpPr>
          <p:cNvPr id="881" name="CustomShape 277"/>
          <p:cNvSpPr/>
          <p:nvPr/>
        </p:nvSpPr>
        <p:spPr>
          <a:xfrm>
            <a:off x="7452000" y="3480480"/>
            <a:ext cx="2880" cy="360"/>
          </a:xfrm>
          <a:custGeom>
            <a:avLst/>
            <a:gdLst/>
            <a:ahLst/>
            <a:rect l="l" t="t" r="r" b="b"/>
            <a:pathLst>
              <a:path w="5079" h="0">
                <a:moveTo>
                  <a:pt x="0" y="0"/>
                </a:moveTo>
                <a:lnTo>
                  <a:pt x="4505" y="0"/>
                </a:lnTo>
              </a:path>
            </a:pathLst>
          </a:custGeom>
          <a:noFill/>
          <a:ln w="3240">
            <a:solidFill>
              <a:srgbClr val="bdbdbd"/>
            </a:solidFill>
            <a:round/>
          </a:ln>
        </p:spPr>
        <p:style>
          <a:lnRef idx="0"/>
          <a:fillRef idx="0"/>
          <a:effectRef idx="0"/>
          <a:fontRef idx="minor"/>
        </p:style>
      </p:sp>
      <p:sp>
        <p:nvSpPr>
          <p:cNvPr id="882" name="CustomShape 278"/>
          <p:cNvSpPr/>
          <p:nvPr/>
        </p:nvSpPr>
        <p:spPr>
          <a:xfrm>
            <a:off x="6781680" y="349488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83" name="CustomShape 279"/>
          <p:cNvSpPr/>
          <p:nvPr/>
        </p:nvSpPr>
        <p:spPr>
          <a:xfrm>
            <a:off x="6781680" y="349812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84" name="CustomShape 280"/>
          <p:cNvSpPr/>
          <p:nvPr/>
        </p:nvSpPr>
        <p:spPr>
          <a:xfrm>
            <a:off x="6781680" y="35013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85" name="CustomShape 281"/>
          <p:cNvSpPr/>
          <p:nvPr/>
        </p:nvSpPr>
        <p:spPr>
          <a:xfrm>
            <a:off x="6781680" y="350388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886" name="CustomShape 282"/>
          <p:cNvSpPr/>
          <p:nvPr/>
        </p:nvSpPr>
        <p:spPr>
          <a:xfrm>
            <a:off x="6786720" y="3503880"/>
            <a:ext cx="2880" cy="360"/>
          </a:xfrm>
          <a:custGeom>
            <a:avLst/>
            <a:gdLst/>
            <a:ahLst/>
            <a:rect l="l" t="t" r="r" b="b"/>
            <a:pathLst>
              <a:path w="5079" h="0">
                <a:moveTo>
                  <a:pt x="0" y="0"/>
                </a:moveTo>
                <a:lnTo>
                  <a:pt x="4505" y="0"/>
                </a:lnTo>
              </a:path>
            </a:pathLst>
          </a:custGeom>
          <a:noFill/>
          <a:ln w="3240">
            <a:solidFill>
              <a:srgbClr val="bfbebf"/>
            </a:solidFill>
            <a:round/>
          </a:ln>
        </p:spPr>
        <p:style>
          <a:lnRef idx="0"/>
          <a:fillRef idx="0"/>
          <a:effectRef idx="0"/>
          <a:fontRef idx="minor"/>
        </p:style>
      </p:sp>
      <p:sp>
        <p:nvSpPr>
          <p:cNvPr id="887" name="CustomShape 283"/>
          <p:cNvSpPr/>
          <p:nvPr/>
        </p:nvSpPr>
        <p:spPr>
          <a:xfrm>
            <a:off x="6781680" y="35067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88" name="CustomShape 284"/>
          <p:cNvSpPr/>
          <p:nvPr/>
        </p:nvSpPr>
        <p:spPr>
          <a:xfrm>
            <a:off x="6781680" y="350964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89" name="CustomShape 285"/>
          <p:cNvSpPr/>
          <p:nvPr/>
        </p:nvSpPr>
        <p:spPr>
          <a:xfrm>
            <a:off x="6781680" y="351288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90" name="CustomShape 286"/>
          <p:cNvSpPr/>
          <p:nvPr/>
        </p:nvSpPr>
        <p:spPr>
          <a:xfrm>
            <a:off x="6781680" y="352728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891" name="CustomShape 287"/>
          <p:cNvSpPr/>
          <p:nvPr/>
        </p:nvSpPr>
        <p:spPr>
          <a:xfrm>
            <a:off x="6781680" y="35298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892" name="CustomShape 288"/>
          <p:cNvSpPr/>
          <p:nvPr/>
        </p:nvSpPr>
        <p:spPr>
          <a:xfrm>
            <a:off x="6781680" y="3481560"/>
            <a:ext cx="696240" cy="69480"/>
          </a:xfrm>
          <a:prstGeom prst="rect">
            <a:avLst/>
          </a:prstGeom>
          <a:blipFill rotWithShape="0">
            <a:blip r:embed="rId71"/>
            <a:stretch>
              <a:fillRect/>
            </a:stretch>
          </a:blipFill>
          <a:ln>
            <a:noFill/>
          </a:ln>
        </p:spPr>
        <p:style>
          <a:lnRef idx="0"/>
          <a:fillRef idx="0"/>
          <a:effectRef idx="0"/>
          <a:fontRef idx="minor"/>
        </p:style>
      </p:sp>
      <p:sp>
        <p:nvSpPr>
          <p:cNvPr id="893" name="CustomShape 289"/>
          <p:cNvSpPr/>
          <p:nvPr/>
        </p:nvSpPr>
        <p:spPr>
          <a:xfrm>
            <a:off x="6871320" y="3550680"/>
            <a:ext cx="2880" cy="360"/>
          </a:xfrm>
          <a:custGeom>
            <a:avLst/>
            <a:gdLst/>
            <a:ahLst/>
            <a:rect l="l" t="t" r="r" b="b"/>
            <a:pathLst>
              <a:path w="5079" h="0">
                <a:moveTo>
                  <a:pt x="0" y="0"/>
                </a:moveTo>
                <a:lnTo>
                  <a:pt x="4505" y="0"/>
                </a:lnTo>
              </a:path>
            </a:pathLst>
          </a:custGeom>
          <a:noFill/>
          <a:ln w="3240">
            <a:solidFill>
              <a:srgbClr val="bfbebf"/>
            </a:solidFill>
            <a:round/>
          </a:ln>
        </p:spPr>
        <p:style>
          <a:lnRef idx="0"/>
          <a:fillRef idx="0"/>
          <a:effectRef idx="0"/>
          <a:fontRef idx="minor"/>
        </p:style>
      </p:sp>
      <p:sp>
        <p:nvSpPr>
          <p:cNvPr id="894" name="CustomShape 290"/>
          <p:cNvSpPr/>
          <p:nvPr/>
        </p:nvSpPr>
        <p:spPr>
          <a:xfrm>
            <a:off x="6804720" y="3551760"/>
            <a:ext cx="69120" cy="9000"/>
          </a:xfrm>
          <a:prstGeom prst="rect">
            <a:avLst/>
          </a:prstGeom>
          <a:blipFill rotWithShape="0">
            <a:blip r:embed="rId72"/>
            <a:stretch>
              <a:fillRect/>
            </a:stretch>
          </a:blipFill>
          <a:ln>
            <a:noFill/>
          </a:ln>
        </p:spPr>
        <p:style>
          <a:lnRef idx="0"/>
          <a:fillRef idx="0"/>
          <a:effectRef idx="0"/>
          <a:fontRef idx="minor"/>
        </p:style>
      </p:sp>
      <p:sp>
        <p:nvSpPr>
          <p:cNvPr id="895" name="CustomShape 291"/>
          <p:cNvSpPr/>
          <p:nvPr/>
        </p:nvSpPr>
        <p:spPr>
          <a:xfrm>
            <a:off x="6921000" y="3565080"/>
            <a:ext cx="1440" cy="360"/>
          </a:xfrm>
          <a:custGeom>
            <a:avLst/>
            <a:gdLst/>
            <a:ahLst/>
            <a:rect l="l" t="t" r="r" b="b"/>
            <a:pathLst>
              <a:path w="3175" h="0">
                <a:moveTo>
                  <a:pt x="0" y="0"/>
                </a:moveTo>
                <a:lnTo>
                  <a:pt x="3003" y="0"/>
                </a:lnTo>
              </a:path>
            </a:pathLst>
          </a:custGeom>
          <a:noFill/>
          <a:ln w="4680">
            <a:solidFill>
              <a:srgbClr val="bbbbbd"/>
            </a:solidFill>
            <a:round/>
          </a:ln>
        </p:spPr>
        <p:style>
          <a:lnRef idx="0"/>
          <a:fillRef idx="0"/>
          <a:effectRef idx="0"/>
          <a:fontRef idx="minor"/>
        </p:style>
      </p:sp>
      <p:sp>
        <p:nvSpPr>
          <p:cNvPr id="896" name="CustomShape 292"/>
          <p:cNvSpPr/>
          <p:nvPr/>
        </p:nvSpPr>
        <p:spPr>
          <a:xfrm>
            <a:off x="6923160" y="357156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897" name="CustomShape 293"/>
          <p:cNvSpPr/>
          <p:nvPr/>
        </p:nvSpPr>
        <p:spPr>
          <a:xfrm>
            <a:off x="6921000" y="3549600"/>
            <a:ext cx="551520" cy="36360"/>
          </a:xfrm>
          <a:prstGeom prst="rect">
            <a:avLst/>
          </a:prstGeom>
          <a:blipFill rotWithShape="0">
            <a:blip r:embed="rId73"/>
            <a:stretch>
              <a:fillRect/>
            </a:stretch>
          </a:blipFill>
          <a:ln>
            <a:noFill/>
          </a:ln>
        </p:spPr>
        <p:style>
          <a:lnRef idx="0"/>
          <a:fillRef idx="0"/>
          <a:effectRef idx="0"/>
          <a:fontRef idx="minor"/>
        </p:style>
      </p:sp>
      <p:sp>
        <p:nvSpPr>
          <p:cNvPr id="898" name="CustomShape 294"/>
          <p:cNvSpPr/>
          <p:nvPr/>
        </p:nvSpPr>
        <p:spPr>
          <a:xfrm>
            <a:off x="7153200" y="3585600"/>
            <a:ext cx="2880" cy="360"/>
          </a:xfrm>
          <a:custGeom>
            <a:avLst/>
            <a:gdLst/>
            <a:ahLst/>
            <a:rect l="l" t="t" r="r" b="b"/>
            <a:pathLst>
              <a:path w="5079" h="0">
                <a:moveTo>
                  <a:pt x="0" y="0"/>
                </a:moveTo>
                <a:lnTo>
                  <a:pt x="4505" y="0"/>
                </a:lnTo>
              </a:path>
            </a:pathLst>
          </a:custGeom>
          <a:noFill/>
          <a:ln w="3240">
            <a:solidFill>
              <a:srgbClr val="bdbdbd"/>
            </a:solidFill>
            <a:round/>
          </a:ln>
        </p:spPr>
        <p:style>
          <a:lnRef idx="0"/>
          <a:fillRef idx="0"/>
          <a:effectRef idx="0"/>
          <a:fontRef idx="minor"/>
        </p:style>
      </p:sp>
      <p:sp>
        <p:nvSpPr>
          <p:cNvPr id="899" name="CustomShape 295"/>
          <p:cNvSpPr/>
          <p:nvPr/>
        </p:nvSpPr>
        <p:spPr>
          <a:xfrm>
            <a:off x="7452000" y="3585600"/>
            <a:ext cx="2880" cy="360"/>
          </a:xfrm>
          <a:custGeom>
            <a:avLst/>
            <a:gdLst/>
            <a:ahLst/>
            <a:rect l="l" t="t" r="r" b="b"/>
            <a:pathLst>
              <a:path w="5079" h="0">
                <a:moveTo>
                  <a:pt x="0" y="0"/>
                </a:moveTo>
                <a:lnTo>
                  <a:pt x="4505" y="0"/>
                </a:lnTo>
              </a:path>
            </a:pathLst>
          </a:custGeom>
          <a:noFill/>
          <a:ln w="3240">
            <a:solidFill>
              <a:srgbClr val="bdbdbd"/>
            </a:solidFill>
            <a:round/>
          </a:ln>
        </p:spPr>
        <p:style>
          <a:lnRef idx="0"/>
          <a:fillRef idx="0"/>
          <a:effectRef idx="0"/>
          <a:fontRef idx="minor"/>
        </p:style>
      </p:sp>
      <p:sp>
        <p:nvSpPr>
          <p:cNvPr id="900" name="CustomShape 296"/>
          <p:cNvSpPr/>
          <p:nvPr/>
        </p:nvSpPr>
        <p:spPr>
          <a:xfrm>
            <a:off x="6921000" y="358848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901" name="CustomShape 297"/>
          <p:cNvSpPr/>
          <p:nvPr/>
        </p:nvSpPr>
        <p:spPr>
          <a:xfrm>
            <a:off x="6926400" y="3588480"/>
            <a:ext cx="2880" cy="360"/>
          </a:xfrm>
          <a:custGeom>
            <a:avLst/>
            <a:gdLst/>
            <a:ahLst/>
            <a:rect l="l" t="t" r="r" b="b"/>
            <a:pathLst>
              <a:path w="5079" h="0">
                <a:moveTo>
                  <a:pt x="0" y="0"/>
                </a:moveTo>
                <a:lnTo>
                  <a:pt x="4505" y="0"/>
                </a:lnTo>
              </a:path>
            </a:pathLst>
          </a:custGeom>
          <a:noFill/>
          <a:ln w="4680">
            <a:solidFill>
              <a:srgbClr val="bebeba"/>
            </a:solidFill>
            <a:round/>
          </a:ln>
        </p:spPr>
        <p:style>
          <a:lnRef idx="0"/>
          <a:fillRef idx="0"/>
          <a:effectRef idx="0"/>
          <a:fontRef idx="minor"/>
        </p:style>
      </p:sp>
      <p:sp>
        <p:nvSpPr>
          <p:cNvPr id="902" name="CustomShape 298"/>
          <p:cNvSpPr/>
          <p:nvPr/>
        </p:nvSpPr>
        <p:spPr>
          <a:xfrm>
            <a:off x="7452000" y="358848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903" name="CustomShape 299"/>
          <p:cNvSpPr/>
          <p:nvPr/>
        </p:nvSpPr>
        <p:spPr>
          <a:xfrm>
            <a:off x="6921000" y="359172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904" name="CustomShape 300"/>
          <p:cNvSpPr/>
          <p:nvPr/>
        </p:nvSpPr>
        <p:spPr>
          <a:xfrm>
            <a:off x="6926400" y="3591720"/>
            <a:ext cx="2880" cy="360"/>
          </a:xfrm>
          <a:custGeom>
            <a:avLst/>
            <a:gdLst/>
            <a:ahLst/>
            <a:rect l="l" t="t" r="r" b="b"/>
            <a:pathLst>
              <a:path w="5079" h="0">
                <a:moveTo>
                  <a:pt x="0" y="0"/>
                </a:moveTo>
                <a:lnTo>
                  <a:pt x="4505" y="0"/>
                </a:lnTo>
              </a:path>
            </a:pathLst>
          </a:custGeom>
          <a:noFill/>
          <a:ln w="4680">
            <a:solidFill>
              <a:srgbClr val="bebeba"/>
            </a:solidFill>
            <a:round/>
          </a:ln>
        </p:spPr>
        <p:style>
          <a:lnRef idx="0"/>
          <a:fillRef idx="0"/>
          <a:effectRef idx="0"/>
          <a:fontRef idx="minor"/>
        </p:style>
      </p:sp>
      <p:sp>
        <p:nvSpPr>
          <p:cNvPr id="905" name="CustomShape 301"/>
          <p:cNvSpPr/>
          <p:nvPr/>
        </p:nvSpPr>
        <p:spPr>
          <a:xfrm>
            <a:off x="7158600" y="3584520"/>
            <a:ext cx="284400" cy="7920"/>
          </a:xfrm>
          <a:prstGeom prst="rect">
            <a:avLst/>
          </a:prstGeom>
          <a:blipFill rotWithShape="0">
            <a:blip r:embed="rId74"/>
            <a:stretch>
              <a:fillRect/>
            </a:stretch>
          </a:blipFill>
          <a:ln>
            <a:noFill/>
          </a:ln>
        </p:spPr>
        <p:style>
          <a:lnRef idx="0"/>
          <a:fillRef idx="0"/>
          <a:effectRef idx="0"/>
          <a:fontRef idx="minor"/>
        </p:style>
      </p:sp>
      <p:sp>
        <p:nvSpPr>
          <p:cNvPr id="906" name="CustomShape 302"/>
          <p:cNvSpPr/>
          <p:nvPr/>
        </p:nvSpPr>
        <p:spPr>
          <a:xfrm>
            <a:off x="7443720" y="35917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07" name="CustomShape 303"/>
          <p:cNvSpPr/>
          <p:nvPr/>
        </p:nvSpPr>
        <p:spPr>
          <a:xfrm>
            <a:off x="6921000" y="359460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908" name="CustomShape 304"/>
          <p:cNvSpPr/>
          <p:nvPr/>
        </p:nvSpPr>
        <p:spPr>
          <a:xfrm>
            <a:off x="7153200" y="35946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09" name="CustomShape 305"/>
          <p:cNvSpPr/>
          <p:nvPr/>
        </p:nvSpPr>
        <p:spPr>
          <a:xfrm>
            <a:off x="6921000" y="3586680"/>
            <a:ext cx="208440" cy="10800"/>
          </a:xfrm>
          <a:prstGeom prst="rect">
            <a:avLst/>
          </a:prstGeom>
          <a:blipFill rotWithShape="0">
            <a:blip r:embed="rId75"/>
            <a:stretch>
              <a:fillRect/>
            </a:stretch>
          </a:blipFill>
          <a:ln>
            <a:noFill/>
          </a:ln>
        </p:spPr>
        <p:style>
          <a:lnRef idx="0"/>
          <a:fillRef idx="0"/>
          <a:effectRef idx="0"/>
          <a:fontRef idx="minor"/>
        </p:style>
      </p:sp>
      <p:sp>
        <p:nvSpPr>
          <p:cNvPr id="910" name="CustomShape 306"/>
          <p:cNvSpPr/>
          <p:nvPr/>
        </p:nvSpPr>
        <p:spPr>
          <a:xfrm>
            <a:off x="6929280" y="3597480"/>
            <a:ext cx="2880" cy="360"/>
          </a:xfrm>
          <a:custGeom>
            <a:avLst/>
            <a:gdLst/>
            <a:ahLst/>
            <a:rect l="l" t="t" r="r" b="b"/>
            <a:pathLst>
              <a:path w="5079" h="0">
                <a:moveTo>
                  <a:pt x="0" y="0"/>
                </a:moveTo>
                <a:lnTo>
                  <a:pt x="4505" y="0"/>
                </a:lnTo>
              </a:path>
            </a:pathLst>
          </a:custGeom>
          <a:noFill/>
          <a:ln w="3240">
            <a:solidFill>
              <a:srgbClr val="bebeba"/>
            </a:solidFill>
            <a:round/>
          </a:ln>
        </p:spPr>
        <p:style>
          <a:lnRef idx="0"/>
          <a:fillRef idx="0"/>
          <a:effectRef idx="0"/>
          <a:fontRef idx="minor"/>
        </p:style>
      </p:sp>
      <p:sp>
        <p:nvSpPr>
          <p:cNvPr id="911" name="CustomShape 307"/>
          <p:cNvSpPr/>
          <p:nvPr/>
        </p:nvSpPr>
        <p:spPr>
          <a:xfrm>
            <a:off x="7153200" y="3597480"/>
            <a:ext cx="2880" cy="360"/>
          </a:xfrm>
          <a:custGeom>
            <a:avLst/>
            <a:gdLst/>
            <a:ahLst/>
            <a:rect l="l" t="t" r="r" b="b"/>
            <a:pathLst>
              <a:path w="5079" h="0">
                <a:moveTo>
                  <a:pt x="0" y="0"/>
                </a:moveTo>
                <a:lnTo>
                  <a:pt x="4505" y="0"/>
                </a:lnTo>
              </a:path>
            </a:pathLst>
          </a:custGeom>
          <a:noFill/>
          <a:ln w="3240">
            <a:solidFill>
              <a:srgbClr val="bfbebf"/>
            </a:solidFill>
            <a:round/>
          </a:ln>
        </p:spPr>
        <p:style>
          <a:lnRef idx="0"/>
          <a:fillRef idx="0"/>
          <a:effectRef idx="0"/>
          <a:fontRef idx="minor"/>
        </p:style>
      </p:sp>
      <p:sp>
        <p:nvSpPr>
          <p:cNvPr id="912" name="CustomShape 308"/>
          <p:cNvSpPr/>
          <p:nvPr/>
        </p:nvSpPr>
        <p:spPr>
          <a:xfrm>
            <a:off x="7161840" y="3597480"/>
            <a:ext cx="2880" cy="360"/>
          </a:xfrm>
          <a:custGeom>
            <a:avLst/>
            <a:gdLst/>
            <a:ahLst/>
            <a:rect l="l" t="t" r="r" b="b"/>
            <a:pathLst>
              <a:path w="5079" h="0">
                <a:moveTo>
                  <a:pt x="0" y="0"/>
                </a:moveTo>
                <a:lnTo>
                  <a:pt x="4505" y="0"/>
                </a:lnTo>
              </a:path>
            </a:pathLst>
          </a:custGeom>
          <a:noFill/>
          <a:ln w="3240">
            <a:solidFill>
              <a:srgbClr val="bdbdbd"/>
            </a:solidFill>
            <a:round/>
          </a:ln>
        </p:spPr>
        <p:style>
          <a:lnRef idx="0"/>
          <a:fillRef idx="0"/>
          <a:effectRef idx="0"/>
          <a:fontRef idx="minor"/>
        </p:style>
      </p:sp>
      <p:sp>
        <p:nvSpPr>
          <p:cNvPr id="913" name="CustomShape 309"/>
          <p:cNvSpPr/>
          <p:nvPr/>
        </p:nvSpPr>
        <p:spPr>
          <a:xfrm>
            <a:off x="6921000" y="3596400"/>
            <a:ext cx="196920" cy="4680"/>
          </a:xfrm>
          <a:prstGeom prst="rect">
            <a:avLst/>
          </a:prstGeom>
          <a:blipFill rotWithShape="0">
            <a:blip r:embed="rId76"/>
            <a:stretch>
              <a:fillRect/>
            </a:stretch>
          </a:blipFill>
          <a:ln>
            <a:noFill/>
          </a:ln>
        </p:spPr>
        <p:style>
          <a:lnRef idx="0"/>
          <a:fillRef idx="0"/>
          <a:effectRef idx="0"/>
          <a:fontRef idx="minor"/>
        </p:style>
      </p:sp>
      <p:sp>
        <p:nvSpPr>
          <p:cNvPr id="914" name="CustomShape 310"/>
          <p:cNvSpPr/>
          <p:nvPr/>
        </p:nvSpPr>
        <p:spPr>
          <a:xfrm>
            <a:off x="7112160" y="36000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15" name="CustomShape 311"/>
          <p:cNvSpPr/>
          <p:nvPr/>
        </p:nvSpPr>
        <p:spPr>
          <a:xfrm>
            <a:off x="7121520" y="36000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916" name="CustomShape 312"/>
          <p:cNvSpPr/>
          <p:nvPr/>
        </p:nvSpPr>
        <p:spPr>
          <a:xfrm>
            <a:off x="7165080" y="3589920"/>
            <a:ext cx="289800" cy="10800"/>
          </a:xfrm>
          <a:prstGeom prst="rect">
            <a:avLst/>
          </a:prstGeom>
          <a:blipFill rotWithShape="0">
            <a:blip r:embed="rId77"/>
            <a:stretch>
              <a:fillRect/>
            </a:stretch>
          </a:blipFill>
          <a:ln>
            <a:noFill/>
          </a:ln>
        </p:spPr>
        <p:style>
          <a:lnRef idx="0"/>
          <a:fillRef idx="0"/>
          <a:effectRef idx="0"/>
          <a:fontRef idx="minor"/>
        </p:style>
      </p:sp>
      <p:sp>
        <p:nvSpPr>
          <p:cNvPr id="917" name="CustomShape 313"/>
          <p:cNvSpPr/>
          <p:nvPr/>
        </p:nvSpPr>
        <p:spPr>
          <a:xfrm>
            <a:off x="7428960" y="3600000"/>
            <a:ext cx="2880" cy="360"/>
          </a:xfrm>
          <a:custGeom>
            <a:avLst/>
            <a:gdLst/>
            <a:ahLst/>
            <a:rect l="l" t="t" r="r" b="b"/>
            <a:pathLst>
              <a:path w="5079" h="0">
                <a:moveTo>
                  <a:pt x="0" y="0"/>
                </a:moveTo>
                <a:lnTo>
                  <a:pt x="4505" y="0"/>
                </a:lnTo>
              </a:path>
            </a:pathLst>
          </a:custGeom>
          <a:noFill/>
          <a:ln w="4680">
            <a:solidFill>
              <a:srgbClr val="bebeba"/>
            </a:solidFill>
            <a:round/>
          </a:ln>
        </p:spPr>
        <p:style>
          <a:lnRef idx="0"/>
          <a:fillRef idx="0"/>
          <a:effectRef idx="0"/>
          <a:fontRef idx="minor"/>
        </p:style>
      </p:sp>
      <p:sp>
        <p:nvSpPr>
          <p:cNvPr id="918" name="CustomShape 314"/>
          <p:cNvSpPr/>
          <p:nvPr/>
        </p:nvSpPr>
        <p:spPr>
          <a:xfrm>
            <a:off x="7452000" y="360000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919" name="CustomShape 315"/>
          <p:cNvSpPr/>
          <p:nvPr/>
        </p:nvSpPr>
        <p:spPr>
          <a:xfrm>
            <a:off x="6921000" y="3601800"/>
            <a:ext cx="208440" cy="14040"/>
          </a:xfrm>
          <a:prstGeom prst="rect">
            <a:avLst/>
          </a:prstGeom>
          <a:blipFill rotWithShape="0">
            <a:blip r:embed="rId78"/>
            <a:stretch>
              <a:fillRect/>
            </a:stretch>
          </a:blipFill>
          <a:ln>
            <a:noFill/>
          </a:ln>
        </p:spPr>
        <p:style>
          <a:lnRef idx="0"/>
          <a:fillRef idx="0"/>
          <a:effectRef idx="0"/>
          <a:fontRef idx="minor"/>
        </p:style>
      </p:sp>
      <p:sp>
        <p:nvSpPr>
          <p:cNvPr id="920" name="CustomShape 316"/>
          <p:cNvSpPr/>
          <p:nvPr/>
        </p:nvSpPr>
        <p:spPr>
          <a:xfrm>
            <a:off x="6932520" y="361512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921" name="CustomShape 317"/>
          <p:cNvSpPr/>
          <p:nvPr/>
        </p:nvSpPr>
        <p:spPr>
          <a:xfrm>
            <a:off x="7199640" y="361800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922" name="CustomShape 318"/>
          <p:cNvSpPr/>
          <p:nvPr/>
        </p:nvSpPr>
        <p:spPr>
          <a:xfrm>
            <a:off x="6921000" y="3613320"/>
            <a:ext cx="162000" cy="10800"/>
          </a:xfrm>
          <a:prstGeom prst="rect">
            <a:avLst/>
          </a:prstGeom>
          <a:blipFill rotWithShape="0">
            <a:blip r:embed="rId79"/>
            <a:stretch>
              <a:fillRect/>
            </a:stretch>
          </a:blipFill>
          <a:ln>
            <a:noFill/>
          </a:ln>
        </p:spPr>
        <p:style>
          <a:lnRef idx="0"/>
          <a:fillRef idx="0"/>
          <a:effectRef idx="0"/>
          <a:fontRef idx="minor"/>
        </p:style>
      </p:sp>
      <p:sp>
        <p:nvSpPr>
          <p:cNvPr id="923" name="CustomShape 319"/>
          <p:cNvSpPr/>
          <p:nvPr/>
        </p:nvSpPr>
        <p:spPr>
          <a:xfrm>
            <a:off x="6934680" y="36234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24" name="CustomShape 320"/>
          <p:cNvSpPr/>
          <p:nvPr/>
        </p:nvSpPr>
        <p:spPr>
          <a:xfrm>
            <a:off x="6921000" y="3621960"/>
            <a:ext cx="138600" cy="5760"/>
          </a:xfrm>
          <a:prstGeom prst="rect">
            <a:avLst/>
          </a:prstGeom>
          <a:blipFill rotWithShape="0">
            <a:blip r:embed="rId80"/>
            <a:stretch>
              <a:fillRect/>
            </a:stretch>
          </a:blipFill>
          <a:ln>
            <a:noFill/>
          </a:ln>
        </p:spPr>
        <p:style>
          <a:lnRef idx="0"/>
          <a:fillRef idx="0"/>
          <a:effectRef idx="0"/>
          <a:fontRef idx="minor"/>
        </p:style>
      </p:sp>
      <p:sp>
        <p:nvSpPr>
          <p:cNvPr id="925" name="CustomShape 321"/>
          <p:cNvSpPr/>
          <p:nvPr/>
        </p:nvSpPr>
        <p:spPr>
          <a:xfrm>
            <a:off x="6929280" y="362664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26" name="CustomShape 322"/>
          <p:cNvSpPr/>
          <p:nvPr/>
        </p:nvSpPr>
        <p:spPr>
          <a:xfrm>
            <a:off x="6934680" y="362664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27" name="CustomShape 323"/>
          <p:cNvSpPr/>
          <p:nvPr/>
        </p:nvSpPr>
        <p:spPr>
          <a:xfrm>
            <a:off x="6921000" y="3625200"/>
            <a:ext cx="162000" cy="5760"/>
          </a:xfrm>
          <a:prstGeom prst="rect">
            <a:avLst/>
          </a:prstGeom>
          <a:blipFill rotWithShape="0">
            <a:blip r:embed="rId81"/>
            <a:stretch>
              <a:fillRect/>
            </a:stretch>
          </a:blipFill>
          <a:ln>
            <a:noFill/>
          </a:ln>
        </p:spPr>
        <p:style>
          <a:lnRef idx="0"/>
          <a:fillRef idx="0"/>
          <a:effectRef idx="0"/>
          <a:fontRef idx="minor"/>
        </p:style>
      </p:sp>
      <p:sp>
        <p:nvSpPr>
          <p:cNvPr id="928" name="CustomShape 324"/>
          <p:cNvSpPr/>
          <p:nvPr/>
        </p:nvSpPr>
        <p:spPr>
          <a:xfrm>
            <a:off x="6929280" y="362988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29" name="CustomShape 325"/>
          <p:cNvSpPr/>
          <p:nvPr/>
        </p:nvSpPr>
        <p:spPr>
          <a:xfrm>
            <a:off x="6934680" y="362988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30" name="CustomShape 326"/>
          <p:cNvSpPr/>
          <p:nvPr/>
        </p:nvSpPr>
        <p:spPr>
          <a:xfrm>
            <a:off x="7161840" y="3601800"/>
            <a:ext cx="287640" cy="29160"/>
          </a:xfrm>
          <a:prstGeom prst="rect">
            <a:avLst/>
          </a:prstGeom>
          <a:blipFill rotWithShape="0">
            <a:blip r:embed="rId82"/>
            <a:stretch>
              <a:fillRect/>
            </a:stretch>
          </a:blipFill>
          <a:ln>
            <a:noFill/>
          </a:ln>
        </p:spPr>
        <p:style>
          <a:lnRef idx="0"/>
          <a:fillRef idx="0"/>
          <a:effectRef idx="0"/>
          <a:fontRef idx="minor"/>
        </p:style>
      </p:sp>
      <p:sp>
        <p:nvSpPr>
          <p:cNvPr id="931" name="CustomShape 327"/>
          <p:cNvSpPr/>
          <p:nvPr/>
        </p:nvSpPr>
        <p:spPr>
          <a:xfrm>
            <a:off x="7388640" y="362988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932" name="CustomShape 328"/>
          <p:cNvSpPr/>
          <p:nvPr/>
        </p:nvSpPr>
        <p:spPr>
          <a:xfrm>
            <a:off x="7405560" y="3629880"/>
            <a:ext cx="2880" cy="360"/>
          </a:xfrm>
          <a:custGeom>
            <a:avLst/>
            <a:gdLst/>
            <a:ahLst/>
            <a:rect l="l" t="t" r="r" b="b"/>
            <a:pathLst>
              <a:path w="5079" h="0">
                <a:moveTo>
                  <a:pt x="0" y="0"/>
                </a:moveTo>
                <a:lnTo>
                  <a:pt x="4505" y="0"/>
                </a:lnTo>
              </a:path>
            </a:pathLst>
          </a:custGeom>
          <a:noFill/>
          <a:ln w="4680">
            <a:solidFill>
              <a:srgbClr val="bebdc3"/>
            </a:solidFill>
            <a:round/>
          </a:ln>
        </p:spPr>
        <p:style>
          <a:lnRef idx="0"/>
          <a:fillRef idx="0"/>
          <a:effectRef idx="0"/>
          <a:fontRef idx="minor"/>
        </p:style>
      </p:sp>
      <p:sp>
        <p:nvSpPr>
          <p:cNvPr id="933" name="CustomShape 329"/>
          <p:cNvSpPr/>
          <p:nvPr/>
        </p:nvSpPr>
        <p:spPr>
          <a:xfrm>
            <a:off x="6944040" y="365328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934" name="CustomShape 330"/>
          <p:cNvSpPr/>
          <p:nvPr/>
        </p:nvSpPr>
        <p:spPr>
          <a:xfrm>
            <a:off x="6944040" y="3628080"/>
            <a:ext cx="138600" cy="25920"/>
          </a:xfrm>
          <a:prstGeom prst="rect">
            <a:avLst/>
          </a:prstGeom>
          <a:blipFill rotWithShape="0">
            <a:blip r:embed="rId83"/>
            <a:stretch>
              <a:fillRect/>
            </a:stretch>
          </a:blipFill>
          <a:ln>
            <a:noFill/>
          </a:ln>
        </p:spPr>
        <p:style>
          <a:lnRef idx="0"/>
          <a:fillRef idx="0"/>
          <a:effectRef idx="0"/>
          <a:fontRef idx="minor"/>
        </p:style>
      </p:sp>
      <p:sp>
        <p:nvSpPr>
          <p:cNvPr id="935" name="CustomShape 331"/>
          <p:cNvSpPr/>
          <p:nvPr/>
        </p:nvSpPr>
        <p:spPr>
          <a:xfrm>
            <a:off x="7002360" y="3653280"/>
            <a:ext cx="2880" cy="360"/>
          </a:xfrm>
          <a:custGeom>
            <a:avLst/>
            <a:gdLst/>
            <a:ahLst/>
            <a:rect l="l" t="t" r="r" b="b"/>
            <a:pathLst>
              <a:path w="5079" h="0">
                <a:moveTo>
                  <a:pt x="0" y="0"/>
                </a:moveTo>
                <a:lnTo>
                  <a:pt x="4505" y="0"/>
                </a:lnTo>
              </a:path>
            </a:pathLst>
          </a:custGeom>
          <a:noFill/>
          <a:ln w="4680">
            <a:solidFill>
              <a:srgbClr val="bebeba"/>
            </a:solidFill>
            <a:round/>
          </a:ln>
        </p:spPr>
        <p:style>
          <a:lnRef idx="0"/>
          <a:fillRef idx="0"/>
          <a:effectRef idx="0"/>
          <a:fontRef idx="minor"/>
        </p:style>
      </p:sp>
      <p:sp>
        <p:nvSpPr>
          <p:cNvPr id="936" name="CustomShape 332"/>
          <p:cNvSpPr/>
          <p:nvPr/>
        </p:nvSpPr>
        <p:spPr>
          <a:xfrm>
            <a:off x="7269480" y="3631320"/>
            <a:ext cx="92160" cy="22680"/>
          </a:xfrm>
          <a:prstGeom prst="rect">
            <a:avLst/>
          </a:prstGeom>
          <a:blipFill rotWithShape="0">
            <a:blip r:embed="rId84"/>
            <a:stretch>
              <a:fillRect/>
            </a:stretch>
          </a:blipFill>
          <a:ln>
            <a:noFill/>
          </a:ln>
        </p:spPr>
        <p:style>
          <a:lnRef idx="0"/>
          <a:fillRef idx="0"/>
          <a:effectRef idx="0"/>
          <a:fontRef idx="minor"/>
        </p:style>
      </p:sp>
      <p:sp>
        <p:nvSpPr>
          <p:cNvPr id="937" name="CustomShape 333"/>
          <p:cNvSpPr/>
          <p:nvPr/>
        </p:nvSpPr>
        <p:spPr>
          <a:xfrm>
            <a:off x="6967440" y="3651480"/>
            <a:ext cx="69120" cy="5760"/>
          </a:xfrm>
          <a:prstGeom prst="rect">
            <a:avLst/>
          </a:prstGeom>
          <a:blipFill rotWithShape="0">
            <a:blip r:embed="rId85"/>
            <a:stretch>
              <a:fillRect/>
            </a:stretch>
          </a:blipFill>
          <a:ln>
            <a:noFill/>
          </a:ln>
        </p:spPr>
        <p:style>
          <a:lnRef idx="0"/>
          <a:fillRef idx="0"/>
          <a:effectRef idx="0"/>
          <a:fontRef idx="minor"/>
        </p:style>
      </p:sp>
    </p:spTree>
  </p:cSld>
  <p:transition>
    <p:fade/>
  </p:transition>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79" name="CustomShape 1"/>
          <p:cNvSpPr/>
          <p:nvPr/>
        </p:nvSpPr>
        <p:spPr>
          <a:xfrm>
            <a:off x="2051640" y="313920"/>
            <a:ext cx="7056000" cy="913680"/>
          </a:xfrm>
          <a:prstGeom prst="rect">
            <a:avLst/>
          </a:prstGeom>
          <a:noFill/>
          <a:ln w="9360">
            <a:noFill/>
          </a:ln>
        </p:spPr>
        <p:style>
          <a:lnRef idx="0"/>
          <a:fillRef idx="0"/>
          <a:effectRef idx="0"/>
          <a:fontRef idx="minor"/>
        </p:style>
        <p:txBody>
          <a:bodyPr lIns="90000" rIns="90000" tIns="45000" bIns="45000" anchor="ctr">
            <a:noAutofit/>
          </a:bodyPr>
          <a:p>
            <a:pPr algn="ctr">
              <a:lnSpc>
                <a:spcPct val="100000"/>
              </a:lnSpc>
            </a:pPr>
            <a:r>
              <a:rPr b="1" lang="it-IT" sz="3200" spc="-1" strike="noStrike">
                <a:solidFill>
                  <a:srgbClr val="004080"/>
                </a:solidFill>
                <a:latin typeface="Arial"/>
                <a:ea typeface="ヒラギノ角ゴ Pro W3"/>
              </a:rPr>
              <a:t>High polluted urban environments: Beijing (May-June 2017)</a:t>
            </a:r>
            <a:endParaRPr b="0" lang="it-IT" sz="3200" spc="-1" strike="noStrike">
              <a:latin typeface="Arial"/>
            </a:endParaRPr>
          </a:p>
        </p:txBody>
      </p:sp>
      <p:pic>
        <p:nvPicPr>
          <p:cNvPr id="3880" name="Picture 12" descr=""/>
          <p:cNvPicPr/>
          <p:nvPr/>
        </p:nvPicPr>
        <p:blipFill>
          <a:blip r:embed="rId1"/>
          <a:stretch/>
        </p:blipFill>
        <p:spPr>
          <a:xfrm>
            <a:off x="1080" y="16200"/>
            <a:ext cx="2049840" cy="1290600"/>
          </a:xfrm>
          <a:prstGeom prst="rect">
            <a:avLst/>
          </a:prstGeom>
          <a:ln>
            <a:solidFill>
              <a:srgbClr val="ffffff"/>
            </a:solidFill>
          </a:ln>
          <a:effectLst>
            <a:outerShdw algn="tl" blurRad="292100" dir="2700000" dist="138988" rotWithShape="0">
              <a:srgbClr val="333333">
                <a:alpha val="65000"/>
              </a:srgbClr>
            </a:outerShdw>
          </a:effectLst>
        </p:spPr>
      </p:pic>
      <p:pic>
        <p:nvPicPr>
          <p:cNvPr id="3881" name="Immagine 5" descr=""/>
          <p:cNvPicPr/>
          <p:nvPr/>
        </p:nvPicPr>
        <p:blipFill>
          <a:blip r:embed="rId2"/>
          <a:srcRect l="35825" t="17802" r="5901" b="16401"/>
          <a:stretch/>
        </p:blipFill>
        <p:spPr>
          <a:xfrm>
            <a:off x="323640" y="1412640"/>
            <a:ext cx="8389080" cy="5328000"/>
          </a:xfrm>
          <a:prstGeom prst="rect">
            <a:avLst/>
          </a:prstGeom>
          <a:ln>
            <a:noFill/>
          </a:ln>
        </p:spPr>
      </p:pic>
    </p:spTree>
  </p:cSld>
  <p:transition>
    <p:fade/>
  </p:transition>
  <p:timing>
    <p:tnLst>
      <p:par>
        <p:cTn id="256" dur="indefinite" restart="never" nodeType="tmRoot">
          <p:childTnLst>
            <p:seq>
              <p:cTn id="257" dur="indefinite" nodeType="mainSeq"/>
              <p:prevCondLst>
                <p:cond delay="0" evt="onPrev">
                  <p:tgtEl>
                    <p:sldTgt/>
                  </p:tgtEl>
                </p:cond>
              </p:prevCondLst>
              <p:nextCondLst>
                <p:cond delay="0" evt="onNext">
                  <p:tgtEl>
                    <p:sldTgt/>
                  </p:tgtEl>
                </p:cond>
              </p:nextCondLst>
            </p:seq>
          </p:childTnLst>
        </p:cTn>
      </p:par>
    </p:tnLst>
  </p:timing>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82" name="CustomShape 1"/>
          <p:cNvSpPr/>
          <p:nvPr/>
        </p:nvSpPr>
        <p:spPr>
          <a:xfrm>
            <a:off x="132480" y="-164160"/>
            <a:ext cx="8378280" cy="9136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3200" spc="-1" strike="noStrike">
                <a:solidFill>
                  <a:srgbClr val="004080"/>
                </a:solidFill>
                <a:latin typeface="Arial"/>
                <a:ea typeface="ＭＳ Ｐゴシック"/>
              </a:rPr>
              <a:t>Highly polluted urban environments: Delhi</a:t>
            </a:r>
            <a:endParaRPr b="0" lang="it-IT" sz="3200" spc="-1" strike="noStrike">
              <a:latin typeface="Arial"/>
            </a:endParaRPr>
          </a:p>
        </p:txBody>
      </p:sp>
      <p:sp>
        <p:nvSpPr>
          <p:cNvPr id="3883" name="CustomShape 2"/>
          <p:cNvSpPr/>
          <p:nvPr/>
        </p:nvSpPr>
        <p:spPr>
          <a:xfrm>
            <a:off x="251640" y="2893680"/>
            <a:ext cx="8604360" cy="3015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2400" spc="-1" strike="noStrike">
                <a:solidFill>
                  <a:srgbClr val="ff0000"/>
                </a:solidFill>
                <a:latin typeface="Times New Roman"/>
                <a:ea typeface="ＭＳ Ｐゴシック"/>
              </a:rPr>
              <a:t>The aerosol was collected in two sites</a:t>
            </a:r>
            <a:r>
              <a:rPr b="0" lang="it-IT" sz="2400" spc="-1" strike="noStrike">
                <a:solidFill>
                  <a:srgbClr val="000000"/>
                </a:solidFill>
                <a:latin typeface="Times New Roman"/>
                <a:ea typeface="ＭＳ Ｐゴシック"/>
              </a:rPr>
              <a:t>:</a:t>
            </a:r>
            <a:endParaRPr b="0" lang="it-IT" sz="2400" spc="-1" strike="noStrike">
              <a:latin typeface="Arial"/>
            </a:endParaRPr>
          </a:p>
          <a:p>
            <a:pPr>
              <a:lnSpc>
                <a:spcPct val="100000"/>
              </a:lnSpc>
            </a:pPr>
            <a:endParaRPr b="0" lang="it-IT" sz="2400" spc="-1" strike="noStrike">
              <a:latin typeface="Arial"/>
            </a:endParaRPr>
          </a:p>
          <a:p>
            <a:pPr marL="343080" indent="-342360">
              <a:lnSpc>
                <a:spcPct val="100000"/>
              </a:lnSpc>
              <a:buClr>
                <a:srgbClr val="000000"/>
              </a:buClr>
              <a:buFont typeface="Wingdings" charset="2"/>
              <a:buChar char=""/>
            </a:pPr>
            <a:r>
              <a:rPr b="0" lang="it-IT" sz="2400" spc="-1" strike="noStrike">
                <a:solidFill>
                  <a:srgbClr val="000000"/>
                </a:solidFill>
                <a:latin typeface="Times New Roman"/>
                <a:ea typeface="ＭＳ Ｐゴシック"/>
              </a:rPr>
              <a:t>The urban baseline site in Delhi at the Indian Institute of Technology IIT campus (a “supersite” heavily instrumented)</a:t>
            </a:r>
            <a:endParaRPr b="0" lang="it-IT" sz="2400" spc="-1" strike="noStrike">
              <a:latin typeface="Arial"/>
            </a:endParaRPr>
          </a:p>
          <a:p>
            <a:pPr>
              <a:lnSpc>
                <a:spcPct val="100000"/>
              </a:lnSpc>
            </a:pPr>
            <a:endParaRPr b="0" lang="it-IT" sz="2400" spc="-1" strike="noStrike">
              <a:latin typeface="Arial"/>
            </a:endParaRPr>
          </a:p>
          <a:p>
            <a:pPr marL="343080" indent="-342360">
              <a:lnSpc>
                <a:spcPct val="100000"/>
              </a:lnSpc>
              <a:buClr>
                <a:srgbClr val="000000"/>
              </a:buClr>
              <a:buFont typeface="Wingdings" charset="2"/>
              <a:buChar char=""/>
            </a:pPr>
            <a:r>
              <a:rPr b="0" lang="it-IT" sz="2400" spc="-1" strike="noStrike">
                <a:solidFill>
                  <a:srgbClr val="000000"/>
                </a:solidFill>
                <a:latin typeface="Times New Roman"/>
                <a:ea typeface="ＭＳ Ｐゴシック"/>
              </a:rPr>
              <a:t>The urban centre site at IGDTW which will directly sample emissions from Old Delhi.</a:t>
            </a:r>
            <a:endParaRPr b="0" lang="it-IT" sz="2400" spc="-1" strike="noStrike">
              <a:latin typeface="Arial"/>
            </a:endParaRPr>
          </a:p>
          <a:p>
            <a:pPr>
              <a:lnSpc>
                <a:spcPct val="100000"/>
              </a:lnSpc>
            </a:pPr>
            <a:endParaRPr b="0" lang="it-IT" sz="2400" spc="-1" strike="noStrike">
              <a:latin typeface="Arial"/>
            </a:endParaRPr>
          </a:p>
        </p:txBody>
      </p:sp>
      <p:pic>
        <p:nvPicPr>
          <p:cNvPr id="3884" name="Immagine 7" descr=""/>
          <p:cNvPicPr/>
          <p:nvPr/>
        </p:nvPicPr>
        <p:blipFill>
          <a:blip r:embed="rId1"/>
          <a:stretch/>
        </p:blipFill>
        <p:spPr>
          <a:xfrm>
            <a:off x="979920" y="1536120"/>
            <a:ext cx="3666240" cy="1247040"/>
          </a:xfrm>
          <a:prstGeom prst="rect">
            <a:avLst/>
          </a:prstGeom>
          <a:ln>
            <a:noFill/>
          </a:ln>
        </p:spPr>
      </p:pic>
      <p:pic>
        <p:nvPicPr>
          <p:cNvPr id="3885" name="Immagine 8" descr=""/>
          <p:cNvPicPr/>
          <p:nvPr/>
        </p:nvPicPr>
        <p:blipFill>
          <a:blip r:embed="rId2"/>
          <a:stretch/>
        </p:blipFill>
        <p:spPr>
          <a:xfrm>
            <a:off x="5445720" y="1353240"/>
            <a:ext cx="2971080" cy="1542240"/>
          </a:xfrm>
          <a:prstGeom prst="rect">
            <a:avLst/>
          </a:prstGeom>
          <a:ln>
            <a:noFill/>
          </a:ln>
        </p:spPr>
      </p:pic>
      <p:sp>
        <p:nvSpPr>
          <p:cNvPr id="3886" name="CustomShape 3"/>
          <p:cNvSpPr/>
          <p:nvPr/>
        </p:nvSpPr>
        <p:spPr>
          <a:xfrm>
            <a:off x="395640" y="5195880"/>
            <a:ext cx="7736760" cy="19184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2400" spc="-1" strike="noStrike">
                <a:solidFill>
                  <a:srgbClr val="ff0000"/>
                </a:solidFill>
                <a:latin typeface="Times New Roman"/>
                <a:ea typeface="ＭＳ Ｐゴシック"/>
              </a:rPr>
              <a:t>Two month-long intensive field campaigns : </a:t>
            </a:r>
            <a:endParaRPr b="0" lang="it-IT" sz="2400" spc="-1" strike="noStrike">
              <a:latin typeface="Arial"/>
            </a:endParaRPr>
          </a:p>
          <a:p>
            <a:pPr>
              <a:lnSpc>
                <a:spcPct val="100000"/>
              </a:lnSpc>
            </a:pPr>
            <a:endParaRPr b="0" lang="it-IT" sz="2400" spc="-1" strike="noStrike">
              <a:latin typeface="Arial"/>
            </a:endParaRPr>
          </a:p>
          <a:p>
            <a:pPr marL="343080" indent="-342360">
              <a:lnSpc>
                <a:spcPct val="100000"/>
              </a:lnSpc>
              <a:buClr>
                <a:srgbClr val="000000"/>
              </a:buClr>
              <a:buFont typeface="Wingdings" charset="2"/>
              <a:buChar char=""/>
            </a:pPr>
            <a:r>
              <a:rPr b="0" lang="it-IT" sz="2400" spc="-1" strike="noStrike">
                <a:solidFill>
                  <a:srgbClr val="000000"/>
                </a:solidFill>
                <a:latin typeface="Times New Roman"/>
                <a:ea typeface="ＭＳ Ｐゴシック"/>
              </a:rPr>
              <a:t>10 January - 10 February</a:t>
            </a:r>
            <a:endParaRPr b="0" lang="it-IT" sz="2400" spc="-1" strike="noStrike">
              <a:latin typeface="Arial"/>
            </a:endParaRPr>
          </a:p>
          <a:p>
            <a:pPr marL="343080" indent="-342360">
              <a:lnSpc>
                <a:spcPct val="100000"/>
              </a:lnSpc>
              <a:buClr>
                <a:srgbClr val="000000"/>
              </a:buClr>
              <a:buFont typeface="Wingdings" charset="2"/>
              <a:buChar char=""/>
            </a:pPr>
            <a:r>
              <a:rPr b="0" lang="it-IT" sz="2400" spc="-1" strike="noStrike">
                <a:solidFill>
                  <a:srgbClr val="000000"/>
                </a:solidFill>
                <a:latin typeface="Times New Roman"/>
                <a:ea typeface="ＭＳ Ｐゴシック"/>
              </a:rPr>
              <a:t>20 May -  20 June</a:t>
            </a:r>
            <a:endParaRPr b="0" lang="it-IT" sz="2400" spc="-1" strike="noStrike">
              <a:latin typeface="Arial"/>
            </a:endParaRPr>
          </a:p>
          <a:p>
            <a:pPr algn="ctr">
              <a:lnSpc>
                <a:spcPct val="100000"/>
              </a:lnSpc>
            </a:pPr>
            <a:endParaRPr b="0" lang="it-IT" sz="2400" spc="-1" strike="noStrike">
              <a:latin typeface="Arial"/>
            </a:endParaRPr>
          </a:p>
        </p:txBody>
      </p:sp>
      <p:sp>
        <p:nvSpPr>
          <p:cNvPr id="3887" name="CustomShape 4"/>
          <p:cNvSpPr/>
          <p:nvPr/>
        </p:nvSpPr>
        <p:spPr>
          <a:xfrm>
            <a:off x="35640" y="513720"/>
            <a:ext cx="9144360" cy="19184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2400" spc="-1" strike="noStrike">
                <a:solidFill>
                  <a:srgbClr val="ff0000"/>
                </a:solidFill>
                <a:latin typeface="Times New Roman"/>
                <a:ea typeface="ＭＳ Ｐゴシック"/>
              </a:rPr>
              <a:t>Delhi was recently ranked the most polluted city in the world for air pollution by the WHO. </a:t>
            </a:r>
            <a:endParaRPr b="0" lang="it-IT" sz="2400" spc="-1" strike="noStrike">
              <a:latin typeface="Arial"/>
            </a:endParaRPr>
          </a:p>
          <a:p>
            <a:pPr>
              <a:lnSpc>
                <a:spcPct val="100000"/>
              </a:lnSpc>
            </a:pPr>
            <a:endParaRPr b="0" lang="it-IT" sz="2400" spc="-1" strike="noStrike">
              <a:latin typeface="Arial"/>
            </a:endParaRPr>
          </a:p>
          <a:p>
            <a:pPr>
              <a:lnSpc>
                <a:spcPct val="100000"/>
              </a:lnSpc>
            </a:pPr>
            <a:endParaRPr b="0" lang="it-IT" sz="2400" spc="-1" strike="noStrike">
              <a:latin typeface="Arial"/>
            </a:endParaRPr>
          </a:p>
          <a:p>
            <a:pPr>
              <a:lnSpc>
                <a:spcPct val="100000"/>
              </a:lnSpc>
            </a:pPr>
            <a:endParaRPr b="0" lang="it-IT" sz="2400" spc="-1" strike="noStrike">
              <a:latin typeface="Arial"/>
            </a:endParaRPr>
          </a:p>
        </p:txBody>
      </p:sp>
      <p:pic>
        <p:nvPicPr>
          <p:cNvPr id="3888" name="Picture 2" descr=""/>
          <p:cNvPicPr/>
          <p:nvPr/>
        </p:nvPicPr>
        <p:blipFill>
          <a:blip r:embed="rId3"/>
          <a:stretch/>
        </p:blipFill>
        <p:spPr>
          <a:xfrm>
            <a:off x="2555640" y="935640"/>
            <a:ext cx="390600" cy="404280"/>
          </a:xfrm>
          <a:prstGeom prst="rect">
            <a:avLst/>
          </a:prstGeom>
          <a:ln>
            <a:noFill/>
          </a:ln>
        </p:spPr>
      </p:pic>
      <p:pic>
        <p:nvPicPr>
          <p:cNvPr id="3889" name="Picture 2" descr=""/>
          <p:cNvPicPr/>
          <p:nvPr/>
        </p:nvPicPr>
        <p:blipFill>
          <a:blip r:embed="rId4"/>
          <a:srcRect l="0" t="6548" r="0" b="16508"/>
          <a:stretch/>
        </p:blipFill>
        <p:spPr>
          <a:xfrm>
            <a:off x="6031080" y="913320"/>
            <a:ext cx="496080" cy="407880"/>
          </a:xfrm>
          <a:prstGeom prst="rect">
            <a:avLst/>
          </a:prstGeom>
          <a:ln>
            <a:noFill/>
          </a:ln>
        </p:spPr>
      </p:pic>
    </p:spTree>
  </p:cSld>
  <p:transition>
    <p:fade/>
  </p:transition>
  <p:timing>
    <p:tnLst>
      <p:par>
        <p:cTn id="258" dur="indefinite" restart="never" nodeType="tmRoot">
          <p:childTnLst>
            <p:seq>
              <p:cTn id="259" dur="indefinite" nodeType="mainSeq"/>
              <p:prevCondLst>
                <p:cond delay="0" evt="onPrev">
                  <p:tgtEl>
                    <p:sldTgt/>
                  </p:tgtEl>
                </p:cond>
              </p:prevCondLst>
              <p:nextCondLst>
                <p:cond delay="0" evt="onNext">
                  <p:tgtEl>
                    <p:sldTgt/>
                  </p:tgtEl>
                </p:cond>
              </p:nextCondLst>
            </p:seq>
          </p:childTnLst>
        </p:cTn>
      </p:par>
    </p:tnLst>
  </p:timing>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90" name="CustomShape 1"/>
          <p:cNvSpPr/>
          <p:nvPr/>
        </p:nvSpPr>
        <p:spPr>
          <a:xfrm>
            <a:off x="755640" y="116640"/>
            <a:ext cx="7488000" cy="9136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3200" spc="-1" strike="noStrike">
                <a:solidFill>
                  <a:srgbClr val="004080"/>
                </a:solidFill>
                <a:latin typeface="Arial"/>
                <a:ea typeface="ＭＳ Ｐゴシック"/>
              </a:rPr>
              <a:t>Highly polluted urban environments: Delhi</a:t>
            </a:r>
            <a:endParaRPr b="0" lang="it-IT" sz="3200" spc="-1" strike="noStrike">
              <a:latin typeface="Arial"/>
            </a:endParaRPr>
          </a:p>
        </p:txBody>
      </p:sp>
      <p:pic>
        <p:nvPicPr>
          <p:cNvPr id="3891" name="Immagine 7" descr=""/>
          <p:cNvPicPr/>
          <p:nvPr/>
        </p:nvPicPr>
        <p:blipFill>
          <a:blip r:embed="rId1"/>
          <a:stretch/>
        </p:blipFill>
        <p:spPr>
          <a:xfrm>
            <a:off x="1043640" y="631440"/>
            <a:ext cx="1938240" cy="659160"/>
          </a:xfrm>
          <a:prstGeom prst="rect">
            <a:avLst/>
          </a:prstGeom>
          <a:ln>
            <a:noFill/>
          </a:ln>
        </p:spPr>
      </p:pic>
      <p:pic>
        <p:nvPicPr>
          <p:cNvPr id="3892" name="Immagine 8" descr=""/>
          <p:cNvPicPr/>
          <p:nvPr/>
        </p:nvPicPr>
        <p:blipFill>
          <a:blip r:embed="rId2"/>
          <a:stretch/>
        </p:blipFill>
        <p:spPr>
          <a:xfrm>
            <a:off x="6516360" y="599040"/>
            <a:ext cx="1447560" cy="751320"/>
          </a:xfrm>
          <a:prstGeom prst="rect">
            <a:avLst/>
          </a:prstGeom>
          <a:ln>
            <a:noFill/>
          </a:ln>
        </p:spPr>
      </p:pic>
      <p:grpSp>
        <p:nvGrpSpPr>
          <p:cNvPr id="3893" name="Group 2"/>
          <p:cNvGrpSpPr/>
          <p:nvPr/>
        </p:nvGrpSpPr>
        <p:grpSpPr>
          <a:xfrm>
            <a:off x="409680" y="1290960"/>
            <a:ext cx="7984440" cy="2503800"/>
            <a:chOff x="409680" y="1290960"/>
            <a:chExt cx="7984440" cy="2503800"/>
          </a:xfrm>
        </p:grpSpPr>
        <p:pic>
          <p:nvPicPr>
            <p:cNvPr id="3894" name="Immagine 10" descr=""/>
            <p:cNvPicPr/>
            <p:nvPr/>
          </p:nvPicPr>
          <p:blipFill>
            <a:blip r:embed="rId3"/>
            <a:stretch/>
          </p:blipFill>
          <p:spPr>
            <a:xfrm>
              <a:off x="409680" y="1290960"/>
              <a:ext cx="7984440" cy="1572120"/>
            </a:xfrm>
            <a:prstGeom prst="rect">
              <a:avLst/>
            </a:prstGeom>
            <a:ln>
              <a:noFill/>
            </a:ln>
          </p:spPr>
        </p:pic>
        <p:pic>
          <p:nvPicPr>
            <p:cNvPr id="3895" name="Immagine 12" descr=""/>
            <p:cNvPicPr/>
            <p:nvPr/>
          </p:nvPicPr>
          <p:blipFill>
            <a:blip r:embed="rId4"/>
            <a:stretch/>
          </p:blipFill>
          <p:spPr>
            <a:xfrm>
              <a:off x="409680" y="2227320"/>
              <a:ext cx="7984440" cy="1567440"/>
            </a:xfrm>
            <a:prstGeom prst="rect">
              <a:avLst/>
            </a:prstGeom>
            <a:ln>
              <a:noFill/>
            </a:ln>
          </p:spPr>
        </p:pic>
      </p:grpSp>
      <p:sp>
        <p:nvSpPr>
          <p:cNvPr id="3896" name="CustomShape 3"/>
          <p:cNvSpPr/>
          <p:nvPr/>
        </p:nvSpPr>
        <p:spPr>
          <a:xfrm>
            <a:off x="1070640" y="1340640"/>
            <a:ext cx="1151280" cy="211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800" spc="-1" strike="noStrike">
                <a:solidFill>
                  <a:srgbClr val="000000"/>
                </a:solidFill>
                <a:latin typeface="Times New Roman"/>
                <a:ea typeface="ＭＳ Ｐゴシック"/>
              </a:rPr>
              <a:t>40 </a:t>
            </a:r>
            <a:r>
              <a:rPr b="0" lang="it-IT" sz="800" spc="-1" strike="noStrike">
                <a:solidFill>
                  <a:srgbClr val="000000"/>
                </a:solidFill>
                <a:latin typeface="Symbol"/>
                <a:ea typeface="ＭＳ Ｐゴシック"/>
              </a:rPr>
              <a:t>m</a:t>
            </a:r>
            <a:r>
              <a:rPr b="0" lang="it-IT" sz="800" spc="-1" strike="noStrike">
                <a:solidFill>
                  <a:srgbClr val="000000"/>
                </a:solidFill>
                <a:latin typeface="Times New Roman"/>
                <a:ea typeface="ＭＳ Ｐゴシック"/>
              </a:rPr>
              <a:t>g/m</a:t>
            </a:r>
            <a:r>
              <a:rPr b="0" lang="it-IT" sz="800" spc="-1" strike="noStrike" baseline="30000">
                <a:solidFill>
                  <a:srgbClr val="000000"/>
                </a:solidFill>
                <a:latin typeface="Times New Roman"/>
                <a:ea typeface="ＭＳ Ｐゴシック"/>
              </a:rPr>
              <a:t>3</a:t>
            </a:r>
            <a:r>
              <a:rPr b="0" lang="it-IT" sz="800" spc="-1" strike="noStrike">
                <a:solidFill>
                  <a:srgbClr val="000000"/>
                </a:solidFill>
                <a:latin typeface="Times New Roman"/>
                <a:ea typeface="ＭＳ Ｐゴシック"/>
              </a:rPr>
              <a:t>!!</a:t>
            </a:r>
            <a:endParaRPr b="0" lang="it-IT" sz="800" spc="-1" strike="noStrike">
              <a:latin typeface="Arial"/>
            </a:endParaRPr>
          </a:p>
        </p:txBody>
      </p:sp>
      <p:sp>
        <p:nvSpPr>
          <p:cNvPr id="3897" name="CustomShape 4"/>
          <p:cNvSpPr/>
          <p:nvPr/>
        </p:nvSpPr>
        <p:spPr>
          <a:xfrm>
            <a:off x="1358640" y="1556280"/>
            <a:ext cx="287280" cy="360"/>
          </a:xfrm>
          <a:custGeom>
            <a:avLst/>
            <a:gdLst/>
            <a:ahLst/>
            <a:rect l="l" t="t" r="r" b="b"/>
            <a:pathLst>
              <a:path w="21600" h="21600">
                <a:moveTo>
                  <a:pt x="0" y="0"/>
                </a:moveTo>
                <a:lnTo>
                  <a:pt x="21600" y="21600"/>
                </a:lnTo>
              </a:path>
            </a:pathLst>
          </a:custGeom>
          <a:solidFill>
            <a:schemeClr val="accent1"/>
          </a:solidFill>
          <a:ln w="9360">
            <a:solidFill>
              <a:schemeClr val="tx1"/>
            </a:solidFill>
            <a:round/>
            <a:tailEnd len="med" type="triangle" w="med"/>
          </a:ln>
        </p:spPr>
        <p:style>
          <a:lnRef idx="0"/>
          <a:fillRef idx="0"/>
          <a:effectRef idx="0"/>
          <a:fontRef idx="minor"/>
        </p:style>
      </p:sp>
      <p:sp>
        <p:nvSpPr>
          <p:cNvPr id="3898" name="CustomShape 5"/>
          <p:cNvSpPr/>
          <p:nvPr/>
        </p:nvSpPr>
        <p:spPr>
          <a:xfrm>
            <a:off x="1691640" y="2361240"/>
            <a:ext cx="1151280" cy="211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800" spc="-1" strike="noStrike">
                <a:solidFill>
                  <a:srgbClr val="000000"/>
                </a:solidFill>
                <a:latin typeface="Times New Roman"/>
                <a:ea typeface="ＭＳ Ｐゴシック"/>
              </a:rPr>
              <a:t>50 </a:t>
            </a:r>
            <a:r>
              <a:rPr b="0" lang="it-IT" sz="800" spc="-1" strike="noStrike">
                <a:solidFill>
                  <a:srgbClr val="000000"/>
                </a:solidFill>
                <a:latin typeface="Symbol"/>
                <a:ea typeface="ＭＳ Ｐゴシック"/>
              </a:rPr>
              <a:t>m</a:t>
            </a:r>
            <a:r>
              <a:rPr b="0" lang="it-IT" sz="800" spc="-1" strike="noStrike">
                <a:solidFill>
                  <a:srgbClr val="000000"/>
                </a:solidFill>
                <a:latin typeface="Times New Roman"/>
                <a:ea typeface="ＭＳ Ｐゴシック"/>
              </a:rPr>
              <a:t>g/m</a:t>
            </a:r>
            <a:r>
              <a:rPr b="0" lang="it-IT" sz="800" spc="-1" strike="noStrike" baseline="30000">
                <a:solidFill>
                  <a:srgbClr val="000000"/>
                </a:solidFill>
                <a:latin typeface="Times New Roman"/>
                <a:ea typeface="ＭＳ Ｐゴシック"/>
              </a:rPr>
              <a:t>3</a:t>
            </a:r>
            <a:r>
              <a:rPr b="0" lang="it-IT" sz="800" spc="-1" strike="noStrike">
                <a:solidFill>
                  <a:srgbClr val="000000"/>
                </a:solidFill>
                <a:latin typeface="Times New Roman"/>
                <a:ea typeface="ＭＳ Ｐゴシック"/>
              </a:rPr>
              <a:t>!!</a:t>
            </a:r>
            <a:endParaRPr b="0" lang="it-IT" sz="800" spc="-1" strike="noStrike">
              <a:latin typeface="Arial"/>
            </a:endParaRPr>
          </a:p>
        </p:txBody>
      </p:sp>
      <p:sp>
        <p:nvSpPr>
          <p:cNvPr id="3899" name="CustomShape 6"/>
          <p:cNvSpPr/>
          <p:nvPr/>
        </p:nvSpPr>
        <p:spPr>
          <a:xfrm>
            <a:off x="2013120" y="2576520"/>
            <a:ext cx="287280" cy="360"/>
          </a:xfrm>
          <a:custGeom>
            <a:avLst/>
            <a:gdLst/>
            <a:ahLst/>
            <a:rect l="l" t="t" r="r" b="b"/>
            <a:pathLst>
              <a:path w="21600" h="21600">
                <a:moveTo>
                  <a:pt x="0" y="0"/>
                </a:moveTo>
                <a:lnTo>
                  <a:pt x="21600" y="21600"/>
                </a:lnTo>
              </a:path>
            </a:pathLst>
          </a:custGeom>
          <a:solidFill>
            <a:schemeClr val="accent1"/>
          </a:solidFill>
          <a:ln w="9360">
            <a:solidFill>
              <a:schemeClr val="tx1"/>
            </a:solidFill>
            <a:round/>
            <a:tailEnd len="med" type="triangle" w="med"/>
          </a:ln>
        </p:spPr>
        <p:style>
          <a:lnRef idx="0"/>
          <a:fillRef idx="0"/>
          <a:effectRef idx="0"/>
          <a:fontRef idx="minor"/>
        </p:style>
      </p:sp>
      <p:pic>
        <p:nvPicPr>
          <p:cNvPr id="3900" name="Immagine 14" descr=""/>
          <p:cNvPicPr/>
          <p:nvPr/>
        </p:nvPicPr>
        <p:blipFill>
          <a:blip r:embed="rId5"/>
          <a:stretch/>
        </p:blipFill>
        <p:spPr>
          <a:xfrm>
            <a:off x="409680" y="3187800"/>
            <a:ext cx="7984440" cy="1599480"/>
          </a:xfrm>
          <a:prstGeom prst="rect">
            <a:avLst/>
          </a:prstGeom>
          <a:ln>
            <a:noFill/>
          </a:ln>
        </p:spPr>
      </p:pic>
      <p:pic>
        <p:nvPicPr>
          <p:cNvPr id="3901" name="Immagine 18" descr=""/>
          <p:cNvPicPr/>
          <p:nvPr/>
        </p:nvPicPr>
        <p:blipFill>
          <a:blip r:embed="rId6"/>
          <a:stretch/>
        </p:blipFill>
        <p:spPr>
          <a:xfrm>
            <a:off x="409680" y="4157640"/>
            <a:ext cx="7984440" cy="1579680"/>
          </a:xfrm>
          <a:prstGeom prst="rect">
            <a:avLst/>
          </a:prstGeom>
          <a:ln>
            <a:noFill/>
          </a:ln>
        </p:spPr>
      </p:pic>
      <p:pic>
        <p:nvPicPr>
          <p:cNvPr id="3902" name="Immagine 19" descr=""/>
          <p:cNvPicPr/>
          <p:nvPr/>
        </p:nvPicPr>
        <p:blipFill>
          <a:blip r:embed="rId7"/>
          <a:stretch/>
        </p:blipFill>
        <p:spPr>
          <a:xfrm>
            <a:off x="421920" y="5133600"/>
            <a:ext cx="7984440" cy="1587240"/>
          </a:xfrm>
          <a:prstGeom prst="rect">
            <a:avLst/>
          </a:prstGeom>
          <a:ln>
            <a:noFill/>
          </a:ln>
        </p:spPr>
      </p:pic>
    </p:spTree>
  </p:cSld>
  <p:transition>
    <p:fade/>
  </p:transition>
  <p:timing>
    <p:tnLst>
      <p:par>
        <p:cTn id="260" dur="indefinite" restart="never" nodeType="tmRoot">
          <p:childTnLst>
            <p:seq>
              <p:cTn id="261" dur="indefinite" nodeType="mainSeq"/>
              <p:prevCondLst>
                <p:cond delay="0" evt="onPrev">
                  <p:tgtEl>
                    <p:sldTgt/>
                  </p:tgtEl>
                </p:cond>
              </p:prevCondLst>
              <p:nextCondLst>
                <p:cond delay="0" evt="onNext">
                  <p:tgtEl>
                    <p:sldTgt/>
                  </p:tgtEl>
                </p:cond>
              </p:nextCondLst>
            </p:seq>
          </p:childTnLst>
        </p:cTn>
      </p:par>
    </p:tnLst>
  </p:timing>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903" name="Immagine 26" descr=""/>
          <p:cNvPicPr/>
          <p:nvPr/>
        </p:nvPicPr>
        <p:blipFill>
          <a:blip r:embed="rId1"/>
          <a:stretch/>
        </p:blipFill>
        <p:spPr>
          <a:xfrm>
            <a:off x="467640" y="332640"/>
            <a:ext cx="3623760" cy="832680"/>
          </a:xfrm>
          <a:prstGeom prst="rect">
            <a:avLst/>
          </a:prstGeom>
          <a:ln>
            <a:noFill/>
          </a:ln>
        </p:spPr>
      </p:pic>
      <p:pic>
        <p:nvPicPr>
          <p:cNvPr id="3904" name="Immagine 27" descr=""/>
          <p:cNvPicPr/>
          <p:nvPr/>
        </p:nvPicPr>
        <p:blipFill>
          <a:blip r:embed="rId2"/>
          <a:stretch/>
        </p:blipFill>
        <p:spPr>
          <a:xfrm>
            <a:off x="484560" y="1124640"/>
            <a:ext cx="3628440" cy="837720"/>
          </a:xfrm>
          <a:prstGeom prst="rect">
            <a:avLst/>
          </a:prstGeom>
          <a:ln>
            <a:noFill/>
          </a:ln>
        </p:spPr>
      </p:pic>
      <p:pic>
        <p:nvPicPr>
          <p:cNvPr id="3905" name="Immagine 28" descr=""/>
          <p:cNvPicPr/>
          <p:nvPr/>
        </p:nvPicPr>
        <p:blipFill>
          <a:blip r:embed="rId3"/>
          <a:stretch/>
        </p:blipFill>
        <p:spPr>
          <a:xfrm>
            <a:off x="466560" y="1917000"/>
            <a:ext cx="3628440" cy="837720"/>
          </a:xfrm>
          <a:prstGeom prst="rect">
            <a:avLst/>
          </a:prstGeom>
          <a:ln>
            <a:noFill/>
          </a:ln>
        </p:spPr>
      </p:pic>
      <p:pic>
        <p:nvPicPr>
          <p:cNvPr id="3906" name="Immagine 29" descr=""/>
          <p:cNvPicPr/>
          <p:nvPr/>
        </p:nvPicPr>
        <p:blipFill>
          <a:blip r:embed="rId4"/>
          <a:stretch/>
        </p:blipFill>
        <p:spPr>
          <a:xfrm>
            <a:off x="456840" y="2709000"/>
            <a:ext cx="3628440" cy="837720"/>
          </a:xfrm>
          <a:prstGeom prst="rect">
            <a:avLst/>
          </a:prstGeom>
          <a:ln>
            <a:noFill/>
          </a:ln>
        </p:spPr>
      </p:pic>
      <p:pic>
        <p:nvPicPr>
          <p:cNvPr id="3907" name="Immagine 30" descr=""/>
          <p:cNvPicPr/>
          <p:nvPr/>
        </p:nvPicPr>
        <p:blipFill>
          <a:blip r:embed="rId5"/>
          <a:stretch/>
        </p:blipFill>
        <p:spPr>
          <a:xfrm>
            <a:off x="456120" y="3520080"/>
            <a:ext cx="3628440" cy="837720"/>
          </a:xfrm>
          <a:prstGeom prst="rect">
            <a:avLst/>
          </a:prstGeom>
          <a:ln>
            <a:noFill/>
          </a:ln>
        </p:spPr>
      </p:pic>
      <p:pic>
        <p:nvPicPr>
          <p:cNvPr id="3908" name="Immagine 31" descr=""/>
          <p:cNvPicPr/>
          <p:nvPr/>
        </p:nvPicPr>
        <p:blipFill>
          <a:blip r:embed="rId6"/>
          <a:stretch/>
        </p:blipFill>
        <p:spPr>
          <a:xfrm>
            <a:off x="504720" y="4293000"/>
            <a:ext cx="3631680" cy="839880"/>
          </a:xfrm>
          <a:prstGeom prst="rect">
            <a:avLst/>
          </a:prstGeom>
          <a:ln>
            <a:noFill/>
          </a:ln>
        </p:spPr>
      </p:pic>
      <p:pic>
        <p:nvPicPr>
          <p:cNvPr id="3909" name="Immagine 32" descr=""/>
          <p:cNvPicPr/>
          <p:nvPr/>
        </p:nvPicPr>
        <p:blipFill>
          <a:blip r:embed="rId7"/>
          <a:stretch/>
        </p:blipFill>
        <p:spPr>
          <a:xfrm>
            <a:off x="504720" y="5110560"/>
            <a:ext cx="3631680" cy="839880"/>
          </a:xfrm>
          <a:prstGeom prst="rect">
            <a:avLst/>
          </a:prstGeom>
          <a:ln>
            <a:noFill/>
          </a:ln>
        </p:spPr>
      </p:pic>
      <p:pic>
        <p:nvPicPr>
          <p:cNvPr id="3910" name="Immagine 33" descr=""/>
          <p:cNvPicPr/>
          <p:nvPr/>
        </p:nvPicPr>
        <p:blipFill>
          <a:blip r:embed="rId8"/>
          <a:stretch/>
        </p:blipFill>
        <p:spPr>
          <a:xfrm>
            <a:off x="493560" y="5923440"/>
            <a:ext cx="3631680" cy="839880"/>
          </a:xfrm>
          <a:prstGeom prst="rect">
            <a:avLst/>
          </a:prstGeom>
          <a:ln>
            <a:noFill/>
          </a:ln>
        </p:spPr>
      </p:pic>
      <p:pic>
        <p:nvPicPr>
          <p:cNvPr id="3911" name="Immagine 37" descr=""/>
          <p:cNvPicPr/>
          <p:nvPr/>
        </p:nvPicPr>
        <p:blipFill>
          <a:blip r:embed="rId9"/>
          <a:stretch/>
        </p:blipFill>
        <p:spPr>
          <a:xfrm>
            <a:off x="4169520" y="400320"/>
            <a:ext cx="2922120" cy="837720"/>
          </a:xfrm>
          <a:prstGeom prst="rect">
            <a:avLst/>
          </a:prstGeom>
          <a:ln>
            <a:noFill/>
          </a:ln>
        </p:spPr>
      </p:pic>
      <p:pic>
        <p:nvPicPr>
          <p:cNvPr id="3912" name="Immagine 38" descr=""/>
          <p:cNvPicPr/>
          <p:nvPr/>
        </p:nvPicPr>
        <p:blipFill>
          <a:blip r:embed="rId10"/>
          <a:stretch/>
        </p:blipFill>
        <p:spPr>
          <a:xfrm>
            <a:off x="4156920" y="1192680"/>
            <a:ext cx="2923200" cy="837000"/>
          </a:xfrm>
          <a:prstGeom prst="rect">
            <a:avLst/>
          </a:prstGeom>
          <a:ln>
            <a:noFill/>
          </a:ln>
        </p:spPr>
      </p:pic>
      <p:pic>
        <p:nvPicPr>
          <p:cNvPr id="3913" name="Immagine 39" descr=""/>
          <p:cNvPicPr/>
          <p:nvPr/>
        </p:nvPicPr>
        <p:blipFill>
          <a:blip r:embed="rId11"/>
          <a:stretch/>
        </p:blipFill>
        <p:spPr>
          <a:xfrm>
            <a:off x="4170240" y="1925280"/>
            <a:ext cx="2921400" cy="838080"/>
          </a:xfrm>
          <a:prstGeom prst="rect">
            <a:avLst/>
          </a:prstGeom>
          <a:ln>
            <a:noFill/>
          </a:ln>
        </p:spPr>
      </p:pic>
      <p:pic>
        <p:nvPicPr>
          <p:cNvPr id="3914" name="Immagine 40" descr=""/>
          <p:cNvPicPr/>
          <p:nvPr/>
        </p:nvPicPr>
        <p:blipFill>
          <a:blip r:embed="rId12"/>
          <a:stretch/>
        </p:blipFill>
        <p:spPr>
          <a:xfrm>
            <a:off x="4146480" y="2709720"/>
            <a:ext cx="2922120" cy="837000"/>
          </a:xfrm>
          <a:prstGeom prst="rect">
            <a:avLst/>
          </a:prstGeom>
          <a:ln>
            <a:noFill/>
          </a:ln>
        </p:spPr>
      </p:pic>
      <p:pic>
        <p:nvPicPr>
          <p:cNvPr id="3915" name="Immagine 41" descr=""/>
          <p:cNvPicPr/>
          <p:nvPr/>
        </p:nvPicPr>
        <p:blipFill>
          <a:blip r:embed="rId13"/>
          <a:stretch/>
        </p:blipFill>
        <p:spPr>
          <a:xfrm>
            <a:off x="4146120" y="3525840"/>
            <a:ext cx="2921400" cy="838800"/>
          </a:xfrm>
          <a:prstGeom prst="rect">
            <a:avLst/>
          </a:prstGeom>
          <a:ln>
            <a:noFill/>
          </a:ln>
        </p:spPr>
      </p:pic>
      <p:pic>
        <p:nvPicPr>
          <p:cNvPr id="3916" name="Immagine 42" descr=""/>
          <p:cNvPicPr/>
          <p:nvPr/>
        </p:nvPicPr>
        <p:blipFill>
          <a:blip r:embed="rId14"/>
          <a:stretch/>
        </p:blipFill>
        <p:spPr>
          <a:xfrm>
            <a:off x="4140000" y="4293000"/>
            <a:ext cx="2922120" cy="837720"/>
          </a:xfrm>
          <a:prstGeom prst="rect">
            <a:avLst/>
          </a:prstGeom>
          <a:ln>
            <a:noFill/>
          </a:ln>
        </p:spPr>
      </p:pic>
      <p:pic>
        <p:nvPicPr>
          <p:cNvPr id="3917" name="Immagine 44" descr=""/>
          <p:cNvPicPr/>
          <p:nvPr/>
        </p:nvPicPr>
        <p:blipFill>
          <a:blip r:embed="rId15"/>
          <a:stretch/>
        </p:blipFill>
        <p:spPr>
          <a:xfrm>
            <a:off x="4160160" y="5085360"/>
            <a:ext cx="2922120" cy="837720"/>
          </a:xfrm>
          <a:prstGeom prst="rect">
            <a:avLst/>
          </a:prstGeom>
          <a:ln>
            <a:noFill/>
          </a:ln>
        </p:spPr>
      </p:pic>
      <p:pic>
        <p:nvPicPr>
          <p:cNvPr id="3918" name="Immagine 45" descr=""/>
          <p:cNvPicPr/>
          <p:nvPr/>
        </p:nvPicPr>
        <p:blipFill>
          <a:blip r:embed="rId16"/>
          <a:stretch/>
        </p:blipFill>
        <p:spPr>
          <a:xfrm>
            <a:off x="4120920" y="5974920"/>
            <a:ext cx="2922120" cy="837720"/>
          </a:xfrm>
          <a:prstGeom prst="rect">
            <a:avLst/>
          </a:prstGeom>
          <a:ln>
            <a:noFill/>
          </a:ln>
        </p:spPr>
      </p:pic>
      <p:sp>
        <p:nvSpPr>
          <p:cNvPr id="3919" name="CustomShape 1"/>
          <p:cNvSpPr/>
          <p:nvPr/>
        </p:nvSpPr>
        <p:spPr>
          <a:xfrm>
            <a:off x="6914160" y="2993400"/>
            <a:ext cx="2379960" cy="913680"/>
          </a:xfrm>
          <a:prstGeom prst="rect">
            <a:avLst/>
          </a:prstGeom>
          <a:noFill/>
          <a:ln w="9360">
            <a:noFill/>
          </a:ln>
        </p:spPr>
        <p:style>
          <a:lnRef idx="0"/>
          <a:fillRef idx="0"/>
          <a:effectRef idx="0"/>
          <a:fontRef idx="minor"/>
        </p:style>
        <p:txBody>
          <a:bodyPr lIns="90000" rIns="90000" tIns="45000" bIns="45000" anchor="ctr">
            <a:noAutofit/>
          </a:bodyPr>
          <a:p>
            <a:pPr algn="ctr">
              <a:lnSpc>
                <a:spcPct val="100000"/>
              </a:lnSpc>
            </a:pPr>
            <a:r>
              <a:rPr b="1" lang="it-IT" sz="2400" spc="-1" strike="noStrike">
                <a:solidFill>
                  <a:srgbClr val="004080"/>
                </a:solidFill>
                <a:latin typeface="Arial"/>
                <a:ea typeface="ヒラギノ角ゴ Pro W3"/>
              </a:rPr>
              <a:t>Identification of the Aerosol sources in Delhi</a:t>
            </a:r>
            <a:endParaRPr b="0" lang="it-IT" sz="2400" spc="-1" strike="noStrike">
              <a:latin typeface="Arial"/>
            </a:endParaRPr>
          </a:p>
        </p:txBody>
      </p:sp>
      <p:pic>
        <p:nvPicPr>
          <p:cNvPr id="3920" name="Immagine 18" descr=""/>
          <p:cNvPicPr/>
          <p:nvPr/>
        </p:nvPicPr>
        <p:blipFill>
          <a:blip r:embed="rId17"/>
          <a:stretch/>
        </p:blipFill>
        <p:spPr>
          <a:xfrm>
            <a:off x="7080840" y="919440"/>
            <a:ext cx="1938240" cy="659160"/>
          </a:xfrm>
          <a:prstGeom prst="rect">
            <a:avLst/>
          </a:prstGeom>
          <a:ln>
            <a:noFill/>
          </a:ln>
        </p:spPr>
      </p:pic>
      <p:pic>
        <p:nvPicPr>
          <p:cNvPr id="3921" name="Immagine 19" descr=""/>
          <p:cNvPicPr/>
          <p:nvPr/>
        </p:nvPicPr>
        <p:blipFill>
          <a:blip r:embed="rId18"/>
          <a:stretch/>
        </p:blipFill>
        <p:spPr>
          <a:xfrm>
            <a:off x="7380360" y="4941000"/>
            <a:ext cx="1447560" cy="751320"/>
          </a:xfrm>
          <a:prstGeom prst="rect">
            <a:avLst/>
          </a:prstGeom>
          <a:ln>
            <a:noFill/>
          </a:ln>
        </p:spPr>
      </p:pic>
    </p:spTree>
  </p:cSld>
  <mc:AlternateContent>
    <mc:Choice Requires="p14">
      <p:transition spd="slow" p14:dur="2000"/>
    </mc:Choice>
    <mc:Fallback>
      <p:transition spd="slow"/>
    </mc:Fallback>
  </mc:AlternateContent>
  <p:timing>
    <p:tnLst>
      <p:par>
        <p:cTn id="262" dur="indefinite" restart="never" nodeType="tmRoot">
          <p:childTnLst>
            <p:seq>
              <p:cTn id="263" dur="indefinite" nodeType="mainSeq"/>
              <p:prevCondLst>
                <p:cond delay="0" evt="onPrev">
                  <p:tgtEl>
                    <p:sldTgt/>
                  </p:tgtEl>
                </p:cond>
              </p:prevCondLst>
              <p:nextCondLst>
                <p:cond delay="0" evt="onNext">
                  <p:tgtEl>
                    <p:sldTgt/>
                  </p:tgtEl>
                </p:cond>
              </p:nextCondLst>
            </p:seq>
          </p:childTnLst>
        </p:cTn>
      </p:par>
    </p:tnLst>
  </p:timing>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2" name="CustomShape 1"/>
          <p:cNvSpPr/>
          <p:nvPr/>
        </p:nvSpPr>
        <p:spPr>
          <a:xfrm>
            <a:off x="251640" y="3717000"/>
            <a:ext cx="8640360" cy="638640"/>
          </a:xfrm>
          <a:prstGeom prst="rect">
            <a:avLst/>
          </a:prstGeom>
          <a:solidFill>
            <a:srgbClr val="ffff00">
              <a:alpha val="75000"/>
            </a:srgbClr>
          </a:solidFill>
          <a:ln>
            <a:noFill/>
          </a:ln>
        </p:spPr>
        <p:style>
          <a:lnRef idx="0"/>
          <a:fillRef idx="0"/>
          <a:effectRef idx="0"/>
          <a:fontRef idx="minor"/>
        </p:style>
        <p:txBody>
          <a:bodyPr lIns="90000" rIns="90000" tIns="45000" bIns="45000">
            <a:spAutoFit/>
          </a:bodyPr>
          <a:p>
            <a:pPr>
              <a:lnSpc>
                <a:spcPct val="100000"/>
              </a:lnSpc>
            </a:pPr>
            <a:endParaRPr b="0" lang="it-IT" sz="1800" spc="-1" strike="noStrike">
              <a:latin typeface="Arial"/>
            </a:endParaRPr>
          </a:p>
          <a:p>
            <a:pPr>
              <a:lnSpc>
                <a:spcPct val="100000"/>
              </a:lnSpc>
            </a:pPr>
            <a:endParaRPr b="0" lang="it-IT" sz="1800" spc="-1" strike="noStrike">
              <a:latin typeface="Arial"/>
            </a:endParaRPr>
          </a:p>
        </p:txBody>
      </p:sp>
      <p:sp>
        <p:nvSpPr>
          <p:cNvPr id="3923" name="CustomShape 2"/>
          <p:cNvSpPr/>
          <p:nvPr/>
        </p:nvSpPr>
        <p:spPr>
          <a:xfrm>
            <a:off x="539640" y="0"/>
            <a:ext cx="8063640" cy="6340320"/>
          </a:xfrm>
          <a:prstGeom prst="rect">
            <a:avLst/>
          </a:prstGeom>
          <a:noFill/>
          <a:ln>
            <a:noFill/>
          </a:ln>
        </p:spPr>
        <p:style>
          <a:lnRef idx="0"/>
          <a:fillRef idx="0"/>
          <a:effectRef idx="0"/>
          <a:fontRef idx="minor"/>
        </p:style>
        <p:txBody>
          <a:bodyPr lIns="90000" rIns="90000" tIns="45000" bIns="45000">
            <a:spAutoFit/>
          </a:bodyPr>
          <a:p>
            <a:pPr algn="ctr">
              <a:lnSpc>
                <a:spcPct val="100000"/>
              </a:lnSpc>
            </a:pPr>
            <a:endParaRPr b="0" lang="it-IT" sz="1800" spc="-1" strike="noStrike">
              <a:latin typeface="Arial"/>
            </a:endParaRPr>
          </a:p>
          <a:p>
            <a:pPr marL="216000" indent="-215640" algn="ctr">
              <a:lnSpc>
                <a:spcPct val="100000"/>
              </a:lnSpc>
              <a:buClr>
                <a:srgbClr val="ffff00"/>
              </a:buClr>
              <a:buFont typeface="Arial"/>
              <a:buChar char="•"/>
            </a:pPr>
            <a:r>
              <a:rPr b="0" lang="it-IT" sz="2400" spc="-1" strike="noStrike">
                <a:solidFill>
                  <a:srgbClr val="ffff00"/>
                </a:solidFill>
                <a:latin typeface="Times New Roman"/>
                <a:ea typeface="ＭＳ Ｐゴシック"/>
              </a:rPr>
              <a:t> </a:t>
            </a:r>
            <a:r>
              <a:rPr b="0" lang="it-IT" sz="2400" spc="-1" strike="noStrike">
                <a:solidFill>
                  <a:srgbClr val="ffff00"/>
                </a:solidFill>
                <a:latin typeface="Times New Roman"/>
                <a:ea typeface="ＭＳ Ｐゴシック"/>
              </a:rPr>
              <a:t>IBA techniques (PIXE) must be used when their application can give unique information or can give final results in a far simpler way respect to other competing techniques</a:t>
            </a:r>
            <a:endParaRPr b="0" lang="it-IT" sz="2400" spc="-1" strike="noStrike">
              <a:latin typeface="Arial"/>
            </a:endParaRPr>
          </a:p>
          <a:p>
            <a:pPr>
              <a:lnSpc>
                <a:spcPct val="100000"/>
              </a:lnSpc>
            </a:pPr>
            <a:endParaRPr b="0" lang="it-IT" sz="2400" spc="-1" strike="noStrike">
              <a:latin typeface="Arial"/>
            </a:endParaRPr>
          </a:p>
          <a:p>
            <a:pPr>
              <a:lnSpc>
                <a:spcPct val="100000"/>
              </a:lnSpc>
            </a:pPr>
            <a:r>
              <a:rPr b="0" lang="it-IT" sz="1800" spc="-1" strike="noStrike">
                <a:solidFill>
                  <a:srgbClr val="ffffff"/>
                </a:solidFill>
                <a:latin typeface="Times New Roman"/>
                <a:ea typeface="ＭＳ Ｐゴシック"/>
              </a:rPr>
              <a:t> </a:t>
            </a:r>
            <a:endParaRPr b="0" lang="it-IT" sz="1800" spc="-1" strike="noStrike">
              <a:latin typeface="Arial"/>
            </a:endParaRPr>
          </a:p>
          <a:p>
            <a:pPr marL="216000" indent="-215640">
              <a:lnSpc>
                <a:spcPct val="100000"/>
              </a:lnSpc>
              <a:buClr>
                <a:srgbClr val="ffffff"/>
              </a:buClr>
              <a:buFont typeface="Wingdings" charset="2"/>
              <a:buChar char=""/>
            </a:pPr>
            <a:r>
              <a:rPr b="0" lang="it-IT" sz="1800" spc="-1" strike="noStrike">
                <a:solidFill>
                  <a:srgbClr val="ffffff"/>
                </a:solidFill>
                <a:latin typeface="Times New Roman"/>
                <a:ea typeface="ＭＳ Ｐゴシック"/>
              </a:rPr>
              <a:t> </a:t>
            </a:r>
            <a:r>
              <a:rPr b="1" lang="it-IT" sz="2000" spc="-1" strike="noStrike">
                <a:solidFill>
                  <a:srgbClr val="92d050"/>
                </a:solidFill>
                <a:latin typeface="Times New Roman"/>
                <a:ea typeface="ＭＳ Ｐゴシック"/>
              </a:rPr>
              <a:t>Very short measuring time </a:t>
            </a:r>
            <a:r>
              <a:rPr b="1" i="1" lang="it-IT" sz="2000" spc="-1" strike="noStrike">
                <a:solidFill>
                  <a:srgbClr val="99ffcc"/>
                </a:solidFill>
                <a:latin typeface="Times New Roman"/>
                <a:ea typeface="ＭＳ Ｐゴシック"/>
              </a:rPr>
              <a:t>(~ 60 sec respect to several minutes or hours) </a:t>
            </a:r>
            <a:r>
              <a:rPr b="0" lang="it-IT" sz="2000" spc="-1" strike="noStrike">
                <a:solidFill>
                  <a:srgbClr val="ffffff"/>
                </a:solidFill>
                <a:latin typeface="Times New Roman"/>
                <a:ea typeface="ＭＳ Ｐゴシック"/>
              </a:rPr>
              <a:t>: </a:t>
            </a:r>
            <a:r>
              <a:rPr b="0" lang="it-IT" sz="2000" spc="-1" strike="noStrike" u="sng">
                <a:solidFill>
                  <a:srgbClr val="ffffff"/>
                </a:solidFill>
                <a:uFillTx/>
                <a:latin typeface="Times New Roman"/>
                <a:ea typeface="ＭＳ Ｐゴシック"/>
              </a:rPr>
              <a:t>hundreds of samples can be anakyzes in one day</a:t>
            </a:r>
            <a:endParaRPr b="0" lang="it-IT" sz="2000" spc="-1" strike="noStrike">
              <a:latin typeface="Arial"/>
            </a:endParaRPr>
          </a:p>
          <a:p>
            <a:pPr>
              <a:lnSpc>
                <a:spcPct val="100000"/>
              </a:lnSpc>
            </a:pPr>
            <a:endParaRPr b="0" lang="it-IT" sz="2000" spc="-1" strike="noStrike">
              <a:latin typeface="Arial"/>
            </a:endParaRPr>
          </a:p>
          <a:p>
            <a:pPr marL="216000" indent="-215640">
              <a:lnSpc>
                <a:spcPct val="100000"/>
              </a:lnSpc>
              <a:buClr>
                <a:srgbClr val="92d050"/>
              </a:buClr>
              <a:buFont typeface="Wingdings" charset="2"/>
              <a:buChar char=""/>
            </a:pPr>
            <a:r>
              <a:rPr b="1" lang="it-IT" sz="2000" spc="-1" strike="noStrike">
                <a:solidFill>
                  <a:srgbClr val="92d050"/>
                </a:solidFill>
                <a:latin typeface="Times New Roman"/>
                <a:ea typeface="ＭＳ Ｐゴシック"/>
              </a:rPr>
              <a:t>it is possible to analyze samples with very low mass </a:t>
            </a:r>
            <a:r>
              <a:rPr b="0" lang="it-IT" sz="2000" spc="-1" strike="noStrike">
                <a:solidFill>
                  <a:srgbClr val="ffffff"/>
                </a:solidFill>
                <a:latin typeface="Times New Roman"/>
                <a:ea typeface="ＭＳ Ｐゴシック"/>
              </a:rPr>
              <a:t>: samples collected with high time resolution (e.g. 1 hour instead of 24 hours)</a:t>
            </a:r>
            <a:endParaRPr b="0" lang="it-IT" sz="2000" spc="-1" strike="noStrike">
              <a:latin typeface="Arial"/>
            </a:endParaRPr>
          </a:p>
          <a:p>
            <a:pPr>
              <a:lnSpc>
                <a:spcPct val="100000"/>
              </a:lnSpc>
            </a:pPr>
            <a:endParaRPr b="0" lang="it-IT" sz="2000" spc="-1" strike="noStrike">
              <a:latin typeface="Arial"/>
            </a:endParaRPr>
          </a:p>
          <a:p>
            <a:pPr marL="216000" indent="-215640">
              <a:lnSpc>
                <a:spcPct val="100000"/>
              </a:lnSpc>
              <a:buClr>
                <a:srgbClr val="ffffff"/>
              </a:buClr>
              <a:buFont typeface="Wingdings" charset="2"/>
              <a:buChar char=""/>
            </a:pPr>
            <a:r>
              <a:rPr b="0" lang="it-IT" sz="2000" spc="-1" strike="noStrike">
                <a:solidFill>
                  <a:srgbClr val="ffffff"/>
                </a:solidFill>
                <a:latin typeface="Times New Roman"/>
                <a:ea typeface="ＭＳ Ｐゴシック"/>
              </a:rPr>
              <a:t> </a:t>
            </a:r>
            <a:r>
              <a:rPr b="1" lang="it-IT" sz="2000" spc="-1" strike="noStrike">
                <a:solidFill>
                  <a:srgbClr val="0000ff"/>
                </a:solidFill>
                <a:latin typeface="Times New Roman"/>
                <a:ea typeface="ＭＳ Ｐゴシック"/>
              </a:rPr>
              <a:t>Detection of all soil related elements</a:t>
            </a:r>
            <a:r>
              <a:rPr b="0" lang="it-IT" sz="2000" spc="-1" strike="noStrike">
                <a:solidFill>
                  <a:srgbClr val="0000ff"/>
                </a:solidFill>
                <a:latin typeface="Times New Roman"/>
                <a:ea typeface="ＭＳ Ｐゴシック"/>
              </a:rPr>
              <a:t>: e.g. study of Saharan dust episodes</a:t>
            </a:r>
            <a:endParaRPr b="0" lang="it-IT" sz="2000" spc="-1" strike="noStrike">
              <a:latin typeface="Arial"/>
            </a:endParaRPr>
          </a:p>
          <a:p>
            <a:pPr>
              <a:lnSpc>
                <a:spcPct val="100000"/>
              </a:lnSpc>
            </a:pPr>
            <a:r>
              <a:rPr b="0" lang="it-IT" sz="2000" spc="-1" strike="noStrike">
                <a:solidFill>
                  <a:srgbClr val="ffffff"/>
                </a:solidFill>
                <a:latin typeface="Times New Roman"/>
                <a:ea typeface="ＭＳ Ｐゴシック"/>
              </a:rPr>
              <a:t> </a:t>
            </a:r>
            <a:endParaRPr b="0" lang="it-IT" sz="2000" spc="-1" strike="noStrike">
              <a:latin typeface="Arial"/>
            </a:endParaRPr>
          </a:p>
          <a:p>
            <a:pPr marL="216000" indent="-215640">
              <a:lnSpc>
                <a:spcPct val="100000"/>
              </a:lnSpc>
              <a:buClr>
                <a:srgbClr val="ffffff"/>
              </a:buClr>
              <a:buFont typeface="Wingdings" charset="2"/>
              <a:buChar char=""/>
            </a:pPr>
            <a:r>
              <a:rPr b="0" lang="it-IT" sz="2000" spc="-1" strike="noStrike">
                <a:solidFill>
                  <a:srgbClr val="ffffff"/>
                </a:solidFill>
                <a:latin typeface="Times New Roman"/>
                <a:ea typeface="ＭＳ Ｐゴシック"/>
              </a:rPr>
              <a:t> </a:t>
            </a:r>
            <a:r>
              <a:rPr b="1" lang="it-IT" sz="2000" spc="-1" strike="noStrike">
                <a:solidFill>
                  <a:srgbClr val="92d050"/>
                </a:solidFill>
                <a:latin typeface="Times New Roman"/>
                <a:ea typeface="ＭＳ Ｐゴシック"/>
              </a:rPr>
              <a:t>No sample pre-tratment</a:t>
            </a:r>
            <a:r>
              <a:rPr b="0" lang="it-IT" sz="2000" spc="-1" strike="noStrike">
                <a:solidFill>
                  <a:srgbClr val="ffffff"/>
                </a:solidFill>
                <a:latin typeface="Times New Roman"/>
                <a:ea typeface="ＭＳ Ｐゴシック"/>
              </a:rPr>
              <a:t>: it is important when sample with very low mass must be analyzed and therefore any contamination is dramatic  (e.g mineral aerosol in polar ice cores for paleoclimatic studies)</a:t>
            </a:r>
            <a:endParaRPr b="0" lang="it-IT" sz="2000" spc="-1" strike="noStrike">
              <a:latin typeface="Arial"/>
            </a:endParaRPr>
          </a:p>
          <a:p>
            <a:pPr>
              <a:lnSpc>
                <a:spcPct val="100000"/>
              </a:lnSpc>
            </a:pPr>
            <a:endParaRPr b="0" lang="it-IT" sz="2000" spc="-1" strike="noStrike">
              <a:latin typeface="Arial"/>
            </a:endParaRPr>
          </a:p>
          <a:p>
            <a:pPr>
              <a:lnSpc>
                <a:spcPct val="100000"/>
              </a:lnSpc>
            </a:pPr>
            <a:r>
              <a:rPr b="0" lang="it-IT" sz="1800" spc="-1" strike="noStrike">
                <a:solidFill>
                  <a:srgbClr val="ffffff"/>
                </a:solidFill>
                <a:latin typeface="Arial"/>
                <a:ea typeface="ＭＳ Ｐゴシック"/>
              </a:rPr>
              <a:t> </a:t>
            </a:r>
            <a:endParaRPr b="0" lang="it-IT" sz="1800" spc="-1" strike="noStrike">
              <a:latin typeface="Arial"/>
            </a:endParaRPr>
          </a:p>
        </p:txBody>
      </p:sp>
    </p:spTree>
  </p:cSld>
  <p:transition>
    <p:fade/>
  </p:transition>
  <p:timing>
    <p:tnLst>
      <p:par>
        <p:cTn id="264" dur="indefinite" restart="never" nodeType="tmRoot">
          <p:childTnLst>
            <p:seq>
              <p:cTn id="265" dur="indefinite" nodeType="mainSeq"/>
              <p:prevCondLst>
                <p:cond delay="0" evt="onPrev">
                  <p:tgtEl>
                    <p:sldTgt/>
                  </p:tgtEl>
                </p:cond>
              </p:prevCondLst>
              <p:nextCondLst>
                <p:cond delay="0" evt="onNext">
                  <p:tgtEl>
                    <p:sldTgt/>
                  </p:tgtEl>
                </p:cond>
              </p:nextCondLst>
            </p:seq>
          </p:childTnLst>
        </p:cTn>
      </p:par>
    </p:tnLst>
  </p:timing>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24" name="CustomShape 1"/>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925" name="Picture 4" descr=""/>
          <p:cNvPicPr/>
          <p:nvPr/>
        </p:nvPicPr>
        <p:blipFill>
          <a:blip r:embed="rId1"/>
          <a:srcRect l="1479" t="4213" r="55460" b="6507"/>
          <a:stretch/>
        </p:blipFill>
        <p:spPr>
          <a:xfrm>
            <a:off x="6781680" y="6165720"/>
            <a:ext cx="2285280" cy="686520"/>
          </a:xfrm>
          <a:prstGeom prst="rect">
            <a:avLst/>
          </a:prstGeom>
          <a:ln w="9360">
            <a:noFill/>
          </a:ln>
        </p:spPr>
      </p:pic>
      <p:pic>
        <p:nvPicPr>
          <p:cNvPr id="3926" name="Immagine 8" descr=""/>
          <p:cNvPicPr/>
          <p:nvPr/>
        </p:nvPicPr>
        <p:blipFill>
          <a:blip r:embed="rId2"/>
          <a:stretch/>
        </p:blipFill>
        <p:spPr>
          <a:xfrm>
            <a:off x="0" y="6189840"/>
            <a:ext cx="1186560" cy="667440"/>
          </a:xfrm>
          <a:prstGeom prst="rect">
            <a:avLst/>
          </a:prstGeom>
          <a:ln w="9360">
            <a:noFill/>
          </a:ln>
        </p:spPr>
      </p:pic>
      <p:sp>
        <p:nvSpPr>
          <p:cNvPr id="3927" name="CustomShape 2"/>
          <p:cNvSpPr/>
          <p:nvPr/>
        </p:nvSpPr>
        <p:spPr>
          <a:xfrm>
            <a:off x="298440" y="1270080"/>
            <a:ext cx="3183840" cy="6386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Arial"/>
                <a:ea typeface="ＭＳ Ｐゴシック"/>
              </a:rPr>
              <a:t>Influence of </a:t>
            </a:r>
            <a:r>
              <a:rPr b="0" lang="it-IT" sz="1800" spc="-1" strike="noStrike">
                <a:solidFill>
                  <a:srgbClr val="ff0000"/>
                </a:solidFill>
                <a:latin typeface="Arial"/>
                <a:ea typeface="ＭＳ Ｐゴシック"/>
              </a:rPr>
              <a:t>dust</a:t>
            </a:r>
            <a:r>
              <a:rPr b="0" lang="it-IT" sz="1800" spc="-1" strike="noStrike">
                <a:solidFill>
                  <a:srgbClr val="000000"/>
                </a:solidFill>
                <a:latin typeface="Arial"/>
                <a:ea typeface="ＭＳ Ｐゴシック"/>
              </a:rPr>
              <a:t> on the </a:t>
            </a:r>
            <a:r>
              <a:rPr b="0" lang="it-IT" sz="1800" spc="-1" strike="noStrike">
                <a:solidFill>
                  <a:srgbClr val="ff0000"/>
                </a:solidFill>
                <a:latin typeface="Arial"/>
                <a:ea typeface="ＭＳ Ｐゴシック"/>
              </a:rPr>
              <a:t>Earth system</a:t>
            </a:r>
            <a:r>
              <a:rPr b="0" lang="it-IT" sz="1800" spc="-1" strike="noStrike">
                <a:solidFill>
                  <a:srgbClr val="000000"/>
                </a:solidFill>
                <a:latin typeface="Arial"/>
                <a:ea typeface="ＭＳ Ｐゴシック"/>
              </a:rPr>
              <a:t>:</a:t>
            </a:r>
            <a:endParaRPr b="0" lang="it-IT" sz="1800" spc="-1" strike="noStrike">
              <a:latin typeface="Arial"/>
            </a:endParaRPr>
          </a:p>
        </p:txBody>
      </p:sp>
      <p:pic>
        <p:nvPicPr>
          <p:cNvPr id="3928" name="Picture 3" descr=""/>
          <p:cNvPicPr/>
          <p:nvPr/>
        </p:nvPicPr>
        <p:blipFill>
          <a:blip r:embed="rId3"/>
          <a:stretch/>
        </p:blipFill>
        <p:spPr>
          <a:xfrm>
            <a:off x="4086360" y="-14400"/>
            <a:ext cx="5110920" cy="3283920"/>
          </a:xfrm>
          <a:prstGeom prst="rect">
            <a:avLst/>
          </a:prstGeom>
          <a:ln w="9360">
            <a:noFill/>
          </a:ln>
        </p:spPr>
      </p:pic>
      <p:pic>
        <p:nvPicPr>
          <p:cNvPr id="3929" name="Picture 4" descr=""/>
          <p:cNvPicPr/>
          <p:nvPr/>
        </p:nvPicPr>
        <p:blipFill>
          <a:blip r:embed="rId4"/>
          <a:stretch/>
        </p:blipFill>
        <p:spPr>
          <a:xfrm>
            <a:off x="4521240" y="3208320"/>
            <a:ext cx="4628520" cy="710640"/>
          </a:xfrm>
          <a:prstGeom prst="rect">
            <a:avLst/>
          </a:prstGeom>
          <a:ln w="9360">
            <a:noFill/>
          </a:ln>
        </p:spPr>
      </p:pic>
      <p:grpSp>
        <p:nvGrpSpPr>
          <p:cNvPr id="3930" name="Group 3"/>
          <p:cNvGrpSpPr/>
          <p:nvPr/>
        </p:nvGrpSpPr>
        <p:grpSpPr>
          <a:xfrm>
            <a:off x="1506960" y="2075040"/>
            <a:ext cx="5258160" cy="3672360"/>
            <a:chOff x="1506960" y="2075040"/>
            <a:chExt cx="5258160" cy="3672360"/>
          </a:xfrm>
        </p:grpSpPr>
        <p:sp>
          <p:nvSpPr>
            <p:cNvPr id="3931" name="CustomShape 4"/>
            <p:cNvSpPr/>
            <p:nvPr/>
          </p:nvSpPr>
          <p:spPr>
            <a:xfrm>
              <a:off x="2263680" y="4238280"/>
              <a:ext cx="2679120" cy="36432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ff0000"/>
                  </a:solidFill>
                  <a:latin typeface="Arial"/>
                  <a:ea typeface="ＭＳ Ｐゴシック"/>
                </a:rPr>
                <a:t>-direct with radiation</a:t>
              </a:r>
              <a:endParaRPr b="0" lang="it-IT" sz="1800" spc="-1" strike="noStrike">
                <a:latin typeface="Arial"/>
              </a:endParaRPr>
            </a:p>
          </p:txBody>
        </p:sp>
        <p:sp>
          <p:nvSpPr>
            <p:cNvPr id="3932" name="CustomShape 5"/>
            <p:cNvSpPr/>
            <p:nvPr/>
          </p:nvSpPr>
          <p:spPr>
            <a:xfrm>
              <a:off x="2243520" y="4957200"/>
              <a:ext cx="4521600" cy="66672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Arial"/>
                  <a:ea typeface="ＭＳ Ｐゴシック"/>
                </a:rPr>
                <a:t>-</a:t>
              </a:r>
              <a:r>
                <a:rPr b="0" lang="it-IT" sz="1800" spc="-1" strike="noStrike">
                  <a:solidFill>
                    <a:srgbClr val="ff0000"/>
                  </a:solidFill>
                  <a:latin typeface="Arial"/>
                  <a:ea typeface="ＭＳ Ｐゴシック"/>
                </a:rPr>
                <a:t>fertilization  of ocean </a:t>
              </a:r>
              <a:endParaRPr b="0" lang="it-IT" sz="1800" spc="-1" strike="noStrike">
                <a:latin typeface="Arial"/>
              </a:endParaRPr>
            </a:p>
            <a:p>
              <a:pPr>
                <a:lnSpc>
                  <a:spcPct val="100000"/>
                </a:lnSpc>
              </a:pPr>
              <a:r>
                <a:rPr b="0" lang="it-IT" sz="1800" spc="-1" strike="noStrike">
                  <a:solidFill>
                    <a:srgbClr val="000000"/>
                  </a:solidFill>
                  <a:latin typeface="Arial"/>
                  <a:ea typeface="ＭＳ Ｐゴシック"/>
                </a:rPr>
                <a:t>	</a:t>
              </a:r>
              <a:r>
                <a:rPr b="0" lang="it-IT" sz="1600" spc="-1" strike="noStrike">
                  <a:solidFill>
                    <a:srgbClr val="000000"/>
                  </a:solidFill>
                  <a:latin typeface="Wingdings"/>
                  <a:ea typeface="ＭＳ Ｐゴシック"/>
                </a:rPr>
                <a:t></a:t>
              </a:r>
              <a:r>
                <a:rPr b="0" lang="it-IT" sz="1600" spc="-1" strike="noStrike">
                  <a:solidFill>
                    <a:srgbClr val="000000"/>
                  </a:solidFill>
                  <a:latin typeface="Arial"/>
                  <a:ea typeface="ＭＳ Ｐゴシック"/>
                </a:rPr>
                <a:t> </a:t>
              </a:r>
              <a:r>
                <a:rPr b="0" lang="it-IT" sz="1600" spc="-1" strike="noStrike">
                  <a:solidFill>
                    <a:srgbClr val="000000"/>
                  </a:solidFill>
                  <a:latin typeface="Arial"/>
                  <a:ea typeface="ＭＳ Ｐゴシック"/>
                </a:rPr>
                <a:t>marine biomass </a:t>
              </a:r>
              <a:r>
                <a:rPr b="0" lang="it-IT" sz="1600" spc="-1" strike="noStrike">
                  <a:solidFill>
                    <a:srgbClr val="000000"/>
                  </a:solidFill>
                  <a:latin typeface="Wingdings"/>
                  <a:ea typeface="ＭＳ Ｐゴシック"/>
                </a:rPr>
                <a:t></a:t>
              </a:r>
              <a:r>
                <a:rPr b="0" lang="it-IT" sz="1600" spc="-1" strike="noStrike">
                  <a:solidFill>
                    <a:srgbClr val="000000"/>
                  </a:solidFill>
                  <a:latin typeface="Arial"/>
                  <a:ea typeface="ＭＳ Ｐゴシック"/>
                </a:rPr>
                <a:t> CO</a:t>
              </a:r>
              <a:r>
                <a:rPr b="0" lang="it-IT" sz="1600" spc="-1" strike="noStrike" baseline="-25000">
                  <a:solidFill>
                    <a:srgbClr val="000000"/>
                  </a:solidFill>
                  <a:latin typeface="Arial"/>
                  <a:ea typeface="ＭＳ Ｐゴシック"/>
                </a:rPr>
                <a:t>2</a:t>
              </a:r>
              <a:r>
                <a:rPr b="0" lang="it-IT" sz="1600" spc="-1" strike="noStrike">
                  <a:solidFill>
                    <a:srgbClr val="000000"/>
                  </a:solidFill>
                  <a:latin typeface="Arial"/>
                  <a:ea typeface="ＭＳ Ｐゴシック"/>
                </a:rPr>
                <a:t> absorption</a:t>
              </a:r>
              <a:endParaRPr b="0" lang="it-IT" sz="1600" spc="-1" strike="noStrike">
                <a:latin typeface="Arial"/>
              </a:endParaRPr>
            </a:p>
          </p:txBody>
        </p:sp>
        <p:sp>
          <p:nvSpPr>
            <p:cNvPr id="3933" name="CustomShape 6"/>
            <p:cNvSpPr/>
            <p:nvPr/>
          </p:nvSpPr>
          <p:spPr>
            <a:xfrm>
              <a:off x="2243520" y="4593960"/>
              <a:ext cx="4052880" cy="36432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ff0000"/>
                  </a:solidFill>
                  <a:latin typeface="Arial"/>
                  <a:ea typeface="ＭＳ Ｐゴシック"/>
                </a:rPr>
                <a:t>-cloud formation (radiation, rain)</a:t>
              </a:r>
              <a:endParaRPr b="0" lang="it-IT" sz="1800" spc="-1" strike="noStrike">
                <a:latin typeface="Arial"/>
              </a:endParaRPr>
            </a:p>
          </p:txBody>
        </p:sp>
        <p:sp>
          <p:nvSpPr>
            <p:cNvPr id="3934" name="CustomShape 7"/>
            <p:cNvSpPr/>
            <p:nvPr/>
          </p:nvSpPr>
          <p:spPr>
            <a:xfrm>
              <a:off x="2049480" y="4224240"/>
              <a:ext cx="334080" cy="1523160"/>
            </a:xfrm>
            <a:prstGeom prst="leftBrace">
              <a:avLst>
                <a:gd name="adj1" fmla="val 8333"/>
                <a:gd name="adj2" fmla="val 50000"/>
              </a:avLst>
            </a:prstGeom>
            <a:noFill/>
            <a:ln w="38160">
              <a:solidFill>
                <a:schemeClr val="tx1"/>
              </a:solidFill>
              <a:round/>
            </a:ln>
          </p:spPr>
          <p:style>
            <a:lnRef idx="1">
              <a:schemeClr val="accent1"/>
            </a:lnRef>
            <a:fillRef idx="0">
              <a:schemeClr val="accent1"/>
            </a:fillRef>
            <a:effectRef idx="0">
              <a:schemeClr val="accent1"/>
            </a:effectRef>
            <a:fontRef idx="minor"/>
          </p:style>
        </p:sp>
        <p:sp>
          <p:nvSpPr>
            <p:cNvPr id="3935" name="CustomShape 8"/>
            <p:cNvSpPr/>
            <p:nvPr/>
          </p:nvSpPr>
          <p:spPr>
            <a:xfrm rot="5400000">
              <a:off x="190440" y="3391200"/>
              <a:ext cx="3120480" cy="488160"/>
            </a:xfrm>
            <a:prstGeom prst="bentUpArrow">
              <a:avLst>
                <a:gd name="adj1" fmla="val 25000"/>
                <a:gd name="adj2" fmla="val 25000"/>
                <a:gd name="adj3" fmla="val 25000"/>
              </a:avLst>
            </a:prstGeom>
            <a:solidFill>
              <a:srgbClr val="ff0000"/>
            </a:solidFill>
            <a:ln w="38160">
              <a:noFill/>
            </a:ln>
          </p:spPr>
          <p:style>
            <a:lnRef idx="2">
              <a:schemeClr val="accent1">
                <a:shade val="50000"/>
              </a:schemeClr>
            </a:lnRef>
            <a:fillRef idx="1">
              <a:schemeClr val="accent1"/>
            </a:fillRef>
            <a:effectRef idx="0">
              <a:schemeClr val="accent1"/>
            </a:effectRef>
            <a:fontRef idx="minor"/>
          </p:style>
        </p:sp>
      </p:grpSp>
      <p:grpSp>
        <p:nvGrpSpPr>
          <p:cNvPr id="3936" name="Group 9"/>
          <p:cNvGrpSpPr/>
          <p:nvPr/>
        </p:nvGrpSpPr>
        <p:grpSpPr>
          <a:xfrm>
            <a:off x="307800" y="2525760"/>
            <a:ext cx="3161880" cy="1362960"/>
            <a:chOff x="307800" y="2525760"/>
            <a:chExt cx="3161880" cy="1362960"/>
          </a:xfrm>
        </p:grpSpPr>
        <p:sp>
          <p:nvSpPr>
            <p:cNvPr id="3937" name="CustomShape 10"/>
            <p:cNvSpPr/>
            <p:nvPr/>
          </p:nvSpPr>
          <p:spPr>
            <a:xfrm>
              <a:off x="307800" y="2525760"/>
              <a:ext cx="3067920" cy="1362960"/>
            </a:xfrm>
            <a:prstGeom prst="ellipse">
              <a:avLst/>
            </a:prstGeom>
            <a:solidFill>
              <a:schemeClr val="bg1"/>
            </a:solidFill>
            <a:ln w="63360">
              <a:solidFill>
                <a:schemeClr val="tx1"/>
              </a:solidFill>
              <a:custDash>
                <a:ds d="400000" sp="300000"/>
              </a:custDash>
              <a:round/>
            </a:ln>
          </p:spPr>
          <p:style>
            <a:lnRef idx="2">
              <a:schemeClr val="accent1">
                <a:shade val="50000"/>
              </a:schemeClr>
            </a:lnRef>
            <a:fillRef idx="1">
              <a:schemeClr val="accent1"/>
            </a:fillRef>
            <a:effectRef idx="0">
              <a:schemeClr val="accent1"/>
            </a:effectRef>
            <a:fontRef idx="minor"/>
          </p:style>
        </p:sp>
        <p:sp>
          <p:nvSpPr>
            <p:cNvPr id="3938" name="CustomShape 11"/>
            <p:cNvSpPr/>
            <p:nvPr/>
          </p:nvSpPr>
          <p:spPr>
            <a:xfrm>
              <a:off x="709920" y="2670840"/>
              <a:ext cx="2759760" cy="10634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600" spc="-1" strike="noStrike">
                  <a:solidFill>
                    <a:srgbClr val="ff9933"/>
                  </a:solidFill>
                  <a:latin typeface="Arial"/>
                  <a:ea typeface="ＭＳ Ｐゴシック"/>
                </a:rPr>
                <a:t>-size distribution</a:t>
              </a:r>
              <a:endParaRPr b="0" lang="it-IT" sz="1600" spc="-1" strike="noStrike">
                <a:latin typeface="Arial"/>
              </a:endParaRPr>
            </a:p>
            <a:p>
              <a:pPr>
                <a:lnSpc>
                  <a:spcPct val="100000"/>
                </a:lnSpc>
              </a:pPr>
              <a:r>
                <a:rPr b="0" lang="it-IT" sz="1600" spc="-1" strike="noStrike">
                  <a:solidFill>
                    <a:srgbClr val="ff9933"/>
                  </a:solidFill>
                  <a:latin typeface="Arial"/>
                  <a:ea typeface="ＭＳ Ｐゴシック"/>
                </a:rPr>
                <a:t>-mixing state with pollutants</a:t>
              </a:r>
              <a:endParaRPr b="0" lang="it-IT" sz="1600" spc="-1" strike="noStrike">
                <a:latin typeface="Arial"/>
              </a:endParaRPr>
            </a:p>
            <a:p>
              <a:pPr>
                <a:lnSpc>
                  <a:spcPct val="100000"/>
                </a:lnSpc>
              </a:pPr>
              <a:r>
                <a:rPr b="0" lang="it-IT" sz="1600" spc="-1" strike="noStrike">
                  <a:solidFill>
                    <a:srgbClr val="ff9933"/>
                  </a:solidFill>
                  <a:latin typeface="Arial"/>
                  <a:ea typeface="ＭＳ Ｐゴシック"/>
                </a:rPr>
                <a:t>-mineralogy</a:t>
              </a:r>
              <a:endParaRPr b="0" lang="it-IT" sz="1600" spc="-1" strike="noStrike">
                <a:latin typeface="Arial"/>
              </a:endParaRPr>
            </a:p>
            <a:p>
              <a:pPr>
                <a:lnSpc>
                  <a:spcPct val="100000"/>
                </a:lnSpc>
              </a:pPr>
              <a:r>
                <a:rPr b="0" lang="it-IT" sz="1600" spc="-1" strike="noStrike">
                  <a:solidFill>
                    <a:srgbClr val="ff9933"/>
                  </a:solidFill>
                  <a:latin typeface="Arial"/>
                  <a:ea typeface="ＭＳ Ｐゴシック"/>
                </a:rPr>
                <a:t>-solubility</a:t>
              </a:r>
              <a:endParaRPr b="0" lang="it-IT" sz="1600" spc="-1" strike="noStrike">
                <a:latin typeface="Arial"/>
              </a:endParaRPr>
            </a:p>
          </p:txBody>
        </p:sp>
      </p:grpSp>
      <p:grpSp>
        <p:nvGrpSpPr>
          <p:cNvPr id="3939" name="Group 12"/>
          <p:cNvGrpSpPr/>
          <p:nvPr/>
        </p:nvGrpSpPr>
        <p:grpSpPr>
          <a:xfrm>
            <a:off x="6885000" y="3995640"/>
            <a:ext cx="2235240" cy="1583640"/>
            <a:chOff x="6885000" y="3995640"/>
            <a:chExt cx="2235240" cy="1583640"/>
          </a:xfrm>
        </p:grpSpPr>
        <p:sp>
          <p:nvSpPr>
            <p:cNvPr id="3940" name="CustomShape 13"/>
            <p:cNvSpPr/>
            <p:nvPr/>
          </p:nvSpPr>
          <p:spPr>
            <a:xfrm>
              <a:off x="7555680" y="3995640"/>
              <a:ext cx="612000" cy="36432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ff0000"/>
                  </a:solidFill>
                  <a:latin typeface="Arial"/>
                  <a:ea typeface="ＭＳ Ｐゴシック"/>
                </a:rPr>
                <a:t>dust</a:t>
              </a:r>
              <a:endParaRPr b="0" lang="it-IT" sz="1800" spc="-1" strike="noStrike">
                <a:latin typeface="Arial"/>
              </a:endParaRPr>
            </a:p>
          </p:txBody>
        </p:sp>
        <p:sp>
          <p:nvSpPr>
            <p:cNvPr id="3941" name="CustomShape 14"/>
            <p:cNvSpPr/>
            <p:nvPr/>
          </p:nvSpPr>
          <p:spPr>
            <a:xfrm>
              <a:off x="7440480" y="5214960"/>
              <a:ext cx="903240" cy="36432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ff0000"/>
                  </a:solidFill>
                  <a:latin typeface="Arial"/>
                  <a:ea typeface="ＭＳ Ｐゴシック"/>
                </a:rPr>
                <a:t>climate</a:t>
              </a:r>
              <a:endParaRPr b="0" lang="it-IT" sz="1800" spc="-1" strike="noStrike">
                <a:latin typeface="Arial"/>
              </a:endParaRPr>
            </a:p>
          </p:txBody>
        </p:sp>
        <p:sp>
          <p:nvSpPr>
            <p:cNvPr id="3942" name="CustomShape 15"/>
            <p:cNvSpPr/>
            <p:nvPr/>
          </p:nvSpPr>
          <p:spPr>
            <a:xfrm>
              <a:off x="6885000" y="4222800"/>
              <a:ext cx="470880" cy="1218600"/>
            </a:xfrm>
            <a:custGeom>
              <a:avLst/>
              <a:gdLst/>
              <a:ahLst/>
              <a:rect l="l" t="t" r="r" b="b"/>
              <a:pathLst>
                <a:path w="510419" h="1219200">
                  <a:moveTo>
                    <a:pt x="510419" y="0"/>
                  </a:moveTo>
                  <a:cubicBezTo>
                    <a:pt x="445104" y="14514"/>
                    <a:pt x="379790" y="29029"/>
                    <a:pt x="321733" y="58057"/>
                  </a:cubicBezTo>
                  <a:cubicBezTo>
                    <a:pt x="263676" y="87086"/>
                    <a:pt x="208038" y="120952"/>
                    <a:pt x="162076" y="174171"/>
                  </a:cubicBezTo>
                  <a:cubicBezTo>
                    <a:pt x="116114" y="227390"/>
                    <a:pt x="72571" y="292704"/>
                    <a:pt x="45962" y="377371"/>
                  </a:cubicBezTo>
                  <a:cubicBezTo>
                    <a:pt x="19353" y="462038"/>
                    <a:pt x="4838" y="597504"/>
                    <a:pt x="2419" y="682171"/>
                  </a:cubicBezTo>
                  <a:cubicBezTo>
                    <a:pt x="0" y="766838"/>
                    <a:pt x="12095" y="824895"/>
                    <a:pt x="31447" y="885371"/>
                  </a:cubicBezTo>
                  <a:cubicBezTo>
                    <a:pt x="50799" y="945847"/>
                    <a:pt x="89504" y="1003904"/>
                    <a:pt x="118533" y="1045028"/>
                  </a:cubicBezTo>
                  <a:cubicBezTo>
                    <a:pt x="147562" y="1086152"/>
                    <a:pt x="164495" y="1103085"/>
                    <a:pt x="205619" y="1132114"/>
                  </a:cubicBezTo>
                  <a:cubicBezTo>
                    <a:pt x="246743" y="1161143"/>
                    <a:pt x="306009" y="1190171"/>
                    <a:pt x="365276" y="1219200"/>
                  </a:cubicBezTo>
                </a:path>
              </a:pathLst>
            </a:custGeom>
            <a:noFill/>
            <a:ln w="101520">
              <a:solidFill>
                <a:srgbClr val="008000"/>
              </a:solidFill>
              <a:round/>
              <a:tailEnd len="med" type="stealth" w="med"/>
            </a:ln>
          </p:spPr>
          <p:style>
            <a:lnRef idx="1">
              <a:schemeClr val="accent1"/>
            </a:lnRef>
            <a:fillRef idx="0">
              <a:schemeClr val="accent1"/>
            </a:fillRef>
            <a:effectRef idx="0">
              <a:schemeClr val="accent1"/>
            </a:effectRef>
            <a:fontRef idx="minor"/>
          </p:style>
        </p:sp>
        <p:sp>
          <p:nvSpPr>
            <p:cNvPr id="3943" name="CustomShape 16"/>
            <p:cNvSpPr/>
            <p:nvPr/>
          </p:nvSpPr>
          <p:spPr>
            <a:xfrm rot="9833400">
              <a:off x="8487720" y="4210920"/>
              <a:ext cx="473400" cy="1211400"/>
            </a:xfrm>
            <a:custGeom>
              <a:avLst/>
              <a:gdLst/>
              <a:ahLst/>
              <a:rect l="l" t="t" r="r" b="b"/>
              <a:pathLst>
                <a:path w="510419" h="1219200">
                  <a:moveTo>
                    <a:pt x="510419" y="0"/>
                  </a:moveTo>
                  <a:cubicBezTo>
                    <a:pt x="445104" y="14514"/>
                    <a:pt x="379790" y="29029"/>
                    <a:pt x="321733" y="58057"/>
                  </a:cubicBezTo>
                  <a:cubicBezTo>
                    <a:pt x="263676" y="87086"/>
                    <a:pt x="208038" y="120952"/>
                    <a:pt x="162076" y="174171"/>
                  </a:cubicBezTo>
                  <a:cubicBezTo>
                    <a:pt x="116114" y="227390"/>
                    <a:pt x="72571" y="292704"/>
                    <a:pt x="45962" y="377371"/>
                  </a:cubicBezTo>
                  <a:cubicBezTo>
                    <a:pt x="19353" y="462038"/>
                    <a:pt x="4838" y="597504"/>
                    <a:pt x="2419" y="682171"/>
                  </a:cubicBezTo>
                  <a:cubicBezTo>
                    <a:pt x="0" y="766838"/>
                    <a:pt x="12095" y="824895"/>
                    <a:pt x="31447" y="885371"/>
                  </a:cubicBezTo>
                  <a:cubicBezTo>
                    <a:pt x="50799" y="945847"/>
                    <a:pt x="89504" y="1003904"/>
                    <a:pt x="118533" y="1045028"/>
                  </a:cubicBezTo>
                  <a:cubicBezTo>
                    <a:pt x="147562" y="1086152"/>
                    <a:pt x="164495" y="1103085"/>
                    <a:pt x="205619" y="1132114"/>
                  </a:cubicBezTo>
                  <a:cubicBezTo>
                    <a:pt x="246743" y="1161143"/>
                    <a:pt x="306009" y="1190171"/>
                    <a:pt x="365276" y="1219200"/>
                  </a:cubicBezTo>
                </a:path>
              </a:pathLst>
            </a:custGeom>
            <a:noFill/>
            <a:ln w="101520">
              <a:solidFill>
                <a:srgbClr val="008000"/>
              </a:solidFill>
              <a:round/>
              <a:tailEnd len="med" type="stealth" w="med"/>
            </a:ln>
          </p:spPr>
          <p:style>
            <a:lnRef idx="1">
              <a:schemeClr val="accent1"/>
            </a:lnRef>
            <a:fillRef idx="0">
              <a:schemeClr val="accent1"/>
            </a:fillRef>
            <a:effectRef idx="0">
              <a:schemeClr val="accent1"/>
            </a:effectRef>
            <a:fontRef idx="minor"/>
          </p:style>
        </p:sp>
      </p:grpSp>
      <p:grpSp>
        <p:nvGrpSpPr>
          <p:cNvPr id="3944" name="Group 17"/>
          <p:cNvGrpSpPr/>
          <p:nvPr/>
        </p:nvGrpSpPr>
        <p:grpSpPr>
          <a:xfrm>
            <a:off x="179280" y="0"/>
            <a:ext cx="3600000" cy="1355760"/>
            <a:chOff x="179280" y="0"/>
            <a:chExt cx="3600000" cy="1355760"/>
          </a:xfrm>
        </p:grpSpPr>
        <p:pic>
          <p:nvPicPr>
            <p:cNvPr id="3945" name="Picture 2" descr=""/>
            <p:cNvPicPr/>
            <p:nvPr/>
          </p:nvPicPr>
          <p:blipFill>
            <a:blip r:embed="rId5"/>
            <a:stretch/>
          </p:blipFill>
          <p:spPr>
            <a:xfrm>
              <a:off x="179280" y="0"/>
              <a:ext cx="2963520" cy="1116360"/>
            </a:xfrm>
            <a:prstGeom prst="rect">
              <a:avLst/>
            </a:prstGeom>
            <a:ln w="9360">
              <a:noFill/>
            </a:ln>
          </p:spPr>
        </p:pic>
        <p:grpSp>
          <p:nvGrpSpPr>
            <p:cNvPr id="3946" name="Group 18"/>
            <p:cNvGrpSpPr/>
            <p:nvPr/>
          </p:nvGrpSpPr>
          <p:grpSpPr>
            <a:xfrm>
              <a:off x="384120" y="361800"/>
              <a:ext cx="3395160" cy="529920"/>
              <a:chOff x="384120" y="361800"/>
              <a:chExt cx="3395160" cy="529920"/>
            </a:xfrm>
          </p:grpSpPr>
          <p:sp>
            <p:nvSpPr>
              <p:cNvPr id="3947" name="Line 19"/>
              <p:cNvSpPr/>
              <p:nvPr/>
            </p:nvSpPr>
            <p:spPr>
              <a:xfrm flipV="1">
                <a:off x="384120" y="730080"/>
                <a:ext cx="2697120" cy="27000"/>
              </a:xfrm>
              <a:prstGeom prst="line">
                <a:avLst/>
              </a:prstGeom>
              <a:ln w="63360">
                <a:solidFill>
                  <a:srgbClr val="ff0000"/>
                </a:solidFill>
                <a:custDash>
                  <a:ds d="300000" sp="100000"/>
                </a:custDash>
                <a:round/>
              </a:ln>
            </p:spPr>
            <p:style>
              <a:lnRef idx="1">
                <a:schemeClr val="accent1"/>
              </a:lnRef>
              <a:fillRef idx="0">
                <a:schemeClr val="accent1"/>
              </a:fillRef>
              <a:effectRef idx="0">
                <a:schemeClr val="accent1"/>
              </a:effectRef>
              <a:fontRef idx="minor"/>
            </p:style>
          </p:sp>
          <p:sp>
            <p:nvSpPr>
              <p:cNvPr id="3948" name="Line 20"/>
              <p:cNvSpPr/>
              <p:nvPr/>
            </p:nvSpPr>
            <p:spPr>
              <a:xfrm flipV="1">
                <a:off x="384120" y="418680"/>
                <a:ext cx="2697120" cy="25200"/>
              </a:xfrm>
              <a:prstGeom prst="line">
                <a:avLst/>
              </a:prstGeom>
              <a:ln w="63360">
                <a:solidFill>
                  <a:srgbClr val="ff0000"/>
                </a:solidFill>
                <a:custDash>
                  <a:ds d="300000" sp="100000"/>
                </a:custDash>
                <a:round/>
              </a:ln>
            </p:spPr>
            <p:style>
              <a:lnRef idx="1">
                <a:schemeClr val="accent1"/>
              </a:lnRef>
              <a:fillRef idx="0">
                <a:schemeClr val="accent1"/>
              </a:fillRef>
              <a:effectRef idx="0">
                <a:schemeClr val="accent1"/>
              </a:effectRef>
              <a:fontRef idx="minor"/>
            </p:style>
          </p:sp>
          <p:sp>
            <p:nvSpPr>
              <p:cNvPr id="3949" name="CustomShape 21"/>
              <p:cNvSpPr/>
              <p:nvPr/>
            </p:nvSpPr>
            <p:spPr>
              <a:xfrm>
                <a:off x="3087720" y="361800"/>
                <a:ext cx="167400" cy="413640"/>
              </a:xfrm>
              <a:prstGeom prst="rightBrace">
                <a:avLst>
                  <a:gd name="adj1" fmla="val 8333"/>
                  <a:gd name="adj2" fmla="val 50000"/>
                </a:avLst>
              </a:prstGeom>
              <a:noFill/>
              <a:ln w="38160">
                <a:solidFill>
                  <a:srgbClr val="ff0000"/>
                </a:solidFill>
                <a:round/>
              </a:ln>
            </p:spPr>
            <p:style>
              <a:lnRef idx="1">
                <a:schemeClr val="accent1"/>
              </a:lnRef>
              <a:fillRef idx="0">
                <a:schemeClr val="accent1"/>
              </a:fillRef>
              <a:effectRef idx="0">
                <a:schemeClr val="accent1"/>
              </a:effectRef>
              <a:fontRef idx="minor"/>
            </p:style>
          </p:sp>
          <p:sp>
            <p:nvSpPr>
              <p:cNvPr id="3950" name="CustomShape 22"/>
              <p:cNvSpPr/>
              <p:nvPr/>
            </p:nvSpPr>
            <p:spPr>
              <a:xfrm>
                <a:off x="3252600" y="375480"/>
                <a:ext cx="526680" cy="5162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0000"/>
                    </a:solidFill>
                    <a:latin typeface="Arial"/>
                    <a:ea typeface="ＭＳ Ｐゴシック"/>
                  </a:rPr>
                  <a:t>dust belt</a:t>
                </a:r>
                <a:endParaRPr b="0" lang="it-IT" sz="1400" spc="-1" strike="noStrike">
                  <a:latin typeface="Arial"/>
                </a:endParaRPr>
              </a:p>
            </p:txBody>
          </p:sp>
        </p:grpSp>
        <p:sp>
          <p:nvSpPr>
            <p:cNvPr id="3951" name="CustomShape 23"/>
            <p:cNvSpPr/>
            <p:nvPr/>
          </p:nvSpPr>
          <p:spPr>
            <a:xfrm>
              <a:off x="1763640" y="1052640"/>
              <a:ext cx="1847880" cy="30312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0" i="1" lang="it-IT" sz="1400" spc="-1" strike="noStrike">
                  <a:solidFill>
                    <a:srgbClr val="000000"/>
                  </a:solidFill>
                  <a:latin typeface="Arial"/>
                  <a:ea typeface="ＭＳ Ｐゴシック"/>
                </a:rPr>
                <a:t>Prospero, 2002</a:t>
              </a:r>
              <a:endParaRPr b="0" lang="it-IT" sz="1400" spc="-1" strike="noStrike">
                <a:latin typeface="Arial"/>
              </a:endParaRPr>
            </a:p>
          </p:txBody>
        </p:sp>
      </p:grpSp>
      <p:pic>
        <p:nvPicPr>
          <p:cNvPr id="3952" name="Picture 2" descr=""/>
          <p:cNvPicPr/>
          <p:nvPr/>
        </p:nvPicPr>
        <p:blipFill>
          <a:blip r:embed="rId6"/>
          <a:stretch/>
        </p:blipFill>
        <p:spPr>
          <a:xfrm>
            <a:off x="0" y="5335560"/>
            <a:ext cx="1397880" cy="1521720"/>
          </a:xfrm>
          <a:prstGeom prst="rect">
            <a:avLst/>
          </a:prstGeom>
          <a:ln w="9360">
            <a:noFill/>
          </a:ln>
        </p:spPr>
      </p:pic>
    </p:spTree>
  </p:cSld>
  <mc:AlternateContent>
    <mc:Choice Requires="p14">
      <p:transition spd="slow" p14:dur="2000"/>
    </mc:Choice>
    <mc:Fallback>
      <p:transition spd="slow"/>
    </mc:Fallback>
  </mc:AlternateContent>
  <p:timing>
    <p:tnLst>
      <p:par>
        <p:cTn id="266" dur="indefinite" restart="never" nodeType="tmRoot">
          <p:childTnLst>
            <p:seq>
              <p:cTn id="267" dur="indefinite" nodeType="mainSeq"/>
              <p:prevCondLst>
                <p:cond delay="0" evt="onPrev">
                  <p:tgtEl>
                    <p:sldTgt/>
                  </p:tgtEl>
                </p:cond>
              </p:prevCondLst>
              <p:nextCondLst>
                <p:cond delay="0" evt="onNext">
                  <p:tgtEl>
                    <p:sldTgt/>
                  </p:tgtEl>
                </p:cond>
              </p:nextCondLst>
            </p:seq>
          </p:childTnLst>
        </p:cTn>
      </p:par>
    </p:tnLst>
  </p:timing>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53" name="CustomShape 1"/>
          <p:cNvSpPr/>
          <p:nvPr/>
        </p:nvSpPr>
        <p:spPr>
          <a:xfrm>
            <a:off x="298440" y="1270080"/>
            <a:ext cx="3183840" cy="6386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Arial"/>
                <a:ea typeface="ＭＳ Ｐゴシック"/>
              </a:rPr>
              <a:t>Influence of </a:t>
            </a:r>
            <a:r>
              <a:rPr b="0" lang="it-IT" sz="1800" spc="-1" strike="noStrike">
                <a:solidFill>
                  <a:srgbClr val="ff0000"/>
                </a:solidFill>
                <a:latin typeface="Arial"/>
                <a:ea typeface="ＭＳ Ｐゴシック"/>
              </a:rPr>
              <a:t>dust</a:t>
            </a:r>
            <a:r>
              <a:rPr b="0" lang="it-IT" sz="1800" spc="-1" strike="noStrike">
                <a:solidFill>
                  <a:srgbClr val="000000"/>
                </a:solidFill>
                <a:latin typeface="Arial"/>
                <a:ea typeface="ＭＳ Ｐゴシック"/>
              </a:rPr>
              <a:t> on the </a:t>
            </a:r>
            <a:r>
              <a:rPr b="0" lang="it-IT" sz="1800" spc="-1" strike="noStrike">
                <a:solidFill>
                  <a:srgbClr val="ff0000"/>
                </a:solidFill>
                <a:latin typeface="Arial"/>
                <a:ea typeface="ＭＳ Ｐゴシック"/>
              </a:rPr>
              <a:t>Earth system</a:t>
            </a:r>
            <a:r>
              <a:rPr b="0" lang="it-IT" sz="1800" spc="-1" strike="noStrike">
                <a:solidFill>
                  <a:srgbClr val="000000"/>
                </a:solidFill>
                <a:latin typeface="Arial"/>
                <a:ea typeface="ＭＳ Ｐゴシック"/>
              </a:rPr>
              <a:t>:</a:t>
            </a:r>
            <a:endParaRPr b="0" lang="it-IT" sz="1800" spc="-1" strike="noStrike">
              <a:latin typeface="Arial"/>
            </a:endParaRPr>
          </a:p>
        </p:txBody>
      </p:sp>
      <p:pic>
        <p:nvPicPr>
          <p:cNvPr id="3954" name="Picture 3" descr=""/>
          <p:cNvPicPr/>
          <p:nvPr/>
        </p:nvPicPr>
        <p:blipFill>
          <a:blip r:embed="rId1"/>
          <a:stretch/>
        </p:blipFill>
        <p:spPr>
          <a:xfrm>
            <a:off x="4086360" y="-14400"/>
            <a:ext cx="5110920" cy="3283920"/>
          </a:xfrm>
          <a:prstGeom prst="rect">
            <a:avLst/>
          </a:prstGeom>
          <a:ln w="9360">
            <a:noFill/>
          </a:ln>
        </p:spPr>
      </p:pic>
      <p:pic>
        <p:nvPicPr>
          <p:cNvPr id="3955" name="Picture 4" descr=""/>
          <p:cNvPicPr/>
          <p:nvPr/>
        </p:nvPicPr>
        <p:blipFill>
          <a:blip r:embed="rId2"/>
          <a:stretch/>
        </p:blipFill>
        <p:spPr>
          <a:xfrm>
            <a:off x="4521240" y="3208320"/>
            <a:ext cx="4628520" cy="710640"/>
          </a:xfrm>
          <a:prstGeom prst="rect">
            <a:avLst/>
          </a:prstGeom>
          <a:ln w="9360">
            <a:noFill/>
          </a:ln>
        </p:spPr>
      </p:pic>
      <p:grpSp>
        <p:nvGrpSpPr>
          <p:cNvPr id="3956" name="Group 2"/>
          <p:cNvGrpSpPr/>
          <p:nvPr/>
        </p:nvGrpSpPr>
        <p:grpSpPr>
          <a:xfrm>
            <a:off x="1506960" y="2075040"/>
            <a:ext cx="5258160" cy="3672360"/>
            <a:chOff x="1506960" y="2075040"/>
            <a:chExt cx="5258160" cy="3672360"/>
          </a:xfrm>
        </p:grpSpPr>
        <p:sp>
          <p:nvSpPr>
            <p:cNvPr id="3957" name="CustomShape 3"/>
            <p:cNvSpPr/>
            <p:nvPr/>
          </p:nvSpPr>
          <p:spPr>
            <a:xfrm>
              <a:off x="2263680" y="4238280"/>
              <a:ext cx="2679120" cy="36432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ff0000"/>
                  </a:solidFill>
                  <a:latin typeface="Arial"/>
                  <a:ea typeface="ＭＳ Ｐゴシック"/>
                </a:rPr>
                <a:t>-direct with radiation</a:t>
              </a:r>
              <a:endParaRPr b="0" lang="it-IT" sz="1800" spc="-1" strike="noStrike">
                <a:latin typeface="Arial"/>
              </a:endParaRPr>
            </a:p>
          </p:txBody>
        </p:sp>
        <p:sp>
          <p:nvSpPr>
            <p:cNvPr id="3958" name="CustomShape 4"/>
            <p:cNvSpPr/>
            <p:nvPr/>
          </p:nvSpPr>
          <p:spPr>
            <a:xfrm>
              <a:off x="2243520" y="4957200"/>
              <a:ext cx="4521600" cy="66672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Arial"/>
                  <a:ea typeface="ＭＳ Ｐゴシック"/>
                </a:rPr>
                <a:t>-</a:t>
              </a:r>
              <a:r>
                <a:rPr b="0" lang="it-IT" sz="1800" spc="-1" strike="noStrike">
                  <a:solidFill>
                    <a:srgbClr val="ff0000"/>
                  </a:solidFill>
                  <a:latin typeface="Arial"/>
                  <a:ea typeface="ＭＳ Ｐゴシック"/>
                </a:rPr>
                <a:t>fertilization  of ocean </a:t>
              </a:r>
              <a:endParaRPr b="0" lang="it-IT" sz="1800" spc="-1" strike="noStrike">
                <a:latin typeface="Arial"/>
              </a:endParaRPr>
            </a:p>
            <a:p>
              <a:pPr>
                <a:lnSpc>
                  <a:spcPct val="100000"/>
                </a:lnSpc>
              </a:pPr>
              <a:r>
                <a:rPr b="0" lang="it-IT" sz="1800" spc="-1" strike="noStrike">
                  <a:solidFill>
                    <a:srgbClr val="000000"/>
                  </a:solidFill>
                  <a:latin typeface="Arial"/>
                  <a:ea typeface="ＭＳ Ｐゴシック"/>
                </a:rPr>
                <a:t>	</a:t>
              </a:r>
              <a:r>
                <a:rPr b="0" lang="it-IT" sz="1600" spc="-1" strike="noStrike">
                  <a:solidFill>
                    <a:srgbClr val="000000"/>
                  </a:solidFill>
                  <a:latin typeface="Wingdings"/>
                  <a:ea typeface="ＭＳ Ｐゴシック"/>
                </a:rPr>
                <a:t></a:t>
              </a:r>
              <a:r>
                <a:rPr b="0" lang="it-IT" sz="1600" spc="-1" strike="noStrike">
                  <a:solidFill>
                    <a:srgbClr val="000000"/>
                  </a:solidFill>
                  <a:latin typeface="Arial"/>
                  <a:ea typeface="ＭＳ Ｐゴシック"/>
                </a:rPr>
                <a:t> </a:t>
              </a:r>
              <a:r>
                <a:rPr b="0" lang="it-IT" sz="1600" spc="-1" strike="noStrike">
                  <a:solidFill>
                    <a:srgbClr val="000000"/>
                  </a:solidFill>
                  <a:latin typeface="Arial"/>
                  <a:ea typeface="ＭＳ Ｐゴシック"/>
                </a:rPr>
                <a:t>marine biomass </a:t>
              </a:r>
              <a:r>
                <a:rPr b="0" lang="it-IT" sz="1600" spc="-1" strike="noStrike">
                  <a:solidFill>
                    <a:srgbClr val="000000"/>
                  </a:solidFill>
                  <a:latin typeface="Wingdings"/>
                  <a:ea typeface="ＭＳ Ｐゴシック"/>
                </a:rPr>
                <a:t></a:t>
              </a:r>
              <a:r>
                <a:rPr b="0" lang="it-IT" sz="1600" spc="-1" strike="noStrike">
                  <a:solidFill>
                    <a:srgbClr val="000000"/>
                  </a:solidFill>
                  <a:latin typeface="Arial"/>
                  <a:ea typeface="ＭＳ Ｐゴシック"/>
                </a:rPr>
                <a:t> CO</a:t>
              </a:r>
              <a:r>
                <a:rPr b="0" lang="it-IT" sz="1600" spc="-1" strike="noStrike" baseline="-25000">
                  <a:solidFill>
                    <a:srgbClr val="000000"/>
                  </a:solidFill>
                  <a:latin typeface="Arial"/>
                  <a:ea typeface="ＭＳ Ｐゴシック"/>
                </a:rPr>
                <a:t>2</a:t>
              </a:r>
              <a:r>
                <a:rPr b="0" lang="it-IT" sz="1600" spc="-1" strike="noStrike">
                  <a:solidFill>
                    <a:srgbClr val="000000"/>
                  </a:solidFill>
                  <a:latin typeface="Arial"/>
                  <a:ea typeface="ＭＳ Ｐゴシック"/>
                </a:rPr>
                <a:t> absorption</a:t>
              </a:r>
              <a:endParaRPr b="0" lang="it-IT" sz="1600" spc="-1" strike="noStrike">
                <a:latin typeface="Arial"/>
              </a:endParaRPr>
            </a:p>
          </p:txBody>
        </p:sp>
        <p:sp>
          <p:nvSpPr>
            <p:cNvPr id="3959" name="CustomShape 5"/>
            <p:cNvSpPr/>
            <p:nvPr/>
          </p:nvSpPr>
          <p:spPr>
            <a:xfrm>
              <a:off x="2243520" y="4593960"/>
              <a:ext cx="4052880" cy="36432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ff0000"/>
                  </a:solidFill>
                  <a:latin typeface="Arial"/>
                  <a:ea typeface="ＭＳ Ｐゴシック"/>
                </a:rPr>
                <a:t>-cloud formation (radiation, rain)</a:t>
              </a:r>
              <a:endParaRPr b="0" lang="it-IT" sz="1800" spc="-1" strike="noStrike">
                <a:latin typeface="Arial"/>
              </a:endParaRPr>
            </a:p>
          </p:txBody>
        </p:sp>
        <p:sp>
          <p:nvSpPr>
            <p:cNvPr id="3960" name="CustomShape 6"/>
            <p:cNvSpPr/>
            <p:nvPr/>
          </p:nvSpPr>
          <p:spPr>
            <a:xfrm>
              <a:off x="2049480" y="4224240"/>
              <a:ext cx="334080" cy="1523160"/>
            </a:xfrm>
            <a:prstGeom prst="leftBrace">
              <a:avLst>
                <a:gd name="adj1" fmla="val 8333"/>
                <a:gd name="adj2" fmla="val 50000"/>
              </a:avLst>
            </a:prstGeom>
            <a:noFill/>
            <a:ln w="38160">
              <a:solidFill>
                <a:schemeClr val="tx1"/>
              </a:solidFill>
              <a:round/>
            </a:ln>
          </p:spPr>
          <p:style>
            <a:lnRef idx="1">
              <a:schemeClr val="accent1"/>
            </a:lnRef>
            <a:fillRef idx="0">
              <a:schemeClr val="accent1"/>
            </a:fillRef>
            <a:effectRef idx="0">
              <a:schemeClr val="accent1"/>
            </a:effectRef>
            <a:fontRef idx="minor"/>
          </p:style>
        </p:sp>
        <p:sp>
          <p:nvSpPr>
            <p:cNvPr id="3961" name="CustomShape 7"/>
            <p:cNvSpPr/>
            <p:nvPr/>
          </p:nvSpPr>
          <p:spPr>
            <a:xfrm rot="5400000">
              <a:off x="190440" y="3391200"/>
              <a:ext cx="3120480" cy="488160"/>
            </a:xfrm>
            <a:prstGeom prst="bentUpArrow">
              <a:avLst>
                <a:gd name="adj1" fmla="val 25000"/>
                <a:gd name="adj2" fmla="val 25000"/>
                <a:gd name="adj3" fmla="val 25000"/>
              </a:avLst>
            </a:prstGeom>
            <a:solidFill>
              <a:srgbClr val="ff0000"/>
            </a:solidFill>
            <a:ln w="38160">
              <a:noFill/>
            </a:ln>
          </p:spPr>
          <p:style>
            <a:lnRef idx="2">
              <a:schemeClr val="accent1">
                <a:shade val="50000"/>
              </a:schemeClr>
            </a:lnRef>
            <a:fillRef idx="1">
              <a:schemeClr val="accent1"/>
            </a:fillRef>
            <a:effectRef idx="0">
              <a:schemeClr val="accent1"/>
            </a:effectRef>
            <a:fontRef idx="minor"/>
          </p:style>
        </p:sp>
      </p:grpSp>
      <p:grpSp>
        <p:nvGrpSpPr>
          <p:cNvPr id="3962" name="Group 8"/>
          <p:cNvGrpSpPr/>
          <p:nvPr/>
        </p:nvGrpSpPr>
        <p:grpSpPr>
          <a:xfrm>
            <a:off x="307800" y="2525760"/>
            <a:ext cx="3161880" cy="1362960"/>
            <a:chOff x="307800" y="2525760"/>
            <a:chExt cx="3161880" cy="1362960"/>
          </a:xfrm>
        </p:grpSpPr>
        <p:sp>
          <p:nvSpPr>
            <p:cNvPr id="3963" name="CustomShape 9"/>
            <p:cNvSpPr/>
            <p:nvPr/>
          </p:nvSpPr>
          <p:spPr>
            <a:xfrm>
              <a:off x="307800" y="2525760"/>
              <a:ext cx="3067920" cy="1362960"/>
            </a:xfrm>
            <a:prstGeom prst="ellipse">
              <a:avLst/>
            </a:prstGeom>
            <a:solidFill>
              <a:schemeClr val="bg1"/>
            </a:solidFill>
            <a:ln w="63360">
              <a:solidFill>
                <a:schemeClr val="tx1"/>
              </a:solidFill>
              <a:custDash>
                <a:ds d="400000" sp="300000"/>
              </a:custDash>
              <a:round/>
            </a:ln>
          </p:spPr>
          <p:style>
            <a:lnRef idx="2">
              <a:schemeClr val="accent1">
                <a:shade val="50000"/>
              </a:schemeClr>
            </a:lnRef>
            <a:fillRef idx="1">
              <a:schemeClr val="accent1"/>
            </a:fillRef>
            <a:effectRef idx="0">
              <a:schemeClr val="accent1"/>
            </a:effectRef>
            <a:fontRef idx="minor"/>
          </p:style>
        </p:sp>
        <p:sp>
          <p:nvSpPr>
            <p:cNvPr id="3964" name="CustomShape 10"/>
            <p:cNvSpPr/>
            <p:nvPr/>
          </p:nvSpPr>
          <p:spPr>
            <a:xfrm>
              <a:off x="709920" y="2670840"/>
              <a:ext cx="2759760" cy="10634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600" spc="-1" strike="noStrike">
                  <a:solidFill>
                    <a:srgbClr val="ff9933"/>
                  </a:solidFill>
                  <a:latin typeface="Arial"/>
                  <a:ea typeface="ＭＳ Ｐゴシック"/>
                </a:rPr>
                <a:t>-size distribution</a:t>
              </a:r>
              <a:endParaRPr b="0" lang="it-IT" sz="1600" spc="-1" strike="noStrike">
                <a:latin typeface="Arial"/>
              </a:endParaRPr>
            </a:p>
            <a:p>
              <a:pPr>
                <a:lnSpc>
                  <a:spcPct val="100000"/>
                </a:lnSpc>
              </a:pPr>
              <a:r>
                <a:rPr b="0" lang="it-IT" sz="1600" spc="-1" strike="noStrike">
                  <a:solidFill>
                    <a:srgbClr val="ff9933"/>
                  </a:solidFill>
                  <a:latin typeface="Arial"/>
                  <a:ea typeface="ＭＳ Ｐゴシック"/>
                </a:rPr>
                <a:t>-mixing state with pollutants</a:t>
              </a:r>
              <a:endParaRPr b="0" lang="it-IT" sz="1600" spc="-1" strike="noStrike">
                <a:latin typeface="Arial"/>
              </a:endParaRPr>
            </a:p>
            <a:p>
              <a:pPr>
                <a:lnSpc>
                  <a:spcPct val="100000"/>
                </a:lnSpc>
              </a:pPr>
              <a:r>
                <a:rPr b="0" lang="it-IT" sz="1600" spc="-1" strike="noStrike">
                  <a:solidFill>
                    <a:srgbClr val="ff9933"/>
                  </a:solidFill>
                  <a:latin typeface="Arial"/>
                  <a:ea typeface="ＭＳ Ｐゴシック"/>
                </a:rPr>
                <a:t>-mineralogy</a:t>
              </a:r>
              <a:endParaRPr b="0" lang="it-IT" sz="1600" spc="-1" strike="noStrike">
                <a:latin typeface="Arial"/>
              </a:endParaRPr>
            </a:p>
            <a:p>
              <a:pPr>
                <a:lnSpc>
                  <a:spcPct val="100000"/>
                </a:lnSpc>
              </a:pPr>
              <a:r>
                <a:rPr b="0" lang="it-IT" sz="1600" spc="-1" strike="noStrike">
                  <a:solidFill>
                    <a:srgbClr val="ff9933"/>
                  </a:solidFill>
                  <a:latin typeface="Arial"/>
                  <a:ea typeface="ＭＳ Ｐゴシック"/>
                </a:rPr>
                <a:t>-solubility</a:t>
              </a:r>
              <a:endParaRPr b="0" lang="it-IT" sz="1600" spc="-1" strike="noStrike">
                <a:latin typeface="Arial"/>
              </a:endParaRPr>
            </a:p>
          </p:txBody>
        </p:sp>
      </p:grpSp>
      <p:sp>
        <p:nvSpPr>
          <p:cNvPr id="3965" name="CustomShape 11"/>
          <p:cNvSpPr/>
          <p:nvPr/>
        </p:nvSpPr>
        <p:spPr>
          <a:xfrm>
            <a:off x="214200" y="2438280"/>
            <a:ext cx="8681400" cy="1683720"/>
          </a:xfrm>
          <a:prstGeom prst="rect">
            <a:avLst/>
          </a:prstGeom>
          <a:solidFill>
            <a:srgbClr val="ffc000"/>
          </a:solidFill>
          <a:ln w="38160">
            <a:solidFill>
              <a:srgbClr val="6600cc"/>
            </a:solidFill>
            <a:round/>
          </a:ln>
        </p:spPr>
        <p:style>
          <a:lnRef idx="2">
            <a:schemeClr val="accent1">
              <a:shade val="50000"/>
            </a:schemeClr>
          </a:lnRef>
          <a:fillRef idx="1">
            <a:schemeClr val="accent1"/>
          </a:fillRef>
          <a:effectRef idx="0">
            <a:schemeClr val="accent1"/>
          </a:effectRef>
          <a:fontRef idx="minor"/>
        </p:style>
      </p:sp>
      <p:sp>
        <p:nvSpPr>
          <p:cNvPr id="3966" name="CustomShape 12"/>
          <p:cNvSpPr/>
          <p:nvPr/>
        </p:nvSpPr>
        <p:spPr>
          <a:xfrm>
            <a:off x="305640" y="2835360"/>
            <a:ext cx="8309880" cy="10954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2200" spc="-1" strike="noStrike">
                <a:solidFill>
                  <a:srgbClr val="000000"/>
                </a:solidFill>
                <a:latin typeface="Arial"/>
                <a:ea typeface="ＭＳ Ｐゴシック"/>
              </a:rPr>
              <a:t>For understanding and quantifying how dust and the earth system</a:t>
            </a:r>
            <a:endParaRPr b="0" lang="it-IT" sz="2200" spc="-1" strike="noStrike">
              <a:latin typeface="Arial"/>
            </a:endParaRPr>
          </a:p>
          <a:p>
            <a:pPr>
              <a:lnSpc>
                <a:spcPct val="100000"/>
              </a:lnSpc>
            </a:pPr>
            <a:r>
              <a:rPr b="0" lang="it-IT" sz="2200" spc="-1" strike="noStrike">
                <a:solidFill>
                  <a:srgbClr val="000000"/>
                </a:solidFill>
                <a:latin typeface="Arial"/>
                <a:ea typeface="ＭＳ Ｐゴシック"/>
              </a:rPr>
              <a:t>interacts, we need both experimental observations and models:</a:t>
            </a:r>
            <a:endParaRPr b="0" lang="it-IT" sz="2200" spc="-1" strike="noStrike">
              <a:latin typeface="Arial"/>
            </a:endParaRPr>
          </a:p>
          <a:p>
            <a:pPr>
              <a:lnSpc>
                <a:spcPct val="100000"/>
              </a:lnSpc>
            </a:pPr>
            <a:r>
              <a:rPr b="0" lang="it-IT" sz="2200" spc="-1" strike="noStrike">
                <a:solidFill>
                  <a:srgbClr val="ffffff"/>
                </a:solidFill>
                <a:latin typeface="Arial"/>
                <a:ea typeface="ＭＳ Ｐゴシック"/>
              </a:rPr>
              <a:t>	</a:t>
            </a:r>
            <a:r>
              <a:rPr b="0" lang="it-IT" sz="2200" spc="-1" strike="noStrike">
                <a:solidFill>
                  <a:srgbClr val="ffffff"/>
                </a:solidFill>
                <a:latin typeface="Arial"/>
                <a:ea typeface="ＭＳ Ｐゴシック"/>
              </a:rPr>
              <a:t>we do not have such data</a:t>
            </a:r>
            <a:endParaRPr b="0" lang="it-IT" sz="2200" spc="-1" strike="noStrike">
              <a:latin typeface="Arial"/>
            </a:endParaRPr>
          </a:p>
        </p:txBody>
      </p:sp>
      <p:grpSp>
        <p:nvGrpSpPr>
          <p:cNvPr id="3967" name="Group 13"/>
          <p:cNvGrpSpPr/>
          <p:nvPr/>
        </p:nvGrpSpPr>
        <p:grpSpPr>
          <a:xfrm>
            <a:off x="6885000" y="3995640"/>
            <a:ext cx="2235240" cy="1583640"/>
            <a:chOff x="6885000" y="3995640"/>
            <a:chExt cx="2235240" cy="1583640"/>
          </a:xfrm>
        </p:grpSpPr>
        <p:sp>
          <p:nvSpPr>
            <p:cNvPr id="3968" name="CustomShape 14"/>
            <p:cNvSpPr/>
            <p:nvPr/>
          </p:nvSpPr>
          <p:spPr>
            <a:xfrm>
              <a:off x="7555680" y="3995640"/>
              <a:ext cx="612000" cy="36432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ff0000"/>
                  </a:solidFill>
                  <a:latin typeface="Arial"/>
                  <a:ea typeface="ＭＳ Ｐゴシック"/>
                </a:rPr>
                <a:t>dust</a:t>
              </a:r>
              <a:endParaRPr b="0" lang="it-IT" sz="1800" spc="-1" strike="noStrike">
                <a:latin typeface="Arial"/>
              </a:endParaRPr>
            </a:p>
          </p:txBody>
        </p:sp>
        <p:sp>
          <p:nvSpPr>
            <p:cNvPr id="3969" name="CustomShape 15"/>
            <p:cNvSpPr/>
            <p:nvPr/>
          </p:nvSpPr>
          <p:spPr>
            <a:xfrm>
              <a:off x="7440480" y="5214960"/>
              <a:ext cx="903240" cy="36432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ff0000"/>
                  </a:solidFill>
                  <a:latin typeface="Arial"/>
                  <a:ea typeface="ＭＳ Ｐゴシック"/>
                </a:rPr>
                <a:t>climate</a:t>
              </a:r>
              <a:endParaRPr b="0" lang="it-IT" sz="1800" spc="-1" strike="noStrike">
                <a:latin typeface="Arial"/>
              </a:endParaRPr>
            </a:p>
          </p:txBody>
        </p:sp>
        <p:sp>
          <p:nvSpPr>
            <p:cNvPr id="3970" name="CustomShape 16"/>
            <p:cNvSpPr/>
            <p:nvPr/>
          </p:nvSpPr>
          <p:spPr>
            <a:xfrm>
              <a:off x="6885000" y="4222800"/>
              <a:ext cx="470880" cy="1218600"/>
            </a:xfrm>
            <a:custGeom>
              <a:avLst/>
              <a:gdLst/>
              <a:ahLst/>
              <a:rect l="l" t="t" r="r" b="b"/>
              <a:pathLst>
                <a:path w="510419" h="1219200">
                  <a:moveTo>
                    <a:pt x="510419" y="0"/>
                  </a:moveTo>
                  <a:cubicBezTo>
                    <a:pt x="445104" y="14514"/>
                    <a:pt x="379790" y="29029"/>
                    <a:pt x="321733" y="58057"/>
                  </a:cubicBezTo>
                  <a:cubicBezTo>
                    <a:pt x="263676" y="87086"/>
                    <a:pt x="208038" y="120952"/>
                    <a:pt x="162076" y="174171"/>
                  </a:cubicBezTo>
                  <a:cubicBezTo>
                    <a:pt x="116114" y="227390"/>
                    <a:pt x="72571" y="292704"/>
                    <a:pt x="45962" y="377371"/>
                  </a:cubicBezTo>
                  <a:cubicBezTo>
                    <a:pt x="19353" y="462038"/>
                    <a:pt x="4838" y="597504"/>
                    <a:pt x="2419" y="682171"/>
                  </a:cubicBezTo>
                  <a:cubicBezTo>
                    <a:pt x="0" y="766838"/>
                    <a:pt x="12095" y="824895"/>
                    <a:pt x="31447" y="885371"/>
                  </a:cubicBezTo>
                  <a:cubicBezTo>
                    <a:pt x="50799" y="945847"/>
                    <a:pt x="89504" y="1003904"/>
                    <a:pt x="118533" y="1045028"/>
                  </a:cubicBezTo>
                  <a:cubicBezTo>
                    <a:pt x="147562" y="1086152"/>
                    <a:pt x="164495" y="1103085"/>
                    <a:pt x="205619" y="1132114"/>
                  </a:cubicBezTo>
                  <a:cubicBezTo>
                    <a:pt x="246743" y="1161143"/>
                    <a:pt x="306009" y="1190171"/>
                    <a:pt x="365276" y="1219200"/>
                  </a:cubicBezTo>
                </a:path>
              </a:pathLst>
            </a:custGeom>
            <a:noFill/>
            <a:ln w="101520">
              <a:solidFill>
                <a:srgbClr val="008000"/>
              </a:solidFill>
              <a:round/>
              <a:tailEnd len="med" type="stealth" w="med"/>
            </a:ln>
          </p:spPr>
          <p:style>
            <a:lnRef idx="1">
              <a:schemeClr val="accent1"/>
            </a:lnRef>
            <a:fillRef idx="0">
              <a:schemeClr val="accent1"/>
            </a:fillRef>
            <a:effectRef idx="0">
              <a:schemeClr val="accent1"/>
            </a:effectRef>
            <a:fontRef idx="minor"/>
          </p:style>
        </p:sp>
        <p:sp>
          <p:nvSpPr>
            <p:cNvPr id="3971" name="CustomShape 17"/>
            <p:cNvSpPr/>
            <p:nvPr/>
          </p:nvSpPr>
          <p:spPr>
            <a:xfrm rot="9833400">
              <a:off x="8487720" y="4210920"/>
              <a:ext cx="473400" cy="1211400"/>
            </a:xfrm>
            <a:custGeom>
              <a:avLst/>
              <a:gdLst/>
              <a:ahLst/>
              <a:rect l="l" t="t" r="r" b="b"/>
              <a:pathLst>
                <a:path w="510419" h="1219200">
                  <a:moveTo>
                    <a:pt x="510419" y="0"/>
                  </a:moveTo>
                  <a:cubicBezTo>
                    <a:pt x="445104" y="14514"/>
                    <a:pt x="379790" y="29029"/>
                    <a:pt x="321733" y="58057"/>
                  </a:cubicBezTo>
                  <a:cubicBezTo>
                    <a:pt x="263676" y="87086"/>
                    <a:pt x="208038" y="120952"/>
                    <a:pt x="162076" y="174171"/>
                  </a:cubicBezTo>
                  <a:cubicBezTo>
                    <a:pt x="116114" y="227390"/>
                    <a:pt x="72571" y="292704"/>
                    <a:pt x="45962" y="377371"/>
                  </a:cubicBezTo>
                  <a:cubicBezTo>
                    <a:pt x="19353" y="462038"/>
                    <a:pt x="4838" y="597504"/>
                    <a:pt x="2419" y="682171"/>
                  </a:cubicBezTo>
                  <a:cubicBezTo>
                    <a:pt x="0" y="766838"/>
                    <a:pt x="12095" y="824895"/>
                    <a:pt x="31447" y="885371"/>
                  </a:cubicBezTo>
                  <a:cubicBezTo>
                    <a:pt x="50799" y="945847"/>
                    <a:pt x="89504" y="1003904"/>
                    <a:pt x="118533" y="1045028"/>
                  </a:cubicBezTo>
                  <a:cubicBezTo>
                    <a:pt x="147562" y="1086152"/>
                    <a:pt x="164495" y="1103085"/>
                    <a:pt x="205619" y="1132114"/>
                  </a:cubicBezTo>
                  <a:cubicBezTo>
                    <a:pt x="246743" y="1161143"/>
                    <a:pt x="306009" y="1190171"/>
                    <a:pt x="365276" y="1219200"/>
                  </a:cubicBezTo>
                </a:path>
              </a:pathLst>
            </a:custGeom>
            <a:noFill/>
            <a:ln w="101520">
              <a:solidFill>
                <a:srgbClr val="008000"/>
              </a:solidFill>
              <a:round/>
              <a:tailEnd len="med" type="stealth" w="med"/>
            </a:ln>
          </p:spPr>
          <p:style>
            <a:lnRef idx="1">
              <a:schemeClr val="accent1"/>
            </a:lnRef>
            <a:fillRef idx="0">
              <a:schemeClr val="accent1"/>
            </a:fillRef>
            <a:effectRef idx="0">
              <a:schemeClr val="accent1"/>
            </a:effectRef>
            <a:fontRef idx="minor"/>
          </p:style>
        </p:sp>
      </p:grpSp>
      <p:grpSp>
        <p:nvGrpSpPr>
          <p:cNvPr id="3972" name="Group 18"/>
          <p:cNvGrpSpPr/>
          <p:nvPr/>
        </p:nvGrpSpPr>
        <p:grpSpPr>
          <a:xfrm>
            <a:off x="179280" y="0"/>
            <a:ext cx="3600000" cy="1355760"/>
            <a:chOff x="179280" y="0"/>
            <a:chExt cx="3600000" cy="1355760"/>
          </a:xfrm>
        </p:grpSpPr>
        <p:pic>
          <p:nvPicPr>
            <p:cNvPr id="3973" name="Picture 2" descr=""/>
            <p:cNvPicPr/>
            <p:nvPr/>
          </p:nvPicPr>
          <p:blipFill>
            <a:blip r:embed="rId3"/>
            <a:stretch/>
          </p:blipFill>
          <p:spPr>
            <a:xfrm>
              <a:off x="179280" y="0"/>
              <a:ext cx="2963520" cy="1116360"/>
            </a:xfrm>
            <a:prstGeom prst="rect">
              <a:avLst/>
            </a:prstGeom>
            <a:ln w="9360">
              <a:noFill/>
            </a:ln>
          </p:spPr>
        </p:pic>
        <p:grpSp>
          <p:nvGrpSpPr>
            <p:cNvPr id="3974" name="Group 19"/>
            <p:cNvGrpSpPr/>
            <p:nvPr/>
          </p:nvGrpSpPr>
          <p:grpSpPr>
            <a:xfrm>
              <a:off x="384120" y="361800"/>
              <a:ext cx="3395160" cy="529920"/>
              <a:chOff x="384120" y="361800"/>
              <a:chExt cx="3395160" cy="529920"/>
            </a:xfrm>
          </p:grpSpPr>
          <p:sp>
            <p:nvSpPr>
              <p:cNvPr id="3975" name="Line 20"/>
              <p:cNvSpPr/>
              <p:nvPr/>
            </p:nvSpPr>
            <p:spPr>
              <a:xfrm flipV="1">
                <a:off x="384120" y="730080"/>
                <a:ext cx="2697120" cy="27000"/>
              </a:xfrm>
              <a:prstGeom prst="line">
                <a:avLst/>
              </a:prstGeom>
              <a:ln w="63360">
                <a:solidFill>
                  <a:srgbClr val="ff0000"/>
                </a:solidFill>
                <a:custDash>
                  <a:ds d="300000" sp="100000"/>
                </a:custDash>
                <a:round/>
              </a:ln>
            </p:spPr>
            <p:style>
              <a:lnRef idx="1">
                <a:schemeClr val="accent1"/>
              </a:lnRef>
              <a:fillRef idx="0">
                <a:schemeClr val="accent1"/>
              </a:fillRef>
              <a:effectRef idx="0">
                <a:schemeClr val="accent1"/>
              </a:effectRef>
              <a:fontRef idx="minor"/>
            </p:style>
          </p:sp>
          <p:sp>
            <p:nvSpPr>
              <p:cNvPr id="3976" name="Line 21"/>
              <p:cNvSpPr/>
              <p:nvPr/>
            </p:nvSpPr>
            <p:spPr>
              <a:xfrm flipV="1">
                <a:off x="384120" y="418680"/>
                <a:ext cx="2697120" cy="25200"/>
              </a:xfrm>
              <a:prstGeom prst="line">
                <a:avLst/>
              </a:prstGeom>
              <a:ln w="63360">
                <a:solidFill>
                  <a:srgbClr val="ff0000"/>
                </a:solidFill>
                <a:custDash>
                  <a:ds d="300000" sp="100000"/>
                </a:custDash>
                <a:round/>
              </a:ln>
            </p:spPr>
            <p:style>
              <a:lnRef idx="1">
                <a:schemeClr val="accent1"/>
              </a:lnRef>
              <a:fillRef idx="0">
                <a:schemeClr val="accent1"/>
              </a:fillRef>
              <a:effectRef idx="0">
                <a:schemeClr val="accent1"/>
              </a:effectRef>
              <a:fontRef idx="minor"/>
            </p:style>
          </p:sp>
          <p:sp>
            <p:nvSpPr>
              <p:cNvPr id="3977" name="CustomShape 22"/>
              <p:cNvSpPr/>
              <p:nvPr/>
            </p:nvSpPr>
            <p:spPr>
              <a:xfrm>
                <a:off x="3087720" y="361800"/>
                <a:ext cx="167400" cy="413640"/>
              </a:xfrm>
              <a:prstGeom prst="rightBrace">
                <a:avLst>
                  <a:gd name="adj1" fmla="val 8333"/>
                  <a:gd name="adj2" fmla="val 50000"/>
                </a:avLst>
              </a:prstGeom>
              <a:noFill/>
              <a:ln w="38160">
                <a:solidFill>
                  <a:srgbClr val="ff0000"/>
                </a:solidFill>
                <a:round/>
              </a:ln>
            </p:spPr>
            <p:style>
              <a:lnRef idx="1">
                <a:schemeClr val="accent1"/>
              </a:lnRef>
              <a:fillRef idx="0">
                <a:schemeClr val="accent1"/>
              </a:fillRef>
              <a:effectRef idx="0">
                <a:schemeClr val="accent1"/>
              </a:effectRef>
              <a:fontRef idx="minor"/>
            </p:style>
          </p:sp>
          <p:sp>
            <p:nvSpPr>
              <p:cNvPr id="3978" name="CustomShape 23"/>
              <p:cNvSpPr/>
              <p:nvPr/>
            </p:nvSpPr>
            <p:spPr>
              <a:xfrm>
                <a:off x="3252600" y="375480"/>
                <a:ext cx="526680" cy="5162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0000"/>
                    </a:solidFill>
                    <a:latin typeface="Arial"/>
                    <a:ea typeface="ＭＳ Ｐゴシック"/>
                  </a:rPr>
                  <a:t>dust belt</a:t>
                </a:r>
                <a:endParaRPr b="0" lang="it-IT" sz="1400" spc="-1" strike="noStrike">
                  <a:latin typeface="Arial"/>
                </a:endParaRPr>
              </a:p>
            </p:txBody>
          </p:sp>
        </p:grpSp>
        <p:sp>
          <p:nvSpPr>
            <p:cNvPr id="3979" name="CustomShape 24"/>
            <p:cNvSpPr/>
            <p:nvPr/>
          </p:nvSpPr>
          <p:spPr>
            <a:xfrm>
              <a:off x="1763640" y="1052640"/>
              <a:ext cx="1847880" cy="30312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0" i="1" lang="it-IT" sz="1400" spc="-1" strike="noStrike">
                  <a:solidFill>
                    <a:srgbClr val="000000"/>
                  </a:solidFill>
                  <a:latin typeface="Arial"/>
                  <a:ea typeface="ＭＳ Ｐゴシック"/>
                </a:rPr>
                <a:t>Prospero, 2002</a:t>
              </a:r>
              <a:endParaRPr b="0" lang="it-IT" sz="1400" spc="-1" strike="noStrike">
                <a:latin typeface="Arial"/>
              </a:endParaRPr>
            </a:p>
          </p:txBody>
        </p:sp>
      </p:grpSp>
      <p:sp>
        <p:nvSpPr>
          <p:cNvPr id="3980" name="CustomShape 25"/>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981" name="Picture 4" descr=""/>
          <p:cNvPicPr/>
          <p:nvPr/>
        </p:nvPicPr>
        <p:blipFill>
          <a:blip r:embed="rId4"/>
          <a:srcRect l="1479" t="4213" r="55460" b="6507"/>
          <a:stretch/>
        </p:blipFill>
        <p:spPr>
          <a:xfrm>
            <a:off x="6781680" y="6165720"/>
            <a:ext cx="2285280" cy="686520"/>
          </a:xfrm>
          <a:prstGeom prst="rect">
            <a:avLst/>
          </a:prstGeom>
          <a:ln w="9360">
            <a:noFill/>
          </a:ln>
        </p:spPr>
      </p:pic>
      <p:pic>
        <p:nvPicPr>
          <p:cNvPr id="3982" name="Picture 2" descr=""/>
          <p:cNvPicPr/>
          <p:nvPr/>
        </p:nvPicPr>
        <p:blipFill>
          <a:blip r:embed="rId5"/>
          <a:stretch/>
        </p:blipFill>
        <p:spPr>
          <a:xfrm>
            <a:off x="0" y="5335560"/>
            <a:ext cx="1397880" cy="1521720"/>
          </a:xfrm>
          <a:prstGeom prst="rect">
            <a:avLst/>
          </a:prstGeom>
          <a:ln w="9360">
            <a:noFill/>
          </a:ln>
        </p:spPr>
      </p:pic>
    </p:spTree>
  </p:cSld>
  <mc:AlternateContent>
    <mc:Choice Requires="p14">
      <p:transition spd="slow" p14:dur="2000"/>
    </mc:Choice>
    <mc:Fallback>
      <p:transition spd="slow"/>
    </mc:Fallback>
  </mc:AlternateContent>
  <p:timing>
    <p:tnLst>
      <p:par>
        <p:cTn id="268" dur="indefinite" restart="never" nodeType="tmRoot">
          <p:childTnLst>
            <p:seq>
              <p:cTn id="269" dur="indefinite" nodeType="mainSeq"/>
              <p:prevCondLst>
                <p:cond delay="0" evt="onPrev">
                  <p:tgtEl>
                    <p:sldTgt/>
                  </p:tgtEl>
                </p:cond>
              </p:prevCondLst>
              <p:nextCondLst>
                <p:cond delay="0" evt="onNext">
                  <p:tgtEl>
                    <p:sldTgt/>
                  </p:tgtEl>
                </p:cond>
              </p:nextCondLst>
            </p:seq>
          </p:childTnLst>
        </p:cTn>
      </p:par>
    </p:tnLst>
  </p:timing>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83" name="CustomShape 1"/>
          <p:cNvSpPr/>
          <p:nvPr/>
        </p:nvSpPr>
        <p:spPr>
          <a:xfrm>
            <a:off x="251640" y="298800"/>
            <a:ext cx="4247640" cy="2178000"/>
          </a:xfrm>
          <a:prstGeom prst="rect">
            <a:avLst/>
          </a:prstGeom>
          <a:noFill/>
          <a:ln w="9360">
            <a:noFill/>
          </a:ln>
        </p:spPr>
        <p:style>
          <a:lnRef idx="0"/>
          <a:fillRef idx="0"/>
          <a:effectRef idx="0"/>
          <a:fontRef idx="minor"/>
        </p:style>
        <p:txBody>
          <a:bodyPr lIns="90000" rIns="90000" tIns="45000" bIns="45000">
            <a:noAutofit/>
          </a:bodyPr>
          <a:p>
            <a:pPr algn="ctr">
              <a:lnSpc>
                <a:spcPct val="100000"/>
              </a:lnSpc>
              <a:spcBef>
                <a:spcPts val="400"/>
              </a:spcBef>
            </a:pPr>
            <a:r>
              <a:rPr b="0" lang="it-IT" sz="2000" spc="-1" strike="noStrike">
                <a:solidFill>
                  <a:srgbClr val="ff0000"/>
                </a:solidFill>
                <a:latin typeface="Times New Roman"/>
                <a:ea typeface="ヒラギノ角ゴ Pro W3"/>
              </a:rPr>
              <a:t>At Izaña Observatory (Tenerife), we performed the first high-resolution measurements of elemental composition of dust exported to the North Atlantic addresses three questions: </a:t>
            </a:r>
            <a:endParaRPr b="0" lang="it-IT" sz="2000" spc="-1" strike="noStrike">
              <a:latin typeface="Arial"/>
            </a:endParaRPr>
          </a:p>
        </p:txBody>
      </p:sp>
      <p:pic>
        <p:nvPicPr>
          <p:cNvPr id="3984" name="Immagine 1" descr=""/>
          <p:cNvPicPr/>
          <p:nvPr/>
        </p:nvPicPr>
        <p:blipFill>
          <a:blip r:embed="rId1"/>
          <a:srcRect l="0" t="0" r="0" b="12125"/>
          <a:stretch/>
        </p:blipFill>
        <p:spPr>
          <a:xfrm>
            <a:off x="467640" y="5306040"/>
            <a:ext cx="2079720" cy="1370160"/>
          </a:xfrm>
          <a:prstGeom prst="rect">
            <a:avLst/>
          </a:prstGeom>
          <a:ln w="9360">
            <a:noFill/>
          </a:ln>
        </p:spPr>
      </p:pic>
      <p:pic>
        <p:nvPicPr>
          <p:cNvPr id="3985" name="Picture 3" descr=""/>
          <p:cNvPicPr/>
          <p:nvPr/>
        </p:nvPicPr>
        <p:blipFill>
          <a:blip r:embed="rId2"/>
          <a:stretch/>
        </p:blipFill>
        <p:spPr>
          <a:xfrm>
            <a:off x="6012000" y="5812560"/>
            <a:ext cx="2365200" cy="779040"/>
          </a:xfrm>
          <a:prstGeom prst="rect">
            <a:avLst/>
          </a:prstGeom>
          <a:ln w="9360">
            <a:noFill/>
          </a:ln>
        </p:spPr>
      </p:pic>
      <p:sp>
        <p:nvSpPr>
          <p:cNvPr id="3986" name="CustomShape 2"/>
          <p:cNvSpPr/>
          <p:nvPr/>
        </p:nvSpPr>
        <p:spPr>
          <a:xfrm>
            <a:off x="4202280" y="4667760"/>
            <a:ext cx="500328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it-IT" sz="1800" spc="-1" strike="noStrike">
                <a:solidFill>
                  <a:srgbClr val="000000"/>
                </a:solidFill>
                <a:latin typeface="Times New Roman"/>
                <a:ea typeface="ＭＳ Ｐゴシック"/>
              </a:rPr>
              <a:t>Izaña Observatory (IZO) , 2367 m a.s.l.</a:t>
            </a:r>
            <a:endParaRPr b="0" lang="it-IT" sz="1800" spc="-1" strike="noStrike">
              <a:latin typeface="Arial"/>
            </a:endParaRPr>
          </a:p>
        </p:txBody>
      </p:sp>
      <p:grpSp>
        <p:nvGrpSpPr>
          <p:cNvPr id="3987" name="Group 3"/>
          <p:cNvGrpSpPr/>
          <p:nvPr/>
        </p:nvGrpSpPr>
        <p:grpSpPr>
          <a:xfrm>
            <a:off x="3176280" y="5355720"/>
            <a:ext cx="2035440" cy="1235880"/>
            <a:chOff x="3176280" y="5355720"/>
            <a:chExt cx="2035440" cy="1235880"/>
          </a:xfrm>
        </p:grpSpPr>
        <p:pic>
          <p:nvPicPr>
            <p:cNvPr id="3988" name="Picture 3" descr=""/>
            <p:cNvPicPr/>
            <p:nvPr/>
          </p:nvPicPr>
          <p:blipFill>
            <a:blip r:embed="rId3"/>
            <a:stretch/>
          </p:blipFill>
          <p:spPr>
            <a:xfrm>
              <a:off x="3176280" y="5355720"/>
              <a:ext cx="2035440" cy="1235880"/>
            </a:xfrm>
            <a:prstGeom prst="rect">
              <a:avLst/>
            </a:prstGeom>
            <a:ln w="101520">
              <a:solidFill>
                <a:schemeClr val="tx1"/>
              </a:solidFill>
              <a:miter/>
            </a:ln>
          </p:spPr>
        </p:pic>
        <p:sp>
          <p:nvSpPr>
            <p:cNvPr id="3989" name="CustomShape 4"/>
            <p:cNvSpPr/>
            <p:nvPr/>
          </p:nvSpPr>
          <p:spPr>
            <a:xfrm>
              <a:off x="3358800" y="6380280"/>
              <a:ext cx="150480" cy="100080"/>
            </a:xfrm>
            <a:prstGeom prst="ellipse">
              <a:avLst/>
            </a:prstGeom>
            <a:noFill/>
            <a:ln w="9360">
              <a:solidFill>
                <a:srgbClr val="ffff00"/>
              </a:solidFill>
              <a:round/>
            </a:ln>
          </p:spPr>
          <p:style>
            <a:lnRef idx="0"/>
            <a:fillRef idx="0"/>
            <a:effectRef idx="0"/>
            <a:fontRef idx="minor"/>
          </p:style>
        </p:sp>
      </p:grpSp>
      <p:pic>
        <p:nvPicPr>
          <p:cNvPr id="3990" name="Immagine 3" descr=""/>
          <p:cNvPicPr/>
          <p:nvPr/>
        </p:nvPicPr>
        <p:blipFill>
          <a:blip r:embed="rId4"/>
          <a:srcRect l="19286" t="12201" r="40553" b="58398"/>
          <a:stretch/>
        </p:blipFill>
        <p:spPr>
          <a:xfrm>
            <a:off x="4788000" y="241200"/>
            <a:ext cx="4196160" cy="1727640"/>
          </a:xfrm>
          <a:prstGeom prst="rect">
            <a:avLst/>
          </a:prstGeom>
          <a:ln>
            <a:noFill/>
          </a:ln>
        </p:spPr>
      </p:pic>
      <p:sp>
        <p:nvSpPr>
          <p:cNvPr id="3991" name="CustomShape 5"/>
          <p:cNvSpPr/>
          <p:nvPr/>
        </p:nvSpPr>
        <p:spPr>
          <a:xfrm>
            <a:off x="827640" y="2526120"/>
            <a:ext cx="7222320" cy="4114080"/>
          </a:xfrm>
          <a:prstGeom prst="rect">
            <a:avLst/>
          </a:prstGeom>
          <a:noFill/>
          <a:ln w="9360">
            <a:noFill/>
          </a:ln>
        </p:spPr>
        <p:style>
          <a:lnRef idx="0"/>
          <a:fillRef idx="0"/>
          <a:effectRef idx="0"/>
          <a:fontRef idx="minor"/>
        </p:style>
        <p:txBody>
          <a:bodyPr lIns="90000" rIns="90000" tIns="45000" bIns="45000">
            <a:noAutofit/>
          </a:bodyPr>
          <a:p>
            <a:pPr marL="343080" indent="-342360" algn="ctr">
              <a:lnSpc>
                <a:spcPct val="100000"/>
              </a:lnSpc>
              <a:spcBef>
                <a:spcPts val="479"/>
              </a:spcBef>
              <a:buClr>
                <a:srgbClr val="002060"/>
              </a:buClr>
              <a:buFont typeface="Wingdings" charset="2"/>
              <a:buChar char=""/>
            </a:pPr>
            <a:r>
              <a:rPr b="0" lang="it-IT" sz="2400" spc="-1" strike="noStrike">
                <a:solidFill>
                  <a:srgbClr val="002060"/>
                </a:solidFill>
                <a:latin typeface="Times New Roman"/>
                <a:ea typeface="ヒラギノ角ゴ Pro W3"/>
              </a:rPr>
              <a:t>how quick does dust composition change in the SAL?</a:t>
            </a:r>
            <a:endParaRPr b="0" lang="it-IT" sz="2400" spc="-1" strike="noStrike">
              <a:latin typeface="Arial"/>
            </a:endParaRPr>
          </a:p>
          <a:p>
            <a:pPr algn="ctr">
              <a:lnSpc>
                <a:spcPct val="100000"/>
              </a:lnSpc>
              <a:spcBef>
                <a:spcPts val="201"/>
              </a:spcBef>
            </a:pPr>
            <a:endParaRPr b="0" lang="it-IT" sz="2400" spc="-1" strike="noStrike">
              <a:latin typeface="Arial"/>
            </a:endParaRPr>
          </a:p>
          <a:p>
            <a:pPr marL="343080" indent="-342360" algn="ctr">
              <a:lnSpc>
                <a:spcPct val="100000"/>
              </a:lnSpc>
              <a:spcBef>
                <a:spcPts val="479"/>
              </a:spcBef>
              <a:buClr>
                <a:srgbClr val="002060"/>
              </a:buClr>
              <a:buFont typeface="Wingdings" charset="2"/>
              <a:buChar char=""/>
            </a:pPr>
            <a:r>
              <a:rPr b="0" lang="it-IT" sz="2400" spc="-1" strike="noStrike">
                <a:solidFill>
                  <a:srgbClr val="002060"/>
                </a:solidFill>
                <a:latin typeface="Times New Roman"/>
                <a:ea typeface="ヒラギノ角ゴ Pro W3"/>
              </a:rPr>
              <a:t>what is the connection to dust sources? </a:t>
            </a:r>
            <a:endParaRPr b="0" lang="it-IT" sz="2400" spc="-1" strike="noStrike">
              <a:latin typeface="Arial"/>
            </a:endParaRPr>
          </a:p>
          <a:p>
            <a:pPr algn="ctr">
              <a:lnSpc>
                <a:spcPct val="100000"/>
              </a:lnSpc>
              <a:spcBef>
                <a:spcPts val="201"/>
              </a:spcBef>
            </a:pPr>
            <a:endParaRPr b="0" lang="it-IT" sz="2400" spc="-1" strike="noStrike">
              <a:latin typeface="Arial"/>
            </a:endParaRPr>
          </a:p>
          <a:p>
            <a:pPr marL="343080" indent="-342360" algn="ctr">
              <a:lnSpc>
                <a:spcPct val="100000"/>
              </a:lnSpc>
              <a:spcBef>
                <a:spcPts val="479"/>
              </a:spcBef>
              <a:buClr>
                <a:srgbClr val="002060"/>
              </a:buClr>
              <a:buFont typeface="Wingdings" charset="2"/>
              <a:buChar char=""/>
            </a:pPr>
            <a:r>
              <a:rPr b="0" lang="it-IT" sz="2400" spc="-1" strike="noStrike">
                <a:solidFill>
                  <a:srgbClr val="002060"/>
                </a:solidFill>
                <a:latin typeface="Times New Roman"/>
                <a:ea typeface="ヒラギノ角ゴ Pro W3"/>
              </a:rPr>
              <a:t>and what is the role of meteorology?</a:t>
            </a:r>
            <a:endParaRPr b="0" lang="it-IT" sz="2400" spc="-1" strike="noStrike">
              <a:latin typeface="Arial"/>
            </a:endParaRPr>
          </a:p>
        </p:txBody>
      </p:sp>
    </p:spTree>
  </p:cSld>
  <mc:AlternateContent>
    <mc:Choice Requires="p14">
      <p:transition spd="slow" p14:dur="2000"/>
    </mc:Choice>
    <mc:Fallback>
      <p:transition spd="slow"/>
    </mc:Fallback>
  </mc:AlternateContent>
  <p:timing>
    <p:tnLst>
      <p:par>
        <p:cTn id="270" dur="indefinite" restart="never" nodeType="tmRoot">
          <p:childTnLst>
            <p:seq>
              <p:cTn id="271" dur="indefinite" nodeType="mainSeq"/>
              <p:prevCondLst>
                <p:cond delay="0" evt="onPrev">
                  <p:tgtEl>
                    <p:sldTgt/>
                  </p:tgtEl>
                </p:cond>
              </p:prevCondLst>
              <p:nextCondLst>
                <p:cond delay="0" evt="onNext">
                  <p:tgtEl>
                    <p:sldTgt/>
                  </p:tgtEl>
                </p:cond>
              </p:nextCondLst>
            </p:seq>
          </p:childTnLst>
        </p:cTn>
      </p:par>
    </p:tnLst>
  </p:timing>
</p:sld>
</file>

<file path=ppt/slides/slide1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992" name="Imagen 71" descr=""/>
          <p:cNvPicPr/>
          <p:nvPr/>
        </p:nvPicPr>
        <p:blipFill>
          <a:blip r:embed="rId1"/>
          <a:stretch/>
        </p:blipFill>
        <p:spPr>
          <a:xfrm>
            <a:off x="703800" y="4581000"/>
            <a:ext cx="5572080" cy="1222200"/>
          </a:xfrm>
          <a:prstGeom prst="rect">
            <a:avLst/>
          </a:prstGeom>
          <a:ln>
            <a:noFill/>
          </a:ln>
        </p:spPr>
      </p:pic>
      <p:grpSp>
        <p:nvGrpSpPr>
          <p:cNvPr id="3993" name="Group 1"/>
          <p:cNvGrpSpPr/>
          <p:nvPr/>
        </p:nvGrpSpPr>
        <p:grpSpPr>
          <a:xfrm>
            <a:off x="98280" y="728640"/>
            <a:ext cx="6230520" cy="1259280"/>
            <a:chOff x="98280" y="728640"/>
            <a:chExt cx="6230520" cy="1259280"/>
          </a:xfrm>
        </p:grpSpPr>
        <p:pic>
          <p:nvPicPr>
            <p:cNvPr id="3994" name="Imagen 54" descr=""/>
            <p:cNvPicPr/>
            <p:nvPr/>
          </p:nvPicPr>
          <p:blipFill>
            <a:blip r:embed="rId2"/>
            <a:stretch/>
          </p:blipFill>
          <p:spPr>
            <a:xfrm>
              <a:off x="738360" y="758520"/>
              <a:ext cx="5590440" cy="1229400"/>
            </a:xfrm>
            <a:prstGeom prst="rect">
              <a:avLst/>
            </a:prstGeom>
            <a:ln>
              <a:noFill/>
            </a:ln>
          </p:spPr>
        </p:pic>
        <p:sp>
          <p:nvSpPr>
            <p:cNvPr id="3995" name="CustomShape 2"/>
            <p:cNvSpPr/>
            <p:nvPr/>
          </p:nvSpPr>
          <p:spPr>
            <a:xfrm rot="16200000">
              <a:off x="-196200" y="1161720"/>
              <a:ext cx="961200" cy="371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850" spc="-1" strike="noStrike">
                  <a:solidFill>
                    <a:srgbClr val="ff0000"/>
                  </a:solidFill>
                  <a:latin typeface="Arial"/>
                  <a:ea typeface="ＭＳ Ｐゴシック"/>
                </a:rPr>
                <a:t>Ca / Al</a:t>
              </a:r>
              <a:endParaRPr b="0" lang="it-IT" sz="1850" spc="-1" strike="noStrike">
                <a:latin typeface="Arial"/>
              </a:endParaRPr>
            </a:p>
          </p:txBody>
        </p:sp>
        <p:sp>
          <p:nvSpPr>
            <p:cNvPr id="3996" name="CustomShape 3"/>
            <p:cNvSpPr/>
            <p:nvPr/>
          </p:nvSpPr>
          <p:spPr>
            <a:xfrm>
              <a:off x="336600" y="1681200"/>
              <a:ext cx="552240" cy="3013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390" spc="-1" strike="noStrike">
                  <a:solidFill>
                    <a:srgbClr val="000000"/>
                  </a:solidFill>
                  <a:latin typeface="Arial"/>
                  <a:ea typeface="ＭＳ Ｐゴシック"/>
                </a:rPr>
                <a:t>0.3</a:t>
              </a:r>
              <a:endParaRPr b="0" lang="it-IT" sz="1390" spc="-1" strike="noStrike">
                <a:latin typeface="Arial"/>
              </a:endParaRPr>
            </a:p>
          </p:txBody>
        </p:sp>
        <p:sp>
          <p:nvSpPr>
            <p:cNvPr id="3997" name="CustomShape 4"/>
            <p:cNvSpPr/>
            <p:nvPr/>
          </p:nvSpPr>
          <p:spPr>
            <a:xfrm>
              <a:off x="336600" y="1211400"/>
              <a:ext cx="552240" cy="3013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390" spc="-1" strike="noStrike">
                  <a:solidFill>
                    <a:srgbClr val="000000"/>
                  </a:solidFill>
                  <a:latin typeface="Arial"/>
                  <a:ea typeface="ＭＳ Ｐゴシック"/>
                </a:rPr>
                <a:t>0.6</a:t>
              </a:r>
              <a:endParaRPr b="0" lang="it-IT" sz="1390" spc="-1" strike="noStrike">
                <a:latin typeface="Arial"/>
              </a:endParaRPr>
            </a:p>
          </p:txBody>
        </p:sp>
        <p:sp>
          <p:nvSpPr>
            <p:cNvPr id="3998" name="CustomShape 5"/>
            <p:cNvSpPr/>
            <p:nvPr/>
          </p:nvSpPr>
          <p:spPr>
            <a:xfrm>
              <a:off x="282600" y="728640"/>
              <a:ext cx="606240" cy="3013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390" spc="-1" strike="noStrike">
                  <a:solidFill>
                    <a:srgbClr val="000000"/>
                  </a:solidFill>
                  <a:latin typeface="Arial"/>
                  <a:ea typeface="ＭＳ Ｐゴシック"/>
                </a:rPr>
                <a:t>0.9</a:t>
              </a:r>
              <a:endParaRPr b="0" lang="it-IT" sz="1390" spc="-1" strike="noStrike">
                <a:latin typeface="Arial"/>
              </a:endParaRPr>
            </a:p>
          </p:txBody>
        </p:sp>
        <p:sp>
          <p:nvSpPr>
            <p:cNvPr id="3999" name="Line 6"/>
            <p:cNvSpPr/>
            <p:nvPr/>
          </p:nvSpPr>
          <p:spPr>
            <a:xfrm flipV="1">
              <a:off x="1938960" y="88848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00" name="Line 7"/>
            <p:cNvSpPr/>
            <p:nvPr/>
          </p:nvSpPr>
          <p:spPr>
            <a:xfrm flipV="1">
              <a:off x="5477040" y="88848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01" name="Line 8"/>
            <p:cNvSpPr/>
            <p:nvPr/>
          </p:nvSpPr>
          <p:spPr>
            <a:xfrm flipV="1">
              <a:off x="1237680" y="88848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02" name="Line 9"/>
            <p:cNvSpPr/>
            <p:nvPr/>
          </p:nvSpPr>
          <p:spPr>
            <a:xfrm flipV="1">
              <a:off x="2646000" y="888480"/>
              <a:ext cx="468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03" name="Line 10"/>
            <p:cNvSpPr/>
            <p:nvPr/>
          </p:nvSpPr>
          <p:spPr>
            <a:xfrm flipV="1">
              <a:off x="4775760" y="88848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04" name="Line 11"/>
            <p:cNvSpPr/>
            <p:nvPr/>
          </p:nvSpPr>
          <p:spPr>
            <a:xfrm flipV="1">
              <a:off x="4059360" y="888480"/>
              <a:ext cx="468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05" name="Line 12"/>
            <p:cNvSpPr/>
            <p:nvPr/>
          </p:nvSpPr>
          <p:spPr>
            <a:xfrm flipV="1">
              <a:off x="3358080" y="888480"/>
              <a:ext cx="432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grpSp>
      <p:grpSp>
        <p:nvGrpSpPr>
          <p:cNvPr id="4006" name="Group 13"/>
          <p:cNvGrpSpPr/>
          <p:nvPr/>
        </p:nvGrpSpPr>
        <p:grpSpPr>
          <a:xfrm>
            <a:off x="44640" y="1977840"/>
            <a:ext cx="6255000" cy="1522440"/>
            <a:chOff x="44640" y="1977840"/>
            <a:chExt cx="6255000" cy="1522440"/>
          </a:xfrm>
        </p:grpSpPr>
        <p:grpSp>
          <p:nvGrpSpPr>
            <p:cNvPr id="4007" name="Group 14"/>
            <p:cNvGrpSpPr/>
            <p:nvPr/>
          </p:nvGrpSpPr>
          <p:grpSpPr>
            <a:xfrm>
              <a:off x="44640" y="1977840"/>
              <a:ext cx="6255000" cy="1335600"/>
              <a:chOff x="44640" y="1977840"/>
              <a:chExt cx="6255000" cy="1335600"/>
            </a:xfrm>
          </p:grpSpPr>
          <p:pic>
            <p:nvPicPr>
              <p:cNvPr id="4008" name="Imagen 76" descr=""/>
              <p:cNvPicPr/>
              <p:nvPr/>
            </p:nvPicPr>
            <p:blipFill>
              <a:blip r:embed="rId3"/>
              <a:stretch/>
            </p:blipFill>
            <p:spPr>
              <a:xfrm>
                <a:off x="727560" y="2070720"/>
                <a:ext cx="5572080" cy="1222200"/>
              </a:xfrm>
              <a:prstGeom prst="rect">
                <a:avLst/>
              </a:prstGeom>
              <a:ln>
                <a:noFill/>
              </a:ln>
            </p:spPr>
          </p:pic>
          <p:sp>
            <p:nvSpPr>
              <p:cNvPr id="4009" name="Line 15"/>
              <p:cNvSpPr/>
              <p:nvPr/>
            </p:nvSpPr>
            <p:spPr>
              <a:xfrm flipV="1">
                <a:off x="1921320" y="220572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10" name="Line 16"/>
              <p:cNvSpPr/>
              <p:nvPr/>
            </p:nvSpPr>
            <p:spPr>
              <a:xfrm flipV="1">
                <a:off x="5459040" y="220572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11" name="Line 17"/>
              <p:cNvSpPr/>
              <p:nvPr/>
            </p:nvSpPr>
            <p:spPr>
              <a:xfrm flipV="1">
                <a:off x="1219680" y="220572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12" name="Line 18"/>
              <p:cNvSpPr/>
              <p:nvPr/>
            </p:nvSpPr>
            <p:spPr>
              <a:xfrm flipV="1">
                <a:off x="2628000" y="2205720"/>
                <a:ext cx="468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13" name="Line 19"/>
              <p:cNvSpPr/>
              <p:nvPr/>
            </p:nvSpPr>
            <p:spPr>
              <a:xfrm flipV="1">
                <a:off x="4757760" y="220572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14" name="Line 20"/>
              <p:cNvSpPr/>
              <p:nvPr/>
            </p:nvSpPr>
            <p:spPr>
              <a:xfrm flipV="1">
                <a:off x="4041720" y="2205720"/>
                <a:ext cx="432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15" name="Line 21"/>
              <p:cNvSpPr/>
              <p:nvPr/>
            </p:nvSpPr>
            <p:spPr>
              <a:xfrm flipV="1">
                <a:off x="3339720" y="2205720"/>
                <a:ext cx="468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16" name="CustomShape 22"/>
              <p:cNvSpPr/>
              <p:nvPr/>
            </p:nvSpPr>
            <p:spPr>
              <a:xfrm rot="16200000">
                <a:off x="-306000" y="2328840"/>
                <a:ext cx="1073520" cy="371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850" spc="-1" strike="noStrike">
                    <a:solidFill>
                      <a:srgbClr val="ff0000"/>
                    </a:solidFill>
                    <a:latin typeface="Arial"/>
                    <a:ea typeface="ＭＳ Ｐゴシック"/>
                  </a:rPr>
                  <a:t>Mg / Al</a:t>
                </a:r>
                <a:endParaRPr b="0" lang="it-IT" sz="1850" spc="-1" strike="noStrike">
                  <a:latin typeface="Arial"/>
                </a:endParaRPr>
              </a:p>
            </p:txBody>
          </p:sp>
          <p:sp>
            <p:nvSpPr>
              <p:cNvPr id="4017" name="CustomShape 23"/>
              <p:cNvSpPr/>
              <p:nvPr/>
            </p:nvSpPr>
            <p:spPr>
              <a:xfrm>
                <a:off x="316800" y="2035440"/>
                <a:ext cx="554400" cy="3013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390" spc="-1" strike="noStrike">
                    <a:solidFill>
                      <a:srgbClr val="000000"/>
                    </a:solidFill>
                    <a:latin typeface="Arial"/>
                    <a:ea typeface="ＭＳ Ｐゴシック"/>
                  </a:rPr>
                  <a:t>0.30</a:t>
                </a:r>
                <a:endParaRPr b="0" lang="it-IT" sz="1390" spc="-1" strike="noStrike">
                  <a:latin typeface="Arial"/>
                </a:endParaRPr>
              </a:p>
            </p:txBody>
          </p:sp>
          <p:sp>
            <p:nvSpPr>
              <p:cNvPr id="4018" name="CustomShape 24"/>
              <p:cNvSpPr/>
              <p:nvPr/>
            </p:nvSpPr>
            <p:spPr>
              <a:xfrm>
                <a:off x="316800" y="2517120"/>
                <a:ext cx="554400" cy="3013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390" spc="-1" strike="noStrike">
                    <a:solidFill>
                      <a:srgbClr val="000000"/>
                    </a:solidFill>
                    <a:latin typeface="Arial"/>
                    <a:ea typeface="ＭＳ Ｐゴシック"/>
                  </a:rPr>
                  <a:t>0.25</a:t>
                </a:r>
                <a:endParaRPr b="0" lang="it-IT" sz="1390" spc="-1" strike="noStrike">
                  <a:latin typeface="Arial"/>
                </a:endParaRPr>
              </a:p>
            </p:txBody>
          </p:sp>
          <p:sp>
            <p:nvSpPr>
              <p:cNvPr id="4019" name="CustomShape 25"/>
              <p:cNvSpPr/>
              <p:nvPr/>
            </p:nvSpPr>
            <p:spPr>
              <a:xfrm>
                <a:off x="105840" y="3012120"/>
                <a:ext cx="765360" cy="3013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390" spc="-1" strike="noStrike">
                    <a:solidFill>
                      <a:srgbClr val="000000"/>
                    </a:solidFill>
                    <a:latin typeface="Arial"/>
                    <a:ea typeface="ＭＳ Ｐゴシック"/>
                  </a:rPr>
                  <a:t>0.20</a:t>
                </a:r>
                <a:endParaRPr b="0" lang="it-IT" sz="1390" spc="-1" strike="noStrike">
                  <a:latin typeface="Arial"/>
                </a:endParaRPr>
              </a:p>
            </p:txBody>
          </p:sp>
        </p:grpSp>
        <p:sp>
          <p:nvSpPr>
            <p:cNvPr id="4020" name="CustomShape 26"/>
            <p:cNvSpPr/>
            <p:nvPr/>
          </p:nvSpPr>
          <p:spPr>
            <a:xfrm>
              <a:off x="1968120" y="3238200"/>
              <a:ext cx="586800" cy="262080"/>
            </a:xfrm>
            <a:prstGeom prst="rect">
              <a:avLst/>
            </a:prstGeom>
            <a:noFill/>
            <a:ln>
              <a:noFill/>
            </a:ln>
          </p:spPr>
          <p:style>
            <a:lnRef idx="0"/>
            <a:fillRef idx="0"/>
            <a:effectRef idx="0"/>
            <a:fontRef idx="minor"/>
          </p:style>
        </p:sp>
        <p:sp>
          <p:nvSpPr>
            <p:cNvPr id="4021" name="CustomShape 27"/>
            <p:cNvSpPr/>
            <p:nvPr/>
          </p:nvSpPr>
          <p:spPr>
            <a:xfrm>
              <a:off x="1239840" y="3238200"/>
              <a:ext cx="586800" cy="262080"/>
            </a:xfrm>
            <a:prstGeom prst="rect">
              <a:avLst/>
            </a:prstGeom>
            <a:noFill/>
            <a:ln>
              <a:noFill/>
            </a:ln>
          </p:spPr>
          <p:style>
            <a:lnRef idx="0"/>
            <a:fillRef idx="0"/>
            <a:effectRef idx="0"/>
            <a:fontRef idx="minor"/>
          </p:style>
        </p:sp>
        <p:sp>
          <p:nvSpPr>
            <p:cNvPr id="4022" name="CustomShape 28"/>
            <p:cNvSpPr/>
            <p:nvPr/>
          </p:nvSpPr>
          <p:spPr>
            <a:xfrm>
              <a:off x="4792680" y="3238200"/>
              <a:ext cx="586800" cy="262080"/>
            </a:xfrm>
            <a:prstGeom prst="rect">
              <a:avLst/>
            </a:prstGeom>
            <a:noFill/>
            <a:ln>
              <a:noFill/>
            </a:ln>
          </p:spPr>
          <p:style>
            <a:lnRef idx="0"/>
            <a:fillRef idx="0"/>
            <a:effectRef idx="0"/>
            <a:fontRef idx="minor"/>
          </p:style>
        </p:sp>
        <p:sp>
          <p:nvSpPr>
            <p:cNvPr id="4023" name="CustomShape 29"/>
            <p:cNvSpPr/>
            <p:nvPr/>
          </p:nvSpPr>
          <p:spPr>
            <a:xfrm>
              <a:off x="3389400" y="3238200"/>
              <a:ext cx="586800" cy="262080"/>
            </a:xfrm>
            <a:prstGeom prst="rect">
              <a:avLst/>
            </a:prstGeom>
            <a:noFill/>
            <a:ln>
              <a:noFill/>
            </a:ln>
          </p:spPr>
          <p:style>
            <a:lnRef idx="0"/>
            <a:fillRef idx="0"/>
            <a:effectRef idx="0"/>
            <a:fontRef idx="minor"/>
          </p:style>
        </p:sp>
        <p:sp>
          <p:nvSpPr>
            <p:cNvPr id="4024" name="CustomShape 30"/>
            <p:cNvSpPr/>
            <p:nvPr/>
          </p:nvSpPr>
          <p:spPr>
            <a:xfrm>
              <a:off x="5503320" y="3238200"/>
              <a:ext cx="586800" cy="262080"/>
            </a:xfrm>
            <a:prstGeom prst="rect">
              <a:avLst/>
            </a:prstGeom>
            <a:noFill/>
            <a:ln>
              <a:noFill/>
            </a:ln>
          </p:spPr>
          <p:style>
            <a:lnRef idx="0"/>
            <a:fillRef idx="0"/>
            <a:effectRef idx="0"/>
            <a:fontRef idx="minor"/>
          </p:style>
        </p:sp>
      </p:grpSp>
      <p:sp>
        <p:nvSpPr>
          <p:cNvPr id="4025" name="CustomShape 31"/>
          <p:cNvSpPr/>
          <p:nvPr/>
        </p:nvSpPr>
        <p:spPr>
          <a:xfrm>
            <a:off x="1272240" y="286200"/>
            <a:ext cx="4235400" cy="318960"/>
          </a:xfrm>
          <a:prstGeom prst="rect">
            <a:avLst/>
          </a:prstGeom>
          <a:solidFill>
            <a:srgbClr val="ff6600">
              <a:alpha val="80000"/>
            </a:srgbClr>
          </a:solidFill>
          <a:ln w="101520">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026" name="CustomShape 32"/>
          <p:cNvSpPr/>
          <p:nvPr/>
        </p:nvSpPr>
        <p:spPr>
          <a:xfrm>
            <a:off x="3132000" y="6093360"/>
            <a:ext cx="970200" cy="343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660" spc="-1" strike="noStrike">
                <a:solidFill>
                  <a:srgbClr val="000000"/>
                </a:solidFill>
                <a:latin typeface="Arial"/>
                <a:ea typeface="ＭＳ Ｐゴシック"/>
              </a:rPr>
              <a:t>August</a:t>
            </a:r>
            <a:endParaRPr b="0" lang="it-IT" sz="1660" spc="-1" strike="noStrike">
              <a:latin typeface="Arial"/>
            </a:endParaRPr>
          </a:p>
        </p:txBody>
      </p:sp>
      <p:sp>
        <p:nvSpPr>
          <p:cNvPr id="4027" name="CustomShape 33"/>
          <p:cNvSpPr/>
          <p:nvPr/>
        </p:nvSpPr>
        <p:spPr>
          <a:xfrm>
            <a:off x="6516360" y="973440"/>
            <a:ext cx="2298960" cy="364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800" spc="-1" strike="noStrike">
                <a:solidFill>
                  <a:srgbClr val="000000"/>
                </a:solidFill>
                <a:latin typeface="Times New Roman"/>
                <a:ea typeface="ＭＳ Ｐゴシック"/>
              </a:rPr>
              <a:t>6h, change in factor 2</a:t>
            </a:r>
            <a:endParaRPr b="0" lang="it-IT" sz="1800" spc="-1" strike="noStrike">
              <a:latin typeface="Arial"/>
            </a:endParaRPr>
          </a:p>
        </p:txBody>
      </p:sp>
      <p:sp>
        <p:nvSpPr>
          <p:cNvPr id="4028" name="CustomShape 34"/>
          <p:cNvSpPr/>
          <p:nvPr/>
        </p:nvSpPr>
        <p:spPr>
          <a:xfrm>
            <a:off x="2172600" y="216000"/>
            <a:ext cx="2452320" cy="399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it-IT" sz="2029" spc="-1" strike="noStrike">
                <a:solidFill>
                  <a:srgbClr val="000000"/>
                </a:solidFill>
                <a:latin typeface="Arial"/>
                <a:ea typeface="ＭＳ Ｐゴシック"/>
              </a:rPr>
              <a:t>Saharan Air Layer</a:t>
            </a:r>
            <a:endParaRPr b="0" lang="it-IT" sz="2029" spc="-1" strike="noStrike">
              <a:latin typeface="Arial"/>
            </a:endParaRPr>
          </a:p>
        </p:txBody>
      </p:sp>
      <p:grpSp>
        <p:nvGrpSpPr>
          <p:cNvPr id="4029" name="Group 35"/>
          <p:cNvGrpSpPr/>
          <p:nvPr/>
        </p:nvGrpSpPr>
        <p:grpSpPr>
          <a:xfrm>
            <a:off x="52920" y="3357000"/>
            <a:ext cx="6222240" cy="1223280"/>
            <a:chOff x="52920" y="3357000"/>
            <a:chExt cx="6222240" cy="1223280"/>
          </a:xfrm>
        </p:grpSpPr>
        <p:sp>
          <p:nvSpPr>
            <p:cNvPr id="4030" name="CustomShape 36"/>
            <p:cNvSpPr/>
            <p:nvPr/>
          </p:nvSpPr>
          <p:spPr>
            <a:xfrm>
              <a:off x="417600" y="4290120"/>
              <a:ext cx="425880" cy="2865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290" spc="-1" strike="noStrike">
                  <a:solidFill>
                    <a:srgbClr val="000000"/>
                  </a:solidFill>
                  <a:latin typeface="Arial"/>
                  <a:ea typeface="ＭＳ Ｐゴシック"/>
                </a:rPr>
                <a:t>0</a:t>
              </a:r>
              <a:endParaRPr b="0" lang="it-IT" sz="1290" spc="-1" strike="noStrike">
                <a:latin typeface="Arial"/>
              </a:endParaRPr>
            </a:p>
          </p:txBody>
        </p:sp>
        <p:sp>
          <p:nvSpPr>
            <p:cNvPr id="4031" name="CustomShape 37"/>
            <p:cNvSpPr/>
            <p:nvPr/>
          </p:nvSpPr>
          <p:spPr>
            <a:xfrm>
              <a:off x="375840" y="3357000"/>
              <a:ext cx="467640" cy="2865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290" spc="-1" strike="noStrike">
                  <a:solidFill>
                    <a:srgbClr val="000000"/>
                  </a:solidFill>
                  <a:latin typeface="Arial"/>
                  <a:ea typeface="ＭＳ Ｐゴシック"/>
                </a:rPr>
                <a:t>0.2</a:t>
              </a:r>
              <a:endParaRPr b="0" lang="it-IT" sz="1290" spc="-1" strike="noStrike">
                <a:latin typeface="Arial"/>
              </a:endParaRPr>
            </a:p>
          </p:txBody>
        </p:sp>
        <p:pic>
          <p:nvPicPr>
            <p:cNvPr id="4032" name="Imagen 68" descr=""/>
            <p:cNvPicPr/>
            <p:nvPr/>
          </p:nvPicPr>
          <p:blipFill>
            <a:blip r:embed="rId4"/>
            <a:stretch/>
          </p:blipFill>
          <p:spPr>
            <a:xfrm>
              <a:off x="703080" y="3357360"/>
              <a:ext cx="5572080" cy="1222920"/>
            </a:xfrm>
            <a:prstGeom prst="rect">
              <a:avLst/>
            </a:prstGeom>
            <a:ln>
              <a:noFill/>
            </a:ln>
          </p:spPr>
        </p:pic>
        <p:sp>
          <p:nvSpPr>
            <p:cNvPr id="4033" name="CustomShape 38"/>
            <p:cNvSpPr/>
            <p:nvPr/>
          </p:nvSpPr>
          <p:spPr>
            <a:xfrm>
              <a:off x="417600" y="3818160"/>
              <a:ext cx="425880" cy="2865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290" spc="-1" strike="noStrike">
                  <a:solidFill>
                    <a:srgbClr val="000000"/>
                  </a:solidFill>
                  <a:latin typeface="Arial"/>
                  <a:ea typeface="ＭＳ Ｐゴシック"/>
                </a:rPr>
                <a:t>0.1</a:t>
              </a:r>
              <a:endParaRPr b="0" lang="it-IT" sz="1290" spc="-1" strike="noStrike">
                <a:latin typeface="Arial"/>
              </a:endParaRPr>
            </a:p>
          </p:txBody>
        </p:sp>
        <p:sp>
          <p:nvSpPr>
            <p:cNvPr id="4034" name="CustomShape 39"/>
            <p:cNvSpPr/>
            <p:nvPr/>
          </p:nvSpPr>
          <p:spPr>
            <a:xfrm rot="16200000">
              <a:off x="-169920" y="3770280"/>
              <a:ext cx="817920" cy="371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850" spc="-1" strike="noStrike">
                  <a:solidFill>
                    <a:srgbClr val="ff0000"/>
                  </a:solidFill>
                  <a:latin typeface="Arial"/>
                  <a:ea typeface="ＭＳ Ｐゴシック"/>
                </a:rPr>
                <a:t>S / Al</a:t>
              </a:r>
              <a:endParaRPr b="0" lang="it-IT" sz="1850" spc="-1" strike="noStrike">
                <a:latin typeface="Arial"/>
              </a:endParaRPr>
            </a:p>
          </p:txBody>
        </p:sp>
      </p:grpSp>
      <p:grpSp>
        <p:nvGrpSpPr>
          <p:cNvPr id="4035" name="Group 40"/>
          <p:cNvGrpSpPr/>
          <p:nvPr/>
        </p:nvGrpSpPr>
        <p:grpSpPr>
          <a:xfrm>
            <a:off x="1192320" y="4681440"/>
            <a:ext cx="4239720" cy="979200"/>
            <a:chOff x="1192320" y="4681440"/>
            <a:chExt cx="4239720" cy="979200"/>
          </a:xfrm>
        </p:grpSpPr>
        <p:sp>
          <p:nvSpPr>
            <p:cNvPr id="4036" name="Line 41"/>
            <p:cNvSpPr/>
            <p:nvPr/>
          </p:nvSpPr>
          <p:spPr>
            <a:xfrm flipV="1">
              <a:off x="1893600" y="468144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37" name="Line 42"/>
            <p:cNvSpPr/>
            <p:nvPr/>
          </p:nvSpPr>
          <p:spPr>
            <a:xfrm flipV="1">
              <a:off x="5431680" y="468144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38" name="Line 43"/>
            <p:cNvSpPr/>
            <p:nvPr/>
          </p:nvSpPr>
          <p:spPr>
            <a:xfrm flipV="1">
              <a:off x="1192320" y="468144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39" name="Line 44"/>
            <p:cNvSpPr/>
            <p:nvPr/>
          </p:nvSpPr>
          <p:spPr>
            <a:xfrm flipV="1">
              <a:off x="2600640" y="4681440"/>
              <a:ext cx="468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40" name="Line 45"/>
            <p:cNvSpPr/>
            <p:nvPr/>
          </p:nvSpPr>
          <p:spPr>
            <a:xfrm flipV="1">
              <a:off x="4730400" y="468144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41" name="Line 46"/>
            <p:cNvSpPr/>
            <p:nvPr/>
          </p:nvSpPr>
          <p:spPr>
            <a:xfrm flipV="1">
              <a:off x="4014000" y="4681440"/>
              <a:ext cx="432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42" name="Line 47"/>
            <p:cNvSpPr/>
            <p:nvPr/>
          </p:nvSpPr>
          <p:spPr>
            <a:xfrm flipV="1">
              <a:off x="3312360" y="4681440"/>
              <a:ext cx="468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grpSp>
      <p:sp>
        <p:nvSpPr>
          <p:cNvPr id="4043" name="CustomShape 48"/>
          <p:cNvSpPr/>
          <p:nvPr/>
        </p:nvSpPr>
        <p:spPr>
          <a:xfrm rot="16200000">
            <a:off x="-285120" y="5088240"/>
            <a:ext cx="985320" cy="371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850" spc="-1" strike="noStrike">
                <a:solidFill>
                  <a:srgbClr val="ff0000"/>
                </a:solidFill>
                <a:latin typeface="Arial"/>
                <a:ea typeface="ＭＳ Ｐゴシック"/>
              </a:rPr>
              <a:t>Na / Al</a:t>
            </a:r>
            <a:endParaRPr b="0" lang="it-IT" sz="1850" spc="-1" strike="noStrike">
              <a:latin typeface="Arial"/>
            </a:endParaRPr>
          </a:p>
        </p:txBody>
      </p:sp>
      <p:sp>
        <p:nvSpPr>
          <p:cNvPr id="4044" name="CustomShape 49"/>
          <p:cNvSpPr/>
          <p:nvPr/>
        </p:nvSpPr>
        <p:spPr>
          <a:xfrm>
            <a:off x="1933560" y="5733360"/>
            <a:ext cx="586800" cy="343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660" spc="-1" strike="noStrike">
                <a:solidFill>
                  <a:srgbClr val="000000"/>
                </a:solidFill>
                <a:latin typeface="Arial"/>
                <a:ea typeface="ＭＳ Ｐゴシック"/>
              </a:rPr>
              <a:t>25</a:t>
            </a:r>
            <a:endParaRPr b="0" lang="it-IT" sz="1660" spc="-1" strike="noStrike">
              <a:latin typeface="Arial"/>
            </a:endParaRPr>
          </a:p>
        </p:txBody>
      </p:sp>
      <p:sp>
        <p:nvSpPr>
          <p:cNvPr id="4045" name="CustomShape 50"/>
          <p:cNvSpPr/>
          <p:nvPr/>
        </p:nvSpPr>
        <p:spPr>
          <a:xfrm>
            <a:off x="1204920" y="5733360"/>
            <a:ext cx="586800" cy="343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660" spc="-1" strike="noStrike">
                <a:solidFill>
                  <a:srgbClr val="000000"/>
                </a:solidFill>
                <a:latin typeface="Arial"/>
                <a:ea typeface="ＭＳ Ｐゴシック"/>
              </a:rPr>
              <a:t>24</a:t>
            </a:r>
            <a:endParaRPr b="0" lang="it-IT" sz="1660" spc="-1" strike="noStrike">
              <a:latin typeface="Arial"/>
            </a:endParaRPr>
          </a:p>
        </p:txBody>
      </p:sp>
      <p:sp>
        <p:nvSpPr>
          <p:cNvPr id="4046" name="CustomShape 51"/>
          <p:cNvSpPr/>
          <p:nvPr/>
        </p:nvSpPr>
        <p:spPr>
          <a:xfrm>
            <a:off x="4757760" y="5733360"/>
            <a:ext cx="586800" cy="343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660" spc="-1" strike="noStrike">
                <a:solidFill>
                  <a:srgbClr val="000000"/>
                </a:solidFill>
                <a:latin typeface="Arial"/>
                <a:ea typeface="ＭＳ Ｐゴシック"/>
              </a:rPr>
              <a:t>29</a:t>
            </a:r>
            <a:endParaRPr b="0" lang="it-IT" sz="1660" spc="-1" strike="noStrike">
              <a:latin typeface="Arial"/>
            </a:endParaRPr>
          </a:p>
        </p:txBody>
      </p:sp>
      <p:sp>
        <p:nvSpPr>
          <p:cNvPr id="4047" name="CustomShape 52"/>
          <p:cNvSpPr/>
          <p:nvPr/>
        </p:nvSpPr>
        <p:spPr>
          <a:xfrm>
            <a:off x="3354480" y="5733360"/>
            <a:ext cx="586800" cy="343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660" spc="-1" strike="noStrike">
                <a:solidFill>
                  <a:srgbClr val="000000"/>
                </a:solidFill>
                <a:latin typeface="Arial"/>
                <a:ea typeface="ＭＳ Ｐゴシック"/>
              </a:rPr>
              <a:t>27</a:t>
            </a:r>
            <a:endParaRPr b="0" lang="it-IT" sz="1660" spc="-1" strike="noStrike">
              <a:latin typeface="Arial"/>
            </a:endParaRPr>
          </a:p>
        </p:txBody>
      </p:sp>
      <p:sp>
        <p:nvSpPr>
          <p:cNvPr id="4048" name="CustomShape 53"/>
          <p:cNvSpPr/>
          <p:nvPr/>
        </p:nvSpPr>
        <p:spPr>
          <a:xfrm>
            <a:off x="5468400" y="5733360"/>
            <a:ext cx="586800" cy="343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660" spc="-1" strike="noStrike">
                <a:solidFill>
                  <a:srgbClr val="000000"/>
                </a:solidFill>
                <a:latin typeface="Arial"/>
                <a:ea typeface="ＭＳ Ｐゴシック"/>
              </a:rPr>
              <a:t>30</a:t>
            </a:r>
            <a:endParaRPr b="0" lang="it-IT" sz="1660" spc="-1" strike="noStrike">
              <a:latin typeface="Arial"/>
            </a:endParaRPr>
          </a:p>
        </p:txBody>
      </p:sp>
      <p:sp>
        <p:nvSpPr>
          <p:cNvPr id="4049" name="CustomShape 54"/>
          <p:cNvSpPr/>
          <p:nvPr/>
        </p:nvSpPr>
        <p:spPr>
          <a:xfrm>
            <a:off x="2626200" y="5733360"/>
            <a:ext cx="586800" cy="343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660" spc="-1" strike="noStrike">
                <a:solidFill>
                  <a:srgbClr val="000000"/>
                </a:solidFill>
                <a:latin typeface="Arial"/>
                <a:ea typeface="ＭＳ Ｐゴシック"/>
              </a:rPr>
              <a:t>26</a:t>
            </a:r>
            <a:endParaRPr b="0" lang="it-IT" sz="1660" spc="-1" strike="noStrike">
              <a:latin typeface="Arial"/>
            </a:endParaRPr>
          </a:p>
        </p:txBody>
      </p:sp>
      <p:sp>
        <p:nvSpPr>
          <p:cNvPr id="4050" name="CustomShape 55"/>
          <p:cNvSpPr/>
          <p:nvPr/>
        </p:nvSpPr>
        <p:spPr>
          <a:xfrm>
            <a:off x="4047480" y="5733360"/>
            <a:ext cx="586800" cy="343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660" spc="-1" strike="noStrike">
                <a:solidFill>
                  <a:srgbClr val="000000"/>
                </a:solidFill>
                <a:latin typeface="Arial"/>
                <a:ea typeface="ＭＳ Ｐゴシック"/>
              </a:rPr>
              <a:t>28</a:t>
            </a:r>
            <a:endParaRPr b="0" lang="it-IT" sz="1660" spc="-1" strike="noStrike">
              <a:latin typeface="Arial"/>
            </a:endParaRPr>
          </a:p>
        </p:txBody>
      </p:sp>
      <p:grpSp>
        <p:nvGrpSpPr>
          <p:cNvPr id="4051" name="Group 56"/>
          <p:cNvGrpSpPr/>
          <p:nvPr/>
        </p:nvGrpSpPr>
        <p:grpSpPr>
          <a:xfrm>
            <a:off x="1187280" y="3495960"/>
            <a:ext cx="4240080" cy="979200"/>
            <a:chOff x="1187280" y="3495960"/>
            <a:chExt cx="4240080" cy="979200"/>
          </a:xfrm>
        </p:grpSpPr>
        <p:sp>
          <p:nvSpPr>
            <p:cNvPr id="4052" name="Line 57"/>
            <p:cNvSpPr/>
            <p:nvPr/>
          </p:nvSpPr>
          <p:spPr>
            <a:xfrm flipV="1">
              <a:off x="1888920" y="349596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53" name="Line 58"/>
            <p:cNvSpPr/>
            <p:nvPr/>
          </p:nvSpPr>
          <p:spPr>
            <a:xfrm flipV="1">
              <a:off x="5427000" y="349596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54" name="Line 59"/>
            <p:cNvSpPr/>
            <p:nvPr/>
          </p:nvSpPr>
          <p:spPr>
            <a:xfrm flipV="1">
              <a:off x="1187280" y="349596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55" name="Line 60"/>
            <p:cNvSpPr/>
            <p:nvPr/>
          </p:nvSpPr>
          <p:spPr>
            <a:xfrm flipV="1">
              <a:off x="2595960" y="3495960"/>
              <a:ext cx="468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56" name="Line 61"/>
            <p:cNvSpPr/>
            <p:nvPr/>
          </p:nvSpPr>
          <p:spPr>
            <a:xfrm flipV="1">
              <a:off x="4725360" y="3495960"/>
              <a:ext cx="36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57" name="Line 62"/>
            <p:cNvSpPr/>
            <p:nvPr/>
          </p:nvSpPr>
          <p:spPr>
            <a:xfrm flipV="1">
              <a:off x="4008960" y="3495960"/>
              <a:ext cx="468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sp>
          <p:nvSpPr>
            <p:cNvPr id="4058" name="Line 63"/>
            <p:cNvSpPr/>
            <p:nvPr/>
          </p:nvSpPr>
          <p:spPr>
            <a:xfrm flipV="1">
              <a:off x="3307680" y="3495960"/>
              <a:ext cx="4680" cy="979200"/>
            </a:xfrm>
            <a:prstGeom prst="line">
              <a:avLst/>
            </a:prstGeom>
            <a:ln>
              <a:solidFill>
                <a:schemeClr val="bg1">
                  <a:lumMod val="50000"/>
                </a:schemeClr>
              </a:solidFill>
              <a:round/>
            </a:ln>
          </p:spPr>
          <p:style>
            <a:lnRef idx="2">
              <a:schemeClr val="accent1"/>
            </a:lnRef>
            <a:fillRef idx="0">
              <a:schemeClr val="accent1"/>
            </a:fillRef>
            <a:effectRef idx="1">
              <a:schemeClr val="accent1"/>
            </a:effectRef>
            <a:fontRef idx="minor"/>
          </p:style>
        </p:sp>
      </p:grpSp>
      <p:sp>
        <p:nvSpPr>
          <p:cNvPr id="4059" name="CustomShape 64"/>
          <p:cNvSpPr/>
          <p:nvPr/>
        </p:nvSpPr>
        <p:spPr>
          <a:xfrm>
            <a:off x="344520" y="4565160"/>
            <a:ext cx="467640" cy="2865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290" spc="-1" strike="noStrike">
                <a:solidFill>
                  <a:srgbClr val="000000"/>
                </a:solidFill>
                <a:latin typeface="Arial"/>
                <a:ea typeface="ＭＳ Ｐゴシック"/>
              </a:rPr>
              <a:t>0.4</a:t>
            </a:r>
            <a:endParaRPr b="0" lang="it-IT" sz="1290" spc="-1" strike="noStrike">
              <a:latin typeface="Arial"/>
            </a:endParaRPr>
          </a:p>
        </p:txBody>
      </p:sp>
      <p:sp>
        <p:nvSpPr>
          <p:cNvPr id="4060" name="CustomShape 65"/>
          <p:cNvSpPr/>
          <p:nvPr/>
        </p:nvSpPr>
        <p:spPr>
          <a:xfrm>
            <a:off x="344520" y="5046480"/>
            <a:ext cx="467640" cy="2865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290" spc="-1" strike="noStrike">
                <a:solidFill>
                  <a:srgbClr val="000000"/>
                </a:solidFill>
                <a:latin typeface="Arial"/>
                <a:ea typeface="ＭＳ Ｐゴシック"/>
              </a:rPr>
              <a:t>0.2</a:t>
            </a:r>
            <a:endParaRPr b="0" lang="it-IT" sz="1290" spc="-1" strike="noStrike">
              <a:latin typeface="Arial"/>
            </a:endParaRPr>
          </a:p>
        </p:txBody>
      </p:sp>
      <p:sp>
        <p:nvSpPr>
          <p:cNvPr id="4061" name="CustomShape 66"/>
          <p:cNvSpPr/>
          <p:nvPr/>
        </p:nvSpPr>
        <p:spPr>
          <a:xfrm>
            <a:off x="574200" y="5549040"/>
            <a:ext cx="227520" cy="2865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it-IT" sz="1290" spc="-1" strike="noStrike">
                <a:solidFill>
                  <a:srgbClr val="000000"/>
                </a:solidFill>
                <a:latin typeface="Arial"/>
                <a:ea typeface="ＭＳ Ｐゴシック"/>
              </a:rPr>
              <a:t>0</a:t>
            </a:r>
            <a:endParaRPr b="0" lang="it-IT" sz="1290" spc="-1" strike="noStrike">
              <a:latin typeface="Arial"/>
            </a:endParaRPr>
          </a:p>
        </p:txBody>
      </p:sp>
      <p:sp>
        <p:nvSpPr>
          <p:cNvPr id="4062" name="CustomShape 67"/>
          <p:cNvSpPr/>
          <p:nvPr/>
        </p:nvSpPr>
        <p:spPr>
          <a:xfrm>
            <a:off x="6387840" y="1908720"/>
            <a:ext cx="2755440" cy="3656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Times New Roman"/>
                <a:ea typeface="ＭＳ Ｐゴシック"/>
              </a:rPr>
              <a:t>Along 1-week of continuous dust presence at Izaña (50 – 200 µg/m</a:t>
            </a:r>
            <a:r>
              <a:rPr b="0" lang="it-IT" sz="1800" spc="-1" strike="noStrike" baseline="30000">
                <a:solidFill>
                  <a:srgbClr val="000000"/>
                </a:solidFill>
                <a:latin typeface="Times New Roman"/>
                <a:ea typeface="ＭＳ Ｐゴシック"/>
              </a:rPr>
              <a:t>3</a:t>
            </a:r>
            <a:r>
              <a:rPr b="0" lang="it-IT" sz="1800" spc="-1" strike="noStrike">
                <a:solidFill>
                  <a:srgbClr val="000000"/>
                </a:solidFill>
                <a:latin typeface="Times New Roman"/>
                <a:ea typeface="ＭＳ Ｐゴシック"/>
              </a:rPr>
              <a:t>), 7 concatenated impacts, which were traced by the variability in the ratios of the different elements to Al. </a:t>
            </a:r>
            <a:endParaRPr b="0" lang="it-IT" sz="1800" spc="-1" strike="noStrike">
              <a:latin typeface="Arial"/>
            </a:endParaRPr>
          </a:p>
          <a:p>
            <a:pPr>
              <a:lnSpc>
                <a:spcPct val="100000"/>
              </a:lnSpc>
            </a:pPr>
            <a:endParaRPr b="0" lang="it-IT" sz="1800" spc="-1" strike="noStrike">
              <a:latin typeface="Arial"/>
            </a:endParaRPr>
          </a:p>
          <a:p>
            <a:pPr>
              <a:lnSpc>
                <a:spcPct val="100000"/>
              </a:lnSpc>
            </a:pPr>
            <a:r>
              <a:rPr b="0" lang="it-IT" sz="1800" spc="-1" strike="noStrike">
                <a:solidFill>
                  <a:srgbClr val="000000"/>
                </a:solidFill>
                <a:latin typeface="Times New Roman"/>
                <a:ea typeface="ＭＳ Ｐゴシック"/>
              </a:rPr>
              <a:t>This variability was induced by the alternated impacts of </a:t>
            </a:r>
            <a:r>
              <a:rPr b="1" lang="it-IT" sz="1800" spc="-1" strike="noStrike">
                <a:solidFill>
                  <a:srgbClr val="000000"/>
                </a:solidFill>
                <a:latin typeface="Times New Roman"/>
                <a:ea typeface="ＭＳ Ｐゴシック"/>
              </a:rPr>
              <a:t>three of the large North African dust sources</a:t>
            </a:r>
            <a:endParaRPr b="0" lang="it-IT" sz="1800" spc="-1" strike="noStrike">
              <a:latin typeface="Arial"/>
            </a:endParaRPr>
          </a:p>
        </p:txBody>
      </p:sp>
    </p:spTree>
  </p:cSld>
  <mc:AlternateContent>
    <mc:Choice Requires="p14">
      <p:transition spd="slow" p14:dur="2000"/>
    </mc:Choice>
    <mc:Fallback>
      <p:transition spd="slow"/>
    </mc:Fallback>
  </mc:AlternateContent>
  <p:timing>
    <p:tnLst>
      <p:par>
        <p:cTn id="272" dur="indefinite" restart="never" nodeType="tmRoot">
          <p:childTnLst>
            <p:seq>
              <p:cTn id="273" dur="indefinite" nodeType="mainSeq"/>
              <p:prevCondLst>
                <p:cond delay="0" evt="onPrev">
                  <p:tgtEl>
                    <p:sldTgt/>
                  </p:tgtEl>
                </p:cond>
              </p:prevCondLst>
              <p:nextCondLst>
                <p:cond delay="0" evt="onNext">
                  <p:tgtEl>
                    <p:sldTgt/>
                  </p:tgtEl>
                </p:cond>
              </p:nextCondLst>
            </p:seq>
          </p:childTnLst>
        </p:cTn>
      </p:par>
    </p:tnLst>
  </p:timing>
</p:sld>
</file>

<file path=ppt/slides/slide1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63" name="CustomShape 1"/>
          <p:cNvSpPr/>
          <p:nvPr/>
        </p:nvSpPr>
        <p:spPr>
          <a:xfrm>
            <a:off x="251640" y="289800"/>
            <a:ext cx="8059680" cy="1142280"/>
          </a:xfrm>
          <a:prstGeom prst="rect">
            <a:avLst/>
          </a:prstGeom>
          <a:noFill/>
          <a:ln>
            <a:noFill/>
          </a:ln>
        </p:spPr>
        <p:style>
          <a:lnRef idx="0"/>
          <a:fillRef idx="0"/>
          <a:effectRef idx="0"/>
          <a:fontRef idx="minor"/>
        </p:style>
        <p:txBody>
          <a:bodyPr lIns="90000" rIns="90000" tIns="45000" bIns="45000" anchor="ctr">
            <a:noAutofit/>
          </a:bodyPr>
          <a:p>
            <a:pPr algn="just">
              <a:lnSpc>
                <a:spcPct val="100000"/>
              </a:lnSpc>
            </a:pPr>
            <a:r>
              <a:rPr b="0" lang="it-IT" sz="2000" spc="-1" strike="noStrike">
                <a:solidFill>
                  <a:srgbClr val="000000"/>
                </a:solidFill>
                <a:latin typeface="Times New Roman"/>
                <a:ea typeface="ＭＳ Ｐゴシック"/>
              </a:rPr>
              <a:t>The potential source areas of dust were identified by </a:t>
            </a:r>
            <a:r>
              <a:rPr b="1" lang="it-IT" sz="2000" spc="-1" strike="noStrike">
                <a:solidFill>
                  <a:srgbClr val="000000"/>
                </a:solidFill>
                <a:latin typeface="Times New Roman"/>
                <a:ea typeface="ＭＳ Ｐゴシック"/>
              </a:rPr>
              <a:t>analysing</a:t>
            </a:r>
            <a:r>
              <a:rPr b="0" lang="it-IT" sz="2000" spc="-1" strike="noStrike">
                <a:solidFill>
                  <a:srgbClr val="000000"/>
                </a:solidFill>
                <a:latin typeface="Times New Roman"/>
                <a:ea typeface="ＭＳ Ｐゴシック"/>
              </a:rPr>
              <a:t> the “Median Ratios At Receptor” (MRAR) plots, </a:t>
            </a:r>
            <a:r>
              <a:rPr b="1" lang="it-IT" sz="2000" spc="-1" strike="noStrike">
                <a:solidFill>
                  <a:srgbClr val="000000"/>
                </a:solidFill>
                <a:latin typeface="Times New Roman"/>
                <a:ea typeface="ＭＳ Ｐゴシック"/>
              </a:rPr>
              <a:t>the median ratio of each X/Al</a:t>
            </a:r>
            <a:r>
              <a:rPr b="0" lang="it-IT" sz="2000" spc="-1" strike="noStrike">
                <a:solidFill>
                  <a:srgbClr val="000000"/>
                </a:solidFill>
                <a:latin typeface="Times New Roman"/>
                <a:ea typeface="ＭＳ Ｐゴシック"/>
              </a:rPr>
              <a:t> measured at the receptor site (Izaña) </a:t>
            </a:r>
            <a:r>
              <a:rPr b="1" lang="it-IT" sz="2000" spc="-1" strike="noStrike">
                <a:solidFill>
                  <a:srgbClr val="000000"/>
                </a:solidFill>
                <a:latin typeface="Times New Roman"/>
                <a:ea typeface="ＭＳ Ｐゴシック"/>
              </a:rPr>
              <a:t>when the air mass was previously passed above each 1◦ × 1◦ degree pixel over North Africa</a:t>
            </a:r>
            <a:r>
              <a:rPr b="0" lang="it-IT" sz="2000" spc="-1" strike="noStrike">
                <a:solidFill>
                  <a:srgbClr val="000000"/>
                </a:solidFill>
                <a:latin typeface="Times New Roman"/>
                <a:ea typeface="ＭＳ Ｐゴシック"/>
              </a:rPr>
              <a:t>. Back-trajectories were calculated with HYSPLIT software</a:t>
            </a:r>
            <a:endParaRPr b="0" lang="it-IT" sz="2000" spc="-1" strike="noStrike">
              <a:latin typeface="Arial"/>
            </a:endParaRPr>
          </a:p>
        </p:txBody>
      </p:sp>
      <p:grpSp>
        <p:nvGrpSpPr>
          <p:cNvPr id="4064" name="Group 2"/>
          <p:cNvGrpSpPr/>
          <p:nvPr/>
        </p:nvGrpSpPr>
        <p:grpSpPr>
          <a:xfrm>
            <a:off x="1016640" y="1628640"/>
            <a:ext cx="7294680" cy="4874400"/>
            <a:chOff x="1016640" y="1628640"/>
            <a:chExt cx="7294680" cy="4874400"/>
          </a:xfrm>
        </p:grpSpPr>
        <p:grpSp>
          <p:nvGrpSpPr>
            <p:cNvPr id="4065" name="Group 3"/>
            <p:cNvGrpSpPr/>
            <p:nvPr/>
          </p:nvGrpSpPr>
          <p:grpSpPr>
            <a:xfrm>
              <a:off x="1016640" y="1628640"/>
              <a:ext cx="7172640" cy="1996560"/>
              <a:chOff x="1016640" y="1628640"/>
              <a:chExt cx="7172640" cy="1996560"/>
            </a:xfrm>
          </p:grpSpPr>
          <p:pic>
            <p:nvPicPr>
              <p:cNvPr id="4066" name="Imagen 2" descr=""/>
              <p:cNvPicPr/>
              <p:nvPr/>
            </p:nvPicPr>
            <p:blipFill>
              <a:blip r:embed="rId1"/>
              <a:stretch/>
            </p:blipFill>
            <p:spPr>
              <a:xfrm>
                <a:off x="3435120" y="2109600"/>
                <a:ext cx="2371680" cy="1515600"/>
              </a:xfrm>
              <a:prstGeom prst="rect">
                <a:avLst/>
              </a:prstGeom>
              <a:ln>
                <a:noFill/>
              </a:ln>
            </p:spPr>
          </p:pic>
          <p:sp>
            <p:nvSpPr>
              <p:cNvPr id="4067" name="CustomShape 4"/>
              <p:cNvSpPr/>
              <p:nvPr/>
            </p:nvSpPr>
            <p:spPr>
              <a:xfrm>
                <a:off x="3643920" y="2302560"/>
                <a:ext cx="676080" cy="213120"/>
              </a:xfrm>
              <a:prstGeom prst="rect">
                <a:avLst/>
              </a:prstGeom>
              <a:solidFill>
                <a:schemeClr val="bg1"/>
              </a:solidFill>
              <a:ln>
                <a:noFill/>
              </a:ln>
            </p:spPr>
            <p:style>
              <a:lnRef idx="0"/>
              <a:fillRef idx="0"/>
              <a:effectRef idx="0"/>
              <a:fontRef idx="minor"/>
            </p:style>
            <p:txBody>
              <a:bodyPr lIns="0" rIns="0" tIns="0" bIns="0">
                <a:spAutoFit/>
              </a:bodyPr>
              <a:p>
                <a:pPr algn="ctr">
                  <a:lnSpc>
                    <a:spcPct val="100000"/>
                  </a:lnSpc>
                </a:pPr>
                <a:r>
                  <a:rPr b="0" lang="it-IT" sz="1400" spc="-1" strike="noStrike">
                    <a:solidFill>
                      <a:srgbClr val="ff0000"/>
                    </a:solidFill>
                    <a:latin typeface="Arial"/>
                    <a:ea typeface="ＭＳ Ｐゴシック"/>
                  </a:rPr>
                  <a:t>Ca / Al</a:t>
                </a:r>
                <a:endParaRPr b="0" lang="it-IT" sz="1400" spc="-1" strike="noStrike">
                  <a:latin typeface="Arial"/>
                </a:endParaRPr>
              </a:p>
            </p:txBody>
          </p:sp>
          <p:sp>
            <p:nvSpPr>
              <p:cNvPr id="4068" name="CustomShape 5"/>
              <p:cNvSpPr/>
              <p:nvPr/>
            </p:nvSpPr>
            <p:spPr>
              <a:xfrm>
                <a:off x="1475280" y="1642320"/>
                <a:ext cx="1227960" cy="399240"/>
              </a:xfrm>
              <a:prstGeom prst="rect">
                <a:avLst/>
              </a:prstGeom>
              <a:solidFill>
                <a:schemeClr val="bg1">
                  <a:alpha val="80000"/>
                </a:schemeClr>
              </a:solidFill>
              <a:ln>
                <a:noFill/>
              </a:ln>
            </p:spPr>
            <p:style>
              <a:lnRef idx="0"/>
              <a:fillRef idx="0"/>
              <a:effectRef idx="0"/>
              <a:fontRef idx="minor"/>
            </p:style>
            <p:txBody>
              <a:bodyPr lIns="90000" rIns="90000" tIns="45000" bIns="45000">
                <a:spAutoFit/>
              </a:bodyPr>
              <a:p>
                <a:pPr algn="ctr">
                  <a:lnSpc>
                    <a:spcPct val="100000"/>
                  </a:lnSpc>
                </a:pPr>
                <a:r>
                  <a:rPr b="0" lang="it-IT" sz="2029" spc="-1" strike="noStrike">
                    <a:solidFill>
                      <a:srgbClr val="000000"/>
                    </a:solidFill>
                    <a:latin typeface="Arial"/>
                    <a:ea typeface="ＭＳ Ｐゴシック"/>
                  </a:rPr>
                  <a:t>PSA1</a:t>
                </a:r>
                <a:endParaRPr b="0" lang="it-IT" sz="2029" spc="-1" strike="noStrike">
                  <a:latin typeface="Arial"/>
                </a:endParaRPr>
              </a:p>
            </p:txBody>
          </p:sp>
          <p:sp>
            <p:nvSpPr>
              <p:cNvPr id="4069" name="CustomShape 6"/>
              <p:cNvSpPr/>
              <p:nvPr/>
            </p:nvSpPr>
            <p:spPr>
              <a:xfrm>
                <a:off x="6364800" y="1662120"/>
                <a:ext cx="1227960" cy="399240"/>
              </a:xfrm>
              <a:prstGeom prst="rect">
                <a:avLst/>
              </a:prstGeom>
              <a:solidFill>
                <a:schemeClr val="bg1">
                  <a:alpha val="80000"/>
                </a:schemeClr>
              </a:solidFill>
              <a:ln>
                <a:noFill/>
              </a:ln>
            </p:spPr>
            <p:style>
              <a:lnRef idx="0"/>
              <a:fillRef idx="0"/>
              <a:effectRef idx="0"/>
              <a:fontRef idx="minor"/>
            </p:style>
            <p:txBody>
              <a:bodyPr lIns="90000" rIns="90000" tIns="45000" bIns="45000">
                <a:spAutoFit/>
              </a:bodyPr>
              <a:p>
                <a:pPr algn="ctr">
                  <a:lnSpc>
                    <a:spcPct val="100000"/>
                  </a:lnSpc>
                </a:pPr>
                <a:r>
                  <a:rPr b="0" lang="it-IT" sz="2029" spc="-1" strike="noStrike">
                    <a:solidFill>
                      <a:srgbClr val="000000"/>
                    </a:solidFill>
                    <a:latin typeface="Arial"/>
                    <a:ea typeface="ＭＳ Ｐゴシック"/>
                  </a:rPr>
                  <a:t>PSA3</a:t>
                </a:r>
                <a:endParaRPr b="0" lang="it-IT" sz="2029" spc="-1" strike="noStrike">
                  <a:latin typeface="Arial"/>
                </a:endParaRPr>
              </a:p>
            </p:txBody>
          </p:sp>
          <p:sp>
            <p:nvSpPr>
              <p:cNvPr id="4070" name="CustomShape 7"/>
              <p:cNvSpPr/>
              <p:nvPr/>
            </p:nvSpPr>
            <p:spPr>
              <a:xfrm>
                <a:off x="3784680" y="1628640"/>
                <a:ext cx="1227960" cy="399240"/>
              </a:xfrm>
              <a:prstGeom prst="rect">
                <a:avLst/>
              </a:prstGeom>
              <a:solidFill>
                <a:schemeClr val="bg1">
                  <a:alpha val="80000"/>
                </a:schemeClr>
              </a:solidFill>
              <a:ln>
                <a:noFill/>
              </a:ln>
            </p:spPr>
            <p:style>
              <a:lnRef idx="0"/>
              <a:fillRef idx="0"/>
              <a:effectRef idx="0"/>
              <a:fontRef idx="minor"/>
            </p:style>
            <p:txBody>
              <a:bodyPr lIns="90000" rIns="90000" tIns="45000" bIns="45000">
                <a:spAutoFit/>
              </a:bodyPr>
              <a:p>
                <a:pPr algn="ctr">
                  <a:lnSpc>
                    <a:spcPct val="100000"/>
                  </a:lnSpc>
                </a:pPr>
                <a:r>
                  <a:rPr b="0" lang="it-IT" sz="2029" spc="-1" strike="noStrike">
                    <a:solidFill>
                      <a:srgbClr val="000000"/>
                    </a:solidFill>
                    <a:latin typeface="Arial"/>
                    <a:ea typeface="ＭＳ Ｐゴシック"/>
                  </a:rPr>
                  <a:t>PSA2</a:t>
                </a:r>
                <a:endParaRPr b="0" lang="it-IT" sz="2029" spc="-1" strike="noStrike">
                  <a:latin typeface="Arial"/>
                </a:endParaRPr>
              </a:p>
            </p:txBody>
          </p:sp>
          <p:pic>
            <p:nvPicPr>
              <p:cNvPr id="4071" name="Imagen 35" descr=""/>
              <p:cNvPicPr/>
              <p:nvPr/>
            </p:nvPicPr>
            <p:blipFill>
              <a:blip r:embed="rId2"/>
              <a:stretch/>
            </p:blipFill>
            <p:spPr>
              <a:xfrm>
                <a:off x="1016640" y="2109600"/>
                <a:ext cx="2401920" cy="1505880"/>
              </a:xfrm>
              <a:prstGeom prst="rect">
                <a:avLst/>
              </a:prstGeom>
              <a:ln>
                <a:noFill/>
              </a:ln>
            </p:spPr>
          </p:pic>
          <p:sp>
            <p:nvSpPr>
              <p:cNvPr id="4072" name="CustomShape 8"/>
              <p:cNvSpPr/>
              <p:nvPr/>
            </p:nvSpPr>
            <p:spPr>
              <a:xfrm>
                <a:off x="1197720" y="2302560"/>
                <a:ext cx="554400" cy="213120"/>
              </a:xfrm>
              <a:prstGeom prst="rect">
                <a:avLst/>
              </a:prstGeom>
              <a:solidFill>
                <a:schemeClr val="bg1"/>
              </a:solidFill>
              <a:ln>
                <a:noFill/>
              </a:ln>
            </p:spPr>
            <p:style>
              <a:lnRef idx="0"/>
              <a:fillRef idx="0"/>
              <a:effectRef idx="0"/>
              <a:fontRef idx="minor"/>
            </p:style>
            <p:txBody>
              <a:bodyPr lIns="0" rIns="0" tIns="0" bIns="0">
                <a:spAutoFit/>
              </a:bodyPr>
              <a:p>
                <a:pPr algn="ctr">
                  <a:lnSpc>
                    <a:spcPct val="100000"/>
                  </a:lnSpc>
                </a:pPr>
                <a:r>
                  <a:rPr b="0" lang="it-IT" sz="1400" spc="-1" strike="noStrike">
                    <a:solidFill>
                      <a:srgbClr val="008000"/>
                    </a:solidFill>
                    <a:latin typeface="Arial"/>
                    <a:ea typeface="ＭＳ Ｐゴシック"/>
                  </a:rPr>
                  <a:t>Si / Al</a:t>
                </a:r>
                <a:endParaRPr b="0" lang="it-IT" sz="1400" spc="-1" strike="noStrike">
                  <a:latin typeface="Arial"/>
                </a:endParaRPr>
              </a:p>
            </p:txBody>
          </p:sp>
          <p:pic>
            <p:nvPicPr>
              <p:cNvPr id="4073" name="Imagen 6" descr=""/>
              <p:cNvPicPr/>
              <p:nvPr/>
            </p:nvPicPr>
            <p:blipFill>
              <a:blip r:embed="rId3"/>
              <a:stretch/>
            </p:blipFill>
            <p:spPr>
              <a:xfrm>
                <a:off x="5924160" y="2143800"/>
                <a:ext cx="2265120" cy="1411920"/>
              </a:xfrm>
              <a:prstGeom prst="rect">
                <a:avLst/>
              </a:prstGeom>
              <a:ln>
                <a:noFill/>
              </a:ln>
            </p:spPr>
          </p:pic>
          <p:sp>
            <p:nvSpPr>
              <p:cNvPr id="4074" name="CustomShape 9"/>
              <p:cNvSpPr/>
              <p:nvPr/>
            </p:nvSpPr>
            <p:spPr>
              <a:xfrm>
                <a:off x="6136920" y="2320200"/>
                <a:ext cx="633960" cy="213120"/>
              </a:xfrm>
              <a:prstGeom prst="rect">
                <a:avLst/>
              </a:prstGeom>
              <a:solidFill>
                <a:schemeClr val="bg1"/>
              </a:solidFill>
              <a:ln>
                <a:noFill/>
              </a:ln>
            </p:spPr>
            <p:style>
              <a:lnRef idx="0"/>
              <a:fillRef idx="0"/>
              <a:effectRef idx="0"/>
              <a:fontRef idx="minor"/>
            </p:style>
            <p:txBody>
              <a:bodyPr lIns="0" rIns="0" tIns="0" bIns="0">
                <a:spAutoFit/>
              </a:bodyPr>
              <a:p>
                <a:pPr algn="ctr">
                  <a:lnSpc>
                    <a:spcPct val="100000"/>
                  </a:lnSpc>
                </a:pPr>
                <a:r>
                  <a:rPr b="0" lang="it-IT" sz="1400" spc="-1" strike="noStrike">
                    <a:solidFill>
                      <a:srgbClr val="7f7f7f"/>
                    </a:solidFill>
                    <a:latin typeface="Arial"/>
                    <a:ea typeface="ＭＳ Ｐゴシック"/>
                  </a:rPr>
                  <a:t>Na / Al</a:t>
                </a:r>
                <a:endParaRPr b="0" lang="it-IT" sz="1400" spc="-1" strike="noStrike">
                  <a:latin typeface="Arial"/>
                </a:endParaRPr>
              </a:p>
            </p:txBody>
          </p:sp>
        </p:grpSp>
        <p:grpSp>
          <p:nvGrpSpPr>
            <p:cNvPr id="4075" name="Group 10"/>
            <p:cNvGrpSpPr/>
            <p:nvPr/>
          </p:nvGrpSpPr>
          <p:grpSpPr>
            <a:xfrm>
              <a:off x="1030680" y="3551400"/>
              <a:ext cx="7198200" cy="1533600"/>
              <a:chOff x="1030680" y="3551400"/>
              <a:chExt cx="7198200" cy="1533600"/>
            </a:xfrm>
          </p:grpSpPr>
          <p:pic>
            <p:nvPicPr>
              <p:cNvPr id="4076" name="Imagen 22" descr=""/>
              <p:cNvPicPr/>
              <p:nvPr/>
            </p:nvPicPr>
            <p:blipFill>
              <a:blip r:embed="rId4"/>
              <a:stretch/>
            </p:blipFill>
            <p:spPr>
              <a:xfrm>
                <a:off x="3503520" y="3551400"/>
                <a:ext cx="2431440" cy="1533600"/>
              </a:xfrm>
              <a:prstGeom prst="rect">
                <a:avLst/>
              </a:prstGeom>
              <a:ln>
                <a:noFill/>
              </a:ln>
            </p:spPr>
          </p:pic>
          <p:sp>
            <p:nvSpPr>
              <p:cNvPr id="4077" name="CustomShape 11"/>
              <p:cNvSpPr/>
              <p:nvPr/>
            </p:nvSpPr>
            <p:spPr>
              <a:xfrm>
                <a:off x="3687120" y="3751560"/>
                <a:ext cx="621720" cy="213120"/>
              </a:xfrm>
              <a:prstGeom prst="rect">
                <a:avLst/>
              </a:prstGeom>
              <a:solidFill>
                <a:schemeClr val="bg1"/>
              </a:solidFill>
              <a:ln>
                <a:noFill/>
              </a:ln>
            </p:spPr>
            <p:style>
              <a:lnRef idx="0"/>
              <a:fillRef idx="0"/>
              <a:effectRef idx="0"/>
              <a:fontRef idx="minor"/>
            </p:style>
            <p:txBody>
              <a:bodyPr lIns="0" rIns="0" tIns="0" bIns="0">
                <a:spAutoFit/>
              </a:bodyPr>
              <a:p>
                <a:pPr algn="ctr">
                  <a:lnSpc>
                    <a:spcPct val="100000"/>
                  </a:lnSpc>
                </a:pPr>
                <a:r>
                  <a:rPr b="0" lang="it-IT" sz="1400" spc="-1" strike="noStrike">
                    <a:solidFill>
                      <a:srgbClr val="ff0000"/>
                    </a:solidFill>
                    <a:latin typeface="Arial"/>
                    <a:ea typeface="ＭＳ Ｐゴシック"/>
                  </a:rPr>
                  <a:t>Sr / Al</a:t>
                </a:r>
                <a:endParaRPr b="0" lang="it-IT" sz="1400" spc="-1" strike="noStrike">
                  <a:latin typeface="Arial"/>
                </a:endParaRPr>
              </a:p>
            </p:txBody>
          </p:sp>
          <p:pic>
            <p:nvPicPr>
              <p:cNvPr id="4078" name="Imagen 42" descr=""/>
              <p:cNvPicPr/>
              <p:nvPr/>
            </p:nvPicPr>
            <p:blipFill>
              <a:blip r:embed="rId5"/>
              <a:stretch/>
            </p:blipFill>
            <p:spPr>
              <a:xfrm>
                <a:off x="1030680" y="3589200"/>
                <a:ext cx="2372400" cy="1489320"/>
              </a:xfrm>
              <a:prstGeom prst="rect">
                <a:avLst/>
              </a:prstGeom>
              <a:ln>
                <a:noFill/>
              </a:ln>
            </p:spPr>
          </p:pic>
          <p:sp>
            <p:nvSpPr>
              <p:cNvPr id="4079" name="CustomShape 12"/>
              <p:cNvSpPr/>
              <p:nvPr/>
            </p:nvSpPr>
            <p:spPr>
              <a:xfrm>
                <a:off x="1215000" y="3771360"/>
                <a:ext cx="615600" cy="213120"/>
              </a:xfrm>
              <a:prstGeom prst="rect">
                <a:avLst/>
              </a:prstGeom>
              <a:solidFill>
                <a:schemeClr val="bg1"/>
              </a:solidFill>
              <a:ln>
                <a:noFill/>
              </a:ln>
            </p:spPr>
            <p:style>
              <a:lnRef idx="0"/>
              <a:fillRef idx="0"/>
              <a:effectRef idx="0"/>
              <a:fontRef idx="minor"/>
            </p:style>
            <p:txBody>
              <a:bodyPr lIns="0" rIns="0" tIns="0" bIns="0">
                <a:spAutoFit/>
              </a:bodyPr>
              <a:p>
                <a:pPr algn="ctr">
                  <a:lnSpc>
                    <a:spcPct val="100000"/>
                  </a:lnSpc>
                </a:pPr>
                <a:r>
                  <a:rPr b="0" lang="it-IT" sz="1400" spc="-1" strike="noStrike">
                    <a:solidFill>
                      <a:srgbClr val="008000"/>
                    </a:solidFill>
                    <a:latin typeface="Arial"/>
                    <a:ea typeface="ＭＳ Ｐゴシック"/>
                  </a:rPr>
                  <a:t>Fe / Al</a:t>
                </a:r>
                <a:endParaRPr b="0" lang="it-IT" sz="1400" spc="-1" strike="noStrike">
                  <a:latin typeface="Arial"/>
                </a:endParaRPr>
              </a:p>
            </p:txBody>
          </p:sp>
          <p:pic>
            <p:nvPicPr>
              <p:cNvPr id="4080" name="Imagen 5" descr=""/>
              <p:cNvPicPr/>
              <p:nvPr/>
            </p:nvPicPr>
            <p:blipFill>
              <a:blip r:embed="rId6"/>
              <a:stretch/>
            </p:blipFill>
            <p:spPr>
              <a:xfrm>
                <a:off x="5962320" y="3616200"/>
                <a:ext cx="2266560" cy="1410480"/>
              </a:xfrm>
              <a:prstGeom prst="rect">
                <a:avLst/>
              </a:prstGeom>
              <a:ln>
                <a:noFill/>
              </a:ln>
            </p:spPr>
          </p:pic>
          <p:sp>
            <p:nvSpPr>
              <p:cNvPr id="4081" name="CustomShape 13"/>
              <p:cNvSpPr/>
              <p:nvPr/>
            </p:nvSpPr>
            <p:spPr>
              <a:xfrm>
                <a:off x="6136200" y="3773160"/>
                <a:ext cx="671760" cy="213120"/>
              </a:xfrm>
              <a:prstGeom prst="rect">
                <a:avLst/>
              </a:prstGeom>
              <a:solidFill>
                <a:schemeClr val="bg1"/>
              </a:solidFill>
              <a:ln>
                <a:noFill/>
              </a:ln>
            </p:spPr>
            <p:style>
              <a:lnRef idx="0"/>
              <a:fillRef idx="0"/>
              <a:effectRef idx="0"/>
              <a:fontRef idx="minor"/>
            </p:style>
            <p:txBody>
              <a:bodyPr lIns="0" rIns="0" tIns="0" bIns="0">
                <a:spAutoFit/>
              </a:bodyPr>
              <a:p>
                <a:pPr algn="ctr">
                  <a:lnSpc>
                    <a:spcPct val="100000"/>
                  </a:lnSpc>
                </a:pPr>
                <a:r>
                  <a:rPr b="0" lang="it-IT" sz="1400" spc="-1" strike="noStrike">
                    <a:solidFill>
                      <a:srgbClr val="ff0000"/>
                    </a:solidFill>
                    <a:latin typeface="Arial"/>
                    <a:ea typeface="ＭＳ Ｐゴシック"/>
                  </a:rPr>
                  <a:t>Mg / Al</a:t>
                </a:r>
                <a:endParaRPr b="0" lang="it-IT" sz="1400" spc="-1" strike="noStrike">
                  <a:latin typeface="Arial"/>
                </a:endParaRPr>
              </a:p>
            </p:txBody>
          </p:sp>
        </p:grpSp>
        <p:grpSp>
          <p:nvGrpSpPr>
            <p:cNvPr id="4082" name="Group 14"/>
            <p:cNvGrpSpPr/>
            <p:nvPr/>
          </p:nvGrpSpPr>
          <p:grpSpPr>
            <a:xfrm>
              <a:off x="1026720" y="4997160"/>
              <a:ext cx="7284600" cy="1505880"/>
              <a:chOff x="1026720" y="4997160"/>
              <a:chExt cx="7284600" cy="1505880"/>
            </a:xfrm>
          </p:grpSpPr>
          <p:pic>
            <p:nvPicPr>
              <p:cNvPr id="4083" name="Imagen 18" descr=""/>
              <p:cNvPicPr/>
              <p:nvPr/>
            </p:nvPicPr>
            <p:blipFill>
              <a:blip r:embed="rId7"/>
              <a:stretch/>
            </p:blipFill>
            <p:spPr>
              <a:xfrm>
                <a:off x="3499920" y="5037840"/>
                <a:ext cx="2338920" cy="1447200"/>
              </a:xfrm>
              <a:prstGeom prst="rect">
                <a:avLst/>
              </a:prstGeom>
              <a:ln>
                <a:noFill/>
              </a:ln>
            </p:spPr>
          </p:pic>
          <p:sp>
            <p:nvSpPr>
              <p:cNvPr id="4084" name="CustomShape 15"/>
              <p:cNvSpPr/>
              <p:nvPr/>
            </p:nvSpPr>
            <p:spPr>
              <a:xfrm>
                <a:off x="3695400" y="5196240"/>
                <a:ext cx="543240" cy="213120"/>
              </a:xfrm>
              <a:prstGeom prst="rect">
                <a:avLst/>
              </a:prstGeom>
              <a:solidFill>
                <a:schemeClr val="bg1"/>
              </a:solidFill>
              <a:ln>
                <a:noFill/>
              </a:ln>
            </p:spPr>
            <p:style>
              <a:lnRef idx="0"/>
              <a:fillRef idx="0"/>
              <a:effectRef idx="0"/>
              <a:fontRef idx="minor"/>
            </p:style>
            <p:txBody>
              <a:bodyPr lIns="0" rIns="0" tIns="0" bIns="0">
                <a:spAutoFit/>
              </a:bodyPr>
              <a:p>
                <a:pPr algn="ctr">
                  <a:lnSpc>
                    <a:spcPct val="100000"/>
                  </a:lnSpc>
                </a:pPr>
                <a:r>
                  <a:rPr b="0" lang="it-IT" sz="1400" spc="-1" strike="noStrike">
                    <a:solidFill>
                      <a:srgbClr val="ff0000"/>
                    </a:solidFill>
                    <a:latin typeface="Arial"/>
                    <a:ea typeface="ＭＳ Ｐゴシック"/>
                  </a:rPr>
                  <a:t>S / Al</a:t>
                </a:r>
                <a:endParaRPr b="0" lang="it-IT" sz="1400" spc="-1" strike="noStrike">
                  <a:latin typeface="Arial"/>
                </a:endParaRPr>
              </a:p>
            </p:txBody>
          </p:sp>
          <p:pic>
            <p:nvPicPr>
              <p:cNvPr id="4085" name="Imagen 43" descr=""/>
              <p:cNvPicPr/>
              <p:nvPr/>
            </p:nvPicPr>
            <p:blipFill>
              <a:blip r:embed="rId8"/>
              <a:stretch/>
            </p:blipFill>
            <p:spPr>
              <a:xfrm>
                <a:off x="1026720" y="4997160"/>
                <a:ext cx="2372400" cy="1497240"/>
              </a:xfrm>
              <a:prstGeom prst="rect">
                <a:avLst/>
              </a:prstGeom>
              <a:ln>
                <a:noFill/>
              </a:ln>
            </p:spPr>
          </p:pic>
          <p:sp>
            <p:nvSpPr>
              <p:cNvPr id="4086" name="CustomShape 16"/>
              <p:cNvSpPr/>
              <p:nvPr/>
            </p:nvSpPr>
            <p:spPr>
              <a:xfrm>
                <a:off x="1206000" y="5189760"/>
                <a:ext cx="694800" cy="213120"/>
              </a:xfrm>
              <a:prstGeom prst="rect">
                <a:avLst/>
              </a:prstGeom>
              <a:solidFill>
                <a:schemeClr val="bg1"/>
              </a:solidFill>
              <a:ln>
                <a:noFill/>
              </a:ln>
            </p:spPr>
            <p:style>
              <a:lnRef idx="0"/>
              <a:fillRef idx="0"/>
              <a:effectRef idx="0"/>
              <a:fontRef idx="minor"/>
            </p:style>
            <p:txBody>
              <a:bodyPr lIns="0" rIns="0" tIns="0" bIns="0">
                <a:spAutoFit/>
              </a:bodyPr>
              <a:p>
                <a:pPr algn="ctr">
                  <a:lnSpc>
                    <a:spcPct val="100000"/>
                  </a:lnSpc>
                </a:pPr>
                <a:r>
                  <a:rPr b="0" lang="it-IT" sz="1400" spc="-1" strike="noStrike">
                    <a:solidFill>
                      <a:srgbClr val="008000"/>
                    </a:solidFill>
                    <a:latin typeface="Arial"/>
                    <a:ea typeface="ＭＳ Ｐゴシック"/>
                  </a:rPr>
                  <a:t>Mn / Al</a:t>
                </a:r>
                <a:endParaRPr b="0" lang="it-IT" sz="1400" spc="-1" strike="noStrike">
                  <a:latin typeface="Arial"/>
                </a:endParaRPr>
              </a:p>
            </p:txBody>
          </p:sp>
          <p:pic>
            <p:nvPicPr>
              <p:cNvPr id="4087" name="Imagen 2" descr=""/>
              <p:cNvPicPr/>
              <p:nvPr/>
            </p:nvPicPr>
            <p:blipFill>
              <a:blip r:embed="rId9"/>
              <a:stretch/>
            </p:blipFill>
            <p:spPr>
              <a:xfrm>
                <a:off x="6048720" y="5085360"/>
                <a:ext cx="2262600" cy="1417680"/>
              </a:xfrm>
              <a:prstGeom prst="rect">
                <a:avLst/>
              </a:prstGeom>
              <a:ln>
                <a:noFill/>
              </a:ln>
            </p:spPr>
          </p:pic>
          <p:sp>
            <p:nvSpPr>
              <p:cNvPr id="4088" name="CustomShape 17"/>
              <p:cNvSpPr/>
              <p:nvPr/>
            </p:nvSpPr>
            <p:spPr>
              <a:xfrm>
                <a:off x="6223680" y="5294520"/>
                <a:ext cx="596880" cy="213120"/>
              </a:xfrm>
              <a:prstGeom prst="rect">
                <a:avLst/>
              </a:prstGeom>
              <a:solidFill>
                <a:schemeClr val="bg1"/>
              </a:solidFill>
              <a:ln>
                <a:noFill/>
              </a:ln>
            </p:spPr>
            <p:style>
              <a:lnRef idx="0"/>
              <a:fillRef idx="0"/>
              <a:effectRef idx="0"/>
              <a:fontRef idx="minor"/>
            </p:style>
            <p:txBody>
              <a:bodyPr lIns="0" rIns="0" tIns="0" bIns="0">
                <a:spAutoFit/>
              </a:bodyPr>
              <a:p>
                <a:pPr algn="ctr">
                  <a:lnSpc>
                    <a:spcPct val="100000"/>
                  </a:lnSpc>
                </a:pPr>
                <a:r>
                  <a:rPr b="0" lang="it-IT" sz="1400" spc="-1" strike="noStrike">
                    <a:solidFill>
                      <a:srgbClr val="ff0000"/>
                    </a:solidFill>
                    <a:latin typeface="Arial"/>
                    <a:ea typeface="ＭＳ Ｐゴシック"/>
                  </a:rPr>
                  <a:t>K / Al</a:t>
                </a:r>
                <a:endParaRPr b="0" lang="it-IT" sz="1400" spc="-1" strike="noStrike">
                  <a:latin typeface="Arial"/>
                </a:endParaRPr>
              </a:p>
            </p:txBody>
          </p:sp>
        </p:grpSp>
      </p:grpSp>
    </p:spTree>
  </p:cSld>
  <p:transition>
    <p:fade/>
  </p:transition>
  <p:timing>
    <p:tnLst>
      <p:par>
        <p:cTn id="274" dur="indefinite" restart="never" nodeType="tmRoot">
          <p:childTnLst>
            <p:seq>
              <p:cTn id="275"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8" name="CustomShape 1"/>
          <p:cNvSpPr/>
          <p:nvPr/>
        </p:nvSpPr>
        <p:spPr>
          <a:xfrm>
            <a:off x="4089600" y="269280"/>
            <a:ext cx="2137680" cy="90036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5910" spc="-1" strike="noStrike">
                <a:solidFill>
                  <a:srgbClr val="ffff00"/>
                </a:solidFill>
                <a:latin typeface="GillSans"/>
                <a:ea typeface="ＭＳ Ｐゴシック"/>
              </a:rPr>
              <a:t>RBS</a:t>
            </a:r>
            <a:endParaRPr b="0" lang="it-IT" sz="5910" spc="-1" strike="noStrike">
              <a:latin typeface="Arial"/>
            </a:endParaRPr>
          </a:p>
        </p:txBody>
      </p:sp>
      <p:sp>
        <p:nvSpPr>
          <p:cNvPr id="939" name="CustomShape 2"/>
          <p:cNvSpPr/>
          <p:nvPr/>
        </p:nvSpPr>
        <p:spPr>
          <a:xfrm>
            <a:off x="1866240" y="1289160"/>
            <a:ext cx="6919920" cy="855720"/>
          </a:xfrm>
          <a:prstGeom prst="rect">
            <a:avLst/>
          </a:prstGeom>
          <a:noFill/>
          <a:ln>
            <a:noFill/>
          </a:ln>
        </p:spPr>
        <p:style>
          <a:lnRef idx="0"/>
          <a:fillRef idx="0"/>
          <a:effectRef idx="0"/>
          <a:fontRef idx="minor"/>
        </p:style>
        <p:txBody>
          <a:bodyPr lIns="0" rIns="0" tIns="0" bIns="0">
            <a:spAutoFit/>
          </a:bodyPr>
          <a:p>
            <a:pPr marL="9000">
              <a:lnSpc>
                <a:spcPct val="100000"/>
              </a:lnSpc>
            </a:pPr>
            <a:r>
              <a:rPr b="0" i="1" lang="it-IT" sz="2810" spc="-18" strike="noStrike">
                <a:solidFill>
                  <a:srgbClr val="ffffff"/>
                </a:solidFill>
                <a:latin typeface="GillSans"/>
                <a:ea typeface="ＭＳ Ｐゴシック"/>
              </a:rPr>
              <a:t>R</a:t>
            </a:r>
            <a:r>
              <a:rPr b="0" i="1" lang="it-IT" sz="2810" spc="-4" strike="noStrike">
                <a:solidFill>
                  <a:srgbClr val="ffffff"/>
                </a:solidFill>
                <a:latin typeface="GillSans"/>
                <a:ea typeface="ＭＳ Ｐゴシック"/>
              </a:rPr>
              <a:t>u</a:t>
            </a:r>
            <a:r>
              <a:rPr b="0" i="1" lang="it-IT" sz="2810" spc="-12" strike="noStrike">
                <a:solidFill>
                  <a:srgbClr val="ffffff"/>
                </a:solidFill>
                <a:latin typeface="GillSans"/>
                <a:ea typeface="ＭＳ Ｐゴシック"/>
              </a:rPr>
              <a:t>t</a:t>
            </a:r>
            <a:r>
              <a:rPr b="0" i="1" lang="it-IT" sz="2810" spc="-4" strike="noStrike">
                <a:solidFill>
                  <a:srgbClr val="ffffff"/>
                </a:solidFill>
                <a:latin typeface="GillSans"/>
                <a:ea typeface="ＭＳ Ｐゴシック"/>
              </a:rPr>
              <a:t>h</a:t>
            </a:r>
            <a:r>
              <a:rPr b="0" i="1" lang="it-IT" sz="2810" spc="-12" strike="noStrike">
                <a:solidFill>
                  <a:srgbClr val="ffffff"/>
                </a:solidFill>
                <a:latin typeface="GillSans"/>
                <a:ea typeface="ＭＳ Ｐゴシック"/>
              </a:rPr>
              <a:t>er</a:t>
            </a:r>
            <a:r>
              <a:rPr b="0" i="1" lang="it-IT" sz="2810" spc="-58" strike="noStrike">
                <a:solidFill>
                  <a:srgbClr val="ffffff"/>
                </a:solidFill>
                <a:latin typeface="GillSans"/>
                <a:ea typeface="ＭＳ Ｐゴシック"/>
              </a:rPr>
              <a:t>f</a:t>
            </a:r>
            <a:r>
              <a:rPr b="0" i="1" lang="it-IT" sz="2810" spc="-4" strike="noStrike">
                <a:solidFill>
                  <a:srgbClr val="ffffff"/>
                </a:solidFill>
                <a:latin typeface="GillSans"/>
                <a:ea typeface="ＭＳ Ｐゴシック"/>
              </a:rPr>
              <a:t>o</a:t>
            </a:r>
            <a:r>
              <a:rPr b="0" i="1" lang="it-IT" sz="2810" spc="-69" strike="noStrike">
                <a:solidFill>
                  <a:srgbClr val="ffffff"/>
                </a:solidFill>
                <a:latin typeface="GillSans"/>
                <a:ea typeface="ＭＳ Ｐゴシック"/>
              </a:rPr>
              <a:t>r</a:t>
            </a:r>
            <a:r>
              <a:rPr b="0" i="1" lang="it-IT" sz="2810" spc="-1" strike="noStrike">
                <a:solidFill>
                  <a:srgbClr val="ffffff"/>
                </a:solidFill>
                <a:latin typeface="GillSans"/>
                <a:ea typeface="ＭＳ Ｐゴシック"/>
              </a:rPr>
              <a:t>d</a:t>
            </a:r>
            <a:r>
              <a:rPr b="0" i="1" lang="it-IT" sz="2810" spc="-4" strike="noStrike">
                <a:solidFill>
                  <a:srgbClr val="ffffff"/>
                </a:solidFill>
                <a:latin typeface="GillSans"/>
                <a:ea typeface="ＭＳ Ｐゴシック"/>
              </a:rPr>
              <a:t> </a:t>
            </a:r>
            <a:r>
              <a:rPr b="0" i="1" lang="it-IT" sz="2810" spc="-18" strike="noStrike">
                <a:solidFill>
                  <a:srgbClr val="ffffff"/>
                </a:solidFill>
                <a:latin typeface="GillSans"/>
                <a:ea typeface="ＭＳ Ｐゴシック"/>
              </a:rPr>
              <a:t>B</a:t>
            </a:r>
            <a:r>
              <a:rPr b="0" i="1" lang="it-IT" sz="2810" spc="-4" strike="noStrike">
                <a:solidFill>
                  <a:srgbClr val="ffffff"/>
                </a:solidFill>
                <a:latin typeface="GillSans"/>
                <a:ea typeface="ＭＳ Ｐゴシック"/>
              </a:rPr>
              <a:t>a</a:t>
            </a:r>
            <a:r>
              <a:rPr b="0" i="1" lang="it-IT" sz="2810" spc="38" strike="noStrike">
                <a:solidFill>
                  <a:srgbClr val="ffffff"/>
                </a:solidFill>
                <a:latin typeface="GillSans"/>
                <a:ea typeface="ＭＳ Ｐゴシック"/>
              </a:rPr>
              <a:t>c</a:t>
            </a:r>
            <a:r>
              <a:rPr b="0" i="1" lang="it-IT" sz="2810" spc="-15" strike="noStrike">
                <a:solidFill>
                  <a:srgbClr val="ffffff"/>
                </a:solidFill>
                <a:latin typeface="GillSans"/>
                <a:ea typeface="ＭＳ Ｐゴシック"/>
              </a:rPr>
              <a:t>ksc</a:t>
            </a:r>
            <a:r>
              <a:rPr b="0" i="1" lang="it-IT" sz="2810" spc="-4" strike="noStrike">
                <a:solidFill>
                  <a:srgbClr val="ffffff"/>
                </a:solidFill>
                <a:latin typeface="GillSans"/>
                <a:ea typeface="ＭＳ Ｐゴシック"/>
              </a:rPr>
              <a:t>a</a:t>
            </a:r>
            <a:r>
              <a:rPr b="0" i="1" lang="it-IT" sz="2810" spc="-12" strike="noStrike">
                <a:solidFill>
                  <a:srgbClr val="ffffff"/>
                </a:solidFill>
                <a:latin typeface="GillSans"/>
                <a:ea typeface="ＭＳ Ｐゴシック"/>
              </a:rPr>
              <a:t>tte</a:t>
            </a:r>
            <a:r>
              <a:rPr b="0" i="1" lang="it-IT" sz="2810" spc="41" strike="noStrike">
                <a:solidFill>
                  <a:srgbClr val="ffffff"/>
                </a:solidFill>
                <a:latin typeface="GillSans"/>
                <a:ea typeface="ＭＳ Ｐゴシック"/>
              </a:rPr>
              <a:t>r</a:t>
            </a:r>
            <a:r>
              <a:rPr b="0" i="1" lang="it-IT" sz="2810" spc="-1" strike="noStrike">
                <a:solidFill>
                  <a:srgbClr val="ffffff"/>
                </a:solidFill>
                <a:latin typeface="GillSans"/>
                <a:ea typeface="ＭＳ Ｐゴシック"/>
              </a:rPr>
              <a:t>i</a:t>
            </a:r>
            <a:r>
              <a:rPr b="0" i="1" lang="it-IT" sz="2810" spc="-4" strike="noStrike">
                <a:solidFill>
                  <a:srgbClr val="ffffff"/>
                </a:solidFill>
                <a:latin typeface="GillSans"/>
                <a:ea typeface="ＭＳ Ｐゴシック"/>
              </a:rPr>
              <a:t>n</a:t>
            </a:r>
            <a:r>
              <a:rPr b="0" i="1" lang="it-IT" sz="2810" spc="-15" strike="noStrike">
                <a:solidFill>
                  <a:srgbClr val="ffffff"/>
                </a:solidFill>
                <a:latin typeface="GillSans"/>
                <a:ea typeface="ＭＳ Ｐゴシック"/>
              </a:rPr>
              <a:t>g</a:t>
            </a:r>
            <a:r>
              <a:rPr b="0" i="1" lang="it-IT" sz="2810" spc="-4" strike="noStrike">
                <a:solidFill>
                  <a:srgbClr val="ffffff"/>
                </a:solidFill>
                <a:latin typeface="GillSans"/>
                <a:ea typeface="ＭＳ Ｐゴシック"/>
              </a:rPr>
              <a:t> </a:t>
            </a:r>
            <a:r>
              <a:rPr b="0" i="1" lang="it-IT" sz="2810" spc="-1" strike="noStrike">
                <a:solidFill>
                  <a:srgbClr val="ffffff"/>
                </a:solidFill>
                <a:latin typeface="GillSans"/>
                <a:ea typeface="ＭＳ Ｐゴシック"/>
              </a:rPr>
              <a:t>S</a:t>
            </a:r>
            <a:r>
              <a:rPr b="0" i="1" lang="it-IT" sz="2810" spc="-4" strike="noStrike">
                <a:solidFill>
                  <a:srgbClr val="ffffff"/>
                </a:solidFill>
                <a:latin typeface="GillSans"/>
                <a:ea typeface="ＭＳ Ｐゴシック"/>
              </a:rPr>
              <a:t>p</a:t>
            </a:r>
            <a:r>
              <a:rPr b="0" i="1" lang="it-IT" sz="2810" spc="-12" strike="noStrike">
                <a:solidFill>
                  <a:srgbClr val="ffffff"/>
                </a:solidFill>
                <a:latin typeface="GillSans"/>
                <a:ea typeface="ＭＳ Ｐゴシック"/>
              </a:rPr>
              <a:t>ect</a:t>
            </a:r>
            <a:r>
              <a:rPr b="0" i="1" lang="it-IT" sz="2810" spc="-69" strike="noStrike">
                <a:solidFill>
                  <a:srgbClr val="ffffff"/>
                </a:solidFill>
                <a:latin typeface="GillSans"/>
                <a:ea typeface="ＭＳ Ｐゴシック"/>
              </a:rPr>
              <a:t>r</a:t>
            </a:r>
            <a:r>
              <a:rPr b="0" i="1" lang="it-IT" sz="2810" spc="-4" strike="noStrike">
                <a:solidFill>
                  <a:srgbClr val="ffffff"/>
                </a:solidFill>
                <a:latin typeface="GillSans"/>
                <a:ea typeface="ＭＳ Ｐゴシック"/>
              </a:rPr>
              <a:t>om</a:t>
            </a:r>
            <a:r>
              <a:rPr b="0" i="1" lang="it-IT" sz="2810" spc="-12" strike="noStrike">
                <a:solidFill>
                  <a:srgbClr val="ffffff"/>
                </a:solidFill>
                <a:latin typeface="GillSans"/>
                <a:ea typeface="ＭＳ Ｐゴシック"/>
              </a:rPr>
              <a:t>et</a:t>
            </a:r>
            <a:r>
              <a:rPr b="0" i="1" lang="it-IT" sz="2810" spc="97" strike="noStrike">
                <a:solidFill>
                  <a:srgbClr val="ffffff"/>
                </a:solidFill>
                <a:latin typeface="GillSans"/>
                <a:ea typeface="ＭＳ Ｐゴシック"/>
              </a:rPr>
              <a:t>r</a:t>
            </a:r>
            <a:r>
              <a:rPr b="0" i="1" lang="it-IT" sz="2810" spc="-1" strike="noStrike">
                <a:solidFill>
                  <a:srgbClr val="ffffff"/>
                </a:solidFill>
                <a:latin typeface="GillSans"/>
                <a:ea typeface="ＭＳ Ｐゴシック"/>
              </a:rPr>
              <a:t>y</a:t>
            </a:r>
            <a:endParaRPr b="0" lang="it-IT" sz="2810" spc="-1" strike="noStrike">
              <a:latin typeface="Arial"/>
            </a:endParaRPr>
          </a:p>
        </p:txBody>
      </p:sp>
      <p:sp>
        <p:nvSpPr>
          <p:cNvPr id="940" name="CustomShape 3"/>
          <p:cNvSpPr/>
          <p:nvPr/>
        </p:nvSpPr>
        <p:spPr>
          <a:xfrm>
            <a:off x="249840" y="2105280"/>
            <a:ext cx="3839040" cy="999360"/>
          </a:xfrm>
          <a:prstGeom prst="rect">
            <a:avLst/>
          </a:prstGeom>
          <a:blipFill rotWithShape="0">
            <a:blip r:embed="rId1"/>
            <a:stretch>
              <a:fillRect/>
            </a:stretch>
          </a:blipFill>
          <a:ln>
            <a:noFill/>
          </a:ln>
        </p:spPr>
        <p:style>
          <a:lnRef idx="0"/>
          <a:fillRef idx="0"/>
          <a:effectRef idx="0"/>
          <a:fontRef idx="minor"/>
        </p:style>
      </p:sp>
      <p:sp>
        <p:nvSpPr>
          <p:cNvPr id="941" name="CustomShape 4"/>
          <p:cNvSpPr/>
          <p:nvPr/>
        </p:nvSpPr>
        <p:spPr>
          <a:xfrm>
            <a:off x="301320" y="2156400"/>
            <a:ext cx="3660480" cy="820800"/>
          </a:xfrm>
          <a:custGeom>
            <a:avLst/>
            <a:gdLst/>
            <a:ahLst/>
            <a:rect l="l" t="t" r="r" b="b"/>
            <a:pathLst>
              <a:path w="5207000" h="1168400">
                <a:moveTo>
                  <a:pt x="0" y="0"/>
                </a:moveTo>
                <a:lnTo>
                  <a:pt x="5207000" y="0"/>
                </a:lnTo>
                <a:lnTo>
                  <a:pt x="5207000" y="1168400"/>
                </a:lnTo>
                <a:lnTo>
                  <a:pt x="0" y="1168400"/>
                </a:lnTo>
                <a:lnTo>
                  <a:pt x="0" y="0"/>
                </a:lnTo>
                <a:close/>
              </a:path>
            </a:pathLst>
          </a:custGeom>
          <a:solidFill>
            <a:srgbClr val="ff9300"/>
          </a:solidFill>
          <a:ln>
            <a:noFill/>
          </a:ln>
        </p:spPr>
        <p:style>
          <a:lnRef idx="0"/>
          <a:fillRef idx="0"/>
          <a:effectRef idx="0"/>
          <a:fontRef idx="minor"/>
        </p:style>
      </p:sp>
      <p:sp>
        <p:nvSpPr>
          <p:cNvPr id="942" name="CustomShape 5"/>
          <p:cNvSpPr/>
          <p:nvPr/>
        </p:nvSpPr>
        <p:spPr>
          <a:xfrm>
            <a:off x="2770200" y="2554560"/>
            <a:ext cx="4245120" cy="4205160"/>
          </a:xfrm>
          <a:prstGeom prst="rect">
            <a:avLst/>
          </a:prstGeom>
          <a:blipFill rotWithShape="0">
            <a:blip r:embed="rId2"/>
            <a:stretch>
              <a:fillRect/>
            </a:stretch>
          </a:blipFill>
          <a:ln>
            <a:noFill/>
          </a:ln>
        </p:spPr>
        <p:style>
          <a:lnRef idx="0"/>
          <a:fillRef idx="0"/>
          <a:effectRef idx="0"/>
          <a:fontRef idx="minor"/>
        </p:style>
      </p:sp>
      <p:sp>
        <p:nvSpPr>
          <p:cNvPr id="943" name="CustomShape 6"/>
          <p:cNvSpPr/>
          <p:nvPr/>
        </p:nvSpPr>
        <p:spPr>
          <a:xfrm>
            <a:off x="2821680" y="2607480"/>
            <a:ext cx="4062240" cy="3981960"/>
          </a:xfrm>
          <a:prstGeom prst="rect">
            <a:avLst/>
          </a:prstGeom>
          <a:blipFill rotWithShape="0">
            <a:blip r:embed="rId3"/>
            <a:stretch>
              <a:fillRect/>
            </a:stretch>
          </a:blipFill>
          <a:ln>
            <a:noFill/>
          </a:ln>
        </p:spPr>
        <p:style>
          <a:lnRef idx="0"/>
          <a:fillRef idx="0"/>
          <a:effectRef idx="0"/>
          <a:fontRef idx="minor"/>
        </p:style>
      </p:sp>
      <p:sp>
        <p:nvSpPr>
          <p:cNvPr id="944" name="CustomShape 7"/>
          <p:cNvSpPr/>
          <p:nvPr/>
        </p:nvSpPr>
        <p:spPr>
          <a:xfrm>
            <a:off x="350280" y="2998080"/>
            <a:ext cx="981720" cy="790560"/>
          </a:xfrm>
          <a:prstGeom prst="rect">
            <a:avLst/>
          </a:prstGeom>
          <a:blipFill rotWithShape="0">
            <a:blip r:embed="rId4"/>
            <a:stretch>
              <a:fillRect/>
            </a:stretch>
          </a:blipFill>
          <a:ln>
            <a:noFill/>
          </a:ln>
        </p:spPr>
        <p:style>
          <a:lnRef idx="0"/>
          <a:fillRef idx="0"/>
          <a:effectRef idx="0"/>
          <a:fontRef idx="minor"/>
        </p:style>
      </p:sp>
      <p:sp>
        <p:nvSpPr>
          <p:cNvPr id="945" name="CustomShape 8"/>
          <p:cNvSpPr/>
          <p:nvPr/>
        </p:nvSpPr>
        <p:spPr>
          <a:xfrm>
            <a:off x="961560" y="3053880"/>
            <a:ext cx="2880" cy="360"/>
          </a:xfrm>
          <a:custGeom>
            <a:avLst/>
            <a:gdLst/>
            <a:ahLst/>
            <a:rect l="l" t="t" r="r" b="b"/>
            <a:pathLst>
              <a:path w="5080" h="0">
                <a:moveTo>
                  <a:pt x="0" y="0"/>
                </a:moveTo>
                <a:lnTo>
                  <a:pt x="4505" y="0"/>
                </a:lnTo>
              </a:path>
            </a:pathLst>
          </a:custGeom>
          <a:noFill/>
          <a:ln w="4680">
            <a:solidFill>
              <a:srgbClr val="bbbbbd"/>
            </a:solidFill>
            <a:round/>
          </a:ln>
        </p:spPr>
        <p:style>
          <a:lnRef idx="0"/>
          <a:fillRef idx="0"/>
          <a:effectRef idx="0"/>
          <a:fontRef idx="minor"/>
        </p:style>
      </p:sp>
      <p:sp>
        <p:nvSpPr>
          <p:cNvPr id="946" name="CustomShape 9"/>
          <p:cNvSpPr/>
          <p:nvPr/>
        </p:nvSpPr>
        <p:spPr>
          <a:xfrm>
            <a:off x="1051200" y="3071520"/>
            <a:ext cx="2880" cy="360"/>
          </a:xfrm>
          <a:custGeom>
            <a:avLst/>
            <a:gdLst/>
            <a:ahLst/>
            <a:rect l="l" t="t" r="r" b="b"/>
            <a:pathLst>
              <a:path w="5080" h="0">
                <a:moveTo>
                  <a:pt x="0" y="0"/>
                </a:moveTo>
                <a:lnTo>
                  <a:pt x="4505" y="0"/>
                </a:lnTo>
              </a:path>
            </a:pathLst>
          </a:custGeom>
          <a:noFill/>
          <a:ln w="3240">
            <a:solidFill>
              <a:srgbClr val="bebeba"/>
            </a:solidFill>
            <a:round/>
          </a:ln>
        </p:spPr>
        <p:style>
          <a:lnRef idx="0"/>
          <a:fillRef idx="0"/>
          <a:effectRef idx="0"/>
          <a:fontRef idx="minor"/>
        </p:style>
      </p:sp>
      <p:sp>
        <p:nvSpPr>
          <p:cNvPr id="947" name="CustomShape 10"/>
          <p:cNvSpPr/>
          <p:nvPr/>
        </p:nvSpPr>
        <p:spPr>
          <a:xfrm>
            <a:off x="961560" y="3052440"/>
            <a:ext cx="92160" cy="25920"/>
          </a:xfrm>
          <a:prstGeom prst="rect">
            <a:avLst/>
          </a:prstGeom>
          <a:blipFill rotWithShape="0">
            <a:blip r:embed="rId5"/>
            <a:stretch>
              <a:fillRect/>
            </a:stretch>
          </a:blipFill>
          <a:ln>
            <a:noFill/>
          </a:ln>
        </p:spPr>
        <p:style>
          <a:lnRef idx="0"/>
          <a:fillRef idx="0"/>
          <a:effectRef idx="0"/>
          <a:fontRef idx="minor"/>
        </p:style>
      </p:sp>
      <p:sp>
        <p:nvSpPr>
          <p:cNvPr id="948" name="CustomShape 11"/>
          <p:cNvSpPr/>
          <p:nvPr/>
        </p:nvSpPr>
        <p:spPr>
          <a:xfrm>
            <a:off x="1051200" y="3077280"/>
            <a:ext cx="2880" cy="360"/>
          </a:xfrm>
          <a:custGeom>
            <a:avLst/>
            <a:gdLst/>
            <a:ahLst/>
            <a:rect l="l" t="t" r="r" b="b"/>
            <a:pathLst>
              <a:path w="5080" h="0">
                <a:moveTo>
                  <a:pt x="0" y="0"/>
                </a:moveTo>
                <a:lnTo>
                  <a:pt x="4505" y="0"/>
                </a:lnTo>
              </a:path>
            </a:pathLst>
          </a:custGeom>
          <a:noFill/>
          <a:ln w="4680">
            <a:solidFill>
              <a:srgbClr val="bebdc3"/>
            </a:solidFill>
            <a:round/>
          </a:ln>
        </p:spPr>
        <p:style>
          <a:lnRef idx="0"/>
          <a:fillRef idx="0"/>
          <a:effectRef idx="0"/>
          <a:fontRef idx="minor"/>
        </p:style>
      </p:sp>
      <p:sp>
        <p:nvSpPr>
          <p:cNvPr id="949" name="CustomShape 12"/>
          <p:cNvSpPr/>
          <p:nvPr/>
        </p:nvSpPr>
        <p:spPr>
          <a:xfrm>
            <a:off x="969840" y="308052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950" name="CustomShape 13"/>
          <p:cNvSpPr/>
          <p:nvPr/>
        </p:nvSpPr>
        <p:spPr>
          <a:xfrm>
            <a:off x="961560" y="3079080"/>
            <a:ext cx="92160" cy="4680"/>
          </a:xfrm>
          <a:prstGeom prst="rect">
            <a:avLst/>
          </a:prstGeom>
          <a:blipFill rotWithShape="0">
            <a:blip r:embed="rId6"/>
            <a:stretch>
              <a:fillRect/>
            </a:stretch>
          </a:blipFill>
          <a:ln>
            <a:noFill/>
          </a:ln>
        </p:spPr>
        <p:style>
          <a:lnRef idx="0"/>
          <a:fillRef idx="0"/>
          <a:effectRef idx="0"/>
          <a:fontRef idx="minor"/>
        </p:style>
      </p:sp>
      <p:sp>
        <p:nvSpPr>
          <p:cNvPr id="951" name="CustomShape 14"/>
          <p:cNvSpPr/>
          <p:nvPr/>
        </p:nvSpPr>
        <p:spPr>
          <a:xfrm>
            <a:off x="1051200" y="3083400"/>
            <a:ext cx="2880" cy="360"/>
          </a:xfrm>
          <a:custGeom>
            <a:avLst/>
            <a:gdLst/>
            <a:ahLst/>
            <a:rect l="l" t="t" r="r" b="b"/>
            <a:pathLst>
              <a:path w="5080" h="0">
                <a:moveTo>
                  <a:pt x="0" y="0"/>
                </a:moveTo>
                <a:lnTo>
                  <a:pt x="4505" y="0"/>
                </a:lnTo>
              </a:path>
            </a:pathLst>
          </a:custGeom>
          <a:noFill/>
          <a:ln w="3240">
            <a:solidFill>
              <a:srgbClr val="bebdc3"/>
            </a:solidFill>
            <a:round/>
          </a:ln>
        </p:spPr>
        <p:style>
          <a:lnRef idx="0"/>
          <a:fillRef idx="0"/>
          <a:effectRef idx="0"/>
          <a:fontRef idx="minor"/>
        </p:style>
      </p:sp>
      <p:sp>
        <p:nvSpPr>
          <p:cNvPr id="952" name="CustomShape 15"/>
          <p:cNvSpPr/>
          <p:nvPr/>
        </p:nvSpPr>
        <p:spPr>
          <a:xfrm>
            <a:off x="903600" y="3106800"/>
            <a:ext cx="2880" cy="360"/>
          </a:xfrm>
          <a:custGeom>
            <a:avLst/>
            <a:gdLst/>
            <a:ahLst/>
            <a:rect l="l" t="t" r="r" b="b"/>
            <a:pathLst>
              <a:path w="5080" h="0">
                <a:moveTo>
                  <a:pt x="0" y="0"/>
                </a:moveTo>
                <a:lnTo>
                  <a:pt x="4505" y="0"/>
                </a:lnTo>
              </a:path>
            </a:pathLst>
          </a:custGeom>
          <a:noFill/>
          <a:ln w="3240">
            <a:solidFill>
              <a:srgbClr val="bfbebf"/>
            </a:solidFill>
            <a:round/>
          </a:ln>
        </p:spPr>
        <p:style>
          <a:lnRef idx="0"/>
          <a:fillRef idx="0"/>
          <a:effectRef idx="0"/>
          <a:fontRef idx="minor"/>
        </p:style>
      </p:sp>
      <p:sp>
        <p:nvSpPr>
          <p:cNvPr id="953" name="CustomShape 16"/>
          <p:cNvSpPr/>
          <p:nvPr/>
        </p:nvSpPr>
        <p:spPr>
          <a:xfrm>
            <a:off x="822240" y="312732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954" name="CustomShape 17"/>
          <p:cNvSpPr/>
          <p:nvPr/>
        </p:nvSpPr>
        <p:spPr>
          <a:xfrm>
            <a:off x="1097640" y="312732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955" name="CustomShape 18"/>
          <p:cNvSpPr/>
          <p:nvPr/>
        </p:nvSpPr>
        <p:spPr>
          <a:xfrm>
            <a:off x="830520" y="3141720"/>
            <a:ext cx="2880" cy="360"/>
          </a:xfrm>
          <a:custGeom>
            <a:avLst/>
            <a:gdLst/>
            <a:ahLst/>
            <a:rect l="l" t="t" r="r" b="b"/>
            <a:pathLst>
              <a:path w="5080" h="0">
                <a:moveTo>
                  <a:pt x="0" y="0"/>
                </a:moveTo>
                <a:lnTo>
                  <a:pt x="4505" y="0"/>
                </a:lnTo>
              </a:path>
            </a:pathLst>
          </a:custGeom>
          <a:noFill/>
          <a:ln w="3240">
            <a:solidFill>
              <a:srgbClr val="bfbebf"/>
            </a:solidFill>
            <a:round/>
          </a:ln>
        </p:spPr>
        <p:style>
          <a:lnRef idx="0"/>
          <a:fillRef idx="0"/>
          <a:effectRef idx="0"/>
          <a:fontRef idx="minor"/>
        </p:style>
      </p:sp>
      <p:sp>
        <p:nvSpPr>
          <p:cNvPr id="956" name="CustomShape 19"/>
          <p:cNvSpPr/>
          <p:nvPr/>
        </p:nvSpPr>
        <p:spPr>
          <a:xfrm>
            <a:off x="830520" y="314424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957" name="CustomShape 20"/>
          <p:cNvSpPr/>
          <p:nvPr/>
        </p:nvSpPr>
        <p:spPr>
          <a:xfrm>
            <a:off x="830520" y="314748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958" name="CustomShape 21"/>
          <p:cNvSpPr/>
          <p:nvPr/>
        </p:nvSpPr>
        <p:spPr>
          <a:xfrm>
            <a:off x="830520" y="315072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959" name="CustomShape 22"/>
          <p:cNvSpPr/>
          <p:nvPr/>
        </p:nvSpPr>
        <p:spPr>
          <a:xfrm>
            <a:off x="827280" y="315936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960" name="CustomShape 23"/>
          <p:cNvSpPr/>
          <p:nvPr/>
        </p:nvSpPr>
        <p:spPr>
          <a:xfrm>
            <a:off x="827280" y="316224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961" name="CustomShape 24"/>
          <p:cNvSpPr/>
          <p:nvPr/>
        </p:nvSpPr>
        <p:spPr>
          <a:xfrm>
            <a:off x="822240" y="3084480"/>
            <a:ext cx="301320" cy="92880"/>
          </a:xfrm>
          <a:prstGeom prst="rect">
            <a:avLst/>
          </a:prstGeom>
          <a:blipFill rotWithShape="0">
            <a:blip r:embed="rId7"/>
            <a:stretch>
              <a:fillRect/>
            </a:stretch>
          </a:blipFill>
          <a:ln>
            <a:noFill/>
          </a:ln>
        </p:spPr>
        <p:style>
          <a:lnRef idx="0"/>
          <a:fillRef idx="0"/>
          <a:effectRef idx="0"/>
          <a:fontRef idx="minor"/>
        </p:style>
      </p:sp>
      <p:sp>
        <p:nvSpPr>
          <p:cNvPr id="962" name="CustomShape 25"/>
          <p:cNvSpPr/>
          <p:nvPr/>
        </p:nvSpPr>
        <p:spPr>
          <a:xfrm>
            <a:off x="1121040" y="3176640"/>
            <a:ext cx="2880" cy="360"/>
          </a:xfrm>
          <a:custGeom>
            <a:avLst/>
            <a:gdLst/>
            <a:ahLst/>
            <a:rect l="l" t="t" r="r" b="b"/>
            <a:pathLst>
              <a:path w="5080" h="0">
                <a:moveTo>
                  <a:pt x="0" y="0"/>
                </a:moveTo>
                <a:lnTo>
                  <a:pt x="4505" y="0"/>
                </a:lnTo>
              </a:path>
            </a:pathLst>
          </a:custGeom>
          <a:noFill/>
          <a:ln w="3240">
            <a:solidFill>
              <a:srgbClr val="bfbebf"/>
            </a:solidFill>
            <a:round/>
          </a:ln>
        </p:spPr>
        <p:style>
          <a:lnRef idx="0"/>
          <a:fillRef idx="0"/>
          <a:effectRef idx="0"/>
          <a:fontRef idx="minor"/>
        </p:style>
      </p:sp>
      <p:sp>
        <p:nvSpPr>
          <p:cNvPr id="963" name="CustomShape 26"/>
          <p:cNvSpPr/>
          <p:nvPr/>
        </p:nvSpPr>
        <p:spPr>
          <a:xfrm>
            <a:off x="822240" y="3194280"/>
            <a:ext cx="2880" cy="360"/>
          </a:xfrm>
          <a:custGeom>
            <a:avLst/>
            <a:gdLst/>
            <a:ahLst/>
            <a:rect l="l" t="t" r="r" b="b"/>
            <a:pathLst>
              <a:path w="5080" h="0">
                <a:moveTo>
                  <a:pt x="0" y="0"/>
                </a:moveTo>
                <a:lnTo>
                  <a:pt x="4505" y="0"/>
                </a:lnTo>
              </a:path>
            </a:pathLst>
          </a:custGeom>
          <a:noFill/>
          <a:ln w="4680">
            <a:solidFill>
              <a:srgbClr val="c6c6c6"/>
            </a:solidFill>
            <a:round/>
          </a:ln>
        </p:spPr>
        <p:style>
          <a:lnRef idx="0"/>
          <a:fillRef idx="0"/>
          <a:effectRef idx="0"/>
          <a:fontRef idx="minor"/>
        </p:style>
      </p:sp>
      <p:sp>
        <p:nvSpPr>
          <p:cNvPr id="964" name="CustomShape 27"/>
          <p:cNvSpPr/>
          <p:nvPr/>
        </p:nvSpPr>
        <p:spPr>
          <a:xfrm>
            <a:off x="822240" y="3177720"/>
            <a:ext cx="316080" cy="20520"/>
          </a:xfrm>
          <a:prstGeom prst="rect">
            <a:avLst/>
          </a:prstGeom>
          <a:blipFill rotWithShape="0">
            <a:blip r:embed="rId8"/>
            <a:stretch>
              <a:fillRect/>
            </a:stretch>
          </a:blipFill>
          <a:ln>
            <a:noFill/>
          </a:ln>
        </p:spPr>
        <p:style>
          <a:lnRef idx="0"/>
          <a:fillRef idx="0"/>
          <a:effectRef idx="0"/>
          <a:fontRef idx="minor"/>
        </p:style>
      </p:sp>
      <p:sp>
        <p:nvSpPr>
          <p:cNvPr id="965" name="CustomShape 28"/>
          <p:cNvSpPr/>
          <p:nvPr/>
        </p:nvSpPr>
        <p:spPr>
          <a:xfrm>
            <a:off x="833760" y="319752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966" name="CustomShape 29"/>
          <p:cNvSpPr/>
          <p:nvPr/>
        </p:nvSpPr>
        <p:spPr>
          <a:xfrm>
            <a:off x="822240" y="3195720"/>
            <a:ext cx="307800" cy="4680"/>
          </a:xfrm>
          <a:prstGeom prst="rect">
            <a:avLst/>
          </a:prstGeom>
          <a:blipFill rotWithShape="0">
            <a:blip r:embed="rId9"/>
            <a:stretch>
              <a:fillRect/>
            </a:stretch>
          </a:blipFill>
          <a:ln>
            <a:noFill/>
          </a:ln>
        </p:spPr>
        <p:style>
          <a:lnRef idx="0"/>
          <a:fillRef idx="0"/>
          <a:effectRef idx="0"/>
          <a:fontRef idx="minor"/>
        </p:style>
      </p:sp>
      <p:sp>
        <p:nvSpPr>
          <p:cNvPr id="967" name="CustomShape 30"/>
          <p:cNvSpPr/>
          <p:nvPr/>
        </p:nvSpPr>
        <p:spPr>
          <a:xfrm>
            <a:off x="850680" y="3200040"/>
            <a:ext cx="2880" cy="360"/>
          </a:xfrm>
          <a:custGeom>
            <a:avLst/>
            <a:gdLst/>
            <a:ahLst/>
            <a:rect l="l" t="t" r="r" b="b"/>
            <a:pathLst>
              <a:path w="5080" h="0">
                <a:moveTo>
                  <a:pt x="0" y="0"/>
                </a:moveTo>
                <a:lnTo>
                  <a:pt x="4505" y="0"/>
                </a:lnTo>
              </a:path>
            </a:pathLst>
          </a:custGeom>
          <a:noFill/>
          <a:ln w="3240">
            <a:solidFill>
              <a:srgbClr val="bbbbbd"/>
            </a:solidFill>
            <a:round/>
          </a:ln>
        </p:spPr>
        <p:style>
          <a:lnRef idx="0"/>
          <a:fillRef idx="0"/>
          <a:effectRef idx="0"/>
          <a:fontRef idx="minor"/>
        </p:style>
      </p:sp>
      <p:sp>
        <p:nvSpPr>
          <p:cNvPr id="968" name="CustomShape 31"/>
          <p:cNvSpPr/>
          <p:nvPr/>
        </p:nvSpPr>
        <p:spPr>
          <a:xfrm>
            <a:off x="1144080" y="320004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969" name="CustomShape 32"/>
          <p:cNvSpPr/>
          <p:nvPr/>
        </p:nvSpPr>
        <p:spPr>
          <a:xfrm>
            <a:off x="1144080" y="320292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970" name="CustomShape 33"/>
          <p:cNvSpPr/>
          <p:nvPr/>
        </p:nvSpPr>
        <p:spPr>
          <a:xfrm>
            <a:off x="752400" y="3198960"/>
            <a:ext cx="394200" cy="16200"/>
          </a:xfrm>
          <a:prstGeom prst="rect">
            <a:avLst/>
          </a:prstGeom>
          <a:blipFill rotWithShape="0">
            <a:blip r:embed="rId10"/>
            <a:stretch>
              <a:fillRect/>
            </a:stretch>
          </a:blipFill>
          <a:ln>
            <a:noFill/>
          </a:ln>
        </p:spPr>
        <p:style>
          <a:lnRef idx="0"/>
          <a:fillRef idx="0"/>
          <a:effectRef idx="0"/>
          <a:fontRef idx="minor"/>
        </p:style>
      </p:sp>
      <p:sp>
        <p:nvSpPr>
          <p:cNvPr id="971" name="CustomShape 34"/>
          <p:cNvSpPr/>
          <p:nvPr/>
        </p:nvSpPr>
        <p:spPr>
          <a:xfrm>
            <a:off x="775800" y="321444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972" name="CustomShape 35"/>
          <p:cNvSpPr/>
          <p:nvPr/>
        </p:nvSpPr>
        <p:spPr>
          <a:xfrm>
            <a:off x="784080" y="3214440"/>
            <a:ext cx="2880" cy="360"/>
          </a:xfrm>
          <a:custGeom>
            <a:avLst/>
            <a:gdLst/>
            <a:ahLst/>
            <a:rect l="l" t="t" r="r" b="b"/>
            <a:pathLst>
              <a:path w="5080" h="0">
                <a:moveTo>
                  <a:pt x="0" y="0"/>
                </a:moveTo>
                <a:lnTo>
                  <a:pt x="4505" y="0"/>
                </a:lnTo>
              </a:path>
            </a:pathLst>
          </a:custGeom>
          <a:noFill/>
          <a:ln w="4680">
            <a:solidFill>
              <a:srgbClr val="bac4ba"/>
            </a:solidFill>
            <a:round/>
          </a:ln>
        </p:spPr>
        <p:style>
          <a:lnRef idx="0"/>
          <a:fillRef idx="0"/>
          <a:effectRef idx="0"/>
          <a:fontRef idx="minor"/>
        </p:style>
      </p:sp>
      <p:sp>
        <p:nvSpPr>
          <p:cNvPr id="973" name="CustomShape 36"/>
          <p:cNvSpPr/>
          <p:nvPr/>
        </p:nvSpPr>
        <p:spPr>
          <a:xfrm>
            <a:off x="427320" y="3210840"/>
            <a:ext cx="45720" cy="7920"/>
          </a:xfrm>
          <a:prstGeom prst="rect">
            <a:avLst/>
          </a:prstGeom>
          <a:blipFill rotWithShape="0">
            <a:blip r:embed="rId11"/>
            <a:stretch>
              <a:fillRect/>
            </a:stretch>
          </a:blipFill>
          <a:ln>
            <a:noFill/>
          </a:ln>
        </p:spPr>
        <p:style>
          <a:lnRef idx="0"/>
          <a:fillRef idx="0"/>
          <a:effectRef idx="0"/>
          <a:fontRef idx="minor"/>
        </p:style>
      </p:sp>
      <p:sp>
        <p:nvSpPr>
          <p:cNvPr id="974" name="CustomShape 37"/>
          <p:cNvSpPr/>
          <p:nvPr/>
        </p:nvSpPr>
        <p:spPr>
          <a:xfrm>
            <a:off x="470520" y="321768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75" name="CustomShape 38"/>
          <p:cNvSpPr/>
          <p:nvPr/>
        </p:nvSpPr>
        <p:spPr>
          <a:xfrm>
            <a:off x="752400" y="3213000"/>
            <a:ext cx="394200" cy="10800"/>
          </a:xfrm>
          <a:prstGeom prst="rect">
            <a:avLst/>
          </a:prstGeom>
          <a:blipFill rotWithShape="0">
            <a:blip r:embed="rId12"/>
            <a:stretch>
              <a:fillRect/>
            </a:stretch>
          </a:blipFill>
          <a:ln>
            <a:noFill/>
          </a:ln>
        </p:spPr>
        <p:style>
          <a:lnRef idx="0"/>
          <a:fillRef idx="0"/>
          <a:effectRef idx="0"/>
          <a:fontRef idx="minor"/>
        </p:style>
      </p:sp>
      <p:sp>
        <p:nvSpPr>
          <p:cNvPr id="976" name="CustomShape 39"/>
          <p:cNvSpPr/>
          <p:nvPr/>
        </p:nvSpPr>
        <p:spPr>
          <a:xfrm>
            <a:off x="763920" y="322344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977" name="CustomShape 40"/>
          <p:cNvSpPr/>
          <p:nvPr/>
        </p:nvSpPr>
        <p:spPr>
          <a:xfrm>
            <a:off x="427320" y="3219120"/>
            <a:ext cx="45720" cy="10800"/>
          </a:xfrm>
          <a:prstGeom prst="rect">
            <a:avLst/>
          </a:prstGeom>
          <a:blipFill rotWithShape="0">
            <a:blip r:embed="rId13"/>
            <a:stretch>
              <a:fillRect/>
            </a:stretch>
          </a:blipFill>
          <a:ln>
            <a:noFill/>
          </a:ln>
        </p:spPr>
        <p:style>
          <a:lnRef idx="0"/>
          <a:fillRef idx="0"/>
          <a:effectRef idx="0"/>
          <a:fontRef idx="minor"/>
        </p:style>
      </p:sp>
      <p:sp>
        <p:nvSpPr>
          <p:cNvPr id="978" name="CustomShape 41"/>
          <p:cNvSpPr/>
          <p:nvPr/>
        </p:nvSpPr>
        <p:spPr>
          <a:xfrm>
            <a:off x="470520" y="32292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79" name="CustomShape 42"/>
          <p:cNvSpPr/>
          <p:nvPr/>
        </p:nvSpPr>
        <p:spPr>
          <a:xfrm>
            <a:off x="682920" y="3235320"/>
            <a:ext cx="2880" cy="360"/>
          </a:xfrm>
          <a:custGeom>
            <a:avLst/>
            <a:gdLst/>
            <a:ahLst/>
            <a:rect l="l" t="t" r="r" b="b"/>
            <a:pathLst>
              <a:path w="5080" h="0">
                <a:moveTo>
                  <a:pt x="0" y="0"/>
                </a:moveTo>
                <a:lnTo>
                  <a:pt x="4505" y="0"/>
                </a:lnTo>
              </a:path>
            </a:pathLst>
          </a:custGeom>
          <a:noFill/>
          <a:ln w="3240">
            <a:solidFill>
              <a:srgbClr val="bbbbbd"/>
            </a:solidFill>
            <a:round/>
          </a:ln>
        </p:spPr>
        <p:style>
          <a:lnRef idx="0"/>
          <a:fillRef idx="0"/>
          <a:effectRef idx="0"/>
          <a:fontRef idx="minor"/>
        </p:style>
      </p:sp>
      <p:sp>
        <p:nvSpPr>
          <p:cNvPr id="980" name="CustomShape 43"/>
          <p:cNvSpPr/>
          <p:nvPr/>
        </p:nvSpPr>
        <p:spPr>
          <a:xfrm>
            <a:off x="697680" y="3235320"/>
            <a:ext cx="1440" cy="360"/>
          </a:xfrm>
          <a:custGeom>
            <a:avLst/>
            <a:gdLst/>
            <a:ahLst/>
            <a:rect l="l" t="t" r="r" b="b"/>
            <a:pathLst>
              <a:path w="3175" h="0">
                <a:moveTo>
                  <a:pt x="0" y="0"/>
                </a:moveTo>
                <a:lnTo>
                  <a:pt x="3003" y="0"/>
                </a:lnTo>
              </a:path>
            </a:pathLst>
          </a:custGeom>
          <a:noFill/>
          <a:ln w="3240">
            <a:solidFill>
              <a:srgbClr val="bdbdbd"/>
            </a:solidFill>
            <a:round/>
          </a:ln>
        </p:spPr>
        <p:style>
          <a:lnRef idx="0"/>
          <a:fillRef idx="0"/>
          <a:effectRef idx="0"/>
          <a:fontRef idx="minor"/>
        </p:style>
      </p:sp>
      <p:sp>
        <p:nvSpPr>
          <p:cNvPr id="981" name="CustomShape 44"/>
          <p:cNvSpPr/>
          <p:nvPr/>
        </p:nvSpPr>
        <p:spPr>
          <a:xfrm>
            <a:off x="685800" y="3222360"/>
            <a:ext cx="483840" cy="16200"/>
          </a:xfrm>
          <a:prstGeom prst="rect">
            <a:avLst/>
          </a:prstGeom>
          <a:blipFill rotWithShape="0">
            <a:blip r:embed="rId14"/>
            <a:stretch>
              <a:fillRect/>
            </a:stretch>
          </a:blipFill>
          <a:ln>
            <a:noFill/>
          </a:ln>
        </p:spPr>
        <p:style>
          <a:lnRef idx="0"/>
          <a:fillRef idx="0"/>
          <a:effectRef idx="0"/>
          <a:fontRef idx="minor"/>
        </p:style>
      </p:sp>
      <p:sp>
        <p:nvSpPr>
          <p:cNvPr id="982" name="CustomShape 45"/>
          <p:cNvSpPr/>
          <p:nvPr/>
        </p:nvSpPr>
        <p:spPr>
          <a:xfrm>
            <a:off x="697680" y="323784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983" name="CustomShape 46"/>
          <p:cNvSpPr/>
          <p:nvPr/>
        </p:nvSpPr>
        <p:spPr>
          <a:xfrm>
            <a:off x="744120" y="323784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984" name="CustomShape 47"/>
          <p:cNvSpPr/>
          <p:nvPr/>
        </p:nvSpPr>
        <p:spPr>
          <a:xfrm>
            <a:off x="406080" y="3241080"/>
            <a:ext cx="2880" cy="360"/>
          </a:xfrm>
          <a:custGeom>
            <a:avLst/>
            <a:gdLst/>
            <a:ahLst/>
            <a:rect l="l" t="t" r="r" b="b"/>
            <a:pathLst>
              <a:path w="5079" h="0">
                <a:moveTo>
                  <a:pt x="0" y="0"/>
                </a:moveTo>
                <a:lnTo>
                  <a:pt x="4505" y="0"/>
                </a:lnTo>
              </a:path>
            </a:pathLst>
          </a:custGeom>
          <a:noFill/>
          <a:ln w="4680">
            <a:solidFill>
              <a:srgbClr val="bdbdbd"/>
            </a:solidFill>
            <a:round/>
          </a:ln>
        </p:spPr>
        <p:style>
          <a:lnRef idx="0"/>
          <a:fillRef idx="0"/>
          <a:effectRef idx="0"/>
          <a:fontRef idx="minor"/>
        </p:style>
      </p:sp>
      <p:sp>
        <p:nvSpPr>
          <p:cNvPr id="985" name="CustomShape 48"/>
          <p:cNvSpPr/>
          <p:nvPr/>
        </p:nvSpPr>
        <p:spPr>
          <a:xfrm>
            <a:off x="682920" y="3236400"/>
            <a:ext cx="478800" cy="5760"/>
          </a:xfrm>
          <a:prstGeom prst="rect">
            <a:avLst/>
          </a:prstGeom>
          <a:blipFill rotWithShape="0">
            <a:blip r:embed="rId15"/>
            <a:stretch>
              <a:fillRect/>
            </a:stretch>
          </a:blipFill>
          <a:ln>
            <a:noFill/>
          </a:ln>
        </p:spPr>
        <p:style>
          <a:lnRef idx="0"/>
          <a:fillRef idx="0"/>
          <a:effectRef idx="0"/>
          <a:fontRef idx="minor"/>
        </p:style>
      </p:sp>
      <p:sp>
        <p:nvSpPr>
          <p:cNvPr id="986" name="CustomShape 49"/>
          <p:cNvSpPr/>
          <p:nvPr/>
        </p:nvSpPr>
        <p:spPr>
          <a:xfrm>
            <a:off x="697680" y="324108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987" name="CustomShape 50"/>
          <p:cNvSpPr/>
          <p:nvPr/>
        </p:nvSpPr>
        <p:spPr>
          <a:xfrm>
            <a:off x="1159200" y="324108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988" name="CustomShape 51"/>
          <p:cNvSpPr/>
          <p:nvPr/>
        </p:nvSpPr>
        <p:spPr>
          <a:xfrm>
            <a:off x="412560" y="32443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89" name="CustomShape 52"/>
          <p:cNvSpPr/>
          <p:nvPr/>
        </p:nvSpPr>
        <p:spPr>
          <a:xfrm>
            <a:off x="403920" y="3231000"/>
            <a:ext cx="115560" cy="14040"/>
          </a:xfrm>
          <a:prstGeom prst="rect">
            <a:avLst/>
          </a:prstGeom>
          <a:blipFill rotWithShape="0">
            <a:blip r:embed="rId16"/>
            <a:stretch>
              <a:fillRect/>
            </a:stretch>
          </a:blipFill>
          <a:ln>
            <a:noFill/>
          </a:ln>
        </p:spPr>
        <p:style>
          <a:lnRef idx="0"/>
          <a:fillRef idx="0"/>
          <a:effectRef idx="0"/>
          <a:fontRef idx="minor"/>
        </p:style>
      </p:sp>
      <p:sp>
        <p:nvSpPr>
          <p:cNvPr id="990" name="CustomShape 53"/>
          <p:cNvSpPr/>
          <p:nvPr/>
        </p:nvSpPr>
        <p:spPr>
          <a:xfrm>
            <a:off x="516960" y="32443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91" name="CustomShape 54"/>
          <p:cNvSpPr/>
          <p:nvPr/>
        </p:nvSpPr>
        <p:spPr>
          <a:xfrm>
            <a:off x="406080" y="324936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92" name="CustomShape 55"/>
          <p:cNvSpPr/>
          <p:nvPr/>
        </p:nvSpPr>
        <p:spPr>
          <a:xfrm>
            <a:off x="406080" y="32526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993" name="CustomShape 56"/>
          <p:cNvSpPr/>
          <p:nvPr/>
        </p:nvSpPr>
        <p:spPr>
          <a:xfrm>
            <a:off x="403920" y="3258720"/>
            <a:ext cx="1440" cy="360"/>
          </a:xfrm>
          <a:custGeom>
            <a:avLst/>
            <a:gdLst/>
            <a:ahLst/>
            <a:rect l="l" t="t" r="r" b="b"/>
            <a:pathLst>
              <a:path w="3175" h="0">
                <a:moveTo>
                  <a:pt x="0" y="0"/>
                </a:moveTo>
                <a:lnTo>
                  <a:pt x="3003" y="0"/>
                </a:lnTo>
              </a:path>
            </a:pathLst>
          </a:custGeom>
          <a:noFill/>
          <a:ln w="3240">
            <a:solidFill>
              <a:srgbClr val="bdbdbd"/>
            </a:solidFill>
            <a:round/>
          </a:ln>
        </p:spPr>
        <p:style>
          <a:lnRef idx="0"/>
          <a:fillRef idx="0"/>
          <a:effectRef idx="0"/>
          <a:fontRef idx="minor"/>
        </p:style>
      </p:sp>
      <p:sp>
        <p:nvSpPr>
          <p:cNvPr id="994" name="CustomShape 57"/>
          <p:cNvSpPr/>
          <p:nvPr/>
        </p:nvSpPr>
        <p:spPr>
          <a:xfrm>
            <a:off x="403920" y="326124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995" name="CustomShape 58"/>
          <p:cNvSpPr/>
          <p:nvPr/>
        </p:nvSpPr>
        <p:spPr>
          <a:xfrm>
            <a:off x="636120" y="3239280"/>
            <a:ext cx="551520" cy="22680"/>
          </a:xfrm>
          <a:prstGeom prst="rect">
            <a:avLst/>
          </a:prstGeom>
          <a:blipFill rotWithShape="0">
            <a:blip r:embed="rId17"/>
            <a:stretch>
              <a:fillRect/>
            </a:stretch>
          </a:blipFill>
          <a:ln>
            <a:noFill/>
          </a:ln>
        </p:spPr>
        <p:style>
          <a:lnRef idx="0"/>
          <a:fillRef idx="0"/>
          <a:effectRef idx="0"/>
          <a:fontRef idx="minor"/>
        </p:style>
      </p:sp>
      <p:sp>
        <p:nvSpPr>
          <p:cNvPr id="996" name="CustomShape 59"/>
          <p:cNvSpPr/>
          <p:nvPr/>
        </p:nvSpPr>
        <p:spPr>
          <a:xfrm>
            <a:off x="1182240" y="326124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997" name="CustomShape 60"/>
          <p:cNvSpPr/>
          <p:nvPr/>
        </p:nvSpPr>
        <p:spPr>
          <a:xfrm>
            <a:off x="403920" y="326448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998" name="CustomShape 61"/>
          <p:cNvSpPr/>
          <p:nvPr/>
        </p:nvSpPr>
        <p:spPr>
          <a:xfrm>
            <a:off x="403920" y="326772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999" name="CustomShape 62"/>
          <p:cNvSpPr/>
          <p:nvPr/>
        </p:nvSpPr>
        <p:spPr>
          <a:xfrm>
            <a:off x="406080" y="3245760"/>
            <a:ext cx="136440" cy="22680"/>
          </a:xfrm>
          <a:prstGeom prst="rect">
            <a:avLst/>
          </a:prstGeom>
          <a:blipFill rotWithShape="0">
            <a:blip r:embed="rId18"/>
            <a:stretch>
              <a:fillRect/>
            </a:stretch>
          </a:blipFill>
          <a:ln>
            <a:noFill/>
          </a:ln>
        </p:spPr>
        <p:style>
          <a:lnRef idx="0"/>
          <a:fillRef idx="0"/>
          <a:effectRef idx="0"/>
          <a:fontRef idx="minor"/>
        </p:style>
      </p:sp>
      <p:sp>
        <p:nvSpPr>
          <p:cNvPr id="1000" name="CustomShape 63"/>
          <p:cNvSpPr/>
          <p:nvPr/>
        </p:nvSpPr>
        <p:spPr>
          <a:xfrm>
            <a:off x="531720" y="326772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1001" name="CustomShape 64"/>
          <p:cNvSpPr/>
          <p:nvPr/>
        </p:nvSpPr>
        <p:spPr>
          <a:xfrm>
            <a:off x="1190880" y="326772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1002" name="CustomShape 65"/>
          <p:cNvSpPr/>
          <p:nvPr/>
        </p:nvSpPr>
        <p:spPr>
          <a:xfrm>
            <a:off x="403920" y="3270240"/>
            <a:ext cx="1440" cy="360"/>
          </a:xfrm>
          <a:custGeom>
            <a:avLst/>
            <a:gdLst/>
            <a:ahLst/>
            <a:rect l="l" t="t" r="r" b="b"/>
            <a:pathLst>
              <a:path w="3175" h="0">
                <a:moveTo>
                  <a:pt x="0" y="0"/>
                </a:moveTo>
                <a:lnTo>
                  <a:pt x="3003" y="0"/>
                </a:lnTo>
              </a:path>
            </a:pathLst>
          </a:custGeom>
          <a:noFill/>
          <a:ln w="3240">
            <a:solidFill>
              <a:srgbClr val="bdbdbd"/>
            </a:solidFill>
            <a:round/>
          </a:ln>
        </p:spPr>
        <p:style>
          <a:lnRef idx="0"/>
          <a:fillRef idx="0"/>
          <a:effectRef idx="0"/>
          <a:fontRef idx="minor"/>
        </p:style>
      </p:sp>
      <p:sp>
        <p:nvSpPr>
          <p:cNvPr id="1003" name="CustomShape 66"/>
          <p:cNvSpPr/>
          <p:nvPr/>
        </p:nvSpPr>
        <p:spPr>
          <a:xfrm>
            <a:off x="409320" y="3265920"/>
            <a:ext cx="133560" cy="4680"/>
          </a:xfrm>
          <a:prstGeom prst="rect">
            <a:avLst/>
          </a:prstGeom>
          <a:blipFill rotWithShape="0">
            <a:blip r:embed="rId19"/>
            <a:stretch>
              <a:fillRect/>
            </a:stretch>
          </a:blipFill>
          <a:ln>
            <a:noFill/>
          </a:ln>
        </p:spPr>
        <p:style>
          <a:lnRef idx="0"/>
          <a:fillRef idx="0"/>
          <a:effectRef idx="0"/>
          <a:fontRef idx="minor"/>
        </p:style>
      </p:sp>
      <p:sp>
        <p:nvSpPr>
          <p:cNvPr id="1004" name="CustomShape 67"/>
          <p:cNvSpPr/>
          <p:nvPr/>
        </p:nvSpPr>
        <p:spPr>
          <a:xfrm>
            <a:off x="540360" y="3270240"/>
            <a:ext cx="2880" cy="360"/>
          </a:xfrm>
          <a:custGeom>
            <a:avLst/>
            <a:gdLst/>
            <a:ahLst/>
            <a:rect l="l" t="t" r="r" b="b"/>
            <a:pathLst>
              <a:path w="5079" h="0">
                <a:moveTo>
                  <a:pt x="0" y="0"/>
                </a:moveTo>
                <a:lnTo>
                  <a:pt x="4505" y="0"/>
                </a:lnTo>
              </a:path>
            </a:pathLst>
          </a:custGeom>
          <a:noFill/>
          <a:ln w="3240">
            <a:solidFill>
              <a:srgbClr val="bebeba"/>
            </a:solidFill>
            <a:round/>
          </a:ln>
        </p:spPr>
        <p:style>
          <a:lnRef idx="0"/>
          <a:fillRef idx="0"/>
          <a:effectRef idx="0"/>
          <a:fontRef idx="minor"/>
        </p:style>
      </p:sp>
      <p:sp>
        <p:nvSpPr>
          <p:cNvPr id="1005" name="CustomShape 68"/>
          <p:cNvSpPr/>
          <p:nvPr/>
        </p:nvSpPr>
        <p:spPr>
          <a:xfrm>
            <a:off x="1190880" y="327024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1006" name="CustomShape 69"/>
          <p:cNvSpPr/>
          <p:nvPr/>
        </p:nvSpPr>
        <p:spPr>
          <a:xfrm>
            <a:off x="403920" y="327276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1007" name="CustomShape 70"/>
          <p:cNvSpPr/>
          <p:nvPr/>
        </p:nvSpPr>
        <p:spPr>
          <a:xfrm>
            <a:off x="533880" y="327276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1008" name="CustomShape 71"/>
          <p:cNvSpPr/>
          <p:nvPr/>
        </p:nvSpPr>
        <p:spPr>
          <a:xfrm>
            <a:off x="533880" y="32760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1009" name="CustomShape 72"/>
          <p:cNvSpPr/>
          <p:nvPr/>
        </p:nvSpPr>
        <p:spPr>
          <a:xfrm>
            <a:off x="636120" y="3262680"/>
            <a:ext cx="556920" cy="14040"/>
          </a:xfrm>
          <a:prstGeom prst="rect">
            <a:avLst/>
          </a:prstGeom>
          <a:blipFill rotWithShape="0">
            <a:blip r:embed="rId20"/>
            <a:stretch>
              <a:fillRect/>
            </a:stretch>
          </a:blipFill>
          <a:ln>
            <a:noFill/>
          </a:ln>
        </p:spPr>
        <p:style>
          <a:lnRef idx="0"/>
          <a:fillRef idx="0"/>
          <a:effectRef idx="0"/>
          <a:fontRef idx="minor"/>
        </p:style>
      </p:sp>
      <p:sp>
        <p:nvSpPr>
          <p:cNvPr id="1010" name="CustomShape 73"/>
          <p:cNvSpPr/>
          <p:nvPr/>
        </p:nvSpPr>
        <p:spPr>
          <a:xfrm>
            <a:off x="1182240" y="327600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11" name="CustomShape 74"/>
          <p:cNvSpPr/>
          <p:nvPr/>
        </p:nvSpPr>
        <p:spPr>
          <a:xfrm>
            <a:off x="636120" y="3274560"/>
            <a:ext cx="556920" cy="5760"/>
          </a:xfrm>
          <a:prstGeom prst="rect">
            <a:avLst/>
          </a:prstGeom>
          <a:blipFill rotWithShape="0">
            <a:blip r:embed="rId21"/>
            <a:stretch>
              <a:fillRect/>
            </a:stretch>
          </a:blipFill>
          <a:ln>
            <a:noFill/>
          </a:ln>
        </p:spPr>
        <p:style>
          <a:lnRef idx="0"/>
          <a:fillRef idx="0"/>
          <a:effectRef idx="0"/>
          <a:fontRef idx="minor"/>
        </p:style>
      </p:sp>
      <p:sp>
        <p:nvSpPr>
          <p:cNvPr id="1012" name="CustomShape 75"/>
          <p:cNvSpPr/>
          <p:nvPr/>
        </p:nvSpPr>
        <p:spPr>
          <a:xfrm>
            <a:off x="1182240" y="327924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13" name="CustomShape 76"/>
          <p:cNvSpPr/>
          <p:nvPr/>
        </p:nvSpPr>
        <p:spPr>
          <a:xfrm>
            <a:off x="403920" y="3271320"/>
            <a:ext cx="135360" cy="10800"/>
          </a:xfrm>
          <a:prstGeom prst="rect">
            <a:avLst/>
          </a:prstGeom>
          <a:blipFill rotWithShape="0">
            <a:blip r:embed="rId22"/>
            <a:stretch>
              <a:fillRect/>
            </a:stretch>
          </a:blipFill>
          <a:ln>
            <a:noFill/>
          </a:ln>
        </p:spPr>
        <p:style>
          <a:lnRef idx="0"/>
          <a:fillRef idx="0"/>
          <a:effectRef idx="0"/>
          <a:fontRef idx="minor"/>
        </p:style>
      </p:sp>
      <p:sp>
        <p:nvSpPr>
          <p:cNvPr id="1014" name="CustomShape 77"/>
          <p:cNvSpPr/>
          <p:nvPr/>
        </p:nvSpPr>
        <p:spPr>
          <a:xfrm>
            <a:off x="540360" y="3281760"/>
            <a:ext cx="2880" cy="360"/>
          </a:xfrm>
          <a:custGeom>
            <a:avLst/>
            <a:gdLst/>
            <a:ahLst/>
            <a:rect l="l" t="t" r="r" b="b"/>
            <a:pathLst>
              <a:path w="5079" h="0">
                <a:moveTo>
                  <a:pt x="0" y="0"/>
                </a:moveTo>
                <a:lnTo>
                  <a:pt x="4505" y="0"/>
                </a:lnTo>
              </a:path>
            </a:pathLst>
          </a:custGeom>
          <a:noFill/>
          <a:ln w="3240">
            <a:solidFill>
              <a:srgbClr val="bac4ba"/>
            </a:solidFill>
            <a:round/>
          </a:ln>
        </p:spPr>
        <p:style>
          <a:lnRef idx="0"/>
          <a:fillRef idx="0"/>
          <a:effectRef idx="0"/>
          <a:fontRef idx="minor"/>
        </p:style>
      </p:sp>
      <p:sp>
        <p:nvSpPr>
          <p:cNvPr id="1015" name="CustomShape 78"/>
          <p:cNvSpPr/>
          <p:nvPr/>
        </p:nvSpPr>
        <p:spPr>
          <a:xfrm>
            <a:off x="409320" y="329112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1016" name="CustomShape 79"/>
          <p:cNvSpPr/>
          <p:nvPr/>
        </p:nvSpPr>
        <p:spPr>
          <a:xfrm>
            <a:off x="406080" y="3277800"/>
            <a:ext cx="786960" cy="14040"/>
          </a:xfrm>
          <a:prstGeom prst="rect">
            <a:avLst/>
          </a:prstGeom>
          <a:blipFill rotWithShape="0">
            <a:blip r:embed="rId23"/>
            <a:stretch>
              <a:fillRect/>
            </a:stretch>
          </a:blipFill>
          <a:ln>
            <a:noFill/>
          </a:ln>
        </p:spPr>
        <p:style>
          <a:lnRef idx="0"/>
          <a:fillRef idx="0"/>
          <a:effectRef idx="0"/>
          <a:fontRef idx="minor"/>
        </p:style>
      </p:sp>
      <p:sp>
        <p:nvSpPr>
          <p:cNvPr id="1017" name="CustomShape 80"/>
          <p:cNvSpPr/>
          <p:nvPr/>
        </p:nvSpPr>
        <p:spPr>
          <a:xfrm>
            <a:off x="1190880" y="329112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1018" name="CustomShape 81"/>
          <p:cNvSpPr/>
          <p:nvPr/>
        </p:nvSpPr>
        <p:spPr>
          <a:xfrm>
            <a:off x="403920" y="32994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19" name="CustomShape 82"/>
          <p:cNvSpPr/>
          <p:nvPr/>
        </p:nvSpPr>
        <p:spPr>
          <a:xfrm>
            <a:off x="403920" y="3292560"/>
            <a:ext cx="789120" cy="7920"/>
          </a:xfrm>
          <a:prstGeom prst="rect">
            <a:avLst/>
          </a:prstGeom>
          <a:blipFill rotWithShape="0">
            <a:blip r:embed="rId24"/>
            <a:stretch>
              <a:fillRect/>
            </a:stretch>
          </a:blipFill>
          <a:ln>
            <a:noFill/>
          </a:ln>
        </p:spPr>
        <p:style>
          <a:lnRef idx="0"/>
          <a:fillRef idx="0"/>
          <a:effectRef idx="0"/>
          <a:fontRef idx="minor"/>
        </p:style>
      </p:sp>
      <p:sp>
        <p:nvSpPr>
          <p:cNvPr id="1020" name="CustomShape 83"/>
          <p:cNvSpPr/>
          <p:nvPr/>
        </p:nvSpPr>
        <p:spPr>
          <a:xfrm>
            <a:off x="566640" y="3299400"/>
            <a:ext cx="1440" cy="360"/>
          </a:xfrm>
          <a:custGeom>
            <a:avLst/>
            <a:gdLst/>
            <a:ahLst/>
            <a:rect l="l" t="t" r="r" b="b"/>
            <a:pathLst>
              <a:path w="3175" h="0">
                <a:moveTo>
                  <a:pt x="0" y="0"/>
                </a:moveTo>
                <a:lnTo>
                  <a:pt x="3003" y="0"/>
                </a:lnTo>
              </a:path>
            </a:pathLst>
          </a:custGeom>
          <a:noFill/>
          <a:ln w="4680">
            <a:solidFill>
              <a:srgbClr val="bbbbbd"/>
            </a:solidFill>
            <a:round/>
          </a:ln>
        </p:spPr>
        <p:style>
          <a:lnRef idx="0"/>
          <a:fillRef idx="0"/>
          <a:effectRef idx="0"/>
          <a:fontRef idx="minor"/>
        </p:style>
      </p:sp>
      <p:sp>
        <p:nvSpPr>
          <p:cNvPr id="1021" name="CustomShape 84"/>
          <p:cNvSpPr/>
          <p:nvPr/>
        </p:nvSpPr>
        <p:spPr>
          <a:xfrm>
            <a:off x="1179000" y="329940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22" name="CustomShape 85"/>
          <p:cNvSpPr/>
          <p:nvPr/>
        </p:nvSpPr>
        <p:spPr>
          <a:xfrm>
            <a:off x="403920" y="330264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23" name="CustomShape 86"/>
          <p:cNvSpPr/>
          <p:nvPr/>
        </p:nvSpPr>
        <p:spPr>
          <a:xfrm>
            <a:off x="409320" y="331128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1024" name="CustomShape 87"/>
          <p:cNvSpPr/>
          <p:nvPr/>
        </p:nvSpPr>
        <p:spPr>
          <a:xfrm>
            <a:off x="403920" y="33141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25" name="CustomShape 88"/>
          <p:cNvSpPr/>
          <p:nvPr/>
        </p:nvSpPr>
        <p:spPr>
          <a:xfrm>
            <a:off x="403920" y="3297960"/>
            <a:ext cx="789120" cy="22680"/>
          </a:xfrm>
          <a:prstGeom prst="rect">
            <a:avLst/>
          </a:prstGeom>
          <a:blipFill rotWithShape="0">
            <a:blip r:embed="rId25"/>
            <a:stretch>
              <a:fillRect/>
            </a:stretch>
          </a:blipFill>
          <a:ln>
            <a:noFill/>
          </a:ln>
        </p:spPr>
        <p:style>
          <a:lnRef idx="0"/>
          <a:fillRef idx="0"/>
          <a:effectRef idx="0"/>
          <a:fontRef idx="minor"/>
        </p:style>
      </p:sp>
      <p:sp>
        <p:nvSpPr>
          <p:cNvPr id="1026" name="CustomShape 89"/>
          <p:cNvSpPr/>
          <p:nvPr/>
        </p:nvSpPr>
        <p:spPr>
          <a:xfrm>
            <a:off x="412560" y="331956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1027" name="CustomShape 90"/>
          <p:cNvSpPr/>
          <p:nvPr/>
        </p:nvSpPr>
        <p:spPr>
          <a:xfrm>
            <a:off x="403920" y="3318120"/>
            <a:ext cx="742680" cy="5760"/>
          </a:xfrm>
          <a:prstGeom prst="rect">
            <a:avLst/>
          </a:prstGeom>
          <a:blipFill rotWithShape="0">
            <a:blip r:embed="rId26"/>
            <a:stretch>
              <a:fillRect/>
            </a:stretch>
          </a:blipFill>
          <a:ln>
            <a:noFill/>
          </a:ln>
        </p:spPr>
        <p:style>
          <a:lnRef idx="0"/>
          <a:fillRef idx="0"/>
          <a:effectRef idx="0"/>
          <a:fontRef idx="minor"/>
        </p:style>
      </p:sp>
      <p:sp>
        <p:nvSpPr>
          <p:cNvPr id="1028" name="CustomShape 91"/>
          <p:cNvSpPr/>
          <p:nvPr/>
        </p:nvSpPr>
        <p:spPr>
          <a:xfrm>
            <a:off x="412560" y="3322800"/>
            <a:ext cx="2880" cy="360"/>
          </a:xfrm>
          <a:custGeom>
            <a:avLst/>
            <a:gdLst/>
            <a:ahLst/>
            <a:rect l="l" t="t" r="r" b="b"/>
            <a:pathLst>
              <a:path w="5079" h="0">
                <a:moveTo>
                  <a:pt x="0" y="0"/>
                </a:moveTo>
                <a:lnTo>
                  <a:pt x="4505" y="0"/>
                </a:lnTo>
              </a:path>
            </a:pathLst>
          </a:custGeom>
          <a:noFill/>
          <a:ln w="4680">
            <a:solidFill>
              <a:srgbClr val="bfbebf"/>
            </a:solidFill>
            <a:round/>
          </a:ln>
        </p:spPr>
        <p:style>
          <a:lnRef idx="0"/>
          <a:fillRef idx="0"/>
          <a:effectRef idx="0"/>
          <a:fontRef idx="minor"/>
        </p:style>
      </p:sp>
      <p:sp>
        <p:nvSpPr>
          <p:cNvPr id="1029" name="CustomShape 92"/>
          <p:cNvSpPr/>
          <p:nvPr/>
        </p:nvSpPr>
        <p:spPr>
          <a:xfrm>
            <a:off x="403920" y="3321360"/>
            <a:ext cx="766080" cy="17280"/>
          </a:xfrm>
          <a:prstGeom prst="rect">
            <a:avLst/>
          </a:prstGeom>
          <a:blipFill rotWithShape="0">
            <a:blip r:embed="rId27"/>
            <a:stretch>
              <a:fillRect/>
            </a:stretch>
          </a:blipFill>
          <a:ln>
            <a:noFill/>
          </a:ln>
        </p:spPr>
        <p:style>
          <a:lnRef idx="0"/>
          <a:fillRef idx="0"/>
          <a:effectRef idx="0"/>
          <a:fontRef idx="minor"/>
        </p:style>
      </p:sp>
      <p:sp>
        <p:nvSpPr>
          <p:cNvPr id="1030" name="CustomShape 93"/>
          <p:cNvSpPr/>
          <p:nvPr/>
        </p:nvSpPr>
        <p:spPr>
          <a:xfrm>
            <a:off x="1167480" y="333756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1031" name="CustomShape 94"/>
          <p:cNvSpPr/>
          <p:nvPr/>
        </p:nvSpPr>
        <p:spPr>
          <a:xfrm>
            <a:off x="1185480" y="3351960"/>
            <a:ext cx="2880" cy="360"/>
          </a:xfrm>
          <a:custGeom>
            <a:avLst/>
            <a:gdLst/>
            <a:ahLst/>
            <a:rect l="l" t="t" r="r" b="b"/>
            <a:pathLst>
              <a:path w="5080" h="0">
                <a:moveTo>
                  <a:pt x="0" y="0"/>
                </a:moveTo>
                <a:lnTo>
                  <a:pt x="4505" y="0"/>
                </a:lnTo>
              </a:path>
            </a:pathLst>
          </a:custGeom>
          <a:noFill/>
          <a:ln w="3240">
            <a:solidFill>
              <a:srgbClr val="bfbebf"/>
            </a:solidFill>
            <a:round/>
          </a:ln>
        </p:spPr>
        <p:style>
          <a:lnRef idx="0"/>
          <a:fillRef idx="0"/>
          <a:effectRef idx="0"/>
          <a:fontRef idx="minor"/>
        </p:style>
      </p:sp>
      <p:sp>
        <p:nvSpPr>
          <p:cNvPr id="1032" name="CustomShape 95"/>
          <p:cNvSpPr/>
          <p:nvPr/>
        </p:nvSpPr>
        <p:spPr>
          <a:xfrm>
            <a:off x="1182240" y="335772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1033" name="CustomShape 96"/>
          <p:cNvSpPr/>
          <p:nvPr/>
        </p:nvSpPr>
        <p:spPr>
          <a:xfrm>
            <a:off x="427320" y="3387240"/>
            <a:ext cx="1440" cy="360"/>
          </a:xfrm>
          <a:custGeom>
            <a:avLst/>
            <a:gdLst/>
            <a:ahLst/>
            <a:rect l="l" t="t" r="r" b="b"/>
            <a:pathLst>
              <a:path w="3175" h="0">
                <a:moveTo>
                  <a:pt x="0" y="0"/>
                </a:moveTo>
                <a:lnTo>
                  <a:pt x="3003" y="0"/>
                </a:lnTo>
              </a:path>
            </a:pathLst>
          </a:custGeom>
          <a:noFill/>
          <a:ln w="3240">
            <a:solidFill>
              <a:srgbClr val="bebdc3"/>
            </a:solidFill>
            <a:round/>
          </a:ln>
        </p:spPr>
        <p:style>
          <a:lnRef idx="0"/>
          <a:fillRef idx="0"/>
          <a:effectRef idx="0"/>
          <a:fontRef idx="minor"/>
        </p:style>
      </p:sp>
      <p:sp>
        <p:nvSpPr>
          <p:cNvPr id="1034" name="CustomShape 97"/>
          <p:cNvSpPr/>
          <p:nvPr/>
        </p:nvSpPr>
        <p:spPr>
          <a:xfrm>
            <a:off x="427320" y="338976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1035" name="CustomShape 98"/>
          <p:cNvSpPr/>
          <p:nvPr/>
        </p:nvSpPr>
        <p:spPr>
          <a:xfrm>
            <a:off x="427320" y="339300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1036" name="CustomShape 99"/>
          <p:cNvSpPr/>
          <p:nvPr/>
        </p:nvSpPr>
        <p:spPr>
          <a:xfrm>
            <a:off x="427320" y="3396240"/>
            <a:ext cx="1440" cy="360"/>
          </a:xfrm>
          <a:custGeom>
            <a:avLst/>
            <a:gdLst/>
            <a:ahLst/>
            <a:rect l="l" t="t" r="r" b="b"/>
            <a:pathLst>
              <a:path w="3175" h="0">
                <a:moveTo>
                  <a:pt x="0" y="0"/>
                </a:moveTo>
                <a:lnTo>
                  <a:pt x="3003" y="0"/>
                </a:lnTo>
              </a:path>
            </a:pathLst>
          </a:custGeom>
          <a:noFill/>
          <a:ln w="4680">
            <a:solidFill>
              <a:srgbClr val="bebdc3"/>
            </a:solidFill>
            <a:round/>
          </a:ln>
        </p:spPr>
        <p:style>
          <a:lnRef idx="0"/>
          <a:fillRef idx="0"/>
          <a:effectRef idx="0"/>
          <a:fontRef idx="minor"/>
        </p:style>
      </p:sp>
      <p:sp>
        <p:nvSpPr>
          <p:cNvPr id="1037" name="CustomShape 100"/>
          <p:cNvSpPr/>
          <p:nvPr/>
        </p:nvSpPr>
        <p:spPr>
          <a:xfrm>
            <a:off x="427320" y="341064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1038" name="CustomShape 101"/>
          <p:cNvSpPr/>
          <p:nvPr/>
        </p:nvSpPr>
        <p:spPr>
          <a:xfrm>
            <a:off x="427320" y="342216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1039" name="CustomShape 102"/>
          <p:cNvSpPr/>
          <p:nvPr/>
        </p:nvSpPr>
        <p:spPr>
          <a:xfrm>
            <a:off x="427320" y="342468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40" name="CustomShape 103"/>
          <p:cNvSpPr/>
          <p:nvPr/>
        </p:nvSpPr>
        <p:spPr>
          <a:xfrm>
            <a:off x="427320" y="342792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41" name="CustomShape 104"/>
          <p:cNvSpPr/>
          <p:nvPr/>
        </p:nvSpPr>
        <p:spPr>
          <a:xfrm>
            <a:off x="427320" y="34311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42" name="CustomShape 105"/>
          <p:cNvSpPr/>
          <p:nvPr/>
        </p:nvSpPr>
        <p:spPr>
          <a:xfrm>
            <a:off x="427320" y="343368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1043" name="CustomShape 106"/>
          <p:cNvSpPr/>
          <p:nvPr/>
        </p:nvSpPr>
        <p:spPr>
          <a:xfrm>
            <a:off x="427320" y="34365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44" name="CustomShape 107"/>
          <p:cNvSpPr/>
          <p:nvPr/>
        </p:nvSpPr>
        <p:spPr>
          <a:xfrm>
            <a:off x="427320" y="34398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45" name="CustomShape 108"/>
          <p:cNvSpPr/>
          <p:nvPr/>
        </p:nvSpPr>
        <p:spPr>
          <a:xfrm>
            <a:off x="427320" y="344304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46" name="CustomShape 109"/>
          <p:cNvSpPr/>
          <p:nvPr/>
        </p:nvSpPr>
        <p:spPr>
          <a:xfrm>
            <a:off x="412560" y="3339360"/>
            <a:ext cx="790200" cy="104400"/>
          </a:xfrm>
          <a:prstGeom prst="rect">
            <a:avLst/>
          </a:prstGeom>
          <a:blipFill rotWithShape="0">
            <a:blip r:embed="rId28"/>
            <a:stretch>
              <a:fillRect/>
            </a:stretch>
          </a:blipFill>
          <a:ln>
            <a:noFill/>
          </a:ln>
        </p:spPr>
        <p:style>
          <a:lnRef idx="0"/>
          <a:fillRef idx="0"/>
          <a:effectRef idx="0"/>
          <a:fontRef idx="minor"/>
        </p:style>
      </p:sp>
      <p:sp>
        <p:nvSpPr>
          <p:cNvPr id="1047" name="CustomShape 110"/>
          <p:cNvSpPr/>
          <p:nvPr/>
        </p:nvSpPr>
        <p:spPr>
          <a:xfrm>
            <a:off x="1190880" y="344304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1048" name="CustomShape 111"/>
          <p:cNvSpPr/>
          <p:nvPr/>
        </p:nvSpPr>
        <p:spPr>
          <a:xfrm>
            <a:off x="450360" y="3444480"/>
            <a:ext cx="696240" cy="36360"/>
          </a:xfrm>
          <a:prstGeom prst="rect">
            <a:avLst/>
          </a:prstGeom>
          <a:blipFill rotWithShape="0">
            <a:blip r:embed="rId29"/>
            <a:stretch>
              <a:fillRect/>
            </a:stretch>
          </a:blipFill>
          <a:ln>
            <a:noFill/>
          </a:ln>
        </p:spPr>
        <p:style>
          <a:lnRef idx="0"/>
          <a:fillRef idx="0"/>
          <a:effectRef idx="0"/>
          <a:fontRef idx="minor"/>
        </p:style>
      </p:sp>
      <p:sp>
        <p:nvSpPr>
          <p:cNvPr id="1049" name="CustomShape 112"/>
          <p:cNvSpPr/>
          <p:nvPr/>
        </p:nvSpPr>
        <p:spPr>
          <a:xfrm>
            <a:off x="1121040" y="348048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1050" name="CustomShape 113"/>
          <p:cNvSpPr/>
          <p:nvPr/>
        </p:nvSpPr>
        <p:spPr>
          <a:xfrm>
            <a:off x="450360" y="349488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51" name="CustomShape 114"/>
          <p:cNvSpPr/>
          <p:nvPr/>
        </p:nvSpPr>
        <p:spPr>
          <a:xfrm>
            <a:off x="450360" y="349812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52" name="CustomShape 115"/>
          <p:cNvSpPr/>
          <p:nvPr/>
        </p:nvSpPr>
        <p:spPr>
          <a:xfrm>
            <a:off x="450360" y="35013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53" name="CustomShape 116"/>
          <p:cNvSpPr/>
          <p:nvPr/>
        </p:nvSpPr>
        <p:spPr>
          <a:xfrm>
            <a:off x="450360" y="350388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1054" name="CustomShape 117"/>
          <p:cNvSpPr/>
          <p:nvPr/>
        </p:nvSpPr>
        <p:spPr>
          <a:xfrm>
            <a:off x="455760" y="3503880"/>
            <a:ext cx="2880" cy="360"/>
          </a:xfrm>
          <a:custGeom>
            <a:avLst/>
            <a:gdLst/>
            <a:ahLst/>
            <a:rect l="l" t="t" r="r" b="b"/>
            <a:pathLst>
              <a:path w="5079" h="0">
                <a:moveTo>
                  <a:pt x="0" y="0"/>
                </a:moveTo>
                <a:lnTo>
                  <a:pt x="4505" y="0"/>
                </a:lnTo>
              </a:path>
            </a:pathLst>
          </a:custGeom>
          <a:noFill/>
          <a:ln w="3240">
            <a:solidFill>
              <a:srgbClr val="bfbebf"/>
            </a:solidFill>
            <a:round/>
          </a:ln>
        </p:spPr>
        <p:style>
          <a:lnRef idx="0"/>
          <a:fillRef idx="0"/>
          <a:effectRef idx="0"/>
          <a:fontRef idx="minor"/>
        </p:style>
      </p:sp>
      <p:sp>
        <p:nvSpPr>
          <p:cNvPr id="1055" name="CustomShape 118"/>
          <p:cNvSpPr/>
          <p:nvPr/>
        </p:nvSpPr>
        <p:spPr>
          <a:xfrm>
            <a:off x="450360" y="350676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56" name="CustomShape 119"/>
          <p:cNvSpPr/>
          <p:nvPr/>
        </p:nvSpPr>
        <p:spPr>
          <a:xfrm>
            <a:off x="450360" y="350964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57" name="CustomShape 120"/>
          <p:cNvSpPr/>
          <p:nvPr/>
        </p:nvSpPr>
        <p:spPr>
          <a:xfrm>
            <a:off x="450360" y="351288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58" name="CustomShape 121"/>
          <p:cNvSpPr/>
          <p:nvPr/>
        </p:nvSpPr>
        <p:spPr>
          <a:xfrm>
            <a:off x="450360" y="3527280"/>
            <a:ext cx="1440" cy="360"/>
          </a:xfrm>
          <a:custGeom>
            <a:avLst/>
            <a:gdLst/>
            <a:ahLst/>
            <a:rect l="l" t="t" r="r" b="b"/>
            <a:pathLst>
              <a:path w="3175" h="0">
                <a:moveTo>
                  <a:pt x="0" y="0"/>
                </a:moveTo>
                <a:lnTo>
                  <a:pt x="3003" y="0"/>
                </a:lnTo>
              </a:path>
            </a:pathLst>
          </a:custGeom>
          <a:noFill/>
          <a:ln w="3240">
            <a:solidFill>
              <a:srgbClr val="bebeba"/>
            </a:solidFill>
            <a:round/>
          </a:ln>
        </p:spPr>
        <p:style>
          <a:lnRef idx="0"/>
          <a:fillRef idx="0"/>
          <a:effectRef idx="0"/>
          <a:fontRef idx="minor"/>
        </p:style>
      </p:sp>
      <p:sp>
        <p:nvSpPr>
          <p:cNvPr id="1059" name="CustomShape 122"/>
          <p:cNvSpPr/>
          <p:nvPr/>
        </p:nvSpPr>
        <p:spPr>
          <a:xfrm>
            <a:off x="450360" y="35298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60" name="CustomShape 123"/>
          <p:cNvSpPr/>
          <p:nvPr/>
        </p:nvSpPr>
        <p:spPr>
          <a:xfrm>
            <a:off x="450360" y="3481560"/>
            <a:ext cx="696240" cy="69480"/>
          </a:xfrm>
          <a:prstGeom prst="rect">
            <a:avLst/>
          </a:prstGeom>
          <a:blipFill rotWithShape="0">
            <a:blip r:embed="rId30"/>
            <a:stretch>
              <a:fillRect/>
            </a:stretch>
          </a:blipFill>
          <a:ln>
            <a:noFill/>
          </a:ln>
        </p:spPr>
        <p:style>
          <a:lnRef idx="0"/>
          <a:fillRef idx="0"/>
          <a:effectRef idx="0"/>
          <a:fontRef idx="minor"/>
        </p:style>
      </p:sp>
      <p:sp>
        <p:nvSpPr>
          <p:cNvPr id="1061" name="CustomShape 124"/>
          <p:cNvSpPr/>
          <p:nvPr/>
        </p:nvSpPr>
        <p:spPr>
          <a:xfrm>
            <a:off x="540360" y="3550680"/>
            <a:ext cx="2880" cy="360"/>
          </a:xfrm>
          <a:custGeom>
            <a:avLst/>
            <a:gdLst/>
            <a:ahLst/>
            <a:rect l="l" t="t" r="r" b="b"/>
            <a:pathLst>
              <a:path w="5079" h="0">
                <a:moveTo>
                  <a:pt x="0" y="0"/>
                </a:moveTo>
                <a:lnTo>
                  <a:pt x="4505" y="0"/>
                </a:lnTo>
              </a:path>
            </a:pathLst>
          </a:custGeom>
          <a:noFill/>
          <a:ln w="3240">
            <a:solidFill>
              <a:srgbClr val="bfbebf"/>
            </a:solidFill>
            <a:round/>
          </a:ln>
        </p:spPr>
        <p:style>
          <a:lnRef idx="0"/>
          <a:fillRef idx="0"/>
          <a:effectRef idx="0"/>
          <a:fontRef idx="minor"/>
        </p:style>
      </p:sp>
      <p:sp>
        <p:nvSpPr>
          <p:cNvPr id="1062" name="CustomShape 125"/>
          <p:cNvSpPr/>
          <p:nvPr/>
        </p:nvSpPr>
        <p:spPr>
          <a:xfrm>
            <a:off x="473760" y="3551760"/>
            <a:ext cx="69120" cy="9000"/>
          </a:xfrm>
          <a:prstGeom prst="rect">
            <a:avLst/>
          </a:prstGeom>
          <a:blipFill rotWithShape="0">
            <a:blip r:embed="rId31"/>
            <a:stretch>
              <a:fillRect/>
            </a:stretch>
          </a:blipFill>
          <a:ln>
            <a:noFill/>
          </a:ln>
        </p:spPr>
        <p:style>
          <a:lnRef idx="0"/>
          <a:fillRef idx="0"/>
          <a:effectRef idx="0"/>
          <a:fontRef idx="minor"/>
        </p:style>
      </p:sp>
      <p:sp>
        <p:nvSpPr>
          <p:cNvPr id="1063" name="CustomShape 126"/>
          <p:cNvSpPr/>
          <p:nvPr/>
        </p:nvSpPr>
        <p:spPr>
          <a:xfrm>
            <a:off x="589680" y="3565080"/>
            <a:ext cx="1440" cy="360"/>
          </a:xfrm>
          <a:custGeom>
            <a:avLst/>
            <a:gdLst/>
            <a:ahLst/>
            <a:rect l="l" t="t" r="r" b="b"/>
            <a:pathLst>
              <a:path w="3175" h="0">
                <a:moveTo>
                  <a:pt x="0" y="0"/>
                </a:moveTo>
                <a:lnTo>
                  <a:pt x="3003" y="0"/>
                </a:lnTo>
              </a:path>
            </a:pathLst>
          </a:custGeom>
          <a:noFill/>
          <a:ln w="4680">
            <a:solidFill>
              <a:srgbClr val="bbbbbd"/>
            </a:solidFill>
            <a:round/>
          </a:ln>
        </p:spPr>
        <p:style>
          <a:lnRef idx="0"/>
          <a:fillRef idx="0"/>
          <a:effectRef idx="0"/>
          <a:fontRef idx="minor"/>
        </p:style>
      </p:sp>
      <p:sp>
        <p:nvSpPr>
          <p:cNvPr id="1064" name="CustomShape 127"/>
          <p:cNvSpPr/>
          <p:nvPr/>
        </p:nvSpPr>
        <p:spPr>
          <a:xfrm>
            <a:off x="591840" y="357156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65" name="CustomShape 128"/>
          <p:cNvSpPr/>
          <p:nvPr/>
        </p:nvSpPr>
        <p:spPr>
          <a:xfrm>
            <a:off x="589680" y="3549600"/>
            <a:ext cx="551520" cy="36360"/>
          </a:xfrm>
          <a:prstGeom prst="rect">
            <a:avLst/>
          </a:prstGeom>
          <a:blipFill rotWithShape="0">
            <a:blip r:embed="rId32"/>
            <a:stretch>
              <a:fillRect/>
            </a:stretch>
          </a:blipFill>
          <a:ln>
            <a:noFill/>
          </a:ln>
        </p:spPr>
        <p:style>
          <a:lnRef idx="0"/>
          <a:fillRef idx="0"/>
          <a:effectRef idx="0"/>
          <a:fontRef idx="minor"/>
        </p:style>
      </p:sp>
      <p:sp>
        <p:nvSpPr>
          <p:cNvPr id="1066" name="CustomShape 129"/>
          <p:cNvSpPr/>
          <p:nvPr/>
        </p:nvSpPr>
        <p:spPr>
          <a:xfrm>
            <a:off x="822240" y="358560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1067" name="CustomShape 130"/>
          <p:cNvSpPr/>
          <p:nvPr/>
        </p:nvSpPr>
        <p:spPr>
          <a:xfrm>
            <a:off x="1121040" y="358560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1068" name="CustomShape 131"/>
          <p:cNvSpPr/>
          <p:nvPr/>
        </p:nvSpPr>
        <p:spPr>
          <a:xfrm>
            <a:off x="589680" y="358848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1069" name="CustomShape 132"/>
          <p:cNvSpPr/>
          <p:nvPr/>
        </p:nvSpPr>
        <p:spPr>
          <a:xfrm>
            <a:off x="595080" y="3588480"/>
            <a:ext cx="2880" cy="360"/>
          </a:xfrm>
          <a:custGeom>
            <a:avLst/>
            <a:gdLst/>
            <a:ahLst/>
            <a:rect l="l" t="t" r="r" b="b"/>
            <a:pathLst>
              <a:path w="5080" h="0">
                <a:moveTo>
                  <a:pt x="0" y="0"/>
                </a:moveTo>
                <a:lnTo>
                  <a:pt x="4505" y="0"/>
                </a:lnTo>
              </a:path>
            </a:pathLst>
          </a:custGeom>
          <a:noFill/>
          <a:ln w="4680">
            <a:solidFill>
              <a:srgbClr val="bebeba"/>
            </a:solidFill>
            <a:round/>
          </a:ln>
        </p:spPr>
        <p:style>
          <a:lnRef idx="0"/>
          <a:fillRef idx="0"/>
          <a:effectRef idx="0"/>
          <a:fontRef idx="minor"/>
        </p:style>
      </p:sp>
      <p:sp>
        <p:nvSpPr>
          <p:cNvPr id="1070" name="CustomShape 133"/>
          <p:cNvSpPr/>
          <p:nvPr/>
        </p:nvSpPr>
        <p:spPr>
          <a:xfrm>
            <a:off x="1121040" y="358848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1071" name="CustomShape 134"/>
          <p:cNvSpPr/>
          <p:nvPr/>
        </p:nvSpPr>
        <p:spPr>
          <a:xfrm>
            <a:off x="589680" y="359172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1072" name="CustomShape 135"/>
          <p:cNvSpPr/>
          <p:nvPr/>
        </p:nvSpPr>
        <p:spPr>
          <a:xfrm>
            <a:off x="595080" y="3591720"/>
            <a:ext cx="2880" cy="360"/>
          </a:xfrm>
          <a:custGeom>
            <a:avLst/>
            <a:gdLst/>
            <a:ahLst/>
            <a:rect l="l" t="t" r="r" b="b"/>
            <a:pathLst>
              <a:path w="5080" h="0">
                <a:moveTo>
                  <a:pt x="0" y="0"/>
                </a:moveTo>
                <a:lnTo>
                  <a:pt x="4505" y="0"/>
                </a:lnTo>
              </a:path>
            </a:pathLst>
          </a:custGeom>
          <a:noFill/>
          <a:ln w="4680">
            <a:solidFill>
              <a:srgbClr val="bebeba"/>
            </a:solidFill>
            <a:round/>
          </a:ln>
        </p:spPr>
        <p:style>
          <a:lnRef idx="0"/>
          <a:fillRef idx="0"/>
          <a:effectRef idx="0"/>
          <a:fontRef idx="minor"/>
        </p:style>
      </p:sp>
      <p:sp>
        <p:nvSpPr>
          <p:cNvPr id="1073" name="CustomShape 136"/>
          <p:cNvSpPr/>
          <p:nvPr/>
        </p:nvSpPr>
        <p:spPr>
          <a:xfrm>
            <a:off x="827280" y="3584520"/>
            <a:ext cx="284400" cy="7920"/>
          </a:xfrm>
          <a:prstGeom prst="rect">
            <a:avLst/>
          </a:prstGeom>
          <a:blipFill rotWithShape="0">
            <a:blip r:embed="rId33"/>
            <a:stretch>
              <a:fillRect/>
            </a:stretch>
          </a:blipFill>
          <a:ln>
            <a:noFill/>
          </a:ln>
        </p:spPr>
        <p:style>
          <a:lnRef idx="0"/>
          <a:fillRef idx="0"/>
          <a:effectRef idx="0"/>
          <a:fontRef idx="minor"/>
        </p:style>
      </p:sp>
      <p:sp>
        <p:nvSpPr>
          <p:cNvPr id="1074" name="CustomShape 137"/>
          <p:cNvSpPr/>
          <p:nvPr/>
        </p:nvSpPr>
        <p:spPr>
          <a:xfrm>
            <a:off x="1112400" y="359172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75" name="CustomShape 138"/>
          <p:cNvSpPr/>
          <p:nvPr/>
        </p:nvSpPr>
        <p:spPr>
          <a:xfrm>
            <a:off x="589680" y="359460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1076" name="CustomShape 139"/>
          <p:cNvSpPr/>
          <p:nvPr/>
        </p:nvSpPr>
        <p:spPr>
          <a:xfrm>
            <a:off x="822240" y="359460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77" name="CustomShape 140"/>
          <p:cNvSpPr/>
          <p:nvPr/>
        </p:nvSpPr>
        <p:spPr>
          <a:xfrm>
            <a:off x="589680" y="3586680"/>
            <a:ext cx="208440" cy="10800"/>
          </a:xfrm>
          <a:prstGeom prst="rect">
            <a:avLst/>
          </a:prstGeom>
          <a:blipFill rotWithShape="0">
            <a:blip r:embed="rId34"/>
            <a:stretch>
              <a:fillRect/>
            </a:stretch>
          </a:blipFill>
          <a:ln>
            <a:noFill/>
          </a:ln>
        </p:spPr>
        <p:style>
          <a:lnRef idx="0"/>
          <a:fillRef idx="0"/>
          <a:effectRef idx="0"/>
          <a:fontRef idx="minor"/>
        </p:style>
      </p:sp>
      <p:sp>
        <p:nvSpPr>
          <p:cNvPr id="1078" name="CustomShape 141"/>
          <p:cNvSpPr/>
          <p:nvPr/>
        </p:nvSpPr>
        <p:spPr>
          <a:xfrm>
            <a:off x="598320" y="3597480"/>
            <a:ext cx="2880" cy="360"/>
          </a:xfrm>
          <a:custGeom>
            <a:avLst/>
            <a:gdLst/>
            <a:ahLst/>
            <a:rect l="l" t="t" r="r" b="b"/>
            <a:pathLst>
              <a:path w="5080" h="0">
                <a:moveTo>
                  <a:pt x="0" y="0"/>
                </a:moveTo>
                <a:lnTo>
                  <a:pt x="4505" y="0"/>
                </a:lnTo>
              </a:path>
            </a:pathLst>
          </a:custGeom>
          <a:noFill/>
          <a:ln w="3240">
            <a:solidFill>
              <a:srgbClr val="bebeba"/>
            </a:solidFill>
            <a:round/>
          </a:ln>
        </p:spPr>
        <p:style>
          <a:lnRef idx="0"/>
          <a:fillRef idx="0"/>
          <a:effectRef idx="0"/>
          <a:fontRef idx="minor"/>
        </p:style>
      </p:sp>
      <p:sp>
        <p:nvSpPr>
          <p:cNvPr id="1079" name="CustomShape 142"/>
          <p:cNvSpPr/>
          <p:nvPr/>
        </p:nvSpPr>
        <p:spPr>
          <a:xfrm>
            <a:off x="822240" y="3597480"/>
            <a:ext cx="2880" cy="360"/>
          </a:xfrm>
          <a:custGeom>
            <a:avLst/>
            <a:gdLst/>
            <a:ahLst/>
            <a:rect l="l" t="t" r="r" b="b"/>
            <a:pathLst>
              <a:path w="5080" h="0">
                <a:moveTo>
                  <a:pt x="0" y="0"/>
                </a:moveTo>
                <a:lnTo>
                  <a:pt x="4505" y="0"/>
                </a:lnTo>
              </a:path>
            </a:pathLst>
          </a:custGeom>
          <a:noFill/>
          <a:ln w="3240">
            <a:solidFill>
              <a:srgbClr val="bfbebf"/>
            </a:solidFill>
            <a:round/>
          </a:ln>
        </p:spPr>
        <p:style>
          <a:lnRef idx="0"/>
          <a:fillRef idx="0"/>
          <a:effectRef idx="0"/>
          <a:fontRef idx="minor"/>
        </p:style>
      </p:sp>
      <p:sp>
        <p:nvSpPr>
          <p:cNvPr id="1080" name="CustomShape 143"/>
          <p:cNvSpPr/>
          <p:nvPr/>
        </p:nvSpPr>
        <p:spPr>
          <a:xfrm>
            <a:off x="830520" y="3597480"/>
            <a:ext cx="2880" cy="360"/>
          </a:xfrm>
          <a:custGeom>
            <a:avLst/>
            <a:gdLst/>
            <a:ahLst/>
            <a:rect l="l" t="t" r="r" b="b"/>
            <a:pathLst>
              <a:path w="5080" h="0">
                <a:moveTo>
                  <a:pt x="0" y="0"/>
                </a:moveTo>
                <a:lnTo>
                  <a:pt x="4505" y="0"/>
                </a:lnTo>
              </a:path>
            </a:pathLst>
          </a:custGeom>
          <a:noFill/>
          <a:ln w="3240">
            <a:solidFill>
              <a:srgbClr val="bdbdbd"/>
            </a:solidFill>
            <a:round/>
          </a:ln>
        </p:spPr>
        <p:style>
          <a:lnRef idx="0"/>
          <a:fillRef idx="0"/>
          <a:effectRef idx="0"/>
          <a:fontRef idx="minor"/>
        </p:style>
      </p:sp>
      <p:sp>
        <p:nvSpPr>
          <p:cNvPr id="1081" name="CustomShape 144"/>
          <p:cNvSpPr/>
          <p:nvPr/>
        </p:nvSpPr>
        <p:spPr>
          <a:xfrm>
            <a:off x="589680" y="3596400"/>
            <a:ext cx="196920" cy="4680"/>
          </a:xfrm>
          <a:prstGeom prst="rect">
            <a:avLst/>
          </a:prstGeom>
          <a:blipFill rotWithShape="0">
            <a:blip r:embed="rId35"/>
            <a:stretch>
              <a:fillRect/>
            </a:stretch>
          </a:blipFill>
          <a:ln>
            <a:noFill/>
          </a:ln>
        </p:spPr>
        <p:style>
          <a:lnRef idx="0"/>
          <a:fillRef idx="0"/>
          <a:effectRef idx="0"/>
          <a:fontRef idx="minor"/>
        </p:style>
      </p:sp>
      <p:sp>
        <p:nvSpPr>
          <p:cNvPr id="1082" name="CustomShape 145"/>
          <p:cNvSpPr/>
          <p:nvPr/>
        </p:nvSpPr>
        <p:spPr>
          <a:xfrm>
            <a:off x="780840" y="360000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83" name="CustomShape 146"/>
          <p:cNvSpPr/>
          <p:nvPr/>
        </p:nvSpPr>
        <p:spPr>
          <a:xfrm>
            <a:off x="790560" y="3600000"/>
            <a:ext cx="1440" cy="360"/>
          </a:xfrm>
          <a:custGeom>
            <a:avLst/>
            <a:gdLst/>
            <a:ahLst/>
            <a:rect l="l" t="t" r="r" b="b"/>
            <a:pathLst>
              <a:path w="3175" h="0">
                <a:moveTo>
                  <a:pt x="0" y="0"/>
                </a:moveTo>
                <a:lnTo>
                  <a:pt x="3003" y="0"/>
                </a:lnTo>
              </a:path>
            </a:pathLst>
          </a:custGeom>
          <a:noFill/>
          <a:ln w="4680">
            <a:solidFill>
              <a:srgbClr val="bebeba"/>
            </a:solidFill>
            <a:round/>
          </a:ln>
        </p:spPr>
        <p:style>
          <a:lnRef idx="0"/>
          <a:fillRef idx="0"/>
          <a:effectRef idx="0"/>
          <a:fontRef idx="minor"/>
        </p:style>
      </p:sp>
      <p:sp>
        <p:nvSpPr>
          <p:cNvPr id="1084" name="CustomShape 147"/>
          <p:cNvSpPr/>
          <p:nvPr/>
        </p:nvSpPr>
        <p:spPr>
          <a:xfrm>
            <a:off x="833760" y="3589920"/>
            <a:ext cx="289800" cy="10800"/>
          </a:xfrm>
          <a:prstGeom prst="rect">
            <a:avLst/>
          </a:prstGeom>
          <a:blipFill rotWithShape="0">
            <a:blip r:embed="rId36"/>
            <a:stretch>
              <a:fillRect/>
            </a:stretch>
          </a:blipFill>
          <a:ln>
            <a:noFill/>
          </a:ln>
        </p:spPr>
        <p:style>
          <a:lnRef idx="0"/>
          <a:fillRef idx="0"/>
          <a:effectRef idx="0"/>
          <a:fontRef idx="minor"/>
        </p:style>
      </p:sp>
      <p:sp>
        <p:nvSpPr>
          <p:cNvPr id="1085" name="CustomShape 148"/>
          <p:cNvSpPr/>
          <p:nvPr/>
        </p:nvSpPr>
        <p:spPr>
          <a:xfrm>
            <a:off x="1097640" y="3600000"/>
            <a:ext cx="2880" cy="360"/>
          </a:xfrm>
          <a:custGeom>
            <a:avLst/>
            <a:gdLst/>
            <a:ahLst/>
            <a:rect l="l" t="t" r="r" b="b"/>
            <a:pathLst>
              <a:path w="5080" h="0">
                <a:moveTo>
                  <a:pt x="0" y="0"/>
                </a:moveTo>
                <a:lnTo>
                  <a:pt x="4505" y="0"/>
                </a:lnTo>
              </a:path>
            </a:pathLst>
          </a:custGeom>
          <a:noFill/>
          <a:ln w="4680">
            <a:solidFill>
              <a:srgbClr val="bebeba"/>
            </a:solidFill>
            <a:round/>
          </a:ln>
        </p:spPr>
        <p:style>
          <a:lnRef idx="0"/>
          <a:fillRef idx="0"/>
          <a:effectRef idx="0"/>
          <a:fontRef idx="minor"/>
        </p:style>
      </p:sp>
      <p:sp>
        <p:nvSpPr>
          <p:cNvPr id="1086" name="CustomShape 149"/>
          <p:cNvSpPr/>
          <p:nvPr/>
        </p:nvSpPr>
        <p:spPr>
          <a:xfrm>
            <a:off x="1121040" y="360000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1087" name="CustomShape 150"/>
          <p:cNvSpPr/>
          <p:nvPr/>
        </p:nvSpPr>
        <p:spPr>
          <a:xfrm>
            <a:off x="589680" y="3601800"/>
            <a:ext cx="208440" cy="14040"/>
          </a:xfrm>
          <a:prstGeom prst="rect">
            <a:avLst/>
          </a:prstGeom>
          <a:blipFill rotWithShape="0">
            <a:blip r:embed="rId37"/>
            <a:stretch>
              <a:fillRect/>
            </a:stretch>
          </a:blipFill>
          <a:ln>
            <a:noFill/>
          </a:ln>
        </p:spPr>
        <p:style>
          <a:lnRef idx="0"/>
          <a:fillRef idx="0"/>
          <a:effectRef idx="0"/>
          <a:fontRef idx="minor"/>
        </p:style>
      </p:sp>
      <p:sp>
        <p:nvSpPr>
          <p:cNvPr id="1088" name="CustomShape 151"/>
          <p:cNvSpPr/>
          <p:nvPr/>
        </p:nvSpPr>
        <p:spPr>
          <a:xfrm>
            <a:off x="601560" y="3615120"/>
            <a:ext cx="1440" cy="360"/>
          </a:xfrm>
          <a:custGeom>
            <a:avLst/>
            <a:gdLst/>
            <a:ahLst/>
            <a:rect l="l" t="t" r="r" b="b"/>
            <a:pathLst>
              <a:path w="3175" h="0">
                <a:moveTo>
                  <a:pt x="0" y="0"/>
                </a:moveTo>
                <a:lnTo>
                  <a:pt x="3003" y="0"/>
                </a:lnTo>
              </a:path>
            </a:pathLst>
          </a:custGeom>
          <a:noFill/>
          <a:ln w="4680">
            <a:solidFill>
              <a:srgbClr val="bdbdbd"/>
            </a:solidFill>
            <a:round/>
          </a:ln>
        </p:spPr>
        <p:style>
          <a:lnRef idx="0"/>
          <a:fillRef idx="0"/>
          <a:effectRef idx="0"/>
          <a:fontRef idx="minor"/>
        </p:style>
      </p:sp>
      <p:sp>
        <p:nvSpPr>
          <p:cNvPr id="1089" name="CustomShape 152"/>
          <p:cNvSpPr/>
          <p:nvPr/>
        </p:nvSpPr>
        <p:spPr>
          <a:xfrm>
            <a:off x="868680" y="361800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1090" name="CustomShape 153"/>
          <p:cNvSpPr/>
          <p:nvPr/>
        </p:nvSpPr>
        <p:spPr>
          <a:xfrm>
            <a:off x="589680" y="3613320"/>
            <a:ext cx="162000" cy="10800"/>
          </a:xfrm>
          <a:prstGeom prst="rect">
            <a:avLst/>
          </a:prstGeom>
          <a:blipFill rotWithShape="0">
            <a:blip r:embed="rId38"/>
            <a:stretch>
              <a:fillRect/>
            </a:stretch>
          </a:blipFill>
          <a:ln>
            <a:noFill/>
          </a:ln>
        </p:spPr>
        <p:style>
          <a:lnRef idx="0"/>
          <a:fillRef idx="0"/>
          <a:effectRef idx="0"/>
          <a:fontRef idx="minor"/>
        </p:style>
      </p:sp>
      <p:sp>
        <p:nvSpPr>
          <p:cNvPr id="1091" name="CustomShape 154"/>
          <p:cNvSpPr/>
          <p:nvPr/>
        </p:nvSpPr>
        <p:spPr>
          <a:xfrm>
            <a:off x="603720" y="362340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92" name="CustomShape 155"/>
          <p:cNvSpPr/>
          <p:nvPr/>
        </p:nvSpPr>
        <p:spPr>
          <a:xfrm>
            <a:off x="589680" y="3621960"/>
            <a:ext cx="138600" cy="5760"/>
          </a:xfrm>
          <a:prstGeom prst="rect">
            <a:avLst/>
          </a:prstGeom>
          <a:blipFill rotWithShape="0">
            <a:blip r:embed="rId39"/>
            <a:stretch>
              <a:fillRect/>
            </a:stretch>
          </a:blipFill>
          <a:ln>
            <a:noFill/>
          </a:ln>
        </p:spPr>
        <p:style>
          <a:lnRef idx="0"/>
          <a:fillRef idx="0"/>
          <a:effectRef idx="0"/>
          <a:fontRef idx="minor"/>
        </p:style>
      </p:sp>
      <p:sp>
        <p:nvSpPr>
          <p:cNvPr id="1093" name="CustomShape 156"/>
          <p:cNvSpPr/>
          <p:nvPr/>
        </p:nvSpPr>
        <p:spPr>
          <a:xfrm>
            <a:off x="598320" y="362664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94" name="CustomShape 157"/>
          <p:cNvSpPr/>
          <p:nvPr/>
        </p:nvSpPr>
        <p:spPr>
          <a:xfrm>
            <a:off x="603720" y="362664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95" name="CustomShape 158"/>
          <p:cNvSpPr/>
          <p:nvPr/>
        </p:nvSpPr>
        <p:spPr>
          <a:xfrm>
            <a:off x="589680" y="3625200"/>
            <a:ext cx="162000" cy="5760"/>
          </a:xfrm>
          <a:prstGeom prst="rect">
            <a:avLst/>
          </a:prstGeom>
          <a:blipFill rotWithShape="0">
            <a:blip r:embed="rId40"/>
            <a:stretch>
              <a:fillRect/>
            </a:stretch>
          </a:blipFill>
          <a:ln>
            <a:noFill/>
          </a:ln>
        </p:spPr>
        <p:style>
          <a:lnRef idx="0"/>
          <a:fillRef idx="0"/>
          <a:effectRef idx="0"/>
          <a:fontRef idx="minor"/>
        </p:style>
      </p:sp>
      <p:sp>
        <p:nvSpPr>
          <p:cNvPr id="1096" name="CustomShape 159"/>
          <p:cNvSpPr/>
          <p:nvPr/>
        </p:nvSpPr>
        <p:spPr>
          <a:xfrm>
            <a:off x="598320" y="362988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97" name="CustomShape 160"/>
          <p:cNvSpPr/>
          <p:nvPr/>
        </p:nvSpPr>
        <p:spPr>
          <a:xfrm>
            <a:off x="603720" y="3629880"/>
            <a:ext cx="2880" cy="360"/>
          </a:xfrm>
          <a:custGeom>
            <a:avLst/>
            <a:gdLst/>
            <a:ahLst/>
            <a:rect l="l" t="t" r="r" b="b"/>
            <a:pathLst>
              <a:path w="5080" h="0">
                <a:moveTo>
                  <a:pt x="0" y="0"/>
                </a:moveTo>
                <a:lnTo>
                  <a:pt x="4505" y="0"/>
                </a:lnTo>
              </a:path>
            </a:pathLst>
          </a:custGeom>
          <a:noFill/>
          <a:ln w="4680">
            <a:solidFill>
              <a:srgbClr val="bfbebf"/>
            </a:solidFill>
            <a:round/>
          </a:ln>
        </p:spPr>
        <p:style>
          <a:lnRef idx="0"/>
          <a:fillRef idx="0"/>
          <a:effectRef idx="0"/>
          <a:fontRef idx="minor"/>
        </p:style>
      </p:sp>
      <p:sp>
        <p:nvSpPr>
          <p:cNvPr id="1098" name="CustomShape 161"/>
          <p:cNvSpPr/>
          <p:nvPr/>
        </p:nvSpPr>
        <p:spPr>
          <a:xfrm>
            <a:off x="830520" y="3601800"/>
            <a:ext cx="287640" cy="29160"/>
          </a:xfrm>
          <a:prstGeom prst="rect">
            <a:avLst/>
          </a:prstGeom>
          <a:blipFill rotWithShape="0">
            <a:blip r:embed="rId41"/>
            <a:stretch>
              <a:fillRect/>
            </a:stretch>
          </a:blipFill>
          <a:ln>
            <a:noFill/>
          </a:ln>
        </p:spPr>
        <p:style>
          <a:lnRef idx="0"/>
          <a:fillRef idx="0"/>
          <a:effectRef idx="0"/>
          <a:fontRef idx="minor"/>
        </p:style>
      </p:sp>
      <p:sp>
        <p:nvSpPr>
          <p:cNvPr id="1099" name="CustomShape 162"/>
          <p:cNvSpPr/>
          <p:nvPr/>
        </p:nvSpPr>
        <p:spPr>
          <a:xfrm>
            <a:off x="1057680" y="3629880"/>
            <a:ext cx="2880" cy="360"/>
          </a:xfrm>
          <a:custGeom>
            <a:avLst/>
            <a:gdLst/>
            <a:ahLst/>
            <a:rect l="l" t="t" r="r" b="b"/>
            <a:pathLst>
              <a:path w="5080" h="0">
                <a:moveTo>
                  <a:pt x="0" y="0"/>
                </a:moveTo>
                <a:lnTo>
                  <a:pt x="4505" y="0"/>
                </a:lnTo>
              </a:path>
            </a:pathLst>
          </a:custGeom>
          <a:noFill/>
          <a:ln w="4680">
            <a:solidFill>
              <a:srgbClr val="bdbdbd"/>
            </a:solidFill>
            <a:round/>
          </a:ln>
        </p:spPr>
        <p:style>
          <a:lnRef idx="0"/>
          <a:fillRef idx="0"/>
          <a:effectRef idx="0"/>
          <a:fontRef idx="minor"/>
        </p:style>
      </p:sp>
      <p:sp>
        <p:nvSpPr>
          <p:cNvPr id="1100" name="CustomShape 163"/>
          <p:cNvSpPr/>
          <p:nvPr/>
        </p:nvSpPr>
        <p:spPr>
          <a:xfrm>
            <a:off x="1074600" y="3629880"/>
            <a:ext cx="2880" cy="360"/>
          </a:xfrm>
          <a:custGeom>
            <a:avLst/>
            <a:gdLst/>
            <a:ahLst/>
            <a:rect l="l" t="t" r="r" b="b"/>
            <a:pathLst>
              <a:path w="5080" h="0">
                <a:moveTo>
                  <a:pt x="0" y="0"/>
                </a:moveTo>
                <a:lnTo>
                  <a:pt x="4505" y="0"/>
                </a:lnTo>
              </a:path>
            </a:pathLst>
          </a:custGeom>
          <a:noFill/>
          <a:ln w="4680">
            <a:solidFill>
              <a:srgbClr val="bebdc3"/>
            </a:solidFill>
            <a:round/>
          </a:ln>
        </p:spPr>
        <p:style>
          <a:lnRef idx="0"/>
          <a:fillRef idx="0"/>
          <a:effectRef idx="0"/>
          <a:fontRef idx="minor"/>
        </p:style>
      </p:sp>
      <p:sp>
        <p:nvSpPr>
          <p:cNvPr id="1101" name="CustomShape 164"/>
          <p:cNvSpPr/>
          <p:nvPr/>
        </p:nvSpPr>
        <p:spPr>
          <a:xfrm>
            <a:off x="613080" y="3653280"/>
            <a:ext cx="1440" cy="360"/>
          </a:xfrm>
          <a:custGeom>
            <a:avLst/>
            <a:gdLst/>
            <a:ahLst/>
            <a:rect l="l" t="t" r="r" b="b"/>
            <a:pathLst>
              <a:path w="3175" h="0">
                <a:moveTo>
                  <a:pt x="0" y="0"/>
                </a:moveTo>
                <a:lnTo>
                  <a:pt x="3003" y="0"/>
                </a:lnTo>
              </a:path>
            </a:pathLst>
          </a:custGeom>
          <a:noFill/>
          <a:ln w="4680">
            <a:solidFill>
              <a:srgbClr val="bfbebf"/>
            </a:solidFill>
            <a:round/>
          </a:ln>
        </p:spPr>
        <p:style>
          <a:lnRef idx="0"/>
          <a:fillRef idx="0"/>
          <a:effectRef idx="0"/>
          <a:fontRef idx="minor"/>
        </p:style>
      </p:sp>
      <p:sp>
        <p:nvSpPr>
          <p:cNvPr id="1102" name="CustomShape 165"/>
          <p:cNvSpPr/>
          <p:nvPr/>
        </p:nvSpPr>
        <p:spPr>
          <a:xfrm>
            <a:off x="613080" y="3628080"/>
            <a:ext cx="138600" cy="25920"/>
          </a:xfrm>
          <a:prstGeom prst="rect">
            <a:avLst/>
          </a:prstGeom>
          <a:blipFill rotWithShape="0">
            <a:blip r:embed="rId42"/>
            <a:stretch>
              <a:fillRect/>
            </a:stretch>
          </a:blipFill>
          <a:ln>
            <a:noFill/>
          </a:ln>
        </p:spPr>
        <p:style>
          <a:lnRef idx="0"/>
          <a:fillRef idx="0"/>
          <a:effectRef idx="0"/>
          <a:fontRef idx="minor"/>
        </p:style>
      </p:sp>
      <p:sp>
        <p:nvSpPr>
          <p:cNvPr id="1103" name="CustomShape 166"/>
          <p:cNvSpPr/>
          <p:nvPr/>
        </p:nvSpPr>
        <p:spPr>
          <a:xfrm>
            <a:off x="671040" y="3653280"/>
            <a:ext cx="2880" cy="360"/>
          </a:xfrm>
          <a:custGeom>
            <a:avLst/>
            <a:gdLst/>
            <a:ahLst/>
            <a:rect l="l" t="t" r="r" b="b"/>
            <a:pathLst>
              <a:path w="5080" h="0">
                <a:moveTo>
                  <a:pt x="0" y="0"/>
                </a:moveTo>
                <a:lnTo>
                  <a:pt x="4505" y="0"/>
                </a:lnTo>
              </a:path>
            </a:pathLst>
          </a:custGeom>
          <a:noFill/>
          <a:ln w="4680">
            <a:solidFill>
              <a:srgbClr val="bebeba"/>
            </a:solidFill>
            <a:round/>
          </a:ln>
        </p:spPr>
        <p:style>
          <a:lnRef idx="0"/>
          <a:fillRef idx="0"/>
          <a:effectRef idx="0"/>
          <a:fontRef idx="minor"/>
        </p:style>
      </p:sp>
      <p:sp>
        <p:nvSpPr>
          <p:cNvPr id="1104" name="CustomShape 167"/>
          <p:cNvSpPr/>
          <p:nvPr/>
        </p:nvSpPr>
        <p:spPr>
          <a:xfrm>
            <a:off x="938160" y="3631320"/>
            <a:ext cx="92160" cy="22680"/>
          </a:xfrm>
          <a:prstGeom prst="rect">
            <a:avLst/>
          </a:prstGeom>
          <a:blipFill rotWithShape="0">
            <a:blip r:embed="rId43"/>
            <a:stretch>
              <a:fillRect/>
            </a:stretch>
          </a:blipFill>
          <a:ln>
            <a:noFill/>
          </a:ln>
        </p:spPr>
        <p:style>
          <a:lnRef idx="0"/>
          <a:fillRef idx="0"/>
          <a:effectRef idx="0"/>
          <a:fontRef idx="minor"/>
        </p:style>
      </p:sp>
      <p:sp>
        <p:nvSpPr>
          <p:cNvPr id="1105" name="CustomShape 168"/>
          <p:cNvSpPr/>
          <p:nvPr/>
        </p:nvSpPr>
        <p:spPr>
          <a:xfrm>
            <a:off x="636120" y="3651480"/>
            <a:ext cx="69120" cy="5760"/>
          </a:xfrm>
          <a:prstGeom prst="rect">
            <a:avLst/>
          </a:prstGeom>
          <a:blipFill rotWithShape="0">
            <a:blip r:embed="rId44"/>
            <a:stretch>
              <a:fillRect/>
            </a:stretch>
          </a:blipFill>
          <a:ln>
            <a:noFill/>
          </a:ln>
        </p:spPr>
        <p:style>
          <a:lnRef idx="0"/>
          <a:fillRef idx="0"/>
          <a:effectRef idx="0"/>
          <a:fontRef idx="minor"/>
        </p:style>
      </p:sp>
      <p:sp>
        <p:nvSpPr>
          <p:cNvPr id="1106" name="CustomShape 169"/>
          <p:cNvSpPr/>
          <p:nvPr/>
        </p:nvSpPr>
        <p:spPr>
          <a:xfrm>
            <a:off x="330480" y="2212920"/>
            <a:ext cx="3444840" cy="1460160"/>
          </a:xfrm>
          <a:prstGeom prst="rect">
            <a:avLst/>
          </a:prstGeom>
          <a:noFill/>
          <a:ln>
            <a:noFill/>
          </a:ln>
        </p:spPr>
        <p:style>
          <a:lnRef idx="0"/>
          <a:fillRef idx="0"/>
          <a:effectRef idx="0"/>
          <a:fontRef idx="minor"/>
        </p:style>
        <p:txBody>
          <a:bodyPr lIns="0" rIns="0" tIns="0" bIns="0">
            <a:spAutoFit/>
          </a:bodyPr>
          <a:p>
            <a:pPr marL="9000">
              <a:lnSpc>
                <a:spcPts val="1970"/>
              </a:lnSpc>
            </a:pPr>
            <a:r>
              <a:rPr b="0" lang="it-IT" sz="1690" spc="-1" strike="noStrike">
                <a:solidFill>
                  <a:srgbClr val="000000"/>
                </a:solidFill>
                <a:latin typeface="GillSans"/>
                <a:ea typeface="ＭＳ Ｐゴシック"/>
              </a:rPr>
              <a:t>Back-scattering of the ions of the beam after the elastic scattering with the taget nuclei</a:t>
            </a:r>
            <a:endParaRPr b="0" lang="it-IT" sz="1690" spc="-1" strike="noStrike">
              <a:latin typeface="Arial"/>
            </a:endParaRPr>
          </a:p>
          <a:p>
            <a:pPr marL="9000">
              <a:lnSpc>
                <a:spcPts val="1970"/>
              </a:lnSpc>
            </a:pPr>
            <a:endParaRPr b="0" lang="it-IT" sz="1690" spc="-1" strike="noStrike">
              <a:latin typeface="Arial"/>
            </a:endParaRPr>
          </a:p>
          <a:p>
            <a:pPr marL="630720">
              <a:lnSpc>
                <a:spcPts val="176"/>
              </a:lnSpc>
            </a:pPr>
            <a:endParaRPr b="0" lang="it-IT" sz="1690" spc="-1" strike="noStrike">
              <a:latin typeface="Arial"/>
            </a:endParaRPr>
          </a:p>
          <a:p>
            <a:pPr marL="630720">
              <a:lnSpc>
                <a:spcPts val="71"/>
              </a:lnSpc>
            </a:pPr>
            <a:endParaRPr b="0" lang="it-IT" sz="1690" spc="-1" strike="noStrike">
              <a:latin typeface="Arial"/>
            </a:endParaRPr>
          </a:p>
          <a:p>
            <a:pPr marL="964440">
              <a:lnSpc>
                <a:spcPct val="100000"/>
              </a:lnSpc>
              <a:spcBef>
                <a:spcPts val="334"/>
              </a:spcBef>
            </a:pPr>
            <a:r>
              <a:rPr b="1" lang="it-IT" sz="2530" spc="137" strike="noStrike">
                <a:solidFill>
                  <a:srgbClr val="ff9300"/>
                </a:solidFill>
                <a:latin typeface="GillSans"/>
                <a:ea typeface="ＭＳ Ｐゴシック"/>
              </a:rPr>
              <a:t>A&gt;A</a:t>
            </a:r>
            <a:r>
              <a:rPr b="1" lang="it-IT" sz="2529" spc="126" strike="noStrike" baseline="-6000">
                <a:solidFill>
                  <a:srgbClr val="ff9300"/>
                </a:solidFill>
                <a:latin typeface="GillSans"/>
                <a:ea typeface="ＭＳ Ｐゴシック"/>
              </a:rPr>
              <a:t>p</a:t>
            </a:r>
            <a:endParaRPr b="0" lang="it-IT" sz="2530" spc="-1" strike="noStrike">
              <a:latin typeface="Arial"/>
            </a:endParaRPr>
          </a:p>
        </p:txBody>
      </p:sp>
    </p:spTree>
  </p:cSld>
  <p:transition>
    <p:fade/>
  </p:transition>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89" name="CustomShape 1"/>
          <p:cNvSpPr/>
          <p:nvPr/>
        </p:nvSpPr>
        <p:spPr>
          <a:xfrm>
            <a:off x="395640" y="1700640"/>
            <a:ext cx="8424360" cy="4114080"/>
          </a:xfrm>
          <a:prstGeom prst="rect">
            <a:avLst/>
          </a:prstGeom>
          <a:noFill/>
          <a:ln>
            <a:noFill/>
          </a:ln>
        </p:spPr>
        <p:style>
          <a:lnRef idx="0"/>
          <a:fillRef idx="0"/>
          <a:effectRef idx="0"/>
          <a:fontRef idx="minor"/>
        </p:style>
        <p:txBody>
          <a:bodyPr lIns="90000" rIns="90000" tIns="45000" bIns="45000">
            <a:noAutofit/>
          </a:bodyPr>
          <a:p>
            <a:pPr marL="343080" indent="-342360">
              <a:lnSpc>
                <a:spcPct val="100000"/>
              </a:lnSpc>
              <a:spcBef>
                <a:spcPts val="479"/>
              </a:spcBef>
              <a:buClr>
                <a:srgbClr val="000000"/>
              </a:buClr>
              <a:buFont typeface="Wingdings" charset="2"/>
              <a:buChar char=""/>
            </a:pPr>
            <a:r>
              <a:rPr b="0" lang="it-IT" sz="2400" spc="-1" strike="noStrike">
                <a:solidFill>
                  <a:srgbClr val="000000"/>
                </a:solidFill>
                <a:latin typeface="Times New Roman"/>
                <a:ea typeface="ＭＳ Ｐゴシック"/>
              </a:rPr>
              <a:t>We found a correlation between dust composition in the SAL and NAFDI </a:t>
            </a:r>
            <a:endParaRPr b="0" lang="it-IT" sz="2400" spc="-1" strike="noStrike">
              <a:latin typeface="Arial"/>
            </a:endParaRPr>
          </a:p>
          <a:p>
            <a:pPr>
              <a:lnSpc>
                <a:spcPct val="100000"/>
              </a:lnSpc>
              <a:spcBef>
                <a:spcPts val="479"/>
              </a:spcBef>
            </a:pPr>
            <a:r>
              <a:rPr b="0" lang="it-IT" sz="2400" spc="-1" strike="noStrike">
                <a:solidFill>
                  <a:srgbClr val="000000"/>
                </a:solidFill>
                <a:latin typeface="Times New Roman"/>
                <a:ea typeface="ＭＳ Ｐゴシック"/>
              </a:rPr>
              <a:t>	</a:t>
            </a:r>
            <a:r>
              <a:rPr b="1" lang="it-IT" sz="2400" spc="-1" strike="noStrike">
                <a:solidFill>
                  <a:srgbClr val="000000"/>
                </a:solidFill>
                <a:latin typeface="Times New Roman"/>
                <a:ea typeface="ＭＳ Ｐゴシック"/>
              </a:rPr>
              <a:t>NAFDI</a:t>
            </a:r>
            <a:r>
              <a:rPr b="0" lang="it-IT" sz="2400" spc="-1" strike="noStrike">
                <a:solidFill>
                  <a:srgbClr val="000000"/>
                </a:solidFill>
                <a:latin typeface="Times New Roman"/>
                <a:ea typeface="ＭＳ Ｐゴシック"/>
              </a:rPr>
              <a:t>: </a:t>
            </a:r>
            <a:r>
              <a:rPr b="0" i="1" lang="it-IT" sz="2400" spc="-1" strike="noStrike">
                <a:solidFill>
                  <a:srgbClr val="000000"/>
                </a:solidFill>
                <a:latin typeface="Times New Roman"/>
                <a:ea typeface="ＭＳ Ｐゴシック"/>
              </a:rPr>
              <a:t>ratio of the tropical Saharan high -Morocco- to </a:t>
            </a:r>
            <a:r>
              <a:rPr b="0" i="1" lang="it-IT" sz="2400" spc="-1" strike="noStrike">
                <a:solidFill>
                  <a:srgbClr val="000000"/>
                </a:solidFill>
                <a:latin typeface="Times New Roman"/>
                <a:ea typeface="ＭＳ Ｐゴシック"/>
              </a:rPr>
              <a:t>	</a:t>
            </a:r>
            <a:r>
              <a:rPr b="0" i="1" lang="it-IT" sz="2400" spc="-1" strike="noStrike">
                <a:solidFill>
                  <a:srgbClr val="000000"/>
                </a:solidFill>
                <a:latin typeface="Times New Roman"/>
                <a:ea typeface="ＭＳ Ｐゴシック"/>
              </a:rPr>
              <a:t>the monsoon tropical low –Nigeria</a:t>
            </a:r>
            <a:endParaRPr b="0" lang="it-IT" sz="2400" spc="-1" strike="noStrike">
              <a:latin typeface="Arial"/>
            </a:endParaRPr>
          </a:p>
          <a:p>
            <a:pPr>
              <a:lnSpc>
                <a:spcPct val="100000"/>
              </a:lnSpc>
              <a:spcBef>
                <a:spcPts val="479"/>
              </a:spcBef>
            </a:pPr>
            <a:endParaRPr b="0" lang="it-IT" sz="2400" spc="-1" strike="noStrike">
              <a:latin typeface="Arial"/>
            </a:endParaRPr>
          </a:p>
          <a:p>
            <a:pPr marL="343080" indent="-342360">
              <a:lnSpc>
                <a:spcPct val="100000"/>
              </a:lnSpc>
              <a:spcBef>
                <a:spcPts val="479"/>
              </a:spcBef>
              <a:buClr>
                <a:srgbClr val="000000"/>
              </a:buClr>
              <a:buFont typeface="Wingdings" charset="2"/>
              <a:buChar char=""/>
            </a:pPr>
            <a:r>
              <a:rPr b="0" lang="it-IT" sz="2400" spc="-1" strike="noStrike">
                <a:solidFill>
                  <a:srgbClr val="000000"/>
                </a:solidFill>
                <a:latin typeface="Times New Roman"/>
                <a:ea typeface="ＭＳ Ｐゴシック"/>
              </a:rPr>
              <a:t>The NAFDI: traces the observed variability in dust composition.</a:t>
            </a:r>
            <a:endParaRPr b="0" lang="it-IT" sz="2400" spc="-1" strike="noStrike">
              <a:latin typeface="Arial"/>
            </a:endParaRPr>
          </a:p>
          <a:p>
            <a:pPr>
              <a:lnSpc>
                <a:spcPct val="100000"/>
              </a:lnSpc>
              <a:spcBef>
                <a:spcPts val="479"/>
              </a:spcBef>
            </a:pPr>
            <a:endParaRPr b="0" lang="it-IT" sz="2400" spc="-1" strike="noStrike">
              <a:latin typeface="Arial"/>
            </a:endParaRPr>
          </a:p>
          <a:p>
            <a:pPr marL="343080" indent="-342360">
              <a:lnSpc>
                <a:spcPct val="100000"/>
              </a:lnSpc>
              <a:spcBef>
                <a:spcPts val="479"/>
              </a:spcBef>
              <a:buClr>
                <a:srgbClr val="ff9933"/>
              </a:buClr>
              <a:buFont typeface="Wingdings" charset="2"/>
              <a:buChar char=""/>
            </a:pPr>
            <a:r>
              <a:rPr b="0" lang="it-IT" sz="2400" spc="-1" strike="noStrike">
                <a:solidFill>
                  <a:srgbClr val="ff9933"/>
                </a:solidFill>
                <a:latin typeface="Times New Roman"/>
                <a:ea typeface="ＭＳ Ｐゴシック"/>
              </a:rPr>
              <a:t>These results point that long term variability of meteorology in North Africa may have implications on the composition of the dust exported to the North Atlantic and this is relevant for the interconnection between aerosol desert dust – meteorology – climate.</a:t>
            </a:r>
            <a:endParaRPr b="0" lang="it-IT" sz="2400" spc="-1" strike="noStrike">
              <a:latin typeface="Arial"/>
            </a:endParaRPr>
          </a:p>
          <a:p>
            <a:pPr>
              <a:lnSpc>
                <a:spcPct val="100000"/>
              </a:lnSpc>
              <a:spcBef>
                <a:spcPts val="641"/>
              </a:spcBef>
            </a:pPr>
            <a:endParaRPr b="0" lang="it-IT" sz="2400" spc="-1" strike="noStrike">
              <a:latin typeface="Arial"/>
            </a:endParaRPr>
          </a:p>
        </p:txBody>
      </p:sp>
      <p:pic>
        <p:nvPicPr>
          <p:cNvPr id="4090" name="Immagine 1" descr=""/>
          <p:cNvPicPr/>
          <p:nvPr/>
        </p:nvPicPr>
        <p:blipFill>
          <a:blip r:embed="rId1"/>
          <a:srcRect l="0" t="0" r="0" b="12125"/>
          <a:stretch/>
        </p:blipFill>
        <p:spPr>
          <a:xfrm>
            <a:off x="467640" y="113760"/>
            <a:ext cx="2079720" cy="1370160"/>
          </a:xfrm>
          <a:prstGeom prst="rect">
            <a:avLst/>
          </a:prstGeom>
          <a:ln w="9360">
            <a:noFill/>
          </a:ln>
        </p:spPr>
      </p:pic>
      <p:pic>
        <p:nvPicPr>
          <p:cNvPr id="4091" name="Picture 3" descr=""/>
          <p:cNvPicPr/>
          <p:nvPr/>
        </p:nvPicPr>
        <p:blipFill>
          <a:blip r:embed="rId2"/>
          <a:stretch/>
        </p:blipFill>
        <p:spPr>
          <a:xfrm>
            <a:off x="6012000" y="620640"/>
            <a:ext cx="2365200" cy="779040"/>
          </a:xfrm>
          <a:prstGeom prst="rect">
            <a:avLst/>
          </a:prstGeom>
          <a:ln w="9360">
            <a:noFill/>
          </a:ln>
        </p:spPr>
      </p:pic>
      <p:grpSp>
        <p:nvGrpSpPr>
          <p:cNvPr id="4092" name="Group 2"/>
          <p:cNvGrpSpPr/>
          <p:nvPr/>
        </p:nvGrpSpPr>
        <p:grpSpPr>
          <a:xfrm>
            <a:off x="3176280" y="163440"/>
            <a:ext cx="2035440" cy="1235880"/>
            <a:chOff x="3176280" y="163440"/>
            <a:chExt cx="2035440" cy="1235880"/>
          </a:xfrm>
        </p:grpSpPr>
        <p:pic>
          <p:nvPicPr>
            <p:cNvPr id="4093" name="Picture 3" descr=""/>
            <p:cNvPicPr/>
            <p:nvPr/>
          </p:nvPicPr>
          <p:blipFill>
            <a:blip r:embed="rId3"/>
            <a:stretch/>
          </p:blipFill>
          <p:spPr>
            <a:xfrm>
              <a:off x="3176280" y="163440"/>
              <a:ext cx="2035440" cy="1235880"/>
            </a:xfrm>
            <a:prstGeom prst="rect">
              <a:avLst/>
            </a:prstGeom>
            <a:ln w="101520">
              <a:solidFill>
                <a:schemeClr val="tx1"/>
              </a:solidFill>
              <a:miter/>
            </a:ln>
          </p:spPr>
        </p:pic>
        <p:sp>
          <p:nvSpPr>
            <p:cNvPr id="4094" name="CustomShape 3"/>
            <p:cNvSpPr/>
            <p:nvPr/>
          </p:nvSpPr>
          <p:spPr>
            <a:xfrm>
              <a:off x="3358800" y="1188360"/>
              <a:ext cx="150480" cy="100080"/>
            </a:xfrm>
            <a:prstGeom prst="ellipse">
              <a:avLst/>
            </a:prstGeom>
            <a:noFill/>
            <a:ln w="9360">
              <a:solidFill>
                <a:srgbClr val="ffff00"/>
              </a:solidFill>
              <a:round/>
            </a:ln>
          </p:spPr>
          <p:style>
            <a:lnRef idx="0"/>
            <a:fillRef idx="0"/>
            <a:effectRef idx="0"/>
            <a:fontRef idx="minor"/>
          </p:style>
        </p:sp>
      </p:grpSp>
    </p:spTree>
  </p:cSld>
  <p:transition>
    <p:fade/>
  </p:transition>
  <p:timing>
    <p:tnLst>
      <p:par>
        <p:cTn id="276" dur="indefinite" restart="never" nodeType="tmRoot">
          <p:childTnLst>
            <p:seq>
              <p:cTn id="277" dur="indefinite" nodeType="mainSeq"/>
              <p:prevCondLst>
                <p:cond delay="0" evt="onPrev">
                  <p:tgtEl>
                    <p:sldTgt/>
                  </p:tgtEl>
                </p:cond>
              </p:prevCondLst>
              <p:nextCondLst>
                <p:cond delay="0" evt="onNext">
                  <p:tgtEl>
                    <p:sldTgt/>
                  </p:tgtEl>
                </p:cond>
              </p:nextCondLst>
            </p:seq>
          </p:childTnLst>
        </p:cTn>
      </p:par>
    </p:tnLst>
  </p:timing>
</p:sld>
</file>

<file path=ppt/slides/slide1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ffffff"/>
        </a:solidFill>
      </p:bgPr>
    </p:bg>
    <p:spTree>
      <p:nvGrpSpPr>
        <p:cNvPr id="1" name=""/>
        <p:cNvGrpSpPr/>
        <p:nvPr/>
      </p:nvGrpSpPr>
      <p:grpSpPr>
        <a:xfrm>
          <a:off x="0" y="0"/>
          <a:ext cx="0" cy="0"/>
          <a:chOff x="0" y="0"/>
          <a:chExt cx="0" cy="0"/>
        </a:xfrm>
      </p:grpSpPr>
      <p:sp>
        <p:nvSpPr>
          <p:cNvPr id="4095" name="CustomShape 1"/>
          <p:cNvSpPr/>
          <p:nvPr/>
        </p:nvSpPr>
        <p:spPr>
          <a:xfrm>
            <a:off x="683640" y="116640"/>
            <a:ext cx="77716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3600" spc="-1" strike="noStrike">
                <a:solidFill>
                  <a:srgbClr val="000000"/>
                </a:solidFill>
                <a:latin typeface="Times New Roman"/>
                <a:ea typeface="ＭＳ Ｐゴシック"/>
              </a:rPr>
              <a:t>NAFDI</a:t>
            </a:r>
            <a:endParaRPr b="0" lang="it-IT" sz="3600" spc="-1" strike="noStrike">
              <a:latin typeface="Arial"/>
            </a:endParaRPr>
          </a:p>
        </p:txBody>
      </p:sp>
      <p:sp>
        <p:nvSpPr>
          <p:cNvPr id="4096" name="CustomShape 2"/>
          <p:cNvSpPr/>
          <p:nvPr/>
        </p:nvSpPr>
        <p:spPr>
          <a:xfrm>
            <a:off x="713520" y="1124640"/>
            <a:ext cx="8280360" cy="126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Times New Roman"/>
                <a:ea typeface="ＭＳ Ｐゴシック"/>
              </a:rPr>
              <a:t>Difference of the anomalies of the daily values of the 700hPa geo-potential height (Φ </a:t>
            </a:r>
            <a:r>
              <a:rPr b="0" lang="it-IT" sz="1800" spc="-1" strike="noStrike" baseline="-25000">
                <a:solidFill>
                  <a:srgbClr val="000000"/>
                </a:solidFill>
                <a:latin typeface="Times New Roman"/>
                <a:ea typeface="ＭＳ Ｐゴシック"/>
              </a:rPr>
              <a:t>(d)</a:t>
            </a:r>
            <a:r>
              <a:rPr b="0" lang="it-IT" sz="1800" spc="-1" strike="noStrike">
                <a:solidFill>
                  <a:srgbClr val="000000"/>
                </a:solidFill>
                <a:latin typeface="Times New Roman"/>
                <a:ea typeface="ＭＳ Ｐゴシック"/>
              </a:rPr>
              <a:t>) over Morocco (Mo, 30–32ºN, 5– 8ºW) and Nigeria (Ni, 30–32ºN, 5–8ºE), with respect to the climatological (average) values from 1980 to 2010 (Φ</a:t>
            </a:r>
            <a:r>
              <a:rPr b="0" lang="it-IT" sz="1800" spc="-1" strike="noStrike" baseline="-25000">
                <a:solidFill>
                  <a:srgbClr val="000000"/>
                </a:solidFill>
                <a:latin typeface="Times New Roman"/>
                <a:ea typeface="ＭＳ Ｐゴシック"/>
              </a:rPr>
              <a:t>(clim)</a:t>
            </a:r>
            <a:r>
              <a:rPr b="0" lang="it-IT" sz="1800" spc="-1" strike="noStrike">
                <a:solidFill>
                  <a:srgbClr val="000000"/>
                </a:solidFill>
                <a:latin typeface="Times New Roman"/>
                <a:ea typeface="ＭＳ Ｐゴシック"/>
              </a:rPr>
              <a:t>) </a:t>
            </a:r>
            <a:endParaRPr b="0" lang="it-IT" sz="1800" spc="-1" strike="noStrike">
              <a:latin typeface="Arial"/>
            </a:endParaRPr>
          </a:p>
          <a:p>
            <a:pPr>
              <a:lnSpc>
                <a:spcPct val="100000"/>
              </a:lnSpc>
            </a:pPr>
            <a:endParaRPr b="0" lang="it-IT" sz="1800" spc="-1" strike="noStrike">
              <a:latin typeface="Arial"/>
            </a:endParaRPr>
          </a:p>
        </p:txBody>
      </p:sp>
      <p:pic>
        <p:nvPicPr>
          <p:cNvPr id="4097" name="Immagine 4" descr=""/>
          <p:cNvPicPr/>
          <p:nvPr/>
        </p:nvPicPr>
        <p:blipFill>
          <a:blip r:embed="rId1"/>
          <a:srcRect l="12015" t="69178" r="11602" b="12673"/>
          <a:stretch/>
        </p:blipFill>
        <p:spPr>
          <a:xfrm>
            <a:off x="1331640" y="2853000"/>
            <a:ext cx="6984000" cy="932760"/>
          </a:xfrm>
          <a:prstGeom prst="rect">
            <a:avLst/>
          </a:prstGeom>
          <a:ln>
            <a:noFill/>
          </a:ln>
        </p:spPr>
      </p:pic>
      <p:sp>
        <p:nvSpPr>
          <p:cNvPr id="4098" name="CustomShape 3"/>
          <p:cNvSpPr/>
          <p:nvPr/>
        </p:nvSpPr>
        <p:spPr>
          <a:xfrm>
            <a:off x="595080" y="4365000"/>
            <a:ext cx="8568360" cy="970200"/>
          </a:xfrm>
          <a:prstGeom prst="rect">
            <a:avLst/>
          </a:prstGeom>
          <a:noFill/>
          <a:ln>
            <a:noFill/>
          </a:ln>
        </p:spPr>
        <p:style>
          <a:lnRef idx="0"/>
          <a:fillRef idx="0"/>
          <a:effectRef idx="0"/>
          <a:fontRef idx="minor"/>
        </p:style>
        <p:txBody>
          <a:bodyPr lIns="90000" rIns="90000" tIns="45000" bIns="45000">
            <a:spAutoFit/>
          </a:bodyPr>
          <a:p>
            <a:pPr>
              <a:lnSpc>
                <a:spcPct val="107000"/>
              </a:lnSpc>
              <a:spcAft>
                <a:spcPts val="799"/>
              </a:spcAft>
            </a:pPr>
            <a:r>
              <a:rPr b="0" lang="it-IT" sz="1800" spc="-1" strike="noStrike">
                <a:solidFill>
                  <a:srgbClr val="000000"/>
                </a:solidFill>
                <a:latin typeface="Times New Roman"/>
                <a:ea typeface="Calibri"/>
              </a:rPr>
              <a:t>NAFDI values (0 to +2) were associated with Ca, K, Na, Mg and S rich dust linked to dust sources in NE Algeria, whereas higher NAFDI values (+2 to +4) were linked to Fe rich dust (Ca, Na and S depleted) linked to dust sources in SW Sahara - Western Sahel. </a:t>
            </a:r>
            <a:endParaRPr b="0" lang="it-IT" sz="1800" spc="-1" strike="noStrike">
              <a:latin typeface="Arial"/>
            </a:endParaRPr>
          </a:p>
        </p:txBody>
      </p:sp>
    </p:spTree>
  </p:cSld>
  <p:transition>
    <p:fade/>
  </p:transition>
  <p:timing>
    <p:tnLst>
      <p:par>
        <p:cTn id="278" dur="indefinite" restart="never" nodeType="tmRoot">
          <p:childTnLst>
            <p:seq>
              <p:cTn id="279" dur="indefinite" nodeType="mainSeq"/>
              <p:prevCondLst>
                <p:cond delay="0" evt="onPrev">
                  <p:tgtEl>
                    <p:sldTgt/>
                  </p:tgtEl>
                </p:cond>
              </p:prevCondLst>
              <p:nextCondLst>
                <p:cond delay="0" evt="onNext">
                  <p:tgtEl>
                    <p:sldTgt/>
                  </p:tgtEl>
                </p:cond>
              </p:nextCondLst>
            </p:seq>
          </p:childTnLst>
        </p:cTn>
      </p:par>
    </p:tnLst>
  </p:timing>
</p:sld>
</file>

<file path=ppt/slides/slide1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99" name="CustomShape 1"/>
          <p:cNvSpPr/>
          <p:nvPr/>
        </p:nvSpPr>
        <p:spPr>
          <a:xfrm>
            <a:off x="1455480" y="44640"/>
            <a:ext cx="4699800" cy="9136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2800" spc="-1" strike="noStrike">
                <a:solidFill>
                  <a:srgbClr val="004080"/>
                </a:solidFill>
                <a:latin typeface="Arial"/>
                <a:ea typeface="ＭＳ Ｐゴシック"/>
              </a:rPr>
              <a:t>Saharan dust intrusions: validation of models</a:t>
            </a:r>
            <a:endParaRPr b="0" lang="it-IT" sz="2800" spc="-1" strike="noStrike">
              <a:latin typeface="Arial"/>
            </a:endParaRPr>
          </a:p>
        </p:txBody>
      </p:sp>
      <p:sp>
        <p:nvSpPr>
          <p:cNvPr id="4100" name="CustomShape 2"/>
          <p:cNvSpPr/>
          <p:nvPr/>
        </p:nvSpPr>
        <p:spPr>
          <a:xfrm>
            <a:off x="25560" y="1297800"/>
            <a:ext cx="6094440" cy="2833200"/>
          </a:xfrm>
          <a:prstGeom prst="rect">
            <a:avLst/>
          </a:prstGeom>
          <a:noFill/>
          <a:ln>
            <a:noFill/>
          </a:ln>
        </p:spPr>
        <p:style>
          <a:lnRef idx="0"/>
          <a:fillRef idx="0"/>
          <a:effectRef idx="0"/>
          <a:fontRef idx="minor"/>
        </p:style>
        <p:txBody>
          <a:bodyPr lIns="90000" rIns="90000" tIns="45000" bIns="45000">
            <a:spAutoFit/>
          </a:bodyPr>
          <a:p>
            <a:pPr marL="285840" indent="-285120" algn="just">
              <a:lnSpc>
                <a:spcPct val="100000"/>
              </a:lnSpc>
              <a:buClr>
                <a:srgbClr val="000000"/>
              </a:buClr>
              <a:buFont typeface="Arial"/>
              <a:buChar char="•"/>
            </a:pPr>
            <a:r>
              <a:rPr b="0" lang="it-IT" sz="1800" spc="-1" strike="noStrike">
                <a:solidFill>
                  <a:srgbClr val="000000"/>
                </a:solidFill>
                <a:latin typeface="Arial"/>
                <a:ea typeface="ＭＳ Ｐゴシック"/>
              </a:rPr>
              <a:t>Saharan dust outbreaks are observed over Mediterranean region several times a year and contribute to the exceedance of PM10 legal limit value. </a:t>
            </a:r>
            <a:endParaRPr b="0" lang="it-IT" sz="1800" spc="-1" strike="noStrike">
              <a:latin typeface="Arial"/>
            </a:endParaRPr>
          </a:p>
          <a:p>
            <a:pPr marL="285840" indent="-285120" algn="just">
              <a:lnSpc>
                <a:spcPct val="100000"/>
              </a:lnSpc>
              <a:buClr>
                <a:srgbClr val="000000"/>
              </a:buClr>
              <a:buFont typeface="Arial"/>
              <a:buChar char="•"/>
            </a:pPr>
            <a:r>
              <a:rPr b="0" lang="it-IT" sz="1800" spc="-1" strike="noStrike">
                <a:solidFill>
                  <a:srgbClr val="000000"/>
                </a:solidFill>
                <a:latin typeface="Arial"/>
                <a:ea typeface="ＭＳ Ｐゴシック"/>
              </a:rPr>
              <a:t>The characterization of the main Saharan dust outbreaks affecting the Tuscany Region was performed using the SPARTA model chain developed by LaMMA Consortium.</a:t>
            </a:r>
            <a:endParaRPr b="0" lang="it-IT" sz="1800" spc="-1" strike="noStrike">
              <a:latin typeface="Arial"/>
            </a:endParaRPr>
          </a:p>
          <a:p>
            <a:pPr marL="343080" indent="-342360" algn="just">
              <a:lnSpc>
                <a:spcPct val="100000"/>
              </a:lnSpc>
              <a:buClr>
                <a:srgbClr val="ff8000"/>
              </a:buClr>
              <a:buFont typeface="Arial"/>
              <a:buChar char="•"/>
            </a:pPr>
            <a:r>
              <a:rPr b="1" lang="it-IT" sz="1800" spc="-1" strike="noStrike">
                <a:solidFill>
                  <a:srgbClr val="ff8000"/>
                </a:solidFill>
                <a:latin typeface="Arial"/>
                <a:ea typeface="ＭＳ Ｐゴシック"/>
              </a:rPr>
              <a:t>Hourly resolution allows a better comparison between measured data and the model predictions respect to daily data</a:t>
            </a:r>
            <a:endParaRPr b="0" lang="it-IT" sz="1800" spc="-1" strike="noStrike">
              <a:latin typeface="Arial"/>
            </a:endParaRPr>
          </a:p>
        </p:txBody>
      </p:sp>
      <p:pic>
        <p:nvPicPr>
          <p:cNvPr id="4101" name="Picture 3" descr=""/>
          <p:cNvPicPr/>
          <p:nvPr/>
        </p:nvPicPr>
        <p:blipFill>
          <a:blip r:embed="rId1"/>
          <a:srcRect l="26171" t="19699" r="8703" b="11304"/>
          <a:stretch/>
        </p:blipFill>
        <p:spPr>
          <a:xfrm rot="5400000">
            <a:off x="144000" y="-180720"/>
            <a:ext cx="1123920" cy="1485360"/>
          </a:xfrm>
          <a:prstGeom prst="rect">
            <a:avLst/>
          </a:prstGeom>
          <a:ln>
            <a:noFill/>
          </a:ln>
        </p:spPr>
      </p:pic>
      <p:pic>
        <p:nvPicPr>
          <p:cNvPr id="4102" name="Immagine 17" descr=""/>
          <p:cNvPicPr/>
          <p:nvPr/>
        </p:nvPicPr>
        <p:blipFill>
          <a:blip r:embed="rId2"/>
          <a:srcRect l="10126" t="0" r="8647" b="0"/>
          <a:stretch/>
        </p:blipFill>
        <p:spPr>
          <a:xfrm>
            <a:off x="323640" y="4222080"/>
            <a:ext cx="8568360" cy="2635200"/>
          </a:xfrm>
          <a:prstGeom prst="rect">
            <a:avLst/>
          </a:prstGeom>
          <a:ln>
            <a:noFill/>
          </a:ln>
        </p:spPr>
      </p:pic>
      <p:pic>
        <p:nvPicPr>
          <p:cNvPr id="4103" name="Picture 15" descr=""/>
          <p:cNvPicPr/>
          <p:nvPr/>
        </p:nvPicPr>
        <p:blipFill>
          <a:blip r:embed="rId3"/>
          <a:srcRect l="0" t="-377" r="0" b="20942"/>
          <a:stretch/>
        </p:blipFill>
        <p:spPr>
          <a:xfrm>
            <a:off x="6104160" y="116640"/>
            <a:ext cx="3039120" cy="2015640"/>
          </a:xfrm>
          <a:prstGeom prst="rect">
            <a:avLst/>
          </a:prstGeom>
          <a:ln>
            <a:noFill/>
          </a:ln>
        </p:spPr>
      </p:pic>
      <p:sp>
        <p:nvSpPr>
          <p:cNvPr id="4104" name="CustomShape 3"/>
          <p:cNvSpPr/>
          <p:nvPr/>
        </p:nvSpPr>
        <p:spPr>
          <a:xfrm>
            <a:off x="6804360" y="260640"/>
            <a:ext cx="2447640" cy="364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i="1" lang="it-IT" sz="1800" spc="-1" strike="noStrike">
                <a:solidFill>
                  <a:srgbClr val="ff0000"/>
                </a:solidFill>
                <a:latin typeface="Arial"/>
                <a:ea typeface="ＭＳ Ｐゴシック"/>
              </a:rPr>
              <a:t>Streaker-PIXE</a:t>
            </a:r>
            <a:endParaRPr b="0" lang="it-IT" sz="1800" spc="-1" strike="noStrike">
              <a:latin typeface="Arial"/>
            </a:endParaRPr>
          </a:p>
        </p:txBody>
      </p:sp>
      <p:sp>
        <p:nvSpPr>
          <p:cNvPr id="4105" name="CustomShape 4"/>
          <p:cNvSpPr/>
          <p:nvPr/>
        </p:nvSpPr>
        <p:spPr>
          <a:xfrm>
            <a:off x="539640" y="4365000"/>
            <a:ext cx="3095640" cy="6386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i="1" lang="it-IT" sz="1800" spc="-1" strike="noStrike">
                <a:solidFill>
                  <a:srgbClr val="000000"/>
                </a:solidFill>
                <a:latin typeface="Arial"/>
                <a:ea typeface="ＭＳ Ｐゴシック"/>
              </a:rPr>
              <a:t>Comparison meas. - model (Livorno – summer 2014) </a:t>
            </a:r>
            <a:endParaRPr b="0" lang="it-IT" sz="1800" spc="-1" strike="noStrike">
              <a:latin typeface="Arial"/>
            </a:endParaRPr>
          </a:p>
        </p:txBody>
      </p:sp>
      <p:grpSp>
        <p:nvGrpSpPr>
          <p:cNvPr id="4106" name="Group 5"/>
          <p:cNvGrpSpPr/>
          <p:nvPr/>
        </p:nvGrpSpPr>
        <p:grpSpPr>
          <a:xfrm>
            <a:off x="6043320" y="2247840"/>
            <a:ext cx="3099960" cy="3012120"/>
            <a:chOff x="6043320" y="2247840"/>
            <a:chExt cx="3099960" cy="3012120"/>
          </a:xfrm>
        </p:grpSpPr>
        <p:pic>
          <p:nvPicPr>
            <p:cNvPr id="4107" name="Immagine 5" descr=""/>
            <p:cNvPicPr/>
            <p:nvPr/>
          </p:nvPicPr>
          <p:blipFill>
            <a:blip r:embed="rId4"/>
            <a:srcRect l="21653" t="0" r="19884" b="0"/>
            <a:stretch/>
          </p:blipFill>
          <p:spPr>
            <a:xfrm>
              <a:off x="6043320" y="2277000"/>
              <a:ext cx="3099960" cy="2982960"/>
            </a:xfrm>
            <a:prstGeom prst="rect">
              <a:avLst/>
            </a:prstGeom>
            <a:ln>
              <a:noFill/>
            </a:ln>
          </p:spPr>
        </p:pic>
        <p:sp>
          <p:nvSpPr>
            <p:cNvPr id="4108" name="CustomShape 6"/>
            <p:cNvSpPr/>
            <p:nvPr/>
          </p:nvSpPr>
          <p:spPr>
            <a:xfrm>
              <a:off x="6300360" y="3285000"/>
              <a:ext cx="2807640" cy="6386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i="1" lang="it-IT" sz="1800" spc="-1" strike="noStrike">
                  <a:solidFill>
                    <a:srgbClr val="0000ff"/>
                  </a:solidFill>
                  <a:latin typeface="Arial"/>
                  <a:ea typeface="ＭＳ Ｐゴシック"/>
                </a:rPr>
                <a:t>SPARTA model  (LAMMA, CNR-IBIMET)</a:t>
              </a:r>
              <a:endParaRPr b="0" lang="it-IT" sz="1800" spc="-1" strike="noStrike">
                <a:latin typeface="Arial"/>
              </a:endParaRPr>
            </a:p>
          </p:txBody>
        </p:sp>
        <p:sp>
          <p:nvSpPr>
            <p:cNvPr id="4109" name="CustomShape 7"/>
            <p:cNvSpPr/>
            <p:nvPr/>
          </p:nvSpPr>
          <p:spPr>
            <a:xfrm>
              <a:off x="6516360" y="2247840"/>
              <a:ext cx="2375640" cy="214560"/>
            </a:xfrm>
            <a:prstGeom prst="rect">
              <a:avLst/>
            </a:prstGeom>
            <a:solidFill>
              <a:schemeClr val="bg1"/>
            </a:solidFill>
            <a:ln>
              <a:noFill/>
            </a:ln>
          </p:spPr>
          <p:style>
            <a:lnRef idx="0"/>
            <a:fillRef idx="0"/>
            <a:effectRef idx="0"/>
            <a:fontRef idx="minor"/>
          </p:style>
        </p:sp>
      </p:grpSp>
    </p:spTree>
  </p:cSld>
  <p:transition>
    <p:fade/>
  </p:transition>
  <p:timing>
    <p:tnLst>
      <p:par>
        <p:cTn id="280" dur="indefinite" restart="never" nodeType="tmRoot">
          <p:childTnLst>
            <p:seq>
              <p:cTn id="281" dur="indefinite" nodeType="mainSeq"/>
              <p:prevCondLst>
                <p:cond delay="0" evt="onPrev">
                  <p:tgtEl>
                    <p:sldTgt/>
                  </p:tgtEl>
                </p:cond>
              </p:prevCondLst>
              <p:nextCondLst>
                <p:cond delay="0" evt="onNext">
                  <p:tgtEl>
                    <p:sldTgt/>
                  </p:tgtEl>
                </p:cond>
              </p:nextCondLst>
            </p:seq>
          </p:childTnLst>
        </p:cTn>
      </p:par>
    </p:tnLst>
  </p:timing>
</p:sld>
</file>

<file path=ppt/slides/slide1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0" name="CustomShape 1"/>
          <p:cNvSpPr/>
          <p:nvPr/>
        </p:nvSpPr>
        <p:spPr>
          <a:xfrm>
            <a:off x="251640" y="4365000"/>
            <a:ext cx="8891640" cy="1187280"/>
          </a:xfrm>
          <a:prstGeom prst="rect">
            <a:avLst/>
          </a:prstGeom>
          <a:solidFill>
            <a:srgbClr val="ffff00">
              <a:alpha val="75000"/>
            </a:srgbClr>
          </a:solidFill>
          <a:ln>
            <a:noFill/>
          </a:ln>
        </p:spPr>
        <p:style>
          <a:lnRef idx="0"/>
          <a:fillRef idx="0"/>
          <a:effectRef idx="0"/>
          <a:fontRef idx="minor"/>
        </p:style>
        <p:txBody>
          <a:bodyPr lIns="90000" rIns="90000" tIns="45000" bIns="45000">
            <a:spAutoFit/>
          </a:bodyPr>
          <a:p>
            <a:pPr>
              <a:lnSpc>
                <a:spcPct val="100000"/>
              </a:lnSpc>
            </a:pPr>
            <a:endParaRPr b="0" lang="it-IT" sz="1800" spc="-1" strike="noStrike">
              <a:latin typeface="Arial"/>
            </a:endParaRPr>
          </a:p>
          <a:p>
            <a:pPr>
              <a:lnSpc>
                <a:spcPct val="100000"/>
              </a:lnSpc>
            </a:pPr>
            <a:endParaRPr b="0" lang="it-IT" sz="1800" spc="-1" strike="noStrike">
              <a:latin typeface="Arial"/>
            </a:endParaRPr>
          </a:p>
          <a:p>
            <a:pPr>
              <a:lnSpc>
                <a:spcPct val="100000"/>
              </a:lnSpc>
            </a:pPr>
            <a:endParaRPr b="0" lang="it-IT" sz="1800" spc="-1" strike="noStrike">
              <a:latin typeface="Arial"/>
            </a:endParaRPr>
          </a:p>
          <a:p>
            <a:pPr>
              <a:lnSpc>
                <a:spcPct val="100000"/>
              </a:lnSpc>
            </a:pPr>
            <a:endParaRPr b="0" lang="it-IT" sz="1800" spc="-1" strike="noStrike">
              <a:latin typeface="Arial"/>
            </a:endParaRPr>
          </a:p>
        </p:txBody>
      </p:sp>
      <p:sp>
        <p:nvSpPr>
          <p:cNvPr id="4111" name="CustomShape 2"/>
          <p:cNvSpPr/>
          <p:nvPr/>
        </p:nvSpPr>
        <p:spPr>
          <a:xfrm>
            <a:off x="539640" y="0"/>
            <a:ext cx="8063640" cy="5761080"/>
          </a:xfrm>
          <a:prstGeom prst="rect">
            <a:avLst/>
          </a:prstGeom>
          <a:noFill/>
          <a:ln>
            <a:noFill/>
          </a:ln>
        </p:spPr>
        <p:style>
          <a:lnRef idx="0"/>
          <a:fillRef idx="0"/>
          <a:effectRef idx="0"/>
          <a:fontRef idx="minor"/>
        </p:style>
        <p:txBody>
          <a:bodyPr lIns="90000" rIns="90000" tIns="45000" bIns="45000">
            <a:spAutoFit/>
          </a:bodyPr>
          <a:p>
            <a:pPr algn="ctr">
              <a:lnSpc>
                <a:spcPct val="100000"/>
              </a:lnSpc>
            </a:pPr>
            <a:endParaRPr b="0" lang="it-IT" sz="1800" spc="-1" strike="noStrike">
              <a:latin typeface="Arial"/>
            </a:endParaRPr>
          </a:p>
          <a:p>
            <a:pPr marL="216000" indent="-215640" algn="ctr">
              <a:lnSpc>
                <a:spcPct val="100000"/>
              </a:lnSpc>
              <a:buClr>
                <a:srgbClr val="ffff00"/>
              </a:buClr>
              <a:buFont typeface="Arial"/>
              <a:buChar char="•"/>
            </a:pPr>
            <a:r>
              <a:rPr b="0" lang="it-IT" sz="2400" spc="-1" strike="noStrike">
                <a:solidFill>
                  <a:srgbClr val="ffff00"/>
                </a:solidFill>
                <a:latin typeface="Times New Roman"/>
                <a:ea typeface="ＭＳ Ｐゴシック"/>
              </a:rPr>
              <a:t> </a:t>
            </a:r>
            <a:r>
              <a:rPr b="0" lang="it-IT" sz="2400" spc="-1" strike="noStrike">
                <a:solidFill>
                  <a:srgbClr val="ffff00"/>
                </a:solidFill>
                <a:latin typeface="Times New Roman"/>
                <a:ea typeface="ＭＳ Ｐゴシック"/>
              </a:rPr>
              <a:t>IBA techniques (PIXE) must be used when their application can give unique information or can give final results in a far simpler way respect to other competing techniques</a:t>
            </a:r>
            <a:endParaRPr b="0" lang="it-IT" sz="2400" spc="-1" strike="noStrike">
              <a:latin typeface="Arial"/>
            </a:endParaRPr>
          </a:p>
          <a:p>
            <a:pPr>
              <a:lnSpc>
                <a:spcPct val="100000"/>
              </a:lnSpc>
            </a:pPr>
            <a:endParaRPr b="0" lang="it-IT" sz="2400" spc="-1" strike="noStrike">
              <a:latin typeface="Arial"/>
            </a:endParaRPr>
          </a:p>
          <a:p>
            <a:pPr>
              <a:lnSpc>
                <a:spcPct val="100000"/>
              </a:lnSpc>
            </a:pPr>
            <a:r>
              <a:rPr b="0" lang="it-IT" sz="1800" spc="-1" strike="noStrike">
                <a:solidFill>
                  <a:srgbClr val="ffffff"/>
                </a:solidFill>
                <a:latin typeface="Times New Roman"/>
                <a:ea typeface="ＭＳ Ｐゴシック"/>
              </a:rPr>
              <a:t> </a:t>
            </a:r>
            <a:endParaRPr b="0" lang="it-IT" sz="1800" spc="-1" strike="noStrike">
              <a:latin typeface="Arial"/>
            </a:endParaRPr>
          </a:p>
          <a:p>
            <a:pPr marL="216000" indent="-215640">
              <a:lnSpc>
                <a:spcPct val="100000"/>
              </a:lnSpc>
              <a:buClr>
                <a:srgbClr val="ffffff"/>
              </a:buClr>
              <a:buFont typeface="Wingdings" charset="2"/>
              <a:buChar char=""/>
            </a:pPr>
            <a:r>
              <a:rPr b="0" lang="it-IT" sz="1800" spc="-1" strike="noStrike">
                <a:solidFill>
                  <a:srgbClr val="ffffff"/>
                </a:solidFill>
                <a:latin typeface="Times New Roman"/>
                <a:ea typeface="ＭＳ Ｐゴシック"/>
              </a:rPr>
              <a:t> </a:t>
            </a:r>
            <a:r>
              <a:rPr b="1" lang="it-IT" sz="2000" spc="-1" strike="noStrike">
                <a:solidFill>
                  <a:srgbClr val="92d050"/>
                </a:solidFill>
                <a:latin typeface="Times New Roman"/>
                <a:ea typeface="ＭＳ Ｐゴシック"/>
              </a:rPr>
              <a:t>Very short measuring time </a:t>
            </a:r>
            <a:r>
              <a:rPr b="1" i="1" lang="it-IT" sz="2000" spc="-1" strike="noStrike">
                <a:solidFill>
                  <a:srgbClr val="99ffcc"/>
                </a:solidFill>
                <a:latin typeface="Times New Roman"/>
                <a:ea typeface="ＭＳ Ｐゴシック"/>
              </a:rPr>
              <a:t>(~ 60 sec respect to several minutes or hours) </a:t>
            </a:r>
            <a:r>
              <a:rPr b="0" lang="it-IT" sz="2000" spc="-1" strike="noStrike">
                <a:solidFill>
                  <a:srgbClr val="ffffff"/>
                </a:solidFill>
                <a:latin typeface="Times New Roman"/>
                <a:ea typeface="ＭＳ Ｐゴシック"/>
              </a:rPr>
              <a:t>: </a:t>
            </a:r>
            <a:r>
              <a:rPr b="0" lang="it-IT" sz="2000" spc="-1" strike="noStrike" u="sng">
                <a:solidFill>
                  <a:srgbClr val="ffffff"/>
                </a:solidFill>
                <a:uFillTx/>
                <a:latin typeface="Times New Roman"/>
                <a:ea typeface="ＭＳ Ｐゴシック"/>
              </a:rPr>
              <a:t>hundreds of samples can be anakyzes in one day</a:t>
            </a:r>
            <a:endParaRPr b="0" lang="it-IT" sz="2000" spc="-1" strike="noStrike">
              <a:latin typeface="Arial"/>
            </a:endParaRPr>
          </a:p>
          <a:p>
            <a:pPr>
              <a:lnSpc>
                <a:spcPct val="100000"/>
              </a:lnSpc>
            </a:pPr>
            <a:endParaRPr b="0" lang="it-IT" sz="2000" spc="-1" strike="noStrike">
              <a:latin typeface="Arial"/>
            </a:endParaRPr>
          </a:p>
          <a:p>
            <a:pPr marL="216000" indent="-215640">
              <a:lnSpc>
                <a:spcPct val="100000"/>
              </a:lnSpc>
              <a:buClr>
                <a:srgbClr val="92d050"/>
              </a:buClr>
              <a:buFont typeface="Wingdings" charset="2"/>
              <a:buChar char=""/>
            </a:pPr>
            <a:r>
              <a:rPr b="1" lang="it-IT" sz="2000" spc="-1" strike="noStrike">
                <a:solidFill>
                  <a:srgbClr val="92d050"/>
                </a:solidFill>
                <a:latin typeface="Times New Roman"/>
                <a:ea typeface="ＭＳ Ｐゴシック"/>
              </a:rPr>
              <a:t>it is possible to analyze samples with very low mass </a:t>
            </a:r>
            <a:r>
              <a:rPr b="0" lang="it-IT" sz="2000" spc="-1" strike="noStrike">
                <a:solidFill>
                  <a:srgbClr val="ffffff"/>
                </a:solidFill>
                <a:latin typeface="Times New Roman"/>
                <a:ea typeface="ＭＳ Ｐゴシック"/>
              </a:rPr>
              <a:t>: samples collected with high time resolution (e.g. 1 hour instead of 24 hours)</a:t>
            </a:r>
            <a:endParaRPr b="0" lang="it-IT" sz="2000" spc="-1" strike="noStrike">
              <a:latin typeface="Arial"/>
            </a:endParaRPr>
          </a:p>
          <a:p>
            <a:pPr>
              <a:lnSpc>
                <a:spcPct val="100000"/>
              </a:lnSpc>
            </a:pPr>
            <a:endParaRPr b="0" lang="it-IT" sz="2000" spc="-1" strike="noStrike">
              <a:latin typeface="Arial"/>
            </a:endParaRPr>
          </a:p>
          <a:p>
            <a:pPr marL="216000" indent="-215640">
              <a:lnSpc>
                <a:spcPct val="100000"/>
              </a:lnSpc>
              <a:buClr>
                <a:srgbClr val="ffffff"/>
              </a:buClr>
              <a:buFont typeface="Wingdings" charset="2"/>
              <a:buChar char=""/>
            </a:pPr>
            <a:r>
              <a:rPr b="0" lang="it-IT" sz="2000" spc="-1" strike="noStrike">
                <a:solidFill>
                  <a:srgbClr val="ffffff"/>
                </a:solidFill>
                <a:latin typeface="Times New Roman"/>
                <a:ea typeface="ＭＳ Ｐゴシック"/>
              </a:rPr>
              <a:t> </a:t>
            </a:r>
            <a:r>
              <a:rPr b="1" lang="it-IT" sz="2000" spc="-1" strike="noStrike">
                <a:solidFill>
                  <a:srgbClr val="92d050"/>
                </a:solidFill>
                <a:latin typeface="Times New Roman"/>
                <a:ea typeface="ＭＳ Ｐゴシック"/>
              </a:rPr>
              <a:t>Detection of all soil related elements</a:t>
            </a:r>
            <a:r>
              <a:rPr b="0" lang="it-IT" sz="2000" spc="-1" strike="noStrike">
                <a:solidFill>
                  <a:srgbClr val="ffffff"/>
                </a:solidFill>
                <a:latin typeface="Times New Roman"/>
                <a:ea typeface="ＭＳ Ｐゴシック"/>
              </a:rPr>
              <a:t>: study of Saharan dust episodes</a:t>
            </a:r>
            <a:endParaRPr b="0" lang="it-IT" sz="2000" spc="-1" strike="noStrike">
              <a:latin typeface="Arial"/>
            </a:endParaRPr>
          </a:p>
          <a:p>
            <a:pPr>
              <a:lnSpc>
                <a:spcPct val="100000"/>
              </a:lnSpc>
            </a:pPr>
            <a:r>
              <a:rPr b="0" lang="it-IT" sz="2000" spc="-1" strike="noStrike">
                <a:solidFill>
                  <a:srgbClr val="ffffff"/>
                </a:solidFill>
                <a:latin typeface="Times New Roman"/>
                <a:ea typeface="ＭＳ Ｐゴシック"/>
              </a:rPr>
              <a:t>  </a:t>
            </a:r>
            <a:endParaRPr b="0" lang="it-IT" sz="2000" spc="-1" strike="noStrike">
              <a:latin typeface="Arial"/>
            </a:endParaRPr>
          </a:p>
          <a:p>
            <a:pPr marL="216000" indent="-215640">
              <a:lnSpc>
                <a:spcPct val="100000"/>
              </a:lnSpc>
              <a:buClr>
                <a:srgbClr val="ffffff"/>
              </a:buClr>
              <a:buFont typeface="Wingdings" charset="2"/>
              <a:buChar char=""/>
            </a:pPr>
            <a:r>
              <a:rPr b="0" lang="it-IT" sz="2000" spc="-1" strike="noStrike">
                <a:solidFill>
                  <a:srgbClr val="ffffff"/>
                </a:solidFill>
                <a:latin typeface="Times New Roman"/>
                <a:ea typeface="ＭＳ Ｐゴシック"/>
              </a:rPr>
              <a:t> </a:t>
            </a:r>
            <a:r>
              <a:rPr b="1" lang="it-IT" sz="2000" spc="-1" strike="noStrike">
                <a:solidFill>
                  <a:srgbClr val="0000ff"/>
                </a:solidFill>
                <a:latin typeface="Times New Roman"/>
                <a:ea typeface="ＭＳ Ｐゴシック"/>
              </a:rPr>
              <a:t>No sample pre-tratment</a:t>
            </a:r>
            <a:r>
              <a:rPr b="0" lang="it-IT" sz="2000" spc="-1" strike="noStrike">
                <a:solidFill>
                  <a:srgbClr val="0000ff"/>
                </a:solidFill>
                <a:latin typeface="Times New Roman"/>
                <a:ea typeface="ＭＳ Ｐゴシック"/>
              </a:rPr>
              <a:t>: it is important when sample with very low mass must be analyzed and therefore any contamination is dramatic  (e.g mineral aerosol in polar ice cores for paleoclimatic studies)</a:t>
            </a:r>
            <a:endParaRPr b="0" lang="it-IT" sz="2000" spc="-1" strike="noStrike">
              <a:latin typeface="Arial"/>
            </a:endParaRPr>
          </a:p>
          <a:p>
            <a:pPr>
              <a:lnSpc>
                <a:spcPct val="100000"/>
              </a:lnSpc>
            </a:pPr>
            <a:r>
              <a:rPr b="0" lang="it-IT" sz="2000" spc="-1" strike="noStrike">
                <a:solidFill>
                  <a:srgbClr val="ffffff"/>
                </a:solidFill>
                <a:latin typeface="Arial"/>
                <a:ea typeface="ＭＳ Ｐゴシック"/>
              </a:rPr>
              <a:t> </a:t>
            </a:r>
            <a:endParaRPr b="0" lang="it-IT" sz="2000" spc="-1" strike="noStrike">
              <a:latin typeface="Arial"/>
            </a:endParaRPr>
          </a:p>
        </p:txBody>
      </p:sp>
    </p:spTree>
  </p:cSld>
  <p:transition>
    <p:fade/>
  </p:transition>
  <p:timing>
    <p:tnLst>
      <p:par>
        <p:cTn id="282" dur="indefinite" restart="never" nodeType="tmRoot">
          <p:childTnLst>
            <p:seq>
              <p:cTn id="283" dur="indefinite" nodeType="mainSeq"/>
              <p:prevCondLst>
                <p:cond delay="0" evt="onPrev">
                  <p:tgtEl>
                    <p:sldTgt/>
                  </p:tgtEl>
                </p:cond>
              </p:prevCondLst>
              <p:nextCondLst>
                <p:cond delay="0" evt="onNext">
                  <p:tgtEl>
                    <p:sldTgt/>
                  </p:tgtEl>
                </p:cond>
              </p:nextCondLst>
            </p:seq>
          </p:childTnLst>
        </p:cTn>
      </p:par>
    </p:tnLst>
  </p:timing>
</p:sld>
</file>

<file path=ppt/slides/slide1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112" name="CustomShape 1"/>
          <p:cNvSpPr/>
          <p:nvPr/>
        </p:nvSpPr>
        <p:spPr>
          <a:xfrm>
            <a:off x="76320" y="76320"/>
            <a:ext cx="8991000" cy="9136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400" spc="-1" strike="noStrike">
                <a:solidFill>
                  <a:srgbClr val="ffff00"/>
                </a:solidFill>
                <a:latin typeface="Arial"/>
                <a:ea typeface="ＭＳ Ｐゴシック"/>
              </a:rPr>
              <a:t>Paleoclimate research in Antartica</a:t>
            </a:r>
            <a:endParaRPr b="0" lang="it-IT" sz="4400" spc="-1" strike="noStrike">
              <a:latin typeface="Arial"/>
            </a:endParaRPr>
          </a:p>
        </p:txBody>
      </p:sp>
      <p:sp>
        <p:nvSpPr>
          <p:cNvPr id="4113" name="CustomShape 2"/>
          <p:cNvSpPr/>
          <p:nvPr/>
        </p:nvSpPr>
        <p:spPr>
          <a:xfrm>
            <a:off x="228600" y="1066680"/>
            <a:ext cx="8686080" cy="3610800"/>
          </a:xfrm>
          <a:prstGeom prst="rect">
            <a:avLst/>
          </a:prstGeom>
          <a:noFill/>
          <a:ln>
            <a:noFill/>
          </a:ln>
        </p:spPr>
        <p:style>
          <a:lnRef idx="0"/>
          <a:fillRef idx="0"/>
          <a:effectRef idx="0"/>
          <a:fontRef idx="minor"/>
        </p:style>
        <p:txBody>
          <a:bodyPr lIns="90000" rIns="90000" tIns="45000" bIns="45000">
            <a:noAutofit/>
          </a:bodyPr>
          <a:p>
            <a:pPr marL="343080" indent="-342360">
              <a:lnSpc>
                <a:spcPct val="120000"/>
              </a:lnSpc>
              <a:spcBef>
                <a:spcPts val="360"/>
              </a:spcBef>
              <a:spcAft>
                <a:spcPts val="360"/>
              </a:spcAft>
              <a:buClr>
                <a:srgbClr val="ffffff"/>
              </a:buClr>
              <a:buFont typeface="Symbol"/>
              <a:buChar char=""/>
            </a:pPr>
            <a:r>
              <a:rPr b="1" lang="it-IT" sz="1800" spc="-1" strike="noStrike">
                <a:solidFill>
                  <a:srgbClr val="ffffff"/>
                </a:solidFill>
                <a:latin typeface="Arial"/>
                <a:ea typeface="ＭＳ Ｐゴシック"/>
              </a:rPr>
              <a:t>Insoluble </a:t>
            </a:r>
            <a:r>
              <a:rPr b="1" lang="it-IT" sz="1800" spc="-1" strike="noStrike" u="sng">
                <a:solidFill>
                  <a:srgbClr val="ffffff"/>
                </a:solidFill>
                <a:uFillTx/>
                <a:latin typeface="Arial"/>
                <a:ea typeface="ＭＳ Ｐゴシック"/>
              </a:rPr>
              <a:t>mineral aerosol</a:t>
            </a:r>
            <a:r>
              <a:rPr b="1" lang="it-IT" sz="1800" spc="-1" strike="noStrike">
                <a:solidFill>
                  <a:srgbClr val="ffffff"/>
                </a:solidFill>
                <a:latin typeface="Arial"/>
                <a:ea typeface="ＭＳ Ｐゴシック"/>
              </a:rPr>
              <a:t> (dust) deflated from continental surfaces is an important player in Earth’s climate by its influence on the Earth-Atmosphere radiative budget. </a:t>
            </a:r>
            <a:endParaRPr b="0" lang="it-IT" sz="1800" spc="-1" strike="noStrike">
              <a:latin typeface="Arial"/>
            </a:endParaRPr>
          </a:p>
          <a:p>
            <a:pPr marL="343080" indent="-342360">
              <a:lnSpc>
                <a:spcPct val="120000"/>
              </a:lnSpc>
              <a:spcBef>
                <a:spcPts val="360"/>
              </a:spcBef>
              <a:spcAft>
                <a:spcPts val="360"/>
              </a:spcAft>
              <a:buClr>
                <a:srgbClr val="ffffff"/>
              </a:buClr>
              <a:buFont typeface="Symbol"/>
              <a:buChar char=""/>
            </a:pPr>
            <a:r>
              <a:rPr b="1" lang="it-IT" sz="1800" spc="-1" strike="noStrike">
                <a:solidFill>
                  <a:srgbClr val="ffffff"/>
                </a:solidFill>
                <a:latin typeface="Arial"/>
                <a:ea typeface="ＭＳ Ｐゴシック"/>
              </a:rPr>
              <a:t>Dust particles are deposited over Antarctica after long-range transport from desert and semi-desert continental areas, </a:t>
            </a:r>
            <a:r>
              <a:rPr b="1" lang="it-IT" sz="1800" spc="-1" strike="noStrike" u="sng">
                <a:solidFill>
                  <a:srgbClr val="ffffff"/>
                </a:solidFill>
                <a:uFillTx/>
                <a:latin typeface="Arial"/>
                <a:ea typeface="ＭＳ Ｐゴシック"/>
              </a:rPr>
              <a:t>Potential Source Areas</a:t>
            </a:r>
            <a:r>
              <a:rPr b="1" lang="it-IT" sz="1800" spc="-1" strike="noStrike">
                <a:solidFill>
                  <a:srgbClr val="ffffff"/>
                </a:solidFill>
                <a:latin typeface="Arial"/>
                <a:ea typeface="ＭＳ Ｐゴシック"/>
              </a:rPr>
              <a:t> (PSAs), of the Southern Hemisphere (local sources are negligible).</a:t>
            </a:r>
            <a:endParaRPr b="0" lang="it-IT" sz="1800" spc="-1" strike="noStrike">
              <a:latin typeface="Arial"/>
            </a:endParaRPr>
          </a:p>
          <a:p>
            <a:pPr marL="343080" indent="-342360">
              <a:lnSpc>
                <a:spcPct val="120000"/>
              </a:lnSpc>
              <a:spcBef>
                <a:spcPts val="400"/>
              </a:spcBef>
              <a:spcAft>
                <a:spcPts val="400"/>
              </a:spcAft>
              <a:buClr>
                <a:srgbClr val="ffffff"/>
              </a:buClr>
              <a:buFont typeface="Symbol"/>
              <a:buChar char=""/>
            </a:pPr>
            <a:r>
              <a:rPr b="1" lang="it-IT" sz="1800" spc="-1" strike="noStrike">
                <a:solidFill>
                  <a:srgbClr val="ffffff"/>
                </a:solidFill>
                <a:latin typeface="Arial"/>
                <a:ea typeface="ＭＳ Ｐゴシック"/>
              </a:rPr>
              <a:t>The study of both </a:t>
            </a:r>
            <a:r>
              <a:rPr b="1" lang="it-IT" sz="1800" spc="-1" strike="noStrike" u="sng">
                <a:solidFill>
                  <a:srgbClr val="ffffff"/>
                </a:solidFill>
                <a:uFillTx/>
                <a:latin typeface="Arial"/>
                <a:ea typeface="ＭＳ Ｐゴシック"/>
              </a:rPr>
              <a:t>current-days and ice-core-archived</a:t>
            </a:r>
            <a:r>
              <a:rPr b="1" lang="it-IT" sz="1800" spc="-1" strike="noStrike">
                <a:solidFill>
                  <a:srgbClr val="ffffff"/>
                </a:solidFill>
                <a:latin typeface="Arial"/>
                <a:ea typeface="ＭＳ Ｐゴシック"/>
              </a:rPr>
              <a:t> (past) Antarctic mineral dust is extremely useful in recognising the main polar dust PSAs and, therefore, the present day and past </a:t>
            </a:r>
            <a:r>
              <a:rPr b="1" lang="it-IT" sz="1800" spc="-1" strike="noStrike" u="sng">
                <a:solidFill>
                  <a:srgbClr val="ffffff"/>
                </a:solidFill>
                <a:uFillTx/>
                <a:latin typeface="Arial"/>
                <a:ea typeface="ＭＳ Ｐゴシック"/>
              </a:rPr>
              <a:t>atmospheric dust pathways</a:t>
            </a:r>
            <a:r>
              <a:rPr b="1" lang="it-IT" sz="2000" spc="-1" strike="noStrike">
                <a:solidFill>
                  <a:srgbClr val="ffffff"/>
                </a:solidFill>
                <a:latin typeface="Arial"/>
                <a:ea typeface="ＭＳ Ｐゴシック"/>
              </a:rPr>
              <a:t> </a:t>
            </a:r>
            <a:endParaRPr b="0" lang="it-IT" sz="2000" spc="-1" strike="noStrike">
              <a:latin typeface="Arial"/>
            </a:endParaRPr>
          </a:p>
        </p:txBody>
      </p:sp>
      <p:sp>
        <p:nvSpPr>
          <p:cNvPr id="4114" name="CustomShape 3"/>
          <p:cNvSpPr/>
          <p:nvPr/>
        </p:nvSpPr>
        <p:spPr>
          <a:xfrm>
            <a:off x="685800" y="4724280"/>
            <a:ext cx="8000280" cy="1659960"/>
          </a:xfrm>
          <a:prstGeom prst="rect">
            <a:avLst/>
          </a:prstGeom>
          <a:solidFill>
            <a:srgbClr val="e8e8e8"/>
          </a:solidFill>
          <a:ln>
            <a:noFill/>
          </a:ln>
        </p:spPr>
        <p:style>
          <a:lnRef idx="0"/>
          <a:fillRef idx="0"/>
          <a:effectRef idx="0"/>
          <a:fontRef idx="minor"/>
        </p:style>
        <p:txBody>
          <a:bodyPr lIns="90000" rIns="90000" tIns="46800" bIns="46800">
            <a:spAutoFit/>
          </a:bodyPr>
          <a:p>
            <a:pPr marL="287280" indent="-286560" algn="just">
              <a:lnSpc>
                <a:spcPct val="100000"/>
              </a:lnSpc>
              <a:spcBef>
                <a:spcPts val="601"/>
              </a:spcBef>
              <a:buClr>
                <a:srgbClr val="333399"/>
              </a:buClr>
              <a:buFont typeface="Wingdings" charset="2"/>
              <a:buChar char=""/>
            </a:pPr>
            <a:r>
              <a:rPr b="0" lang="it-IT" sz="1800" spc="-1" strike="noStrike">
                <a:solidFill>
                  <a:srgbClr val="333399"/>
                </a:solidFill>
                <a:latin typeface="Arial"/>
                <a:ea typeface="ＭＳ Ｐゴシック"/>
              </a:rPr>
              <a:t>the </a:t>
            </a:r>
            <a:r>
              <a:rPr b="0" lang="it-IT" sz="1800" spc="-1" strike="noStrike" u="sng">
                <a:solidFill>
                  <a:srgbClr val="333399"/>
                </a:solidFill>
                <a:uFillTx/>
                <a:latin typeface="Arial"/>
                <a:ea typeface="ＭＳ Ｐゴシック"/>
              </a:rPr>
              <a:t>dust mass</a:t>
            </a:r>
            <a:r>
              <a:rPr b="0" lang="it-IT" sz="1800" spc="-1" strike="noStrike">
                <a:solidFill>
                  <a:srgbClr val="333399"/>
                </a:solidFill>
                <a:latin typeface="Arial"/>
                <a:ea typeface="ＭＳ Ｐゴシック"/>
              </a:rPr>
              <a:t> is used to infer past atmospheric dustiness, aridity at the source regions and en-route scavenging processes;</a:t>
            </a:r>
            <a:endParaRPr b="0" lang="it-IT" sz="1800" spc="-1" strike="noStrike">
              <a:latin typeface="Arial"/>
            </a:endParaRPr>
          </a:p>
          <a:p>
            <a:pPr marL="287280" indent="-286560" algn="just">
              <a:lnSpc>
                <a:spcPct val="120000"/>
              </a:lnSpc>
              <a:spcBef>
                <a:spcPts val="241"/>
              </a:spcBef>
              <a:spcAft>
                <a:spcPts val="241"/>
              </a:spcAft>
              <a:buClr>
                <a:srgbClr val="333399"/>
              </a:buClr>
              <a:buFont typeface="Wingdings" charset="2"/>
              <a:buChar char=""/>
            </a:pPr>
            <a:r>
              <a:rPr b="0" lang="it-IT" sz="1800" spc="-1" strike="noStrike">
                <a:solidFill>
                  <a:srgbClr val="333399"/>
                </a:solidFill>
                <a:latin typeface="Arial"/>
                <a:ea typeface="ＭＳ Ｐゴシック"/>
              </a:rPr>
              <a:t>the </a:t>
            </a:r>
            <a:r>
              <a:rPr b="0" lang="it-IT" sz="1800" spc="-1" strike="noStrike" u="sng">
                <a:solidFill>
                  <a:srgbClr val="333399"/>
                </a:solidFill>
                <a:uFillTx/>
                <a:latin typeface="Arial"/>
                <a:ea typeface="ＭＳ Ｐゴシック"/>
              </a:rPr>
              <a:t>dust isotopic and geochemical composition</a:t>
            </a:r>
            <a:r>
              <a:rPr b="0" lang="it-IT" sz="1800" spc="-1" strike="noStrike">
                <a:solidFill>
                  <a:srgbClr val="333399"/>
                </a:solidFill>
                <a:latin typeface="Arial"/>
                <a:ea typeface="ＭＳ Ｐゴシック"/>
              </a:rPr>
              <a:t> is used to infer dust source locations and to study the geochemical evolution, in turn linked to paleo-environmental conditions, of dust at the source.</a:t>
            </a:r>
            <a:endParaRPr b="0" lang="it-IT" sz="1800" spc="-1" strike="noStrike">
              <a:latin typeface="Arial"/>
            </a:endParaRPr>
          </a:p>
        </p:txBody>
      </p:sp>
    </p:spTree>
  </p:cSld>
  <p:transition>
    <p:fade/>
  </p:transition>
  <p:timing>
    <p:tnLst>
      <p:par>
        <p:cTn id="284" dur="indefinite" restart="never" nodeType="tmRoot">
          <p:childTnLst>
            <p:seq>
              <p:cTn id="285" dur="indefinite" nodeType="mainSeq"/>
              <p:prevCondLst>
                <p:cond delay="0" evt="onPrev">
                  <p:tgtEl>
                    <p:sldTgt/>
                  </p:tgtEl>
                </p:cond>
              </p:prevCondLst>
              <p:nextCondLst>
                <p:cond delay="0" evt="onNext">
                  <p:tgtEl>
                    <p:sldTgt/>
                  </p:tgtEl>
                </p:cond>
              </p:nextCondLst>
            </p:seq>
          </p:childTnLst>
        </p:cTn>
      </p:par>
    </p:tnLst>
  </p:timing>
</p:sld>
</file>

<file path=ppt/slides/slide1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15" name="Picture 2" descr=""/>
          <p:cNvPicPr/>
          <p:nvPr/>
        </p:nvPicPr>
        <p:blipFill>
          <a:blip r:embed="rId1"/>
          <a:stretch/>
        </p:blipFill>
        <p:spPr>
          <a:xfrm>
            <a:off x="6858000" y="1003320"/>
            <a:ext cx="2056680" cy="1691640"/>
          </a:xfrm>
          <a:prstGeom prst="rect">
            <a:avLst/>
          </a:prstGeom>
          <a:ln>
            <a:noFill/>
          </a:ln>
        </p:spPr>
      </p:pic>
      <p:sp>
        <p:nvSpPr>
          <p:cNvPr id="4116" name="CustomShape 1"/>
          <p:cNvSpPr/>
          <p:nvPr/>
        </p:nvSpPr>
        <p:spPr>
          <a:xfrm>
            <a:off x="-57240" y="369720"/>
            <a:ext cx="8228880" cy="82620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3600" spc="-1" strike="noStrike">
                <a:solidFill>
                  <a:srgbClr val="ffff00"/>
                </a:solidFill>
                <a:latin typeface="Arial"/>
                <a:ea typeface="ＭＳ Ｐゴシック"/>
              </a:rPr>
              <a:t>Ice core samples</a:t>
            </a:r>
            <a:endParaRPr b="0" lang="it-IT" sz="3600" spc="-1" strike="noStrike">
              <a:latin typeface="Arial"/>
            </a:endParaRPr>
          </a:p>
        </p:txBody>
      </p:sp>
      <p:sp>
        <p:nvSpPr>
          <p:cNvPr id="4117" name="CustomShape 2"/>
          <p:cNvSpPr/>
          <p:nvPr/>
        </p:nvSpPr>
        <p:spPr>
          <a:xfrm>
            <a:off x="152280" y="1079640"/>
            <a:ext cx="6628680" cy="1928160"/>
          </a:xfrm>
          <a:prstGeom prst="rect">
            <a:avLst/>
          </a:prstGeom>
          <a:noFill/>
          <a:ln>
            <a:noFill/>
          </a:ln>
        </p:spPr>
        <p:style>
          <a:lnRef idx="0"/>
          <a:fillRef idx="0"/>
          <a:effectRef idx="0"/>
          <a:fontRef idx="minor"/>
        </p:style>
        <p:txBody>
          <a:bodyPr lIns="90000" rIns="90000" tIns="45000" bIns="45000">
            <a:noAutofit/>
          </a:bodyPr>
          <a:p>
            <a:pPr marL="343080" indent="-342360">
              <a:lnSpc>
                <a:spcPct val="90000"/>
              </a:lnSpc>
              <a:spcBef>
                <a:spcPts val="320"/>
              </a:spcBef>
              <a:buClr>
                <a:srgbClr val="ffffff"/>
              </a:buClr>
              <a:buFont typeface="Symbol"/>
              <a:buChar char=""/>
            </a:pPr>
            <a:r>
              <a:rPr b="0" lang="it-IT" sz="1600" spc="-1" strike="noStrike">
                <a:solidFill>
                  <a:srgbClr val="ffffff"/>
                </a:solidFill>
                <a:latin typeface="Arial"/>
                <a:ea typeface="ＭＳ Ｐゴシック"/>
              </a:rPr>
              <a:t>Polar ice cores are extensive archives of records of past atmospheric compositions, allowing paleoclimate research. </a:t>
            </a:r>
            <a:endParaRPr b="0" lang="it-IT" sz="1600" spc="-1" strike="noStrike">
              <a:latin typeface="Arial"/>
            </a:endParaRPr>
          </a:p>
          <a:p>
            <a:pPr marL="343080" indent="-342360">
              <a:lnSpc>
                <a:spcPct val="90000"/>
              </a:lnSpc>
              <a:spcBef>
                <a:spcPts val="320"/>
              </a:spcBef>
              <a:buClr>
                <a:srgbClr val="ffffff"/>
              </a:buClr>
              <a:buFont typeface="Symbol"/>
              <a:buChar char=""/>
            </a:pPr>
            <a:r>
              <a:rPr b="0" lang="it-IT" sz="1600" spc="-1" strike="noStrike">
                <a:solidFill>
                  <a:srgbClr val="ffffff"/>
                </a:solidFill>
                <a:latin typeface="Arial"/>
                <a:ea typeface="ＭＳ Ｐゴシック"/>
              </a:rPr>
              <a:t>Snow, accumulated layer by layer and gradually compressed into solid ice, contains traces of the gases and the aerosols being in the atmosphere at the deposition time. </a:t>
            </a:r>
            <a:endParaRPr b="0" lang="it-IT" sz="1600" spc="-1" strike="noStrike">
              <a:latin typeface="Arial"/>
            </a:endParaRPr>
          </a:p>
          <a:p>
            <a:pPr marL="343080" indent="-342360">
              <a:lnSpc>
                <a:spcPct val="90000"/>
              </a:lnSpc>
              <a:spcBef>
                <a:spcPts val="320"/>
              </a:spcBef>
              <a:buClr>
                <a:srgbClr val="ffffff"/>
              </a:buClr>
              <a:buFont typeface="Symbol"/>
              <a:buChar char=""/>
            </a:pPr>
            <a:r>
              <a:rPr b="0" lang="it-IT" sz="1600" spc="-1" strike="noStrike">
                <a:solidFill>
                  <a:srgbClr val="ffffff"/>
                </a:solidFill>
                <a:latin typeface="Arial"/>
                <a:ea typeface="ＭＳ Ｐゴシック"/>
              </a:rPr>
              <a:t>Dust: no post-depositional process.</a:t>
            </a:r>
            <a:endParaRPr b="0" lang="it-IT" sz="1600" spc="-1" strike="noStrike">
              <a:latin typeface="Arial"/>
            </a:endParaRPr>
          </a:p>
          <a:p>
            <a:pPr marL="343080" indent="-342360">
              <a:lnSpc>
                <a:spcPct val="90000"/>
              </a:lnSpc>
              <a:spcBef>
                <a:spcPts val="400"/>
              </a:spcBef>
            </a:pPr>
            <a:endParaRPr b="0" lang="it-IT" sz="1600" spc="-1" strike="noStrike">
              <a:latin typeface="Arial"/>
            </a:endParaRPr>
          </a:p>
        </p:txBody>
      </p:sp>
      <p:pic>
        <p:nvPicPr>
          <p:cNvPr id="4118" name="Picture 5" descr=""/>
          <p:cNvPicPr/>
          <p:nvPr/>
        </p:nvPicPr>
        <p:blipFill>
          <a:blip r:embed="rId2"/>
          <a:stretch/>
        </p:blipFill>
        <p:spPr>
          <a:xfrm>
            <a:off x="7391520" y="4432320"/>
            <a:ext cx="1046880" cy="1586880"/>
          </a:xfrm>
          <a:prstGeom prst="rect">
            <a:avLst/>
          </a:prstGeom>
          <a:ln>
            <a:noFill/>
          </a:ln>
        </p:spPr>
      </p:pic>
      <p:sp>
        <p:nvSpPr>
          <p:cNvPr id="4119" name="CustomShape 3"/>
          <p:cNvSpPr/>
          <p:nvPr/>
        </p:nvSpPr>
        <p:spPr>
          <a:xfrm>
            <a:off x="2514600" y="2895480"/>
            <a:ext cx="6323760" cy="1599480"/>
          </a:xfrm>
          <a:prstGeom prst="rect">
            <a:avLst/>
          </a:prstGeom>
          <a:noFill/>
          <a:ln>
            <a:noFill/>
          </a:ln>
        </p:spPr>
        <p:style>
          <a:lnRef idx="0"/>
          <a:fillRef idx="0"/>
          <a:effectRef idx="0"/>
          <a:fontRef idx="minor"/>
        </p:style>
        <p:txBody>
          <a:bodyPr lIns="90000" rIns="90000" tIns="45000" bIns="45000">
            <a:noAutofit/>
          </a:bodyPr>
          <a:p>
            <a:pPr marL="343080" indent="-342360">
              <a:lnSpc>
                <a:spcPct val="100000"/>
              </a:lnSpc>
              <a:spcBef>
                <a:spcPts val="241"/>
              </a:spcBef>
            </a:pPr>
            <a:r>
              <a:rPr b="0" lang="it-IT" sz="1800" spc="-1" strike="noStrike">
                <a:solidFill>
                  <a:srgbClr val="ffffff"/>
                </a:solidFill>
                <a:latin typeface="Arial"/>
                <a:ea typeface="ＭＳ Ｐゴシック"/>
              </a:rPr>
              <a:t>Samples from the ice core drilled at Dome C in the framework of the EPICA* project (European Project for Ice Coring in Antarctica), spanning the last 800 kyr. Analysed samples regarded the main cold events of the last 220 kyr. </a:t>
            </a:r>
            <a:endParaRPr b="0" lang="it-IT" sz="1800" spc="-1" strike="noStrike">
              <a:latin typeface="Arial"/>
            </a:endParaRPr>
          </a:p>
        </p:txBody>
      </p:sp>
      <p:grpSp>
        <p:nvGrpSpPr>
          <p:cNvPr id="4120" name="Group 4"/>
          <p:cNvGrpSpPr/>
          <p:nvPr/>
        </p:nvGrpSpPr>
        <p:grpSpPr>
          <a:xfrm>
            <a:off x="457200" y="3137040"/>
            <a:ext cx="2361600" cy="2804400"/>
            <a:chOff x="457200" y="3137040"/>
            <a:chExt cx="2361600" cy="2804400"/>
          </a:xfrm>
        </p:grpSpPr>
        <p:grpSp>
          <p:nvGrpSpPr>
            <p:cNvPr id="4121" name="Group 5"/>
            <p:cNvGrpSpPr/>
            <p:nvPr/>
          </p:nvGrpSpPr>
          <p:grpSpPr>
            <a:xfrm>
              <a:off x="514440" y="3137040"/>
              <a:ext cx="2304360" cy="2157480"/>
              <a:chOff x="514440" y="3137040"/>
              <a:chExt cx="2304360" cy="2157480"/>
            </a:xfrm>
          </p:grpSpPr>
          <p:pic>
            <p:nvPicPr>
              <p:cNvPr id="4122" name="Picture 9" descr=""/>
              <p:cNvPicPr/>
              <p:nvPr/>
            </p:nvPicPr>
            <p:blipFill>
              <a:blip r:embed="rId3"/>
              <a:stretch/>
            </p:blipFill>
            <p:spPr>
              <a:xfrm>
                <a:off x="514440" y="3137040"/>
                <a:ext cx="2304360" cy="2157480"/>
              </a:xfrm>
              <a:prstGeom prst="rect">
                <a:avLst/>
              </a:prstGeom>
              <a:ln>
                <a:noFill/>
              </a:ln>
            </p:spPr>
          </p:pic>
          <p:sp>
            <p:nvSpPr>
              <p:cNvPr id="4123" name="CustomShape 6"/>
              <p:cNvSpPr/>
              <p:nvPr/>
            </p:nvSpPr>
            <p:spPr>
              <a:xfrm>
                <a:off x="1877760" y="4368240"/>
                <a:ext cx="31680" cy="32760"/>
              </a:xfrm>
              <a:prstGeom prst="ellipse">
                <a:avLst/>
              </a:prstGeom>
              <a:solidFill>
                <a:srgbClr val="ff6600"/>
              </a:solidFill>
              <a:ln w="9360">
                <a:solidFill>
                  <a:schemeClr val="tx1"/>
                </a:solidFill>
                <a:round/>
              </a:ln>
            </p:spPr>
            <p:style>
              <a:lnRef idx="0"/>
              <a:fillRef idx="0"/>
              <a:effectRef idx="0"/>
              <a:fontRef idx="minor"/>
            </p:style>
          </p:sp>
        </p:grpSp>
        <p:pic>
          <p:nvPicPr>
            <p:cNvPr id="4124" name="Picture 11" descr=""/>
            <p:cNvPicPr/>
            <p:nvPr/>
          </p:nvPicPr>
          <p:blipFill>
            <a:blip r:embed="rId4"/>
            <a:srcRect l="4252" t="0" r="2211" b="21435"/>
            <a:stretch/>
          </p:blipFill>
          <p:spPr>
            <a:xfrm>
              <a:off x="923760" y="4918680"/>
              <a:ext cx="978840" cy="501840"/>
            </a:xfrm>
            <a:prstGeom prst="rect">
              <a:avLst/>
            </a:prstGeom>
            <a:ln>
              <a:noFill/>
            </a:ln>
          </p:spPr>
        </p:pic>
        <p:sp>
          <p:nvSpPr>
            <p:cNvPr id="4125" name="CustomShape 7"/>
            <p:cNvSpPr/>
            <p:nvPr/>
          </p:nvSpPr>
          <p:spPr>
            <a:xfrm>
              <a:off x="457200" y="5376240"/>
              <a:ext cx="1915560" cy="565200"/>
            </a:xfrm>
            <a:prstGeom prst="rect">
              <a:avLst/>
            </a:prstGeom>
            <a:noFill/>
            <a:ln>
              <a:noFill/>
            </a:ln>
          </p:spPr>
          <p:style>
            <a:lnRef idx="0"/>
            <a:fillRef idx="0"/>
            <a:effectRef idx="0"/>
            <a:fontRef idx="minor"/>
          </p:style>
          <p:txBody>
            <a:bodyPr lIns="78480" rIns="78480" tIns="39240" bIns="39240">
              <a:spAutoFit/>
            </a:bodyPr>
            <a:p>
              <a:pPr algn="ctr">
                <a:lnSpc>
                  <a:spcPct val="100000"/>
                </a:lnSpc>
              </a:pPr>
              <a:r>
                <a:rPr b="0" i="1" lang="it-IT" sz="1600" spc="-1" strike="noStrike">
                  <a:solidFill>
                    <a:srgbClr val="ffffff"/>
                  </a:solidFill>
                  <a:latin typeface="Arial"/>
                  <a:ea typeface="ＭＳ Ｐゴシック"/>
                </a:rPr>
                <a:t>Dome C, Concordia Station</a:t>
              </a:r>
              <a:endParaRPr b="0" lang="it-IT" sz="1600" spc="-1" strike="noStrike">
                <a:latin typeface="Arial"/>
              </a:endParaRPr>
            </a:p>
          </p:txBody>
        </p:sp>
        <p:sp>
          <p:nvSpPr>
            <p:cNvPr id="4126" name="CustomShape 8"/>
            <p:cNvSpPr/>
            <p:nvPr/>
          </p:nvSpPr>
          <p:spPr>
            <a:xfrm>
              <a:off x="969840" y="4408560"/>
              <a:ext cx="883440" cy="516960"/>
            </a:xfrm>
            <a:custGeom>
              <a:avLst/>
              <a:gdLst/>
              <a:ahLst/>
              <a:rect l="l" t="t" r="r" b="b"/>
              <a:pathLst>
                <a:path w="952" h="544">
                  <a:moveTo>
                    <a:pt x="0" y="544"/>
                  </a:moveTo>
                  <a:lnTo>
                    <a:pt x="952" y="0"/>
                  </a:lnTo>
                </a:path>
              </a:pathLst>
            </a:custGeom>
            <a:noFill/>
            <a:ln w="12600">
              <a:solidFill>
                <a:srgbClr val="ff8000"/>
              </a:solidFill>
              <a:round/>
            </a:ln>
          </p:spPr>
          <p:style>
            <a:lnRef idx="0"/>
            <a:fillRef idx="0"/>
            <a:effectRef idx="0"/>
            <a:fontRef idx="minor"/>
          </p:style>
        </p:sp>
        <p:sp>
          <p:nvSpPr>
            <p:cNvPr id="4127" name="CustomShape 9"/>
            <p:cNvSpPr/>
            <p:nvPr/>
          </p:nvSpPr>
          <p:spPr>
            <a:xfrm>
              <a:off x="1854360" y="4423680"/>
              <a:ext cx="35640" cy="616320"/>
            </a:xfrm>
            <a:custGeom>
              <a:avLst/>
              <a:gdLst/>
              <a:ahLst/>
              <a:rect l="l" t="t" r="r" b="b"/>
              <a:pathLst>
                <a:path w="40" h="648">
                  <a:moveTo>
                    <a:pt x="0" y="648"/>
                  </a:moveTo>
                  <a:lnTo>
                    <a:pt x="40" y="0"/>
                  </a:lnTo>
                </a:path>
              </a:pathLst>
            </a:custGeom>
            <a:noFill/>
            <a:ln w="12600">
              <a:solidFill>
                <a:srgbClr val="ff8000"/>
              </a:solidFill>
              <a:round/>
            </a:ln>
          </p:spPr>
          <p:style>
            <a:lnRef idx="0"/>
            <a:fillRef idx="0"/>
            <a:effectRef idx="0"/>
            <a:fontRef idx="minor"/>
          </p:style>
        </p:sp>
      </p:grpSp>
      <p:sp>
        <p:nvSpPr>
          <p:cNvPr id="4128" name="CustomShape 10"/>
          <p:cNvSpPr/>
          <p:nvPr/>
        </p:nvSpPr>
        <p:spPr>
          <a:xfrm>
            <a:off x="0" y="6324480"/>
            <a:ext cx="4571280" cy="608760"/>
          </a:xfrm>
          <a:prstGeom prst="rect">
            <a:avLst/>
          </a:prstGeom>
          <a:noFill/>
          <a:ln>
            <a:noFill/>
          </a:ln>
        </p:spPr>
        <p:style>
          <a:lnRef idx="0"/>
          <a:fillRef idx="0"/>
          <a:effectRef idx="0"/>
          <a:fontRef idx="minor"/>
        </p:style>
        <p:txBody>
          <a:bodyPr lIns="90000" rIns="90000" tIns="45000" bIns="45000">
            <a:noAutofit/>
          </a:bodyPr>
          <a:p>
            <a:pPr marL="343080" indent="-342360" algn="ctr">
              <a:lnSpc>
                <a:spcPct val="80000"/>
              </a:lnSpc>
              <a:spcBef>
                <a:spcPts val="281"/>
              </a:spcBef>
            </a:pPr>
            <a:r>
              <a:rPr b="0" i="1" lang="it-IT" sz="1400" spc="-1" strike="noStrike">
                <a:solidFill>
                  <a:srgbClr val="ffffff"/>
                </a:solidFill>
                <a:latin typeface="Arial"/>
                <a:ea typeface="ＭＳ Ｐゴシック"/>
              </a:rPr>
              <a:t>* EPICA community members, Nature 429 (2004), 623</a:t>
            </a:r>
            <a:endParaRPr b="0" lang="it-IT" sz="1400" spc="-1" strike="noStrike">
              <a:latin typeface="Arial"/>
            </a:endParaRPr>
          </a:p>
          <a:p>
            <a:pPr marL="343080" indent="-342360" algn="ctr">
              <a:lnSpc>
                <a:spcPct val="80000"/>
              </a:lnSpc>
              <a:spcBef>
                <a:spcPts val="281"/>
              </a:spcBef>
            </a:pPr>
            <a:r>
              <a:rPr b="0" i="1" lang="it-IT" sz="1400" spc="-1" strike="noStrike">
                <a:solidFill>
                  <a:srgbClr val="ffffff"/>
                </a:solidFill>
                <a:latin typeface="Arial"/>
                <a:ea typeface="ＭＳ Ｐゴシック"/>
              </a:rPr>
              <a:t>   </a:t>
            </a:r>
            <a:r>
              <a:rPr b="0" i="1" lang="it-IT" sz="1400" spc="-1" strike="noStrike">
                <a:solidFill>
                  <a:srgbClr val="ffffff"/>
                </a:solidFill>
                <a:latin typeface="Arial"/>
                <a:ea typeface="ＭＳ Ｐゴシック"/>
              </a:rPr>
              <a:t>EPICA community members, Nature 444 (2006), 195</a:t>
            </a:r>
            <a:endParaRPr b="0" lang="it-IT" sz="1400" spc="-1" strike="noStrike">
              <a:latin typeface="Arial"/>
            </a:endParaRPr>
          </a:p>
        </p:txBody>
      </p:sp>
      <p:sp>
        <p:nvSpPr>
          <p:cNvPr id="4129" name="CustomShape 11"/>
          <p:cNvSpPr/>
          <p:nvPr/>
        </p:nvSpPr>
        <p:spPr>
          <a:xfrm>
            <a:off x="3352680" y="4495680"/>
            <a:ext cx="4190400" cy="1495800"/>
          </a:xfrm>
          <a:prstGeom prst="rect">
            <a:avLst/>
          </a:prstGeom>
          <a:noFill/>
          <a:ln>
            <a:noFill/>
          </a:ln>
        </p:spPr>
        <p:style>
          <a:lnRef idx="0"/>
          <a:fillRef idx="0"/>
          <a:effectRef idx="0"/>
          <a:fontRef idx="minor"/>
        </p:style>
        <p:txBody>
          <a:bodyPr lIns="90000" rIns="90000" tIns="46800" bIns="46800">
            <a:spAutoFit/>
          </a:bodyPr>
          <a:p>
            <a:pPr>
              <a:lnSpc>
                <a:spcPct val="100000"/>
              </a:lnSpc>
              <a:spcBef>
                <a:spcPts val="241"/>
              </a:spcBef>
            </a:pPr>
            <a:r>
              <a:rPr b="0" lang="it-IT" sz="1800" spc="-1" strike="noStrike">
                <a:solidFill>
                  <a:srgbClr val="ffffff"/>
                </a:solidFill>
                <a:latin typeface="Arial"/>
                <a:ea typeface="ＭＳ Ｐゴシック"/>
              </a:rPr>
              <a:t>Very low elemental concentrations: ng÷mg/kg of ice</a:t>
            </a:r>
            <a:endParaRPr b="0" lang="it-IT" sz="1800" spc="-1" strike="noStrike">
              <a:latin typeface="Arial"/>
            </a:endParaRPr>
          </a:p>
          <a:p>
            <a:pPr>
              <a:lnSpc>
                <a:spcPct val="100000"/>
              </a:lnSpc>
              <a:spcBef>
                <a:spcPts val="241"/>
              </a:spcBef>
            </a:pPr>
            <a:r>
              <a:rPr b="0" lang="it-IT" sz="1800" spc="-1" strike="noStrike">
                <a:solidFill>
                  <a:srgbClr val="ffffff"/>
                </a:solidFill>
                <a:latin typeface="Arial"/>
                <a:ea typeface="ＭＳ Ｐゴシック"/>
              </a:rPr>
              <a:t>Ice cores are melted and the liquid is filtered through Nuclepore</a:t>
            </a:r>
            <a:endParaRPr b="0" lang="it-IT" sz="1800" spc="-1" strike="noStrike">
              <a:latin typeface="Arial"/>
            </a:endParaRPr>
          </a:p>
          <a:p>
            <a:pPr>
              <a:lnSpc>
                <a:spcPct val="100000"/>
              </a:lnSpc>
            </a:pPr>
            <a:r>
              <a:rPr b="0" lang="it-IT" sz="1800" spc="-1" strike="noStrike">
                <a:solidFill>
                  <a:srgbClr val="ffffff"/>
                </a:solidFill>
                <a:latin typeface="Arial"/>
                <a:ea typeface="ＭＳ Ｐゴシック"/>
              </a:rPr>
              <a:t>membranes on a 1 cm</a:t>
            </a:r>
            <a:r>
              <a:rPr b="0" lang="it-IT" sz="1800" spc="-1" strike="noStrike" baseline="30000">
                <a:solidFill>
                  <a:srgbClr val="ffffff"/>
                </a:solidFill>
                <a:latin typeface="Arial"/>
                <a:ea typeface="ＭＳ Ｐゴシック"/>
              </a:rPr>
              <a:t>2</a:t>
            </a:r>
            <a:r>
              <a:rPr b="0" lang="it-IT" sz="1800" spc="-1" strike="noStrike">
                <a:solidFill>
                  <a:srgbClr val="ffffff"/>
                </a:solidFill>
                <a:latin typeface="Arial"/>
                <a:ea typeface="ＭＳ Ｐゴシック"/>
              </a:rPr>
              <a:t> area </a:t>
            </a:r>
            <a:endParaRPr b="0" lang="it-IT" sz="1800" spc="-1" strike="noStrike">
              <a:latin typeface="Arial"/>
            </a:endParaRPr>
          </a:p>
        </p:txBody>
      </p:sp>
      <p:sp>
        <p:nvSpPr>
          <p:cNvPr id="4130" name="CustomShape 12"/>
          <p:cNvSpPr/>
          <p:nvPr/>
        </p:nvSpPr>
        <p:spPr>
          <a:xfrm>
            <a:off x="-57240" y="-149400"/>
            <a:ext cx="8991000" cy="9136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3600" spc="-1" strike="noStrike">
                <a:solidFill>
                  <a:srgbClr val="ffff00"/>
                </a:solidFill>
                <a:latin typeface="Arial"/>
                <a:ea typeface="ＭＳ Ｐゴシック"/>
              </a:rPr>
              <a:t>Paleoclimate research in Antartica</a:t>
            </a:r>
            <a:endParaRPr b="0" lang="it-IT" sz="3600" spc="-1" strike="noStrike">
              <a:latin typeface="Arial"/>
            </a:endParaRPr>
          </a:p>
        </p:txBody>
      </p:sp>
    </p:spTree>
  </p:cSld>
  <p:transition>
    <p:fade/>
  </p:transition>
  <p:timing>
    <p:tnLst>
      <p:par>
        <p:cTn id="286" dur="indefinite" restart="never" nodeType="tmRoot">
          <p:childTnLst>
            <p:seq>
              <p:cTn id="287" dur="indefinite" nodeType="mainSeq"/>
              <p:prevCondLst>
                <p:cond delay="0" evt="onPrev">
                  <p:tgtEl>
                    <p:sldTgt/>
                  </p:tgtEl>
                </p:cond>
              </p:prevCondLst>
              <p:nextCondLst>
                <p:cond delay="0" evt="onNext">
                  <p:tgtEl>
                    <p:sldTgt/>
                  </p:tgtEl>
                </p:cond>
              </p:nextCondLst>
            </p:seq>
          </p:childTnLst>
        </p:cTn>
      </p:par>
    </p:tnLst>
  </p:timing>
</p:sld>
</file>

<file path=ppt/slides/slide1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1" name="CustomShape 1"/>
          <p:cNvSpPr/>
          <p:nvPr/>
        </p:nvSpPr>
        <p:spPr>
          <a:xfrm>
            <a:off x="0" y="228600"/>
            <a:ext cx="9143280" cy="5770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000" spc="-1" strike="noStrike">
                <a:solidFill>
                  <a:srgbClr val="ffffff"/>
                </a:solidFill>
                <a:latin typeface="Arial"/>
                <a:ea typeface="ＭＳ Ｐゴシック"/>
              </a:rPr>
              <a:t>PIXE measurements</a:t>
            </a:r>
            <a:endParaRPr b="0" lang="it-IT" sz="4000" spc="-1" strike="noStrike">
              <a:latin typeface="Arial"/>
            </a:endParaRPr>
          </a:p>
        </p:txBody>
      </p:sp>
      <p:grpSp>
        <p:nvGrpSpPr>
          <p:cNvPr id="4132" name="Group 2"/>
          <p:cNvGrpSpPr/>
          <p:nvPr/>
        </p:nvGrpSpPr>
        <p:grpSpPr>
          <a:xfrm>
            <a:off x="547560" y="3505320"/>
            <a:ext cx="2894760" cy="2437560"/>
            <a:chOff x="547560" y="3505320"/>
            <a:chExt cx="2894760" cy="2437560"/>
          </a:xfrm>
        </p:grpSpPr>
        <p:pic>
          <p:nvPicPr>
            <p:cNvPr id="4133" name="Picture 4" descr=""/>
            <p:cNvPicPr/>
            <p:nvPr/>
          </p:nvPicPr>
          <p:blipFill>
            <a:blip r:embed="rId1"/>
            <a:stretch/>
          </p:blipFill>
          <p:spPr>
            <a:xfrm>
              <a:off x="547560" y="3505320"/>
              <a:ext cx="2894760" cy="2437560"/>
            </a:xfrm>
            <a:prstGeom prst="rect">
              <a:avLst/>
            </a:prstGeom>
            <a:ln>
              <a:noFill/>
            </a:ln>
          </p:spPr>
        </p:pic>
        <p:sp>
          <p:nvSpPr>
            <p:cNvPr id="4134" name="CustomShape 3"/>
            <p:cNvSpPr/>
            <p:nvPr/>
          </p:nvSpPr>
          <p:spPr>
            <a:xfrm rot="21023400">
              <a:off x="1747800" y="4670280"/>
              <a:ext cx="281880" cy="688320"/>
            </a:xfrm>
            <a:prstGeom prst="ellipse">
              <a:avLst/>
            </a:prstGeom>
            <a:noFill/>
            <a:ln cap="rnd" w="38160">
              <a:solidFill>
                <a:srgbClr val="ffcc00"/>
              </a:solidFill>
              <a:custDash>
                <a:ds d="100000" sp="100000"/>
              </a:custDash>
              <a:round/>
            </a:ln>
          </p:spPr>
          <p:style>
            <a:lnRef idx="0"/>
            <a:fillRef idx="0"/>
            <a:effectRef idx="0"/>
            <a:fontRef idx="minor"/>
          </p:style>
        </p:sp>
      </p:grpSp>
      <p:sp>
        <p:nvSpPr>
          <p:cNvPr id="4135" name="CustomShape 4"/>
          <p:cNvSpPr/>
          <p:nvPr/>
        </p:nvSpPr>
        <p:spPr>
          <a:xfrm>
            <a:off x="3968640" y="3699000"/>
            <a:ext cx="4266360" cy="1904400"/>
          </a:xfrm>
          <a:prstGeom prst="rect">
            <a:avLst/>
          </a:prstGeom>
          <a:noFill/>
          <a:ln>
            <a:noFill/>
          </a:ln>
        </p:spPr>
        <p:style>
          <a:lnRef idx="0"/>
          <a:fillRef idx="0"/>
          <a:effectRef idx="0"/>
          <a:fontRef idx="minor"/>
        </p:style>
        <p:txBody>
          <a:bodyPr lIns="90000" rIns="90000" tIns="45000" bIns="45000">
            <a:noAutofit/>
          </a:bodyPr>
          <a:p>
            <a:pPr marL="343080" indent="-342360">
              <a:lnSpc>
                <a:spcPct val="90000"/>
              </a:lnSpc>
              <a:spcBef>
                <a:spcPts val="1080"/>
              </a:spcBef>
              <a:buClr>
                <a:srgbClr val="ffffff"/>
              </a:buClr>
              <a:buFont typeface="Symbol"/>
              <a:buChar char=""/>
            </a:pPr>
            <a:r>
              <a:rPr b="0" lang="it-IT" sz="1800" spc="-1" strike="noStrike">
                <a:solidFill>
                  <a:srgbClr val="ffffff"/>
                </a:solidFill>
                <a:latin typeface="Arial"/>
                <a:ea typeface="ＭＳ Ｐゴシック"/>
              </a:rPr>
              <a:t>Irradiation time per sample: ~1000 s.</a:t>
            </a:r>
            <a:endParaRPr b="0" lang="it-IT" sz="1800" spc="-1" strike="noStrike">
              <a:latin typeface="Arial"/>
            </a:endParaRPr>
          </a:p>
          <a:p>
            <a:pPr marL="343080" indent="-342360">
              <a:lnSpc>
                <a:spcPct val="90000"/>
              </a:lnSpc>
              <a:spcBef>
                <a:spcPts val="1080"/>
              </a:spcBef>
              <a:buClr>
                <a:srgbClr val="ffffff"/>
              </a:buClr>
              <a:buFont typeface="Symbol"/>
              <a:buChar char=""/>
            </a:pPr>
            <a:r>
              <a:rPr b="0" lang="it-IT" sz="1800" spc="-1" strike="noStrike">
                <a:solidFill>
                  <a:srgbClr val="ffffff"/>
                </a:solidFill>
                <a:latin typeface="Arial"/>
                <a:ea typeface="ＭＳ Ｐゴシック"/>
              </a:rPr>
              <a:t>Beam current: from 5 nA to 30 nA.</a:t>
            </a:r>
            <a:endParaRPr b="0" lang="it-IT" sz="1800" spc="-1" strike="noStrike">
              <a:latin typeface="Arial"/>
            </a:endParaRPr>
          </a:p>
          <a:p>
            <a:pPr marL="343080" indent="-342360">
              <a:lnSpc>
                <a:spcPct val="90000"/>
              </a:lnSpc>
              <a:spcBef>
                <a:spcPts val="1080"/>
              </a:spcBef>
              <a:buClr>
                <a:srgbClr val="ffffff"/>
              </a:buClr>
              <a:buFont typeface="Symbol"/>
              <a:buChar char=""/>
            </a:pPr>
            <a:r>
              <a:rPr b="0" lang="it-IT" sz="1800" spc="-1" strike="noStrike">
                <a:solidFill>
                  <a:srgbClr val="ffffff"/>
                </a:solidFill>
                <a:latin typeface="Arial"/>
                <a:ea typeface="ＭＳ Ｐゴシック"/>
              </a:rPr>
              <a:t>Beam collimated to 2x1 mm</a:t>
            </a:r>
            <a:r>
              <a:rPr b="0" lang="it-IT" sz="1800" spc="-1" strike="noStrike" baseline="30000">
                <a:solidFill>
                  <a:srgbClr val="ffffff"/>
                </a:solidFill>
                <a:latin typeface="Arial"/>
                <a:ea typeface="ＭＳ Ｐゴシック"/>
              </a:rPr>
              <a:t>2</a:t>
            </a:r>
            <a:r>
              <a:rPr b="0" lang="it-IT" sz="1800" spc="-1" strike="noStrike">
                <a:solidFill>
                  <a:srgbClr val="ffffff"/>
                </a:solidFill>
                <a:latin typeface="Arial"/>
                <a:ea typeface="ＭＳ Ｐゴシック"/>
              </a:rPr>
              <a:t>.</a:t>
            </a:r>
            <a:endParaRPr b="0" lang="it-IT" sz="1800" spc="-1" strike="noStrike">
              <a:latin typeface="Arial"/>
            </a:endParaRPr>
          </a:p>
          <a:p>
            <a:pPr marL="343080" indent="-342360">
              <a:lnSpc>
                <a:spcPct val="90000"/>
              </a:lnSpc>
              <a:spcBef>
                <a:spcPts val="1080"/>
              </a:spcBef>
              <a:buClr>
                <a:srgbClr val="ffffff"/>
              </a:buClr>
              <a:buFont typeface="Symbol"/>
              <a:buChar char=""/>
            </a:pPr>
            <a:r>
              <a:rPr b="0" lang="it-IT" sz="1800" spc="-1" strike="noStrike">
                <a:solidFill>
                  <a:srgbClr val="ffffff"/>
                </a:solidFill>
                <a:latin typeface="Arial"/>
                <a:ea typeface="ＭＳ Ｐゴシック"/>
              </a:rPr>
              <a:t>Target moved in front of the beam to scan all the deposit area</a:t>
            </a:r>
            <a:endParaRPr b="0" lang="it-IT" sz="1800" spc="-1" strike="noStrike">
              <a:latin typeface="Arial"/>
            </a:endParaRPr>
          </a:p>
        </p:txBody>
      </p:sp>
      <p:sp>
        <p:nvSpPr>
          <p:cNvPr id="4136" name="CustomShape 5"/>
          <p:cNvSpPr/>
          <p:nvPr/>
        </p:nvSpPr>
        <p:spPr>
          <a:xfrm>
            <a:off x="250920" y="1390680"/>
            <a:ext cx="8228880" cy="1612080"/>
          </a:xfrm>
          <a:prstGeom prst="rect">
            <a:avLst/>
          </a:prstGeom>
          <a:noFill/>
          <a:ln>
            <a:noFill/>
          </a:ln>
        </p:spPr>
        <p:style>
          <a:lnRef idx="0"/>
          <a:fillRef idx="0"/>
          <a:effectRef idx="0"/>
          <a:fontRef idx="minor"/>
        </p:style>
        <p:txBody>
          <a:bodyPr lIns="90000" rIns="90000" tIns="45000" bIns="45000">
            <a:noAutofit/>
          </a:bodyPr>
          <a:p>
            <a:pPr marL="343080" indent="-342360">
              <a:lnSpc>
                <a:spcPct val="90000"/>
              </a:lnSpc>
              <a:spcBef>
                <a:spcPts val="479"/>
              </a:spcBef>
              <a:buClr>
                <a:srgbClr val="ffffff"/>
              </a:buClr>
              <a:buFont typeface="Symbol"/>
              <a:buChar char=""/>
            </a:pPr>
            <a:r>
              <a:rPr b="0" lang="it-IT" sz="2400" spc="-1" strike="noStrike">
                <a:solidFill>
                  <a:srgbClr val="ffffff"/>
                </a:solidFill>
                <a:latin typeface="Arial"/>
                <a:ea typeface="ＭＳ Ｐゴシック"/>
              </a:rPr>
              <a:t>PIXE: a reliable tool for major and minor elements investigation of ice-core dust.</a:t>
            </a:r>
            <a:endParaRPr b="0" lang="it-IT" sz="2400" spc="-1" strike="noStrike">
              <a:latin typeface="Arial"/>
            </a:endParaRPr>
          </a:p>
          <a:p>
            <a:pPr marL="343080" indent="-342360">
              <a:lnSpc>
                <a:spcPct val="90000"/>
              </a:lnSpc>
              <a:spcBef>
                <a:spcPts val="479"/>
              </a:spcBef>
              <a:buClr>
                <a:srgbClr val="ffffff"/>
              </a:buClr>
              <a:buFont typeface="Symbol"/>
              <a:buChar char=""/>
            </a:pPr>
            <a:r>
              <a:rPr b="0" lang="it-IT" sz="2400" spc="-1" strike="noStrike">
                <a:solidFill>
                  <a:srgbClr val="ffffff"/>
                </a:solidFill>
                <a:latin typeface="Arial"/>
                <a:ea typeface="ＭＳ Ｐゴシック"/>
              </a:rPr>
              <a:t>After ice melting and filtering, no pre-treatment is required: contaminations are minimized!</a:t>
            </a:r>
            <a:endParaRPr b="0" lang="it-IT" sz="2400" spc="-1" strike="noStrike">
              <a:latin typeface="Arial"/>
            </a:endParaRPr>
          </a:p>
        </p:txBody>
      </p:sp>
    </p:spTree>
  </p:cSld>
  <p:transition>
    <p:fade/>
  </p:transition>
  <p:timing>
    <p:tnLst>
      <p:par>
        <p:cTn id="288" dur="indefinite" restart="never" nodeType="tmRoot">
          <p:childTnLst>
            <p:seq>
              <p:cTn id="289" dur="indefinite" nodeType="mainSeq"/>
              <p:prevCondLst>
                <p:cond delay="0" evt="onPrev">
                  <p:tgtEl>
                    <p:sldTgt/>
                  </p:tgtEl>
                </p:cond>
              </p:prevCondLst>
              <p:nextCondLst>
                <p:cond delay="0" evt="onNext">
                  <p:tgtEl>
                    <p:sldTgt/>
                  </p:tgtEl>
                </p:cond>
              </p:nextCondLst>
            </p:seq>
          </p:childTnLst>
        </p:cTn>
      </p:par>
    </p:tnLst>
  </p:timing>
</p:sld>
</file>

<file path=ppt/slides/slide1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137" name="Group 1"/>
          <p:cNvGrpSpPr/>
          <p:nvPr/>
        </p:nvGrpSpPr>
        <p:grpSpPr>
          <a:xfrm>
            <a:off x="0" y="762120"/>
            <a:ext cx="4266360" cy="2666160"/>
            <a:chOff x="0" y="762120"/>
            <a:chExt cx="4266360" cy="2666160"/>
          </a:xfrm>
        </p:grpSpPr>
        <p:grpSp>
          <p:nvGrpSpPr>
            <p:cNvPr id="4138" name="Group 2"/>
            <p:cNvGrpSpPr/>
            <p:nvPr/>
          </p:nvGrpSpPr>
          <p:grpSpPr>
            <a:xfrm>
              <a:off x="0" y="762120"/>
              <a:ext cx="4266360" cy="2666160"/>
              <a:chOff x="0" y="762120"/>
              <a:chExt cx="4266360" cy="2666160"/>
            </a:xfrm>
          </p:grpSpPr>
          <p:pic>
            <p:nvPicPr>
              <p:cNvPr id="4139" name="Picture 9" descr=""/>
              <p:cNvPicPr/>
              <p:nvPr/>
            </p:nvPicPr>
            <p:blipFill>
              <a:blip r:embed="rId1"/>
              <a:stretch/>
            </p:blipFill>
            <p:spPr>
              <a:xfrm>
                <a:off x="0" y="762120"/>
                <a:ext cx="4266360" cy="2666160"/>
              </a:xfrm>
              <a:prstGeom prst="rect">
                <a:avLst/>
              </a:prstGeom>
              <a:ln>
                <a:noFill/>
              </a:ln>
            </p:spPr>
          </p:pic>
          <p:sp>
            <p:nvSpPr>
              <p:cNvPr id="4140" name="CustomShape 3"/>
              <p:cNvSpPr/>
              <p:nvPr/>
            </p:nvSpPr>
            <p:spPr>
              <a:xfrm>
                <a:off x="1335240" y="3156480"/>
                <a:ext cx="1379160" cy="173520"/>
              </a:xfrm>
              <a:prstGeom prst="rect">
                <a:avLst/>
              </a:prstGeom>
              <a:solidFill>
                <a:schemeClr val="bg1"/>
              </a:solidFill>
              <a:ln>
                <a:noFill/>
              </a:ln>
            </p:spPr>
            <p:style>
              <a:lnRef idx="0"/>
              <a:fillRef idx="0"/>
              <a:effectRef idx="0"/>
              <a:fontRef idx="minor"/>
            </p:style>
            <p:txBody>
              <a:bodyPr lIns="90000" rIns="90000" tIns="10800" bIns="10800">
                <a:spAutoFit/>
              </a:bodyPr>
              <a:p>
                <a:pPr>
                  <a:lnSpc>
                    <a:spcPct val="100000"/>
                  </a:lnSpc>
                </a:pPr>
                <a:r>
                  <a:rPr b="0" lang="it-IT" sz="1000" spc="-1" strike="noStrike">
                    <a:solidFill>
                      <a:srgbClr val="000000"/>
                    </a:solidFill>
                    <a:latin typeface="Comic Sans MS"/>
                    <a:ea typeface="ＭＳ Ｐゴシック"/>
                  </a:rPr>
                  <a:t>Energy (keV)</a:t>
                </a:r>
                <a:endParaRPr b="0" lang="it-IT" sz="1000" spc="-1" strike="noStrike">
                  <a:latin typeface="Arial"/>
                </a:endParaRPr>
              </a:p>
            </p:txBody>
          </p:sp>
          <p:sp>
            <p:nvSpPr>
              <p:cNvPr id="4141" name="CustomShape 4"/>
              <p:cNvSpPr/>
              <p:nvPr/>
            </p:nvSpPr>
            <p:spPr>
              <a:xfrm rot="10800000">
                <a:off x="29880" y="1333080"/>
                <a:ext cx="185400" cy="1255680"/>
              </a:xfrm>
              <a:prstGeom prst="rect">
                <a:avLst/>
              </a:prstGeom>
              <a:solidFill>
                <a:schemeClr val="bg1"/>
              </a:solidFill>
              <a:ln>
                <a:noFill/>
              </a:ln>
            </p:spPr>
            <p:style>
              <a:lnRef idx="0"/>
              <a:fillRef idx="0"/>
              <a:effectRef idx="0"/>
              <a:fontRef idx="minor"/>
            </p:style>
            <p:txBody>
              <a:bodyPr lIns="18000" rIns="18000" tIns="10800" bIns="10800" vert="vert" rot="5400000">
                <a:noAutofit/>
              </a:bodyPr>
              <a:p>
                <a:pPr>
                  <a:lnSpc>
                    <a:spcPct val="100000"/>
                  </a:lnSpc>
                </a:pPr>
                <a:r>
                  <a:rPr b="0" lang="it-IT" sz="1000" spc="-1" strike="noStrike">
                    <a:solidFill>
                      <a:srgbClr val="000000"/>
                    </a:solidFill>
                    <a:latin typeface="Comic Sans MS"/>
                    <a:ea typeface="ＭＳ Ｐゴシック"/>
                  </a:rPr>
                  <a:t>Counts/</a:t>
                </a:r>
                <a:r>
                  <a:rPr b="0" lang="it-IT" sz="1000" spc="-1" strike="noStrike">
                    <a:solidFill>
                      <a:srgbClr val="000000"/>
                    </a:solidFill>
                    <a:latin typeface="Symbol"/>
                    <a:ea typeface="ＭＳ Ｐゴシック"/>
                  </a:rPr>
                  <a:t>m</a:t>
                </a:r>
                <a:r>
                  <a:rPr b="0" lang="it-IT" sz="1000" spc="-1" strike="noStrike">
                    <a:solidFill>
                      <a:srgbClr val="000000"/>
                    </a:solidFill>
                    <a:latin typeface="Comic Sans MS"/>
                    <a:ea typeface="ＭＳ Ｐゴシック"/>
                  </a:rPr>
                  <a:t>C</a:t>
                </a:r>
                <a:endParaRPr b="0" lang="it-IT" sz="1000" spc="-1" strike="noStrike">
                  <a:latin typeface="Arial"/>
                </a:endParaRPr>
              </a:p>
            </p:txBody>
          </p:sp>
        </p:grpSp>
        <p:sp>
          <p:nvSpPr>
            <p:cNvPr id="4142" name="CustomShape 5"/>
            <p:cNvSpPr/>
            <p:nvPr/>
          </p:nvSpPr>
          <p:spPr>
            <a:xfrm>
              <a:off x="2887560" y="1014120"/>
              <a:ext cx="517320" cy="340920"/>
            </a:xfrm>
            <a:prstGeom prst="rect">
              <a:avLst/>
            </a:prstGeom>
            <a:solidFill>
              <a:schemeClr val="bg1"/>
            </a:solidFill>
            <a:ln>
              <a:noFill/>
            </a:ln>
          </p:spPr>
          <p:style>
            <a:lnRef idx="0"/>
            <a:fillRef idx="0"/>
            <a:effectRef idx="0"/>
            <a:fontRef idx="minor"/>
          </p:style>
          <p:txBody>
            <a:bodyPr lIns="18000" rIns="18000" tIns="10800" bIns="10800">
              <a:spAutoFit/>
            </a:bodyPr>
            <a:p>
              <a:pPr>
                <a:lnSpc>
                  <a:spcPct val="70000"/>
                </a:lnSpc>
              </a:pPr>
              <a:r>
                <a:rPr b="0" lang="it-IT" sz="1000" spc="-1" strike="noStrike">
                  <a:solidFill>
                    <a:srgbClr val="000000"/>
                  </a:solidFill>
                  <a:latin typeface="Comic Sans MS"/>
                  <a:ea typeface="ＭＳ Ｐゴシック"/>
                </a:rPr>
                <a:t>ice dust</a:t>
              </a:r>
              <a:endParaRPr b="0" lang="it-IT" sz="1000" spc="-1" strike="noStrike">
                <a:latin typeface="Arial"/>
              </a:endParaRPr>
            </a:p>
            <a:p>
              <a:pPr>
                <a:lnSpc>
                  <a:spcPct val="70000"/>
                </a:lnSpc>
              </a:pPr>
              <a:r>
                <a:rPr b="0" lang="it-IT" sz="1000" spc="-1" strike="noStrike">
                  <a:solidFill>
                    <a:srgbClr val="000000"/>
                  </a:solidFill>
                  <a:latin typeface="Comic Sans MS"/>
                  <a:ea typeface="ＭＳ Ｐゴシック"/>
                </a:rPr>
                <a:t>blank</a:t>
              </a:r>
              <a:endParaRPr b="0" lang="it-IT" sz="1000" spc="-1" strike="noStrike">
                <a:latin typeface="Arial"/>
              </a:endParaRPr>
            </a:p>
          </p:txBody>
        </p:sp>
      </p:grpSp>
      <p:sp>
        <p:nvSpPr>
          <p:cNvPr id="4143" name="CustomShape 6"/>
          <p:cNvSpPr/>
          <p:nvPr/>
        </p:nvSpPr>
        <p:spPr>
          <a:xfrm>
            <a:off x="457200" y="76320"/>
            <a:ext cx="8228880" cy="76140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400" spc="-1" strike="noStrike">
                <a:solidFill>
                  <a:srgbClr val="ffffff"/>
                </a:solidFill>
                <a:latin typeface="Arial"/>
                <a:ea typeface="ＭＳ Ｐゴシック"/>
              </a:rPr>
              <a:t>PIXE spectra</a:t>
            </a:r>
            <a:endParaRPr b="0" lang="it-IT" sz="4400" spc="-1" strike="noStrike">
              <a:latin typeface="Arial"/>
            </a:endParaRPr>
          </a:p>
        </p:txBody>
      </p:sp>
      <p:grpSp>
        <p:nvGrpSpPr>
          <p:cNvPr id="4144" name="Group 7"/>
          <p:cNvGrpSpPr/>
          <p:nvPr/>
        </p:nvGrpSpPr>
        <p:grpSpPr>
          <a:xfrm>
            <a:off x="4267080" y="762120"/>
            <a:ext cx="4876200" cy="2677320"/>
            <a:chOff x="4267080" y="762120"/>
            <a:chExt cx="4876200" cy="2677320"/>
          </a:xfrm>
        </p:grpSpPr>
        <p:grpSp>
          <p:nvGrpSpPr>
            <p:cNvPr id="4145" name="Group 8"/>
            <p:cNvGrpSpPr/>
            <p:nvPr/>
          </p:nvGrpSpPr>
          <p:grpSpPr>
            <a:xfrm>
              <a:off x="4267080" y="762120"/>
              <a:ext cx="4876200" cy="2677320"/>
              <a:chOff x="4267080" y="762120"/>
              <a:chExt cx="4876200" cy="2677320"/>
            </a:xfrm>
          </p:grpSpPr>
          <p:pic>
            <p:nvPicPr>
              <p:cNvPr id="4146" name="Picture 10" descr=""/>
              <p:cNvPicPr/>
              <p:nvPr/>
            </p:nvPicPr>
            <p:blipFill>
              <a:blip r:embed="rId2"/>
              <a:stretch/>
            </p:blipFill>
            <p:spPr>
              <a:xfrm>
                <a:off x="4267080" y="762120"/>
                <a:ext cx="4876200" cy="2677320"/>
              </a:xfrm>
              <a:prstGeom prst="rect">
                <a:avLst/>
              </a:prstGeom>
              <a:ln>
                <a:noFill/>
              </a:ln>
            </p:spPr>
          </p:pic>
          <p:sp>
            <p:nvSpPr>
              <p:cNvPr id="4147" name="CustomShape 9"/>
              <p:cNvSpPr/>
              <p:nvPr/>
            </p:nvSpPr>
            <p:spPr>
              <a:xfrm>
                <a:off x="6032520" y="3112920"/>
                <a:ext cx="1568520" cy="173520"/>
              </a:xfrm>
              <a:prstGeom prst="rect">
                <a:avLst/>
              </a:prstGeom>
              <a:solidFill>
                <a:schemeClr val="bg1"/>
              </a:solidFill>
              <a:ln>
                <a:noFill/>
              </a:ln>
            </p:spPr>
            <p:style>
              <a:lnRef idx="0"/>
              <a:fillRef idx="0"/>
              <a:effectRef idx="0"/>
              <a:fontRef idx="minor"/>
            </p:style>
            <p:txBody>
              <a:bodyPr lIns="90000" rIns="90000" tIns="10800" bIns="10800">
                <a:spAutoFit/>
              </a:bodyPr>
              <a:p>
                <a:pPr>
                  <a:lnSpc>
                    <a:spcPct val="100000"/>
                  </a:lnSpc>
                </a:pPr>
                <a:r>
                  <a:rPr b="0" lang="it-IT" sz="1000" spc="-1" strike="noStrike">
                    <a:solidFill>
                      <a:srgbClr val="000000"/>
                    </a:solidFill>
                    <a:latin typeface="Comic Sans MS"/>
                    <a:ea typeface="ＭＳ Ｐゴシック"/>
                  </a:rPr>
                  <a:t>Energy (keV)</a:t>
                </a:r>
                <a:endParaRPr b="0" lang="it-IT" sz="1000" spc="-1" strike="noStrike">
                  <a:latin typeface="Arial"/>
                </a:endParaRPr>
              </a:p>
            </p:txBody>
          </p:sp>
          <p:sp>
            <p:nvSpPr>
              <p:cNvPr id="4148" name="CustomShape 10"/>
              <p:cNvSpPr/>
              <p:nvPr/>
            </p:nvSpPr>
            <p:spPr>
              <a:xfrm rot="10800000">
                <a:off x="4327200" y="1275840"/>
                <a:ext cx="186480" cy="1316160"/>
              </a:xfrm>
              <a:prstGeom prst="rect">
                <a:avLst/>
              </a:prstGeom>
              <a:solidFill>
                <a:schemeClr val="bg1"/>
              </a:solidFill>
              <a:ln>
                <a:noFill/>
              </a:ln>
            </p:spPr>
            <p:style>
              <a:lnRef idx="0"/>
              <a:fillRef idx="0"/>
              <a:effectRef idx="0"/>
              <a:fontRef idx="minor"/>
            </p:style>
            <p:txBody>
              <a:bodyPr lIns="18000" rIns="18000" tIns="10800" bIns="10800" vert="vert" rot="5400000">
                <a:noAutofit/>
              </a:bodyPr>
              <a:p>
                <a:pPr>
                  <a:lnSpc>
                    <a:spcPct val="100000"/>
                  </a:lnSpc>
                </a:pPr>
                <a:r>
                  <a:rPr b="0" lang="it-IT" sz="1000" spc="-1" strike="noStrike">
                    <a:solidFill>
                      <a:srgbClr val="000000"/>
                    </a:solidFill>
                    <a:latin typeface="Comic Sans MS"/>
                    <a:ea typeface="ＭＳ Ｐゴシック"/>
                  </a:rPr>
                  <a:t>Counts/</a:t>
                </a:r>
                <a:r>
                  <a:rPr b="0" lang="it-IT" sz="1000" spc="-1" strike="noStrike">
                    <a:solidFill>
                      <a:srgbClr val="000000"/>
                    </a:solidFill>
                    <a:latin typeface="Symbol"/>
                    <a:ea typeface="ＭＳ Ｐゴシック"/>
                  </a:rPr>
                  <a:t>m</a:t>
                </a:r>
                <a:r>
                  <a:rPr b="0" lang="it-IT" sz="1000" spc="-1" strike="noStrike">
                    <a:solidFill>
                      <a:srgbClr val="000000"/>
                    </a:solidFill>
                    <a:latin typeface="Comic Sans MS"/>
                    <a:ea typeface="ＭＳ Ｐゴシック"/>
                  </a:rPr>
                  <a:t>C</a:t>
                </a:r>
                <a:endParaRPr b="0" lang="it-IT" sz="1000" spc="-1" strike="noStrike">
                  <a:latin typeface="Arial"/>
                </a:endParaRPr>
              </a:p>
            </p:txBody>
          </p:sp>
        </p:grpSp>
        <p:sp>
          <p:nvSpPr>
            <p:cNvPr id="4149" name="CustomShape 11"/>
            <p:cNvSpPr/>
            <p:nvPr/>
          </p:nvSpPr>
          <p:spPr>
            <a:xfrm>
              <a:off x="8058960" y="1189080"/>
              <a:ext cx="588600" cy="234720"/>
            </a:xfrm>
            <a:prstGeom prst="rect">
              <a:avLst/>
            </a:prstGeom>
            <a:solidFill>
              <a:schemeClr val="bg1"/>
            </a:solidFill>
            <a:ln>
              <a:noFill/>
            </a:ln>
          </p:spPr>
          <p:style>
            <a:lnRef idx="0"/>
            <a:fillRef idx="0"/>
            <a:effectRef idx="0"/>
            <a:fontRef idx="minor"/>
          </p:style>
          <p:txBody>
            <a:bodyPr lIns="18000" rIns="18000" tIns="10800" bIns="10800">
              <a:spAutoFit/>
            </a:bodyPr>
            <a:p>
              <a:pPr>
                <a:lnSpc>
                  <a:spcPct val="70000"/>
                </a:lnSpc>
              </a:pPr>
              <a:r>
                <a:rPr b="0" lang="it-IT" sz="1000" spc="-1" strike="noStrike">
                  <a:solidFill>
                    <a:srgbClr val="000000"/>
                  </a:solidFill>
                  <a:latin typeface="Comic Sans MS"/>
                  <a:ea typeface="ＭＳ Ｐゴシック"/>
                </a:rPr>
                <a:t>ice dust</a:t>
              </a:r>
              <a:endParaRPr b="0" lang="it-IT" sz="1000" spc="-1" strike="noStrike">
                <a:latin typeface="Arial"/>
              </a:endParaRPr>
            </a:p>
            <a:p>
              <a:pPr>
                <a:lnSpc>
                  <a:spcPct val="70000"/>
                </a:lnSpc>
              </a:pPr>
              <a:r>
                <a:rPr b="0" lang="it-IT" sz="1000" spc="-1" strike="noStrike">
                  <a:solidFill>
                    <a:srgbClr val="000000"/>
                  </a:solidFill>
                  <a:latin typeface="Comic Sans MS"/>
                  <a:ea typeface="ＭＳ Ｐゴシック"/>
                </a:rPr>
                <a:t>blank</a:t>
              </a:r>
              <a:endParaRPr b="0" lang="it-IT" sz="1000" spc="-1" strike="noStrike">
                <a:latin typeface="Arial"/>
              </a:endParaRPr>
            </a:p>
          </p:txBody>
        </p:sp>
      </p:grpSp>
      <p:graphicFrame>
        <p:nvGraphicFramePr>
          <p:cNvPr id="4150" name="Table 12"/>
          <p:cNvGraphicFramePr/>
          <p:nvPr/>
        </p:nvGraphicFramePr>
        <p:xfrm>
          <a:off x="324000" y="3624120"/>
          <a:ext cx="3104280" cy="3174120"/>
        </p:xfrm>
        <a:graphic>
          <a:graphicData uri="http://schemas.openxmlformats.org/drawingml/2006/table">
            <a:tbl>
              <a:tblPr/>
              <a:tblGrid>
                <a:gridCol w="403200"/>
                <a:gridCol w="826920"/>
                <a:gridCol w="1054080"/>
                <a:gridCol w="820440"/>
              </a:tblGrid>
              <a:tr h="639360">
                <a:tc>
                  <a:txBody>
                    <a:bodyPr lIns="90000" rIns="90000">
                      <a:noAutofit/>
                    </a:bodyPr>
                    <a:p>
                      <a:pPr>
                        <a:lnSpc>
                          <a:spcPct val="100000"/>
                        </a:lnSpc>
                        <a:spcBef>
                          <a:spcPts val="241"/>
                        </a:spcBef>
                      </a:pPr>
                      <a:r>
                        <a:rPr b="1" lang="it-IT" sz="1200" spc="-1" strike="noStrike">
                          <a:solidFill>
                            <a:srgbClr val="ffffff"/>
                          </a:solidFill>
                          <a:latin typeface="Arial"/>
                          <a:ea typeface="ヒラギノ角ゴ Pro W3"/>
                        </a:rPr>
                        <a:t>El.</a:t>
                      </a:r>
                      <a:endParaRPr b="0" lang="it-IT" sz="1200" spc="-1" strike="noStrike">
                        <a:latin typeface="Arial"/>
                      </a:endParaRPr>
                    </a:p>
                  </a:txBody>
                  <a:tcPr marL="90000" marR="90000">
                    <a:lnL w="38160">
                      <a:solidFill>
                        <a:srgbClr val="ffffff"/>
                      </a:solidFill>
                    </a:lnL>
                    <a:lnR w="12240">
                      <a:solidFill>
                        <a:srgbClr val="ffffff"/>
                      </a:solidFill>
                    </a:lnR>
                    <a:lnT w="38160">
                      <a:solidFill>
                        <a:srgbClr val="ffffff"/>
                      </a:solidFill>
                    </a:lnT>
                    <a:lnB w="3816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MDL*</a:t>
                      </a:r>
                      <a:endParaRPr b="0" lang="it-IT" sz="1200" spc="-1" strike="noStrike">
                        <a:latin typeface="Arial"/>
                      </a:endParaRPr>
                    </a:p>
                    <a:p>
                      <a:pPr algn="ctr">
                        <a:lnSpc>
                          <a:spcPct val="100000"/>
                        </a:lnSpc>
                      </a:pPr>
                      <a:r>
                        <a:rPr b="1" lang="it-IT" sz="1200" spc="-1" strike="noStrike">
                          <a:solidFill>
                            <a:srgbClr val="ffffff"/>
                          </a:solidFill>
                          <a:latin typeface="Arial"/>
                          <a:ea typeface="ヒラギノ角ゴ Pro W3"/>
                        </a:rPr>
                        <a:t>(ng/cm</a:t>
                      </a:r>
                      <a:r>
                        <a:rPr b="1" lang="it-IT" sz="1200" spc="-1" strike="noStrike" baseline="30000">
                          <a:solidFill>
                            <a:srgbClr val="ffffff"/>
                          </a:solidFill>
                          <a:latin typeface="Arial"/>
                          <a:ea typeface="ヒラギノ角ゴ Pro W3"/>
                        </a:rPr>
                        <a:t>2</a:t>
                      </a:r>
                      <a:r>
                        <a:rPr b="1" lang="it-IT" sz="1200" spc="-1" strike="noStrike">
                          <a:solidFill>
                            <a:srgbClr val="ffffff"/>
                          </a:solidFill>
                          <a:latin typeface="Arial"/>
                          <a:ea typeface="ヒラギノ角ゴ Pro W3"/>
                        </a:rPr>
                        <a:t>)</a:t>
                      </a:r>
                      <a:endParaRPr b="0" lang="it-IT" sz="1200" spc="-1" strike="noStrike">
                        <a:latin typeface="Arial"/>
                      </a:endParaRPr>
                    </a:p>
                  </a:txBody>
                  <a:tcPr marL="90000" marR="90000">
                    <a:lnL w="12240">
                      <a:solidFill>
                        <a:srgbClr val="ffffff"/>
                      </a:solidFill>
                    </a:lnL>
                    <a:lnR w="12240">
                      <a:solidFill>
                        <a:srgbClr val="ffffff"/>
                      </a:solidFill>
                    </a:lnR>
                    <a:lnT w="38160">
                      <a:solidFill>
                        <a:srgbClr val="ffffff"/>
                      </a:solidFill>
                    </a:lnT>
                    <a:lnB w="3816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Ice dust sample av.</a:t>
                      </a:r>
                      <a:endParaRPr b="0" lang="it-IT" sz="1200" spc="-1" strike="noStrike">
                        <a:latin typeface="Arial"/>
                      </a:endParaRPr>
                    </a:p>
                    <a:p>
                      <a:pPr algn="ctr">
                        <a:lnSpc>
                          <a:spcPct val="100000"/>
                        </a:lnSpc>
                      </a:pPr>
                      <a:r>
                        <a:rPr b="1" lang="it-IT" sz="1200" spc="-1" strike="noStrike">
                          <a:solidFill>
                            <a:srgbClr val="ffffff"/>
                          </a:solidFill>
                          <a:latin typeface="Arial"/>
                          <a:ea typeface="ヒラギノ角ゴ Pro W3"/>
                        </a:rPr>
                        <a:t>(ng/cm</a:t>
                      </a:r>
                      <a:r>
                        <a:rPr b="1" lang="it-IT" sz="1200" spc="-1" strike="noStrike" baseline="30000">
                          <a:solidFill>
                            <a:srgbClr val="ffffff"/>
                          </a:solidFill>
                          <a:latin typeface="Arial"/>
                          <a:ea typeface="ヒラギノ角ゴ Pro W3"/>
                        </a:rPr>
                        <a:t>2</a:t>
                      </a:r>
                      <a:r>
                        <a:rPr b="1" lang="it-IT" sz="1200" spc="-1" strike="noStrike">
                          <a:solidFill>
                            <a:srgbClr val="ffffff"/>
                          </a:solidFill>
                          <a:latin typeface="Arial"/>
                          <a:ea typeface="ヒラギノ角ゴ Pro W3"/>
                        </a:rPr>
                        <a:t>)</a:t>
                      </a:r>
                      <a:endParaRPr b="0" lang="it-IT" sz="1200" spc="-1" strike="noStrike">
                        <a:latin typeface="Arial"/>
                      </a:endParaRPr>
                    </a:p>
                  </a:txBody>
                  <a:tcPr marL="90000" marR="90000">
                    <a:lnL w="12240">
                      <a:solidFill>
                        <a:srgbClr val="ffffff"/>
                      </a:solidFill>
                    </a:lnL>
                    <a:lnR w="12240">
                      <a:solidFill>
                        <a:srgbClr val="ffffff"/>
                      </a:solidFill>
                    </a:lnR>
                    <a:lnT w="38160">
                      <a:solidFill>
                        <a:srgbClr val="ffffff"/>
                      </a:solidFill>
                    </a:lnT>
                    <a:lnB w="3816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Blank</a:t>
                      </a:r>
                      <a:endParaRPr b="0" lang="it-IT" sz="1200" spc="-1" strike="noStrike">
                        <a:latin typeface="Arial"/>
                      </a:endParaRPr>
                    </a:p>
                    <a:p>
                      <a:pPr algn="ctr">
                        <a:lnSpc>
                          <a:spcPct val="100000"/>
                        </a:lnSpc>
                      </a:pPr>
                      <a:r>
                        <a:rPr b="1" lang="it-IT" sz="1200" spc="-1" strike="noStrike">
                          <a:solidFill>
                            <a:srgbClr val="ffffff"/>
                          </a:solidFill>
                          <a:latin typeface="Arial"/>
                          <a:ea typeface="ヒラギノ角ゴ Pro W3"/>
                        </a:rPr>
                        <a:t>(ng/cm</a:t>
                      </a:r>
                      <a:r>
                        <a:rPr b="1" lang="it-IT" sz="1200" spc="-1" strike="noStrike" baseline="30000">
                          <a:solidFill>
                            <a:srgbClr val="ffffff"/>
                          </a:solidFill>
                          <a:latin typeface="Arial"/>
                          <a:ea typeface="ヒラギノ角ゴ Pro W3"/>
                        </a:rPr>
                        <a:t>2</a:t>
                      </a:r>
                      <a:r>
                        <a:rPr b="1" lang="it-IT" sz="1200" spc="-1" strike="noStrike">
                          <a:solidFill>
                            <a:srgbClr val="ffffff"/>
                          </a:solidFill>
                          <a:latin typeface="Arial"/>
                          <a:ea typeface="ヒラギノ角ゴ Pro W3"/>
                        </a:rPr>
                        <a:t>)</a:t>
                      </a:r>
                      <a:endParaRPr b="0" lang="it-IT" sz="1200" spc="-1" strike="noStrike">
                        <a:latin typeface="Arial"/>
                      </a:endParaRPr>
                    </a:p>
                  </a:txBody>
                  <a:tcPr marL="90000" marR="90000">
                    <a:lnL w="12240">
                      <a:solidFill>
                        <a:srgbClr val="ffffff"/>
                      </a:solidFill>
                    </a:lnL>
                    <a:lnR w="38160">
                      <a:solidFill>
                        <a:srgbClr val="ffffff"/>
                      </a:solidFill>
                    </a:lnR>
                    <a:lnT w="38160">
                      <a:solidFill>
                        <a:srgbClr val="ffffff"/>
                      </a:solidFill>
                    </a:lnT>
                    <a:lnB w="38160">
                      <a:solidFill>
                        <a:srgbClr val="ffffff"/>
                      </a:solidFill>
                    </a:lnB>
                    <a:noFill/>
                  </a:tcPr>
                </a:tc>
              </a:tr>
              <a:tr h="274320">
                <a:tc>
                  <a:txBody>
                    <a:bodyPr lIns="90000" rIns="90000">
                      <a:noAutofit/>
                    </a:bodyPr>
                    <a:p>
                      <a:pPr algn="ctr">
                        <a:lnSpc>
                          <a:spcPct val="100000"/>
                        </a:lnSpc>
                      </a:pPr>
                      <a:r>
                        <a:rPr b="1" lang="it-IT" sz="1200" spc="-1" strike="noStrike">
                          <a:solidFill>
                            <a:srgbClr val="ffffff"/>
                          </a:solidFill>
                          <a:latin typeface="Arial"/>
                          <a:ea typeface="ヒラギノ角ゴ Pro W3"/>
                        </a:rPr>
                        <a:t>Na</a:t>
                      </a:r>
                      <a:endParaRPr b="0" lang="it-IT" sz="1200" spc="-1" strike="noStrike">
                        <a:latin typeface="Arial"/>
                      </a:endParaRPr>
                    </a:p>
                  </a:txBody>
                  <a:tcPr marL="90000" marR="90000">
                    <a:lnL w="38160">
                      <a:solidFill>
                        <a:srgbClr val="ffffff"/>
                      </a:solidFill>
                    </a:lnL>
                    <a:lnR w="12240">
                      <a:solidFill>
                        <a:srgbClr val="ffffff"/>
                      </a:solidFill>
                    </a:lnR>
                    <a:lnT w="3816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20</a:t>
                      </a:r>
                      <a:endParaRPr b="0" lang="it-IT" sz="1200" spc="-1" strike="noStrike">
                        <a:latin typeface="Arial"/>
                      </a:endParaRPr>
                    </a:p>
                  </a:txBody>
                  <a:tcPr marL="90000" marR="90000">
                    <a:lnL w="12240">
                      <a:solidFill>
                        <a:srgbClr val="ffffff"/>
                      </a:solidFill>
                    </a:lnL>
                    <a:lnR w="12240">
                      <a:solidFill>
                        <a:srgbClr val="ffffff"/>
                      </a:solidFill>
                    </a:lnR>
                    <a:lnT w="3816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100</a:t>
                      </a:r>
                      <a:endParaRPr b="0" lang="it-IT" sz="1200" spc="-1" strike="noStrike">
                        <a:latin typeface="Arial"/>
                      </a:endParaRPr>
                    </a:p>
                  </a:txBody>
                  <a:tcPr marL="90000" marR="90000">
                    <a:lnL w="12240">
                      <a:solidFill>
                        <a:srgbClr val="ffffff"/>
                      </a:solidFill>
                    </a:lnL>
                    <a:lnR w="12240">
                      <a:solidFill>
                        <a:srgbClr val="ffffff"/>
                      </a:solidFill>
                    </a:lnR>
                    <a:lnT w="3816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&lt; MDL</a:t>
                      </a:r>
                      <a:endParaRPr b="0" lang="it-IT" sz="1200" spc="-1" strike="noStrike">
                        <a:latin typeface="Arial"/>
                      </a:endParaRPr>
                    </a:p>
                  </a:txBody>
                  <a:tcPr marL="90000" marR="90000">
                    <a:lnL w="12240">
                      <a:solidFill>
                        <a:srgbClr val="ffffff"/>
                      </a:solidFill>
                    </a:lnL>
                    <a:lnR w="38160">
                      <a:solidFill>
                        <a:srgbClr val="ffffff"/>
                      </a:solidFill>
                    </a:lnR>
                    <a:lnT w="38160">
                      <a:solidFill>
                        <a:srgbClr val="ffffff"/>
                      </a:solidFill>
                    </a:lnT>
                    <a:lnB w="12240">
                      <a:solidFill>
                        <a:srgbClr val="ffffff"/>
                      </a:solidFill>
                    </a:lnB>
                    <a:noFill/>
                  </a:tcPr>
                </a:tc>
              </a:tr>
              <a:tr h="274320">
                <a:tc>
                  <a:txBody>
                    <a:bodyPr lIns="90000" rIns="90000">
                      <a:noAutofit/>
                    </a:bodyPr>
                    <a:p>
                      <a:pPr algn="ctr">
                        <a:lnSpc>
                          <a:spcPct val="100000"/>
                        </a:lnSpc>
                      </a:pPr>
                      <a:r>
                        <a:rPr b="1" lang="it-IT" sz="1200" spc="-1" strike="noStrike">
                          <a:solidFill>
                            <a:srgbClr val="ffffff"/>
                          </a:solidFill>
                          <a:latin typeface="Arial"/>
                          <a:ea typeface="ヒラギノ角ゴ Pro W3"/>
                        </a:rPr>
                        <a:t>Mg</a:t>
                      </a:r>
                      <a:endParaRPr b="0" lang="it-IT" sz="1200" spc="-1" strike="noStrike">
                        <a:latin typeface="Arial"/>
                      </a:endParaRPr>
                    </a:p>
                  </a:txBody>
                  <a:tcPr marL="90000" marR="90000">
                    <a:lnL w="3816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12</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85</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&lt; MDL</a:t>
                      </a:r>
                      <a:endParaRPr b="0" lang="it-IT" sz="1200" spc="-1" strike="noStrike">
                        <a:latin typeface="Arial"/>
                      </a:endParaRPr>
                    </a:p>
                  </a:txBody>
                  <a:tcPr marL="90000" marR="90000">
                    <a:lnL w="12240">
                      <a:solidFill>
                        <a:srgbClr val="ffffff"/>
                      </a:solidFill>
                    </a:lnL>
                    <a:lnR w="38160">
                      <a:solidFill>
                        <a:srgbClr val="ffffff"/>
                      </a:solidFill>
                    </a:lnR>
                    <a:lnT w="12240">
                      <a:solidFill>
                        <a:srgbClr val="ffffff"/>
                      </a:solidFill>
                    </a:lnT>
                    <a:lnB w="12240">
                      <a:solidFill>
                        <a:srgbClr val="ffffff"/>
                      </a:solidFill>
                    </a:lnB>
                    <a:noFill/>
                  </a:tcPr>
                </a:tc>
              </a:tr>
              <a:tr h="274320">
                <a:tc>
                  <a:txBody>
                    <a:bodyPr lIns="90000" rIns="90000">
                      <a:noAutofit/>
                    </a:bodyPr>
                    <a:p>
                      <a:pPr algn="ctr">
                        <a:lnSpc>
                          <a:spcPct val="100000"/>
                        </a:lnSpc>
                      </a:pPr>
                      <a:r>
                        <a:rPr b="1" lang="it-IT" sz="1200" spc="-1" strike="noStrike">
                          <a:solidFill>
                            <a:srgbClr val="ffffff"/>
                          </a:solidFill>
                          <a:latin typeface="Arial"/>
                          <a:ea typeface="ヒラギノ角ゴ Pro W3"/>
                        </a:rPr>
                        <a:t>Al</a:t>
                      </a:r>
                      <a:endParaRPr b="0" lang="it-IT" sz="1200" spc="-1" strike="noStrike">
                        <a:latin typeface="Arial"/>
                      </a:endParaRPr>
                    </a:p>
                  </a:txBody>
                  <a:tcPr marL="90000" marR="90000">
                    <a:lnL w="3816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9</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520</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&lt; MDL</a:t>
                      </a:r>
                      <a:endParaRPr b="0" lang="it-IT" sz="1200" spc="-1" strike="noStrike">
                        <a:latin typeface="Arial"/>
                      </a:endParaRPr>
                    </a:p>
                  </a:txBody>
                  <a:tcPr marL="90000" marR="90000">
                    <a:lnL w="12240">
                      <a:solidFill>
                        <a:srgbClr val="ffffff"/>
                      </a:solidFill>
                    </a:lnL>
                    <a:lnR w="38160">
                      <a:solidFill>
                        <a:srgbClr val="ffffff"/>
                      </a:solidFill>
                    </a:lnR>
                    <a:lnT w="12240">
                      <a:solidFill>
                        <a:srgbClr val="ffffff"/>
                      </a:solidFill>
                    </a:lnT>
                    <a:lnB w="12240">
                      <a:solidFill>
                        <a:srgbClr val="ffffff"/>
                      </a:solidFill>
                    </a:lnB>
                    <a:noFill/>
                  </a:tcPr>
                </a:tc>
              </a:tr>
              <a:tr h="274320">
                <a:tc>
                  <a:txBody>
                    <a:bodyPr lIns="90000" rIns="90000">
                      <a:noAutofit/>
                    </a:bodyPr>
                    <a:p>
                      <a:pPr algn="ctr">
                        <a:lnSpc>
                          <a:spcPct val="100000"/>
                        </a:lnSpc>
                      </a:pPr>
                      <a:r>
                        <a:rPr b="1" lang="it-IT" sz="1200" spc="-1" strike="noStrike">
                          <a:solidFill>
                            <a:srgbClr val="ffffff"/>
                          </a:solidFill>
                          <a:latin typeface="Arial"/>
                          <a:ea typeface="ヒラギノ角ゴ Pro W3"/>
                        </a:rPr>
                        <a:t>Si</a:t>
                      </a:r>
                      <a:endParaRPr b="0" lang="it-IT" sz="1200" spc="-1" strike="noStrike">
                        <a:latin typeface="Arial"/>
                      </a:endParaRPr>
                    </a:p>
                  </a:txBody>
                  <a:tcPr marL="90000" marR="90000">
                    <a:lnL w="3816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6</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1880</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36</a:t>
                      </a:r>
                      <a:endParaRPr b="0" lang="it-IT" sz="1200" spc="-1" strike="noStrike">
                        <a:latin typeface="Arial"/>
                      </a:endParaRPr>
                    </a:p>
                  </a:txBody>
                  <a:tcPr marL="90000" marR="90000">
                    <a:lnL w="12240">
                      <a:solidFill>
                        <a:srgbClr val="ffffff"/>
                      </a:solidFill>
                    </a:lnL>
                    <a:lnR w="38160">
                      <a:solidFill>
                        <a:srgbClr val="ffffff"/>
                      </a:solidFill>
                    </a:lnR>
                    <a:lnT w="12240">
                      <a:solidFill>
                        <a:srgbClr val="ffffff"/>
                      </a:solidFill>
                    </a:lnT>
                    <a:lnB w="12240">
                      <a:solidFill>
                        <a:srgbClr val="ffffff"/>
                      </a:solidFill>
                    </a:lnB>
                    <a:noFill/>
                  </a:tcPr>
                </a:tc>
              </a:tr>
              <a:tr h="274320">
                <a:tc>
                  <a:txBody>
                    <a:bodyPr lIns="90000" rIns="90000">
                      <a:noAutofit/>
                    </a:bodyPr>
                    <a:p>
                      <a:pPr algn="ctr">
                        <a:lnSpc>
                          <a:spcPct val="100000"/>
                        </a:lnSpc>
                      </a:pPr>
                      <a:r>
                        <a:rPr b="1" lang="it-IT" sz="1200" spc="-1" strike="noStrike">
                          <a:solidFill>
                            <a:srgbClr val="ffffff"/>
                          </a:solidFill>
                          <a:latin typeface="Arial"/>
                          <a:ea typeface="ヒラギノ角ゴ Pro W3"/>
                        </a:rPr>
                        <a:t>K</a:t>
                      </a:r>
                      <a:endParaRPr b="0" lang="it-IT" sz="1200" spc="-1" strike="noStrike">
                        <a:latin typeface="Arial"/>
                      </a:endParaRPr>
                    </a:p>
                  </a:txBody>
                  <a:tcPr marL="90000" marR="90000">
                    <a:lnL w="3816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8</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160</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&lt; MDL</a:t>
                      </a:r>
                      <a:endParaRPr b="0" lang="it-IT" sz="1200" spc="-1" strike="noStrike">
                        <a:latin typeface="Arial"/>
                      </a:endParaRPr>
                    </a:p>
                  </a:txBody>
                  <a:tcPr marL="90000" marR="90000">
                    <a:lnL w="12240">
                      <a:solidFill>
                        <a:srgbClr val="ffffff"/>
                      </a:solidFill>
                    </a:lnL>
                    <a:lnR w="38160">
                      <a:solidFill>
                        <a:srgbClr val="ffffff"/>
                      </a:solidFill>
                    </a:lnR>
                    <a:lnT w="12240">
                      <a:solidFill>
                        <a:srgbClr val="ffffff"/>
                      </a:solidFill>
                    </a:lnT>
                    <a:lnB w="12240">
                      <a:solidFill>
                        <a:srgbClr val="ffffff"/>
                      </a:solidFill>
                    </a:lnB>
                    <a:noFill/>
                  </a:tcPr>
                </a:tc>
              </a:tr>
              <a:tr h="274320">
                <a:tc>
                  <a:txBody>
                    <a:bodyPr lIns="90000" rIns="90000">
                      <a:noAutofit/>
                    </a:bodyPr>
                    <a:p>
                      <a:pPr algn="ctr">
                        <a:lnSpc>
                          <a:spcPct val="100000"/>
                        </a:lnSpc>
                      </a:pPr>
                      <a:r>
                        <a:rPr b="1" lang="it-IT" sz="1200" spc="-1" strike="noStrike">
                          <a:solidFill>
                            <a:srgbClr val="ffffff"/>
                          </a:solidFill>
                          <a:latin typeface="Arial"/>
                          <a:ea typeface="ヒラギノ角ゴ Pro W3"/>
                        </a:rPr>
                        <a:t>Ca</a:t>
                      </a:r>
                      <a:endParaRPr b="0" lang="it-IT" sz="1200" spc="-1" strike="noStrike">
                        <a:latin typeface="Arial"/>
                      </a:endParaRPr>
                    </a:p>
                  </a:txBody>
                  <a:tcPr marL="90000" marR="90000">
                    <a:lnL w="3816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7</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63</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&lt; MDL</a:t>
                      </a:r>
                      <a:endParaRPr b="0" lang="it-IT" sz="1200" spc="-1" strike="noStrike">
                        <a:latin typeface="Arial"/>
                      </a:endParaRPr>
                    </a:p>
                  </a:txBody>
                  <a:tcPr marL="90000" marR="90000">
                    <a:lnL w="12240">
                      <a:solidFill>
                        <a:srgbClr val="ffffff"/>
                      </a:solidFill>
                    </a:lnL>
                    <a:lnR w="38160">
                      <a:solidFill>
                        <a:srgbClr val="ffffff"/>
                      </a:solidFill>
                    </a:lnR>
                    <a:lnT w="12240">
                      <a:solidFill>
                        <a:srgbClr val="ffffff"/>
                      </a:solidFill>
                    </a:lnT>
                    <a:lnB w="12240">
                      <a:solidFill>
                        <a:srgbClr val="ffffff"/>
                      </a:solidFill>
                    </a:lnB>
                    <a:noFill/>
                  </a:tcPr>
                </a:tc>
              </a:tr>
              <a:tr h="274320">
                <a:tc>
                  <a:txBody>
                    <a:bodyPr lIns="90000" rIns="90000">
                      <a:noAutofit/>
                    </a:bodyPr>
                    <a:p>
                      <a:pPr algn="ctr">
                        <a:lnSpc>
                          <a:spcPct val="100000"/>
                        </a:lnSpc>
                      </a:pPr>
                      <a:r>
                        <a:rPr b="1" lang="it-IT" sz="1200" spc="-1" strike="noStrike">
                          <a:solidFill>
                            <a:srgbClr val="ffffff"/>
                          </a:solidFill>
                          <a:latin typeface="Arial"/>
                          <a:ea typeface="ヒラギノ角ゴ Pro W3"/>
                        </a:rPr>
                        <a:t>Ti</a:t>
                      </a:r>
                      <a:endParaRPr b="0" lang="it-IT" sz="1200" spc="-1" strike="noStrike">
                        <a:latin typeface="Arial"/>
                      </a:endParaRPr>
                    </a:p>
                  </a:txBody>
                  <a:tcPr marL="90000" marR="90000">
                    <a:lnL w="3816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4</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36</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&lt; MDL</a:t>
                      </a:r>
                      <a:endParaRPr b="0" lang="it-IT" sz="1200" spc="-1" strike="noStrike">
                        <a:latin typeface="Arial"/>
                      </a:endParaRPr>
                    </a:p>
                  </a:txBody>
                  <a:tcPr marL="90000" marR="90000">
                    <a:lnL w="12240">
                      <a:solidFill>
                        <a:srgbClr val="ffffff"/>
                      </a:solidFill>
                    </a:lnL>
                    <a:lnR w="38160">
                      <a:solidFill>
                        <a:srgbClr val="ffffff"/>
                      </a:solidFill>
                    </a:lnR>
                    <a:lnT w="12240">
                      <a:solidFill>
                        <a:srgbClr val="ffffff"/>
                      </a:solidFill>
                    </a:lnT>
                    <a:lnB w="12240">
                      <a:solidFill>
                        <a:srgbClr val="ffffff"/>
                      </a:solidFill>
                    </a:lnB>
                    <a:noFill/>
                  </a:tcPr>
                </a:tc>
              </a:tr>
              <a:tr h="274320">
                <a:tc>
                  <a:txBody>
                    <a:bodyPr lIns="90000" rIns="90000">
                      <a:noAutofit/>
                    </a:bodyPr>
                    <a:p>
                      <a:pPr algn="ctr">
                        <a:lnSpc>
                          <a:spcPct val="100000"/>
                        </a:lnSpc>
                      </a:pPr>
                      <a:r>
                        <a:rPr b="1" lang="it-IT" sz="1200" spc="-1" strike="noStrike">
                          <a:solidFill>
                            <a:srgbClr val="ffffff"/>
                          </a:solidFill>
                          <a:latin typeface="Arial"/>
                          <a:ea typeface="ヒラギノ角ゴ Pro W3"/>
                        </a:rPr>
                        <a:t>Mn</a:t>
                      </a:r>
                      <a:endParaRPr b="0" lang="it-IT" sz="1200" spc="-1" strike="noStrike">
                        <a:latin typeface="Arial"/>
                      </a:endParaRPr>
                    </a:p>
                  </a:txBody>
                  <a:tcPr marL="90000" marR="90000">
                    <a:lnL w="3816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1.0</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2.2</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&lt; MDL</a:t>
                      </a:r>
                      <a:endParaRPr b="0" lang="it-IT" sz="1200" spc="-1" strike="noStrike">
                        <a:latin typeface="Arial"/>
                      </a:endParaRPr>
                    </a:p>
                  </a:txBody>
                  <a:tcPr marL="90000" marR="90000">
                    <a:lnL w="12240">
                      <a:solidFill>
                        <a:srgbClr val="ffffff"/>
                      </a:solidFill>
                    </a:lnL>
                    <a:lnR w="38160">
                      <a:solidFill>
                        <a:srgbClr val="ffffff"/>
                      </a:solidFill>
                    </a:lnR>
                    <a:lnT w="12240">
                      <a:solidFill>
                        <a:srgbClr val="ffffff"/>
                      </a:solidFill>
                    </a:lnT>
                    <a:lnB w="12240">
                      <a:solidFill>
                        <a:srgbClr val="ffffff"/>
                      </a:solidFill>
                    </a:lnB>
                    <a:noFill/>
                  </a:tcPr>
                </a:tc>
              </a:tr>
              <a:tr h="274320">
                <a:tc>
                  <a:txBody>
                    <a:bodyPr lIns="90000" rIns="90000">
                      <a:noAutofit/>
                    </a:bodyPr>
                    <a:p>
                      <a:pPr algn="ctr">
                        <a:lnSpc>
                          <a:spcPct val="100000"/>
                        </a:lnSpc>
                      </a:pPr>
                      <a:r>
                        <a:rPr b="1" lang="it-IT" sz="1200" spc="-1" strike="noStrike">
                          <a:solidFill>
                            <a:srgbClr val="ffffff"/>
                          </a:solidFill>
                          <a:latin typeface="Arial"/>
                          <a:ea typeface="ヒラギノ角ゴ Pro W3"/>
                        </a:rPr>
                        <a:t>Fe</a:t>
                      </a:r>
                      <a:endParaRPr b="0" lang="it-IT" sz="1200" spc="-1" strike="noStrike">
                        <a:latin typeface="Arial"/>
                      </a:endParaRPr>
                    </a:p>
                  </a:txBody>
                  <a:tcPr marL="90000" marR="90000">
                    <a:lnL w="3816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0.6</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360</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5</a:t>
                      </a:r>
                      <a:endParaRPr b="0" lang="it-IT" sz="1200" spc="-1" strike="noStrike">
                        <a:latin typeface="Arial"/>
                      </a:endParaRPr>
                    </a:p>
                  </a:txBody>
                  <a:tcPr marL="90000" marR="90000">
                    <a:lnL w="12240">
                      <a:solidFill>
                        <a:srgbClr val="ffffff"/>
                      </a:solidFill>
                    </a:lnL>
                    <a:lnR w="38160">
                      <a:solidFill>
                        <a:srgbClr val="ffffff"/>
                      </a:solidFill>
                    </a:lnR>
                    <a:lnT w="12240">
                      <a:solidFill>
                        <a:srgbClr val="ffffff"/>
                      </a:solidFill>
                    </a:lnT>
                    <a:lnB w="12240">
                      <a:solidFill>
                        <a:srgbClr val="ffffff"/>
                      </a:solidFill>
                    </a:lnB>
                    <a:noFill/>
                  </a:tcPr>
                </a:tc>
              </a:tr>
              <a:tr h="274320">
                <a:tc>
                  <a:txBody>
                    <a:bodyPr lIns="90000" rIns="90000">
                      <a:noAutofit/>
                    </a:bodyPr>
                    <a:p>
                      <a:pPr algn="ctr">
                        <a:lnSpc>
                          <a:spcPct val="100000"/>
                        </a:lnSpc>
                      </a:pPr>
                      <a:r>
                        <a:rPr b="1" lang="it-IT" sz="1200" spc="-1" strike="noStrike">
                          <a:solidFill>
                            <a:srgbClr val="ffffff"/>
                          </a:solidFill>
                          <a:latin typeface="Arial"/>
                          <a:ea typeface="ヒラギノ角ゴ Pro W3"/>
                        </a:rPr>
                        <a:t>Sr</a:t>
                      </a:r>
                      <a:endParaRPr b="0" lang="it-IT" sz="1200" spc="-1" strike="noStrike">
                        <a:latin typeface="Arial"/>
                      </a:endParaRPr>
                    </a:p>
                  </a:txBody>
                  <a:tcPr marL="90000" marR="90000">
                    <a:lnL w="38160">
                      <a:solidFill>
                        <a:srgbClr val="ffffff"/>
                      </a:solidFill>
                    </a:lnL>
                    <a:lnR w="12240">
                      <a:solidFill>
                        <a:srgbClr val="ffffff"/>
                      </a:solidFill>
                    </a:lnR>
                    <a:lnT w="12240">
                      <a:solidFill>
                        <a:srgbClr val="ffffff"/>
                      </a:solidFill>
                    </a:lnT>
                    <a:lnB w="3816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0.7</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3816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1.2</a:t>
                      </a:r>
                      <a:endParaRPr b="0" lang="it-IT" sz="1200" spc="-1" strike="noStrike">
                        <a:latin typeface="Arial"/>
                      </a:endParaRPr>
                    </a:p>
                  </a:txBody>
                  <a:tcPr marL="90000" marR="90000">
                    <a:lnL w="12240">
                      <a:solidFill>
                        <a:srgbClr val="ffffff"/>
                      </a:solidFill>
                    </a:lnL>
                    <a:lnR w="12240">
                      <a:solidFill>
                        <a:srgbClr val="ffffff"/>
                      </a:solidFill>
                    </a:lnR>
                    <a:lnT w="12240">
                      <a:solidFill>
                        <a:srgbClr val="ffffff"/>
                      </a:solidFill>
                    </a:lnT>
                    <a:lnB w="38160">
                      <a:solidFill>
                        <a:srgbClr val="ffffff"/>
                      </a:solidFill>
                    </a:lnB>
                    <a:noFill/>
                  </a:tcPr>
                </a:tc>
                <a:tc>
                  <a:txBody>
                    <a:bodyPr lIns="90000" rIns="90000">
                      <a:noAutofit/>
                    </a:bodyPr>
                    <a:p>
                      <a:pPr algn="ctr">
                        <a:lnSpc>
                          <a:spcPct val="100000"/>
                        </a:lnSpc>
                      </a:pPr>
                      <a:r>
                        <a:rPr b="1" lang="it-IT" sz="1200" spc="-1" strike="noStrike">
                          <a:solidFill>
                            <a:srgbClr val="ffffff"/>
                          </a:solidFill>
                          <a:latin typeface="Arial"/>
                          <a:ea typeface="ヒラギノ角ゴ Pro W3"/>
                        </a:rPr>
                        <a:t>&lt; MDL</a:t>
                      </a:r>
                      <a:endParaRPr b="0" lang="it-IT" sz="1200" spc="-1" strike="noStrike">
                        <a:latin typeface="Arial"/>
                      </a:endParaRPr>
                    </a:p>
                  </a:txBody>
                  <a:tcPr marL="90000" marR="90000">
                    <a:lnL w="12240">
                      <a:solidFill>
                        <a:srgbClr val="ffffff"/>
                      </a:solidFill>
                    </a:lnL>
                    <a:lnR w="38160">
                      <a:solidFill>
                        <a:srgbClr val="ffffff"/>
                      </a:solidFill>
                    </a:lnR>
                    <a:lnT w="12240">
                      <a:solidFill>
                        <a:srgbClr val="ffffff"/>
                      </a:solidFill>
                    </a:lnT>
                    <a:lnB w="38160">
                      <a:solidFill>
                        <a:srgbClr val="ffffff"/>
                      </a:solidFill>
                    </a:lnB>
                    <a:noFill/>
                  </a:tcPr>
                </a:tc>
              </a:tr>
              <a:tr h="456840">
                <a:tc gridSpan="4">
                  <a:txBody>
                    <a:bodyPr lIns="90000" rIns="90000">
                      <a:noAutofit/>
                    </a:bodyPr>
                    <a:p>
                      <a:pPr algn="ctr">
                        <a:lnSpc>
                          <a:spcPct val="100000"/>
                        </a:lnSpc>
                      </a:pPr>
                      <a:r>
                        <a:rPr b="1" lang="it-IT" sz="1200" spc="-1" strike="noStrike">
                          <a:solidFill>
                            <a:srgbClr val="ffffff"/>
                          </a:solidFill>
                          <a:latin typeface="Arial"/>
                          <a:ea typeface="ヒラギノ角ゴ Pro W3"/>
                        </a:rPr>
                        <a:t>* Minimum detection limit at 3</a:t>
                      </a:r>
                      <a:r>
                        <a:rPr b="1" lang="it-IT" sz="1200" spc="-1" strike="noStrike">
                          <a:solidFill>
                            <a:srgbClr val="ffffff"/>
                          </a:solidFill>
                          <a:latin typeface="Symbol"/>
                          <a:ea typeface="ヒラギノ角ゴ Pro W3"/>
                        </a:rPr>
                        <a:t></a:t>
                      </a:r>
                      <a:r>
                        <a:rPr b="1" lang="it-IT" sz="1200" spc="-1" strike="noStrike">
                          <a:solidFill>
                            <a:srgbClr val="ffffff"/>
                          </a:solidFill>
                          <a:latin typeface="Arial"/>
                          <a:ea typeface="ヒラギノ角ゴ Pro W3"/>
                        </a:rPr>
                        <a:t> confidence level</a:t>
                      </a:r>
                      <a:endParaRPr b="0" lang="it-IT" sz="1200" spc="-1" strike="noStrike">
                        <a:latin typeface="Arial"/>
                      </a:endParaRPr>
                    </a:p>
                  </a:txBody>
                  <a:tcPr marL="90000" marR="90000">
                    <a:lnT w="38160">
                      <a:solidFill>
                        <a:srgbClr val="ffffff"/>
                      </a:solidFill>
                    </a:lnT>
                    <a:no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r>
            </a:tbl>
          </a:graphicData>
        </a:graphic>
      </p:graphicFrame>
      <p:sp>
        <p:nvSpPr>
          <p:cNvPr id="4151" name="CustomShape 13"/>
          <p:cNvSpPr/>
          <p:nvPr/>
        </p:nvSpPr>
        <p:spPr>
          <a:xfrm>
            <a:off x="3505320" y="3903840"/>
            <a:ext cx="5637960" cy="1581840"/>
          </a:xfrm>
          <a:prstGeom prst="rect">
            <a:avLst/>
          </a:prstGeom>
          <a:noFill/>
          <a:ln>
            <a:noFill/>
          </a:ln>
        </p:spPr>
        <p:style>
          <a:lnRef idx="0"/>
          <a:fillRef idx="0"/>
          <a:effectRef idx="0"/>
          <a:fontRef idx="minor"/>
        </p:style>
        <p:txBody>
          <a:bodyPr lIns="90000" rIns="90000" tIns="45000" bIns="45000">
            <a:noAutofit/>
          </a:bodyPr>
          <a:p>
            <a:pPr marL="343080" indent="-342360">
              <a:lnSpc>
                <a:spcPct val="100000"/>
              </a:lnSpc>
              <a:spcBef>
                <a:spcPts val="400"/>
              </a:spcBef>
              <a:buClr>
                <a:srgbClr val="ffffff"/>
              </a:buClr>
              <a:buFont typeface="Symbol"/>
              <a:buChar char=""/>
            </a:pPr>
            <a:r>
              <a:rPr b="0" lang="it-IT" sz="2000" spc="-1" strike="noStrike">
                <a:solidFill>
                  <a:srgbClr val="ffffff"/>
                </a:solidFill>
                <a:latin typeface="Arial"/>
                <a:ea typeface="ＭＳ Ｐゴシック"/>
              </a:rPr>
              <a:t>Blank values for elements of interest always largely below the measured concentrations!</a:t>
            </a:r>
            <a:endParaRPr b="0" lang="it-IT" sz="2000" spc="-1" strike="noStrike">
              <a:latin typeface="Arial"/>
            </a:endParaRPr>
          </a:p>
          <a:p>
            <a:pPr marL="343080" indent="-342360">
              <a:lnSpc>
                <a:spcPct val="100000"/>
              </a:lnSpc>
              <a:spcBef>
                <a:spcPts val="400"/>
              </a:spcBef>
            </a:pPr>
            <a:endParaRPr b="0" lang="it-IT" sz="2000" spc="-1" strike="noStrike">
              <a:latin typeface="Arial"/>
            </a:endParaRPr>
          </a:p>
          <a:p>
            <a:pPr marL="343080" indent="-342360">
              <a:lnSpc>
                <a:spcPct val="100000"/>
              </a:lnSpc>
              <a:spcBef>
                <a:spcPts val="400"/>
              </a:spcBef>
            </a:pPr>
            <a:endParaRPr b="0" lang="it-IT" sz="2000" spc="-1" strike="noStrike">
              <a:latin typeface="Arial"/>
            </a:endParaRPr>
          </a:p>
          <a:p>
            <a:pPr marL="343080" indent="-342360">
              <a:lnSpc>
                <a:spcPct val="100000"/>
              </a:lnSpc>
              <a:spcBef>
                <a:spcPts val="400"/>
              </a:spcBef>
            </a:pPr>
            <a:endParaRPr b="0" lang="it-IT" sz="2000" spc="-1" strike="noStrike">
              <a:latin typeface="Arial"/>
            </a:endParaRPr>
          </a:p>
        </p:txBody>
      </p:sp>
      <p:sp>
        <p:nvSpPr>
          <p:cNvPr id="4152" name="CustomShape 14"/>
          <p:cNvSpPr/>
          <p:nvPr/>
        </p:nvSpPr>
        <p:spPr>
          <a:xfrm>
            <a:off x="3505320" y="4800600"/>
            <a:ext cx="5637960" cy="1402560"/>
          </a:xfrm>
          <a:prstGeom prst="rect">
            <a:avLst/>
          </a:prstGeom>
          <a:noFill/>
          <a:ln>
            <a:noFill/>
          </a:ln>
        </p:spPr>
        <p:style>
          <a:lnRef idx="0"/>
          <a:fillRef idx="0"/>
          <a:effectRef idx="0"/>
          <a:fontRef idx="minor"/>
        </p:style>
        <p:txBody>
          <a:bodyPr lIns="90000" rIns="90000" tIns="45000" bIns="45000">
            <a:noAutofit/>
          </a:bodyPr>
          <a:p>
            <a:pPr marL="343080" indent="-342360">
              <a:lnSpc>
                <a:spcPct val="100000"/>
              </a:lnSpc>
              <a:spcBef>
                <a:spcPts val="400"/>
              </a:spcBef>
              <a:buClr>
                <a:srgbClr val="ffffff"/>
              </a:buClr>
              <a:buFont typeface="Symbol"/>
              <a:buChar char=""/>
            </a:pPr>
            <a:r>
              <a:rPr b="0" lang="it-IT" sz="2000" spc="-1" strike="noStrike">
                <a:solidFill>
                  <a:srgbClr val="ffffff"/>
                </a:solidFill>
                <a:latin typeface="Arial"/>
                <a:ea typeface="ＭＳ Ｐゴシック"/>
              </a:rPr>
              <a:t>Quantity of ice-core dust collected on each sample (~1-2 </a:t>
            </a:r>
            <a:r>
              <a:rPr b="1" lang="it-IT" sz="2000" spc="-1" strike="noStrike">
                <a:solidFill>
                  <a:srgbClr val="ffffff"/>
                </a:solidFill>
                <a:latin typeface="Symbol"/>
                <a:ea typeface="ＭＳ Ｐゴシック"/>
              </a:rPr>
              <a:t></a:t>
            </a:r>
            <a:r>
              <a:rPr b="0" lang="it-IT" sz="2000" spc="-1" strike="noStrike">
                <a:solidFill>
                  <a:srgbClr val="ffffff"/>
                </a:solidFill>
                <a:latin typeface="Arial"/>
                <a:ea typeface="ＭＳ Ｐゴシック"/>
              </a:rPr>
              <a:t>g/cm</a:t>
            </a:r>
            <a:r>
              <a:rPr b="0" lang="it-IT" sz="2000" spc="-1" strike="noStrike" baseline="30000">
                <a:solidFill>
                  <a:srgbClr val="ffffff"/>
                </a:solidFill>
                <a:latin typeface="Arial"/>
                <a:ea typeface="ＭＳ Ｐゴシック"/>
              </a:rPr>
              <a:t>2</a:t>
            </a:r>
            <a:r>
              <a:rPr b="0" lang="it-IT" sz="2000" spc="-1" strike="noStrike">
                <a:solidFill>
                  <a:srgbClr val="ffffff"/>
                </a:solidFill>
                <a:latin typeface="Arial"/>
                <a:ea typeface="ＭＳ Ｐゴシック"/>
              </a:rPr>
              <a:t> in the scarcest samples) sufficient to obtain good statistics for both PIXE and PIGE.</a:t>
            </a:r>
            <a:endParaRPr b="0" lang="it-IT" sz="2000" spc="-1" strike="noStrike">
              <a:latin typeface="Arial"/>
            </a:endParaRPr>
          </a:p>
          <a:p>
            <a:pPr marL="343080" indent="-342360">
              <a:lnSpc>
                <a:spcPct val="100000"/>
              </a:lnSpc>
              <a:spcBef>
                <a:spcPts val="400"/>
              </a:spcBef>
            </a:pPr>
            <a:endParaRPr b="0" lang="it-IT" sz="2000" spc="-1" strike="noStrike">
              <a:latin typeface="Arial"/>
            </a:endParaRPr>
          </a:p>
        </p:txBody>
      </p:sp>
    </p:spTree>
  </p:cSld>
  <p:transition>
    <p:fade/>
  </p:transition>
  <p:timing>
    <p:tnLst>
      <p:par>
        <p:cTn id="290" dur="indefinite" restart="never" nodeType="tmRoot">
          <p:childTnLst>
            <p:seq>
              <p:cTn id="291" dur="indefinite" nodeType="mainSeq"/>
              <p:prevCondLst>
                <p:cond delay="0" evt="onPrev">
                  <p:tgtEl>
                    <p:sldTgt/>
                  </p:tgtEl>
                </p:cond>
              </p:prevCondLst>
              <p:nextCondLst>
                <p:cond delay="0" evt="onNext">
                  <p:tgtEl>
                    <p:sldTgt/>
                  </p:tgtEl>
                </p:cond>
              </p:nextCondLst>
            </p:seq>
          </p:childTnLst>
        </p:cTn>
      </p:par>
    </p:tnLst>
  </p:timing>
</p:sld>
</file>

<file path=ppt/slides/slide1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3" name="CustomShape 1"/>
          <p:cNvSpPr/>
          <p:nvPr/>
        </p:nvSpPr>
        <p:spPr>
          <a:xfrm>
            <a:off x="457200" y="76320"/>
            <a:ext cx="8228880" cy="9136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000" spc="-1" strike="noStrike">
                <a:solidFill>
                  <a:srgbClr val="ffffff"/>
                </a:solidFill>
                <a:latin typeface="Arial"/>
                <a:ea typeface="ＭＳ Ｐゴシック"/>
              </a:rPr>
              <a:t>Dust concentrations</a:t>
            </a:r>
            <a:endParaRPr b="0" lang="it-IT" sz="4000" spc="-1" strike="noStrike">
              <a:latin typeface="Arial"/>
            </a:endParaRPr>
          </a:p>
        </p:txBody>
      </p:sp>
      <p:pic>
        <p:nvPicPr>
          <p:cNvPr id="4154" name="Picture 3" descr=""/>
          <p:cNvPicPr/>
          <p:nvPr/>
        </p:nvPicPr>
        <p:blipFill>
          <a:blip r:embed="rId1"/>
          <a:stretch/>
        </p:blipFill>
        <p:spPr>
          <a:xfrm>
            <a:off x="868320" y="914400"/>
            <a:ext cx="7131960" cy="4345920"/>
          </a:xfrm>
          <a:prstGeom prst="rect">
            <a:avLst/>
          </a:prstGeom>
          <a:ln>
            <a:noFill/>
          </a:ln>
        </p:spPr>
      </p:pic>
      <p:sp>
        <p:nvSpPr>
          <p:cNvPr id="4155" name="CustomShape 2"/>
          <p:cNvSpPr/>
          <p:nvPr/>
        </p:nvSpPr>
        <p:spPr>
          <a:xfrm>
            <a:off x="304920" y="5257800"/>
            <a:ext cx="8686080" cy="1267200"/>
          </a:xfrm>
          <a:prstGeom prst="rect">
            <a:avLst/>
          </a:prstGeom>
          <a:noFill/>
          <a:ln>
            <a:noFill/>
          </a:ln>
        </p:spPr>
        <p:style>
          <a:lnRef idx="0"/>
          <a:fillRef idx="0"/>
          <a:effectRef idx="0"/>
          <a:fontRef idx="minor"/>
        </p:style>
        <p:txBody>
          <a:bodyPr lIns="90000" rIns="90000" tIns="46800" bIns="46800">
            <a:spAutoFit/>
          </a:bodyPr>
          <a:p>
            <a:pPr marL="195120" indent="-194400" algn="just">
              <a:lnSpc>
                <a:spcPct val="100000"/>
              </a:lnSpc>
              <a:spcBef>
                <a:spcPts val="601"/>
              </a:spcBef>
              <a:buClr>
                <a:srgbClr val="ffffff"/>
              </a:buClr>
              <a:buFont typeface="Symbol"/>
              <a:buChar char=""/>
            </a:pPr>
            <a:r>
              <a:rPr b="0" lang="it-IT" sz="1800" spc="-1" strike="noStrike">
                <a:solidFill>
                  <a:srgbClr val="ffffff"/>
                </a:solidFill>
                <a:latin typeface="Arial"/>
                <a:ea typeface="ＭＳ Ｐゴシック"/>
              </a:rPr>
              <a:t>The oxides sums calculated from the PIXE measured elemental compositions agree very well with the dust mass measured with other techniques. </a:t>
            </a:r>
            <a:endParaRPr b="0" lang="it-IT" sz="1800" spc="-1" strike="noStrike">
              <a:latin typeface="Arial"/>
            </a:endParaRPr>
          </a:p>
          <a:p>
            <a:pPr marL="195120" indent="-194400" algn="just">
              <a:lnSpc>
                <a:spcPct val="100000"/>
              </a:lnSpc>
              <a:spcBef>
                <a:spcPts val="601"/>
              </a:spcBef>
              <a:buClr>
                <a:srgbClr val="ffffff"/>
              </a:buClr>
              <a:buFont typeface="Symbol"/>
              <a:buChar char=""/>
            </a:pPr>
            <a:r>
              <a:rPr b="0" lang="it-IT" sz="1800" spc="-1" strike="noStrike">
                <a:solidFill>
                  <a:srgbClr val="ffffff"/>
                </a:solidFill>
                <a:latin typeface="Arial"/>
                <a:ea typeface="ＭＳ Ｐゴシック"/>
              </a:rPr>
              <a:t>There is evidence that, during the cold periods (LGM, MIS4 and MIS6), dust concentrations are much higher than during hot periods.</a:t>
            </a:r>
            <a:endParaRPr b="0" lang="it-IT" sz="1800" spc="-1" strike="noStrike">
              <a:latin typeface="Arial"/>
            </a:endParaRPr>
          </a:p>
        </p:txBody>
      </p:sp>
    </p:spTree>
  </p:cSld>
  <p:transition>
    <p:fade/>
  </p:transition>
  <p:timing>
    <p:tnLst>
      <p:par>
        <p:cTn id="292" dur="indefinite" restart="never" nodeType="tmRoot">
          <p:childTnLst>
            <p:seq>
              <p:cTn id="293" dur="indefinite" nodeType="mainSeq"/>
              <p:prevCondLst>
                <p:cond delay="0" evt="onPrev">
                  <p:tgtEl>
                    <p:sldTgt/>
                  </p:tgtEl>
                </p:cond>
              </p:prevCondLst>
              <p:nextCondLst>
                <p:cond delay="0" evt="onNext">
                  <p:tgtEl>
                    <p:sldTgt/>
                  </p:tgtEl>
                </p:cond>
              </p:nextCondLst>
            </p:seq>
          </p:childTnLst>
        </p:cTn>
      </p:par>
    </p:tnLst>
  </p:timing>
</p:sld>
</file>

<file path=ppt/slides/slide1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6" name="CustomShape 1"/>
          <p:cNvSpPr/>
          <p:nvPr/>
        </p:nvSpPr>
        <p:spPr>
          <a:xfrm>
            <a:off x="0" y="274680"/>
            <a:ext cx="9143280" cy="5626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3600" spc="-1" strike="noStrike">
                <a:solidFill>
                  <a:srgbClr val="ffffff"/>
                </a:solidFill>
                <a:latin typeface="Arial"/>
                <a:ea typeface="ヒラギノ角ゴ Pro W3"/>
              </a:rPr>
              <a:t>Ice-dust and PSA-sediments composition</a:t>
            </a:r>
            <a:r>
              <a:rPr b="1" lang="it-IT" sz="4000" spc="-1" strike="noStrike">
                <a:solidFill>
                  <a:srgbClr val="ffffff"/>
                </a:solidFill>
                <a:latin typeface="Arial"/>
                <a:ea typeface="ヒラギノ角ゴ Pro W3"/>
              </a:rPr>
              <a:t> </a:t>
            </a:r>
            <a:endParaRPr b="0" lang="it-IT" sz="4000" spc="-1" strike="noStrike">
              <a:latin typeface="Arial"/>
            </a:endParaRPr>
          </a:p>
        </p:txBody>
      </p:sp>
      <p:sp>
        <p:nvSpPr>
          <p:cNvPr id="4157" name="CustomShape 2"/>
          <p:cNvSpPr/>
          <p:nvPr/>
        </p:nvSpPr>
        <p:spPr>
          <a:xfrm>
            <a:off x="2620800" y="-360360"/>
            <a:ext cx="721440" cy="5718960"/>
          </a:xfrm>
          <a:custGeom>
            <a:avLst/>
            <a:gdLst/>
            <a:ahLst/>
            <a:rect l="l" t="t" r="r" b="b"/>
            <a:pathLst>
              <a:path w="21600" h="21600">
                <a:moveTo>
                  <a:pt x="0" y="0"/>
                </a:moveTo>
                <a:lnTo>
                  <a:pt x="21600" y="21600"/>
                </a:lnTo>
              </a:path>
            </a:pathLst>
          </a:custGeom>
          <a:noFill/>
          <a:ln>
            <a:noFill/>
          </a:ln>
        </p:spPr>
        <p:style>
          <a:lnRef idx="0"/>
          <a:fillRef idx="0"/>
          <a:effectRef idx="0"/>
          <a:fontRef idx="minor"/>
        </p:style>
      </p:sp>
      <p:sp>
        <p:nvSpPr>
          <p:cNvPr id="4158" name="CustomShape 3"/>
          <p:cNvSpPr/>
          <p:nvPr/>
        </p:nvSpPr>
        <p:spPr>
          <a:xfrm>
            <a:off x="4392720" y="5502240"/>
            <a:ext cx="4642560" cy="1190880"/>
          </a:xfrm>
          <a:prstGeom prst="rect">
            <a:avLst/>
          </a:prstGeom>
          <a:noFill/>
          <a:ln w="9360">
            <a:noFill/>
          </a:ln>
        </p:spPr>
        <p:style>
          <a:lnRef idx="0"/>
          <a:fillRef idx="0"/>
          <a:effectRef idx="0"/>
          <a:fontRef idx="minor"/>
        </p:style>
        <p:txBody>
          <a:bodyPr lIns="90000" rIns="90000" tIns="46800" bIns="46800">
            <a:spAutoFit/>
          </a:bodyPr>
          <a:p>
            <a:pPr>
              <a:lnSpc>
                <a:spcPct val="100000"/>
              </a:lnSpc>
            </a:pPr>
            <a:r>
              <a:rPr b="0" lang="it-IT" sz="1800" spc="-1" strike="noStrike">
                <a:solidFill>
                  <a:srgbClr val="ffffff"/>
                </a:solidFill>
                <a:latin typeface="Arial"/>
                <a:ea typeface="ＭＳ Ｐゴシック"/>
              </a:rPr>
              <a:t>Ice dust composition during the cold stages is similar to the South-American one, while it relevantly differs from both the Australian and the South-African ones.</a:t>
            </a:r>
            <a:endParaRPr b="0" lang="it-IT" sz="1800" spc="-1" strike="noStrike">
              <a:latin typeface="Arial"/>
            </a:endParaRPr>
          </a:p>
        </p:txBody>
      </p:sp>
      <p:sp>
        <p:nvSpPr>
          <p:cNvPr id="4159" name="CustomShape 4"/>
          <p:cNvSpPr/>
          <p:nvPr/>
        </p:nvSpPr>
        <p:spPr>
          <a:xfrm>
            <a:off x="735480" y="1863720"/>
            <a:ext cx="1067760" cy="367920"/>
          </a:xfrm>
          <a:prstGeom prst="rect">
            <a:avLst/>
          </a:prstGeom>
          <a:solidFill>
            <a:schemeClr val="bg1"/>
          </a:solidFill>
          <a:ln>
            <a:noFill/>
          </a:ln>
        </p:spPr>
        <p:style>
          <a:lnRef idx="0"/>
          <a:fillRef idx="0"/>
          <a:effectRef idx="0"/>
          <a:fontRef idx="minor"/>
        </p:style>
        <p:txBody>
          <a:bodyPr wrap="none" lIns="90000" rIns="90000" tIns="46800" bIns="46800">
            <a:spAutoFit/>
          </a:bodyPr>
          <a:p>
            <a:pPr>
              <a:lnSpc>
                <a:spcPct val="100000"/>
              </a:lnSpc>
            </a:pPr>
            <a:r>
              <a:rPr b="0" lang="it-IT" sz="1800" spc="-1" strike="noStrike">
                <a:solidFill>
                  <a:srgbClr val="000000"/>
                </a:solidFill>
                <a:latin typeface="Arial"/>
                <a:ea typeface="MS PGothic"/>
              </a:rPr>
              <a:t>Australia</a:t>
            </a:r>
            <a:endParaRPr b="0" lang="it-IT" sz="1800" spc="-1" strike="noStrike">
              <a:latin typeface="Arial"/>
            </a:endParaRPr>
          </a:p>
        </p:txBody>
      </p:sp>
      <p:sp>
        <p:nvSpPr>
          <p:cNvPr id="4160" name="CustomShape 5"/>
          <p:cNvSpPr/>
          <p:nvPr/>
        </p:nvSpPr>
        <p:spPr>
          <a:xfrm>
            <a:off x="6858000" y="4226040"/>
            <a:ext cx="1828080" cy="641880"/>
          </a:xfrm>
          <a:prstGeom prst="rect">
            <a:avLst/>
          </a:prstGeom>
          <a:solidFill>
            <a:schemeClr val="bg1"/>
          </a:solidFill>
          <a:ln>
            <a:noFill/>
          </a:ln>
        </p:spPr>
        <p:style>
          <a:lnRef idx="0"/>
          <a:fillRef idx="0"/>
          <a:effectRef idx="0"/>
          <a:fontRef idx="minor"/>
        </p:style>
        <p:txBody>
          <a:bodyPr lIns="90000" rIns="90000" tIns="46800" bIns="46800">
            <a:spAutoFit/>
          </a:bodyPr>
          <a:p>
            <a:pPr>
              <a:lnSpc>
                <a:spcPct val="100000"/>
              </a:lnSpc>
            </a:pPr>
            <a:r>
              <a:rPr b="0" lang="it-IT" sz="1800" spc="-1" strike="noStrike">
                <a:solidFill>
                  <a:srgbClr val="000000"/>
                </a:solidFill>
                <a:latin typeface="Arial"/>
                <a:ea typeface="MS PGothic"/>
              </a:rPr>
              <a:t>South </a:t>
            </a:r>
            <a:br/>
            <a:r>
              <a:rPr b="0" lang="it-IT" sz="1800" spc="-1" strike="noStrike">
                <a:solidFill>
                  <a:srgbClr val="000000"/>
                </a:solidFill>
                <a:latin typeface="Arial"/>
                <a:ea typeface="MS PGothic"/>
              </a:rPr>
              <a:t>South-America</a:t>
            </a:r>
            <a:endParaRPr b="0" lang="it-IT" sz="1800" spc="-1" strike="noStrike">
              <a:latin typeface="Arial"/>
            </a:endParaRPr>
          </a:p>
        </p:txBody>
      </p:sp>
      <p:sp>
        <p:nvSpPr>
          <p:cNvPr id="4161" name="CustomShape 6"/>
          <p:cNvSpPr/>
          <p:nvPr/>
        </p:nvSpPr>
        <p:spPr>
          <a:xfrm>
            <a:off x="7010280" y="1635120"/>
            <a:ext cx="1599480" cy="1190520"/>
          </a:xfrm>
          <a:prstGeom prst="rect">
            <a:avLst/>
          </a:prstGeom>
          <a:solidFill>
            <a:schemeClr val="bg1"/>
          </a:solidFill>
          <a:ln>
            <a:noFill/>
          </a:ln>
        </p:spPr>
        <p:style>
          <a:lnRef idx="0"/>
          <a:fillRef idx="0"/>
          <a:effectRef idx="0"/>
          <a:fontRef idx="minor"/>
        </p:style>
        <p:txBody>
          <a:bodyPr lIns="90000" rIns="90000" tIns="46800" bIns="46800">
            <a:spAutoFit/>
          </a:bodyPr>
          <a:p>
            <a:pPr>
              <a:lnSpc>
                <a:spcPct val="100000"/>
              </a:lnSpc>
            </a:pPr>
            <a:r>
              <a:rPr b="0" lang="it-IT" sz="1800" spc="-1" strike="noStrike">
                <a:solidFill>
                  <a:srgbClr val="000000"/>
                </a:solidFill>
                <a:latin typeface="Arial"/>
                <a:ea typeface="MS PGothic"/>
              </a:rPr>
              <a:t>Antarctica during cold stages (MIS4 and MIS6)</a:t>
            </a:r>
            <a:endParaRPr b="0" lang="it-IT" sz="1800" spc="-1" strike="noStrike">
              <a:latin typeface="Arial"/>
            </a:endParaRPr>
          </a:p>
        </p:txBody>
      </p:sp>
      <p:sp>
        <p:nvSpPr>
          <p:cNvPr id="4162" name="CustomShape 7"/>
          <p:cNvSpPr/>
          <p:nvPr/>
        </p:nvSpPr>
        <p:spPr>
          <a:xfrm>
            <a:off x="496080" y="4302000"/>
            <a:ext cx="1410480" cy="367560"/>
          </a:xfrm>
          <a:prstGeom prst="rect">
            <a:avLst/>
          </a:prstGeom>
          <a:solidFill>
            <a:schemeClr val="bg1"/>
          </a:solidFill>
          <a:ln>
            <a:noFill/>
          </a:ln>
        </p:spPr>
        <p:style>
          <a:lnRef idx="0"/>
          <a:fillRef idx="0"/>
          <a:effectRef idx="0"/>
          <a:fontRef idx="minor"/>
        </p:style>
        <p:txBody>
          <a:bodyPr wrap="none" lIns="90000" rIns="90000" tIns="46800" bIns="46800">
            <a:spAutoFit/>
          </a:bodyPr>
          <a:p>
            <a:pPr>
              <a:lnSpc>
                <a:spcPct val="100000"/>
              </a:lnSpc>
            </a:pPr>
            <a:r>
              <a:rPr b="0" lang="it-IT" sz="1800" spc="-1" strike="noStrike">
                <a:solidFill>
                  <a:srgbClr val="000000"/>
                </a:solidFill>
                <a:latin typeface="Arial"/>
                <a:ea typeface="MS PGothic"/>
              </a:rPr>
              <a:t>South Africa</a:t>
            </a:r>
            <a:endParaRPr b="0" lang="it-IT" sz="1800" spc="-1" strike="noStrike">
              <a:latin typeface="Arial"/>
            </a:endParaRPr>
          </a:p>
        </p:txBody>
      </p:sp>
      <p:pic>
        <p:nvPicPr>
          <p:cNvPr id="4163" name="" descr=""/>
          <p:cNvPicPr/>
          <p:nvPr/>
        </p:nvPicPr>
        <p:blipFill>
          <a:blip r:embed="rId1"/>
          <a:stretch/>
        </p:blipFill>
        <p:spPr>
          <a:xfrm>
            <a:off x="1752480" y="1270080"/>
            <a:ext cx="5397120" cy="4165200"/>
          </a:xfrm>
          <a:prstGeom prst="rect">
            <a:avLst/>
          </a:prstGeom>
          <a:ln>
            <a:noFill/>
          </a:ln>
        </p:spPr>
      </p:pic>
      <p:pic>
        <p:nvPicPr>
          <p:cNvPr id="4164" name="" descr=""/>
          <p:cNvPicPr/>
          <p:nvPr/>
        </p:nvPicPr>
        <p:blipFill>
          <a:blip r:embed="rId2"/>
          <a:stretch/>
        </p:blipFill>
        <p:spPr>
          <a:xfrm>
            <a:off x="-25560" y="5575320"/>
            <a:ext cx="4266720" cy="1155240"/>
          </a:xfrm>
          <a:prstGeom prst="rect">
            <a:avLst/>
          </a:prstGeom>
          <a:ln>
            <a:noFill/>
          </a:ln>
        </p:spPr>
      </p:pic>
    </p:spTree>
  </p:cSld>
  <p:transition>
    <p:fade/>
  </p:transition>
  <p:timing>
    <p:tnLst>
      <p:par>
        <p:cTn id="294" dur="indefinite" restart="never" nodeType="tmRoot">
          <p:childTnLst>
            <p:seq>
              <p:cTn id="295"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7" name="CustomShape 1"/>
          <p:cNvSpPr/>
          <p:nvPr/>
        </p:nvSpPr>
        <p:spPr>
          <a:xfrm>
            <a:off x="36360" y="0"/>
            <a:ext cx="9143280" cy="6857280"/>
          </a:xfrm>
          <a:prstGeom prst="rect">
            <a:avLst/>
          </a:prstGeom>
          <a:blipFill rotWithShape="0">
            <a:blip r:embed="rId1"/>
            <a:stretch>
              <a:fillRect/>
            </a:stretch>
          </a:blipFill>
          <a:ln>
            <a:noFill/>
          </a:ln>
        </p:spPr>
        <p:style>
          <a:lnRef idx="0"/>
          <a:fillRef idx="0"/>
          <a:effectRef idx="0"/>
          <a:fontRef idx="minor"/>
        </p:style>
      </p:sp>
      <p:sp>
        <p:nvSpPr>
          <p:cNvPr id="1108" name="CustomShape 2"/>
          <p:cNvSpPr/>
          <p:nvPr/>
        </p:nvSpPr>
        <p:spPr>
          <a:xfrm>
            <a:off x="344520" y="1627200"/>
            <a:ext cx="4351320" cy="3399120"/>
          </a:xfrm>
          <a:prstGeom prst="rect">
            <a:avLst/>
          </a:prstGeom>
          <a:blipFill rotWithShape="0">
            <a:blip r:embed="rId2"/>
            <a:stretch>
              <a:fillRect/>
            </a:stretch>
          </a:blipFill>
          <a:ln>
            <a:noFill/>
          </a:ln>
        </p:spPr>
        <p:style>
          <a:lnRef idx="0"/>
          <a:fillRef idx="0"/>
          <a:effectRef idx="0"/>
          <a:fontRef idx="minor"/>
        </p:style>
      </p:sp>
      <p:sp>
        <p:nvSpPr>
          <p:cNvPr id="1109" name="CustomShape 3"/>
          <p:cNvSpPr/>
          <p:nvPr/>
        </p:nvSpPr>
        <p:spPr>
          <a:xfrm>
            <a:off x="419760" y="1767960"/>
            <a:ext cx="4008600" cy="3080160"/>
          </a:xfrm>
          <a:custGeom>
            <a:avLst/>
            <a:gdLst/>
            <a:ahLst/>
            <a:rect l="l" t="t" r="r" b="b"/>
            <a:pathLst>
              <a:path w="5702300" h="4381500">
                <a:moveTo>
                  <a:pt x="0" y="0"/>
                </a:moveTo>
                <a:lnTo>
                  <a:pt x="5702300" y="0"/>
                </a:lnTo>
                <a:lnTo>
                  <a:pt x="5702300" y="4381500"/>
                </a:lnTo>
                <a:lnTo>
                  <a:pt x="0" y="4381500"/>
                </a:lnTo>
                <a:lnTo>
                  <a:pt x="0" y="0"/>
                </a:lnTo>
                <a:close/>
              </a:path>
            </a:pathLst>
          </a:custGeom>
          <a:solidFill>
            <a:srgbClr val="ffffff"/>
          </a:solidFill>
          <a:ln>
            <a:noFill/>
          </a:ln>
        </p:spPr>
        <p:style>
          <a:lnRef idx="0"/>
          <a:fillRef idx="0"/>
          <a:effectRef idx="0"/>
          <a:fontRef idx="minor"/>
        </p:style>
      </p:sp>
      <p:sp>
        <p:nvSpPr>
          <p:cNvPr id="1110" name="CustomShape 4"/>
          <p:cNvSpPr/>
          <p:nvPr/>
        </p:nvSpPr>
        <p:spPr>
          <a:xfrm>
            <a:off x="1133640" y="1904040"/>
            <a:ext cx="3146400" cy="2486520"/>
          </a:xfrm>
          <a:custGeom>
            <a:avLst/>
            <a:gdLst/>
            <a:ahLst/>
            <a:rect l="l" t="t" r="r" b="b"/>
            <a:pathLst>
              <a:path w="4476115" h="3537585">
                <a:moveTo>
                  <a:pt x="0" y="0"/>
                </a:moveTo>
                <a:lnTo>
                  <a:pt x="0" y="3536964"/>
                </a:lnTo>
                <a:lnTo>
                  <a:pt x="4475538" y="3536964"/>
                </a:lnTo>
              </a:path>
            </a:pathLst>
          </a:custGeom>
          <a:noFill/>
          <a:ln w="45000">
            <a:solidFill>
              <a:srgbClr val="20231e"/>
            </a:solidFill>
            <a:round/>
          </a:ln>
        </p:spPr>
        <p:style>
          <a:lnRef idx="0"/>
          <a:fillRef idx="0"/>
          <a:effectRef idx="0"/>
          <a:fontRef idx="minor"/>
        </p:style>
      </p:sp>
      <p:sp>
        <p:nvSpPr>
          <p:cNvPr id="1111" name="CustomShape 5"/>
          <p:cNvSpPr/>
          <p:nvPr/>
        </p:nvSpPr>
        <p:spPr>
          <a:xfrm>
            <a:off x="1133640" y="2635560"/>
            <a:ext cx="1094040" cy="1755000"/>
          </a:xfrm>
          <a:custGeom>
            <a:avLst/>
            <a:gdLst/>
            <a:ahLst/>
            <a:rect l="l" t="t" r="r" b="b"/>
            <a:pathLst>
              <a:path w="1557020" h="2496820">
                <a:moveTo>
                  <a:pt x="0" y="0"/>
                </a:moveTo>
                <a:lnTo>
                  <a:pt x="60534" y="33490"/>
                </a:lnTo>
                <a:lnTo>
                  <a:pt x="123826" y="65646"/>
                </a:lnTo>
                <a:lnTo>
                  <a:pt x="189720" y="96466"/>
                </a:lnTo>
                <a:lnTo>
                  <a:pt x="258060" y="125951"/>
                </a:lnTo>
                <a:lnTo>
                  <a:pt x="328689" y="154100"/>
                </a:lnTo>
                <a:lnTo>
                  <a:pt x="401451" y="180914"/>
                </a:lnTo>
                <a:lnTo>
                  <a:pt x="476191" y="206392"/>
                </a:lnTo>
                <a:lnTo>
                  <a:pt x="552751" y="230536"/>
                </a:lnTo>
                <a:lnTo>
                  <a:pt x="630977" y="253344"/>
                </a:lnTo>
                <a:lnTo>
                  <a:pt x="710712" y="274817"/>
                </a:lnTo>
                <a:lnTo>
                  <a:pt x="791799" y="294955"/>
                </a:lnTo>
                <a:lnTo>
                  <a:pt x="874084" y="313758"/>
                </a:lnTo>
                <a:lnTo>
                  <a:pt x="957409" y="331225"/>
                </a:lnTo>
                <a:lnTo>
                  <a:pt x="1041619" y="347358"/>
                </a:lnTo>
                <a:lnTo>
                  <a:pt x="1126557" y="362156"/>
                </a:lnTo>
                <a:lnTo>
                  <a:pt x="1212068" y="375618"/>
                </a:lnTo>
                <a:lnTo>
                  <a:pt x="1297995" y="387746"/>
                </a:lnTo>
                <a:lnTo>
                  <a:pt x="1384182" y="398539"/>
                </a:lnTo>
                <a:lnTo>
                  <a:pt x="1470473" y="407996"/>
                </a:lnTo>
                <a:lnTo>
                  <a:pt x="1556713" y="416119"/>
                </a:lnTo>
                <a:lnTo>
                  <a:pt x="1556713" y="2496675"/>
                </a:lnTo>
              </a:path>
            </a:pathLst>
          </a:custGeom>
          <a:noFill/>
          <a:ln w="43920">
            <a:solidFill>
              <a:srgbClr val="20231e"/>
            </a:solidFill>
            <a:round/>
          </a:ln>
        </p:spPr>
        <p:style>
          <a:lnRef idx="0"/>
          <a:fillRef idx="0"/>
          <a:effectRef idx="0"/>
          <a:fontRef idx="minor"/>
        </p:style>
      </p:sp>
      <p:sp>
        <p:nvSpPr>
          <p:cNvPr id="1112" name="CustomShape 6"/>
          <p:cNvSpPr/>
          <p:nvPr/>
        </p:nvSpPr>
        <p:spPr>
          <a:xfrm>
            <a:off x="2775240" y="2610000"/>
            <a:ext cx="178200" cy="1785600"/>
          </a:xfrm>
          <a:custGeom>
            <a:avLst/>
            <a:gdLst/>
            <a:ahLst/>
            <a:rect l="l" t="t" r="r" b="b"/>
            <a:pathLst>
              <a:path w="254635" h="2540635">
                <a:moveTo>
                  <a:pt x="0" y="2532955"/>
                </a:moveTo>
                <a:lnTo>
                  <a:pt x="0" y="0"/>
                </a:lnTo>
                <a:lnTo>
                  <a:pt x="12717" y="4131"/>
                </a:lnTo>
                <a:lnTo>
                  <a:pt x="25435" y="8091"/>
                </a:lnTo>
                <a:lnTo>
                  <a:pt x="63587" y="18984"/>
                </a:lnTo>
                <a:lnTo>
                  <a:pt x="101737" y="28473"/>
                </a:lnTo>
                <a:lnTo>
                  <a:pt x="139886" y="36660"/>
                </a:lnTo>
                <a:lnTo>
                  <a:pt x="178036" y="43646"/>
                </a:lnTo>
                <a:lnTo>
                  <a:pt x="216187" y="49532"/>
                </a:lnTo>
                <a:lnTo>
                  <a:pt x="254340" y="54419"/>
                </a:lnTo>
                <a:lnTo>
                  <a:pt x="243160" y="2540369"/>
                </a:lnTo>
              </a:path>
            </a:pathLst>
          </a:custGeom>
          <a:noFill/>
          <a:ln w="43200">
            <a:solidFill>
              <a:srgbClr val="20231e"/>
            </a:solidFill>
            <a:round/>
          </a:ln>
        </p:spPr>
        <p:style>
          <a:lnRef idx="0"/>
          <a:fillRef idx="0"/>
          <a:effectRef idx="0"/>
          <a:fontRef idx="minor"/>
        </p:style>
      </p:sp>
      <p:sp>
        <p:nvSpPr>
          <p:cNvPr id="1113" name="CustomShape 7"/>
          <p:cNvSpPr/>
          <p:nvPr/>
        </p:nvSpPr>
        <p:spPr>
          <a:xfrm>
            <a:off x="3293280" y="3659400"/>
            <a:ext cx="495720" cy="731160"/>
          </a:xfrm>
          <a:custGeom>
            <a:avLst/>
            <a:gdLst/>
            <a:ahLst/>
            <a:rect l="l" t="t" r="r" b="b"/>
            <a:pathLst>
              <a:path w="706120" h="1040764">
                <a:moveTo>
                  <a:pt x="0" y="1040288"/>
                </a:moveTo>
                <a:lnTo>
                  <a:pt x="0" y="0"/>
                </a:lnTo>
                <a:lnTo>
                  <a:pt x="36861" y="14713"/>
                </a:lnTo>
                <a:lnTo>
                  <a:pt x="73229" y="28755"/>
                </a:lnTo>
                <a:lnTo>
                  <a:pt x="109159" y="42141"/>
                </a:lnTo>
                <a:lnTo>
                  <a:pt x="179922" y="67018"/>
                </a:lnTo>
                <a:lnTo>
                  <a:pt x="249589" y="89484"/>
                </a:lnTo>
                <a:lnTo>
                  <a:pt x="318598" y="109678"/>
                </a:lnTo>
                <a:lnTo>
                  <a:pt x="387387" y="127740"/>
                </a:lnTo>
                <a:lnTo>
                  <a:pt x="456395" y="143810"/>
                </a:lnTo>
                <a:lnTo>
                  <a:pt x="526059" y="158027"/>
                </a:lnTo>
                <a:lnTo>
                  <a:pt x="596819" y="170530"/>
                </a:lnTo>
                <a:lnTo>
                  <a:pt x="669112" y="181459"/>
                </a:lnTo>
                <a:lnTo>
                  <a:pt x="705970" y="186377"/>
                </a:lnTo>
                <a:lnTo>
                  <a:pt x="705970" y="1040288"/>
                </a:lnTo>
              </a:path>
            </a:pathLst>
          </a:custGeom>
          <a:noFill/>
          <a:ln w="44280">
            <a:solidFill>
              <a:srgbClr val="20231e"/>
            </a:solidFill>
            <a:round/>
          </a:ln>
        </p:spPr>
        <p:style>
          <a:lnRef idx="0"/>
          <a:fillRef idx="0"/>
          <a:effectRef idx="0"/>
          <a:fontRef idx="minor"/>
        </p:style>
      </p:sp>
      <p:sp>
        <p:nvSpPr>
          <p:cNvPr id="1114" name="CustomShape 8"/>
          <p:cNvSpPr/>
          <p:nvPr/>
        </p:nvSpPr>
        <p:spPr>
          <a:xfrm>
            <a:off x="3406320" y="1767960"/>
            <a:ext cx="194760" cy="39600"/>
          </a:xfrm>
          <a:custGeom>
            <a:avLst/>
            <a:gdLst/>
            <a:ahLst/>
            <a:rect l="l" t="t" r="r" b="b"/>
            <a:pathLst>
              <a:path w="278129" h="57150">
                <a:moveTo>
                  <a:pt x="199948" y="0"/>
                </a:moveTo>
                <a:lnTo>
                  <a:pt x="149493" y="0"/>
                </a:lnTo>
                <a:lnTo>
                  <a:pt x="168978" y="20596"/>
                </a:lnTo>
                <a:lnTo>
                  <a:pt x="172921" y="25393"/>
                </a:lnTo>
                <a:lnTo>
                  <a:pt x="174172" y="27961"/>
                </a:lnTo>
                <a:lnTo>
                  <a:pt x="175318" y="30529"/>
                </a:lnTo>
                <a:lnTo>
                  <a:pt x="175901" y="33112"/>
                </a:lnTo>
                <a:lnTo>
                  <a:pt x="175975" y="39952"/>
                </a:lnTo>
                <a:lnTo>
                  <a:pt x="174363" y="42861"/>
                </a:lnTo>
                <a:lnTo>
                  <a:pt x="171119" y="45492"/>
                </a:lnTo>
                <a:lnTo>
                  <a:pt x="167876" y="48209"/>
                </a:lnTo>
                <a:lnTo>
                  <a:pt x="162554" y="49524"/>
                </a:lnTo>
                <a:lnTo>
                  <a:pt x="155218" y="49524"/>
                </a:lnTo>
                <a:lnTo>
                  <a:pt x="155218" y="57016"/>
                </a:lnTo>
                <a:lnTo>
                  <a:pt x="277807" y="57016"/>
                </a:lnTo>
                <a:lnTo>
                  <a:pt x="268176" y="48137"/>
                </a:lnTo>
                <a:lnTo>
                  <a:pt x="256188" y="44537"/>
                </a:lnTo>
                <a:lnTo>
                  <a:pt x="243695" y="38674"/>
                </a:lnTo>
                <a:lnTo>
                  <a:pt x="235182" y="33112"/>
                </a:lnTo>
                <a:lnTo>
                  <a:pt x="225871" y="25676"/>
                </a:lnTo>
                <a:lnTo>
                  <a:pt x="215761" y="16373"/>
                </a:lnTo>
                <a:lnTo>
                  <a:pt x="204852" y="5210"/>
                </a:lnTo>
                <a:lnTo>
                  <a:pt x="199948" y="0"/>
                </a:lnTo>
                <a:close/>
                <a:moveTo>
                  <a:pt x="109825" y="49524"/>
                </a:moveTo>
                <a:lnTo>
                  <a:pt x="0" y="49524"/>
                </a:lnTo>
                <a:lnTo>
                  <a:pt x="0" y="57016"/>
                </a:lnTo>
                <a:lnTo>
                  <a:pt x="109825" y="57016"/>
                </a:lnTo>
                <a:lnTo>
                  <a:pt x="109825" y="49524"/>
                </a:lnTo>
                <a:close/>
                <a:moveTo>
                  <a:pt x="73294" y="0"/>
                </a:moveTo>
                <a:lnTo>
                  <a:pt x="36693" y="0"/>
                </a:lnTo>
                <a:lnTo>
                  <a:pt x="36677" y="17275"/>
                </a:lnTo>
                <a:lnTo>
                  <a:pt x="35238" y="31371"/>
                </a:lnTo>
                <a:lnTo>
                  <a:pt x="32311" y="39528"/>
                </a:lnTo>
                <a:lnTo>
                  <a:pt x="27434" y="46192"/>
                </a:lnTo>
                <a:lnTo>
                  <a:pt x="19718" y="49524"/>
                </a:lnTo>
                <a:lnTo>
                  <a:pt x="94962" y="49524"/>
                </a:lnTo>
                <a:lnTo>
                  <a:pt x="73294" y="8266"/>
                </a:lnTo>
                <a:lnTo>
                  <a:pt x="73294" y="0"/>
                </a:lnTo>
                <a:close/>
              </a:path>
            </a:pathLst>
          </a:custGeom>
          <a:solidFill>
            <a:srgbClr val="20231e"/>
          </a:solidFill>
          <a:ln>
            <a:noFill/>
          </a:ln>
        </p:spPr>
        <p:style>
          <a:lnRef idx="0"/>
          <a:fillRef idx="0"/>
          <a:effectRef idx="0"/>
          <a:fontRef idx="minor"/>
        </p:style>
      </p:sp>
      <p:sp>
        <p:nvSpPr>
          <p:cNvPr id="1115" name="CustomShape 9"/>
          <p:cNvSpPr/>
          <p:nvPr/>
        </p:nvSpPr>
        <p:spPr>
          <a:xfrm>
            <a:off x="3605040" y="1767960"/>
            <a:ext cx="151920" cy="39600"/>
          </a:xfrm>
          <a:custGeom>
            <a:avLst/>
            <a:gdLst/>
            <a:ahLst/>
            <a:rect l="l" t="t" r="r" b="b"/>
            <a:pathLst>
              <a:path w="217170" h="57150">
                <a:moveTo>
                  <a:pt x="73380" y="0"/>
                </a:moveTo>
                <a:lnTo>
                  <a:pt x="36844" y="0"/>
                </a:lnTo>
                <a:lnTo>
                  <a:pt x="36843" y="10399"/>
                </a:lnTo>
                <a:lnTo>
                  <a:pt x="36257" y="25800"/>
                </a:lnTo>
                <a:lnTo>
                  <a:pt x="34707" y="35092"/>
                </a:lnTo>
                <a:lnTo>
                  <a:pt x="33223" y="39401"/>
                </a:lnTo>
                <a:lnTo>
                  <a:pt x="30488" y="42649"/>
                </a:lnTo>
                <a:lnTo>
                  <a:pt x="26396" y="44813"/>
                </a:lnTo>
                <a:lnTo>
                  <a:pt x="20947" y="47933"/>
                </a:lnTo>
                <a:lnTo>
                  <a:pt x="15180" y="49524"/>
                </a:lnTo>
                <a:lnTo>
                  <a:pt x="0" y="49524"/>
                </a:lnTo>
                <a:lnTo>
                  <a:pt x="0" y="57016"/>
                </a:lnTo>
                <a:lnTo>
                  <a:pt x="198619" y="57016"/>
                </a:lnTo>
                <a:lnTo>
                  <a:pt x="203449" y="41969"/>
                </a:lnTo>
                <a:lnTo>
                  <a:pt x="87563" y="41969"/>
                </a:lnTo>
                <a:lnTo>
                  <a:pt x="82708" y="41205"/>
                </a:lnTo>
                <a:lnTo>
                  <a:pt x="73380" y="23314"/>
                </a:lnTo>
                <a:lnTo>
                  <a:pt x="73380" y="0"/>
                </a:lnTo>
                <a:close/>
                <a:moveTo>
                  <a:pt x="216923" y="0"/>
                </a:moveTo>
                <a:lnTo>
                  <a:pt x="206872" y="0"/>
                </a:lnTo>
                <a:lnTo>
                  <a:pt x="201895" y="8645"/>
                </a:lnTo>
                <a:lnTo>
                  <a:pt x="195000" y="18692"/>
                </a:lnTo>
                <a:lnTo>
                  <a:pt x="153857" y="41465"/>
                </a:lnTo>
                <a:lnTo>
                  <a:pt x="138363" y="41969"/>
                </a:lnTo>
                <a:lnTo>
                  <a:pt x="203449" y="41969"/>
                </a:lnTo>
                <a:lnTo>
                  <a:pt x="216923" y="0"/>
                </a:lnTo>
                <a:close/>
              </a:path>
            </a:pathLst>
          </a:custGeom>
          <a:solidFill>
            <a:srgbClr val="20231e"/>
          </a:solidFill>
          <a:ln>
            <a:noFill/>
          </a:ln>
        </p:spPr>
        <p:style>
          <a:lnRef idx="0"/>
          <a:fillRef idx="0"/>
          <a:effectRef idx="0"/>
          <a:fontRef idx="minor"/>
        </p:style>
      </p:sp>
      <p:sp>
        <p:nvSpPr>
          <p:cNvPr id="1116" name="CustomShape 10"/>
          <p:cNvSpPr/>
          <p:nvPr/>
        </p:nvSpPr>
        <p:spPr>
          <a:xfrm>
            <a:off x="4237920" y="1769040"/>
            <a:ext cx="140040" cy="360"/>
          </a:xfrm>
          <a:custGeom>
            <a:avLst/>
            <a:gdLst/>
            <a:ahLst/>
            <a:rect l="l" t="t" r="r" b="b"/>
            <a:pathLst>
              <a:path w="200025" h="0">
                <a:moveTo>
                  <a:pt x="0" y="0"/>
                </a:moveTo>
                <a:lnTo>
                  <a:pt x="199576" y="0"/>
                </a:lnTo>
              </a:path>
            </a:pathLst>
          </a:custGeom>
          <a:noFill/>
          <a:ln w="4320">
            <a:solidFill>
              <a:srgbClr val="20231e"/>
            </a:solidFill>
            <a:round/>
          </a:ln>
        </p:spPr>
        <p:style>
          <a:lnRef idx="0"/>
          <a:fillRef idx="0"/>
          <a:effectRef idx="0"/>
          <a:fontRef idx="minor"/>
        </p:style>
      </p:sp>
      <p:sp>
        <p:nvSpPr>
          <p:cNvPr id="1117" name="CustomShape 11"/>
          <p:cNvSpPr/>
          <p:nvPr/>
        </p:nvSpPr>
        <p:spPr>
          <a:xfrm>
            <a:off x="4187520" y="4514040"/>
            <a:ext cx="154800" cy="192960"/>
          </a:xfrm>
          <a:custGeom>
            <a:avLst/>
            <a:gdLst/>
            <a:ahLst/>
            <a:rect l="l" t="t" r="r" b="b"/>
            <a:pathLst>
              <a:path w="220979" h="275590">
                <a:moveTo>
                  <a:pt x="198598" y="0"/>
                </a:moveTo>
                <a:lnTo>
                  <a:pt x="0" y="0"/>
                </a:lnTo>
                <a:lnTo>
                  <a:pt x="0" y="7555"/>
                </a:lnTo>
                <a:lnTo>
                  <a:pt x="11444" y="7601"/>
                </a:lnTo>
                <a:lnTo>
                  <a:pt x="23944" y="10477"/>
                </a:lnTo>
                <a:lnTo>
                  <a:pt x="33867" y="19408"/>
                </a:lnTo>
                <a:lnTo>
                  <a:pt x="36093" y="30662"/>
                </a:lnTo>
                <a:lnTo>
                  <a:pt x="36828" y="47985"/>
                </a:lnTo>
                <a:lnTo>
                  <a:pt x="36823" y="228938"/>
                </a:lnTo>
                <a:lnTo>
                  <a:pt x="26396" y="263320"/>
                </a:lnTo>
                <a:lnTo>
                  <a:pt x="20947" y="266461"/>
                </a:lnTo>
                <a:lnTo>
                  <a:pt x="15159" y="268052"/>
                </a:lnTo>
                <a:lnTo>
                  <a:pt x="0" y="268052"/>
                </a:lnTo>
                <a:lnTo>
                  <a:pt x="0" y="275523"/>
                </a:lnTo>
                <a:lnTo>
                  <a:pt x="198598" y="275523"/>
                </a:lnTo>
                <a:lnTo>
                  <a:pt x="203431" y="260475"/>
                </a:lnTo>
                <a:lnTo>
                  <a:pt x="87543" y="260475"/>
                </a:lnTo>
                <a:lnTo>
                  <a:pt x="82688" y="259712"/>
                </a:lnTo>
                <a:lnTo>
                  <a:pt x="73359" y="241820"/>
                </a:lnTo>
                <a:lnTo>
                  <a:pt x="73359" y="138780"/>
                </a:lnTo>
                <a:lnTo>
                  <a:pt x="177460" y="138780"/>
                </a:lnTo>
                <a:lnTo>
                  <a:pt x="177460" y="123924"/>
                </a:lnTo>
                <a:lnTo>
                  <a:pt x="73359" y="123924"/>
                </a:lnTo>
                <a:lnTo>
                  <a:pt x="73359" y="15046"/>
                </a:lnTo>
                <a:lnTo>
                  <a:pt x="199312" y="15046"/>
                </a:lnTo>
                <a:lnTo>
                  <a:pt x="198598" y="0"/>
                </a:lnTo>
                <a:close/>
                <a:moveTo>
                  <a:pt x="220775" y="206462"/>
                </a:moveTo>
                <a:lnTo>
                  <a:pt x="208593" y="215491"/>
                </a:lnTo>
                <a:lnTo>
                  <a:pt x="201878" y="227151"/>
                </a:lnTo>
                <a:lnTo>
                  <a:pt x="194984" y="237201"/>
                </a:lnTo>
                <a:lnTo>
                  <a:pt x="153837" y="259972"/>
                </a:lnTo>
                <a:lnTo>
                  <a:pt x="138342" y="260475"/>
                </a:lnTo>
                <a:lnTo>
                  <a:pt x="203431" y="260475"/>
                </a:lnTo>
                <a:lnTo>
                  <a:pt x="220775" y="206462"/>
                </a:lnTo>
                <a:close/>
                <a:moveTo>
                  <a:pt x="177460" y="138780"/>
                </a:moveTo>
                <a:lnTo>
                  <a:pt x="140738" y="138780"/>
                </a:lnTo>
                <a:lnTo>
                  <a:pt x="148710" y="140159"/>
                </a:lnTo>
                <a:lnTo>
                  <a:pt x="159099" y="145572"/>
                </a:lnTo>
                <a:lnTo>
                  <a:pt x="162852" y="149307"/>
                </a:lnTo>
                <a:lnTo>
                  <a:pt x="165307" y="154460"/>
                </a:lnTo>
                <a:lnTo>
                  <a:pt x="167884" y="163796"/>
                </a:lnTo>
                <a:lnTo>
                  <a:pt x="170442" y="179826"/>
                </a:lnTo>
                <a:lnTo>
                  <a:pt x="177460" y="179826"/>
                </a:lnTo>
                <a:lnTo>
                  <a:pt x="177460" y="138780"/>
                </a:lnTo>
                <a:close/>
                <a:moveTo>
                  <a:pt x="177460" y="83917"/>
                </a:moveTo>
                <a:lnTo>
                  <a:pt x="168683" y="97841"/>
                </a:lnTo>
                <a:lnTo>
                  <a:pt x="164297" y="109541"/>
                </a:lnTo>
                <a:lnTo>
                  <a:pt x="156656" y="118953"/>
                </a:lnTo>
                <a:lnTo>
                  <a:pt x="145904" y="122681"/>
                </a:lnTo>
                <a:lnTo>
                  <a:pt x="129967" y="123924"/>
                </a:lnTo>
                <a:lnTo>
                  <a:pt x="177460" y="123924"/>
                </a:lnTo>
                <a:lnTo>
                  <a:pt x="177460" y="83917"/>
                </a:lnTo>
                <a:close/>
                <a:moveTo>
                  <a:pt x="199312" y="15046"/>
                </a:moveTo>
                <a:lnTo>
                  <a:pt x="73359" y="15046"/>
                </a:lnTo>
                <a:lnTo>
                  <a:pt x="146216" y="15057"/>
                </a:lnTo>
                <a:lnTo>
                  <a:pt x="161098" y="15910"/>
                </a:lnTo>
                <a:lnTo>
                  <a:pt x="190594" y="44865"/>
                </a:lnTo>
                <a:lnTo>
                  <a:pt x="193997" y="60337"/>
                </a:lnTo>
                <a:lnTo>
                  <a:pt x="201461" y="60337"/>
                </a:lnTo>
                <a:lnTo>
                  <a:pt x="199312" y="15046"/>
                </a:lnTo>
                <a:close/>
              </a:path>
            </a:pathLst>
          </a:custGeom>
          <a:solidFill>
            <a:srgbClr val="20231e"/>
          </a:solidFill>
          <a:ln>
            <a:noFill/>
          </a:ln>
        </p:spPr>
        <p:style>
          <a:lnRef idx="0"/>
          <a:fillRef idx="0"/>
          <a:effectRef idx="0"/>
          <a:fontRef idx="minor"/>
        </p:style>
      </p:sp>
      <p:sp>
        <p:nvSpPr>
          <p:cNvPr id="1118" name="CustomShape 12"/>
          <p:cNvSpPr/>
          <p:nvPr/>
        </p:nvSpPr>
        <p:spPr>
          <a:xfrm>
            <a:off x="3473280" y="2459160"/>
            <a:ext cx="102960" cy="137160"/>
          </a:xfrm>
          <a:custGeom>
            <a:avLst/>
            <a:gdLst/>
            <a:ahLst/>
            <a:rect l="l" t="t" r="r" b="b"/>
            <a:pathLst>
              <a:path w="147320" h="196214">
                <a:moveTo>
                  <a:pt x="72339" y="0"/>
                </a:moveTo>
                <a:lnTo>
                  <a:pt x="28698" y="23714"/>
                </a:lnTo>
                <a:lnTo>
                  <a:pt x="6160" y="58227"/>
                </a:lnTo>
                <a:lnTo>
                  <a:pt x="0" y="98665"/>
                </a:lnTo>
                <a:lnTo>
                  <a:pt x="659" y="113116"/>
                </a:lnTo>
                <a:lnTo>
                  <a:pt x="10179" y="150650"/>
                </a:lnTo>
                <a:lnTo>
                  <a:pt x="42140" y="187411"/>
                </a:lnTo>
                <a:lnTo>
                  <a:pt x="81193" y="196098"/>
                </a:lnTo>
                <a:lnTo>
                  <a:pt x="91608" y="193568"/>
                </a:lnTo>
                <a:lnTo>
                  <a:pt x="102354" y="188439"/>
                </a:lnTo>
                <a:lnTo>
                  <a:pt x="113863" y="180233"/>
                </a:lnTo>
                <a:lnTo>
                  <a:pt x="126568" y="168474"/>
                </a:lnTo>
                <a:lnTo>
                  <a:pt x="129088" y="164708"/>
                </a:lnTo>
                <a:lnTo>
                  <a:pt x="83174" y="164708"/>
                </a:lnTo>
                <a:lnTo>
                  <a:pt x="72096" y="162188"/>
                </a:lnTo>
                <a:lnTo>
                  <a:pt x="42402" y="132613"/>
                </a:lnTo>
                <a:lnTo>
                  <a:pt x="31626" y="84953"/>
                </a:lnTo>
                <a:lnTo>
                  <a:pt x="31442" y="68194"/>
                </a:lnTo>
                <a:lnTo>
                  <a:pt x="33626" y="56204"/>
                </a:lnTo>
                <a:lnTo>
                  <a:pt x="52560" y="21246"/>
                </a:lnTo>
                <a:lnTo>
                  <a:pt x="76793" y="12929"/>
                </a:lnTo>
                <a:lnTo>
                  <a:pt x="123860" y="12929"/>
                </a:lnTo>
                <a:lnTo>
                  <a:pt x="122622" y="11657"/>
                </a:lnTo>
                <a:lnTo>
                  <a:pt x="113873" y="6255"/>
                </a:lnTo>
                <a:lnTo>
                  <a:pt x="103100" y="2475"/>
                </a:lnTo>
                <a:lnTo>
                  <a:pt x="89517" y="372"/>
                </a:lnTo>
                <a:lnTo>
                  <a:pt x="72339" y="0"/>
                </a:lnTo>
                <a:close/>
                <a:moveTo>
                  <a:pt x="146716" y="120150"/>
                </a:moveTo>
                <a:lnTo>
                  <a:pt x="139565" y="121263"/>
                </a:lnTo>
                <a:lnTo>
                  <a:pt x="133346" y="134207"/>
                </a:lnTo>
                <a:lnTo>
                  <a:pt x="126700" y="144577"/>
                </a:lnTo>
                <a:lnTo>
                  <a:pt x="119347" y="152609"/>
                </a:lnTo>
                <a:lnTo>
                  <a:pt x="109268" y="159428"/>
                </a:lnTo>
                <a:lnTo>
                  <a:pt x="97473" y="163469"/>
                </a:lnTo>
                <a:lnTo>
                  <a:pt x="83174" y="164708"/>
                </a:lnTo>
                <a:lnTo>
                  <a:pt x="129088" y="164708"/>
                </a:lnTo>
                <a:lnTo>
                  <a:pt x="133257" y="158478"/>
                </a:lnTo>
                <a:lnTo>
                  <a:pt x="138849" y="147094"/>
                </a:lnTo>
                <a:lnTo>
                  <a:pt x="143363" y="134207"/>
                </a:lnTo>
                <a:lnTo>
                  <a:pt x="146716" y="120150"/>
                </a:lnTo>
                <a:close/>
                <a:moveTo>
                  <a:pt x="123860" y="12929"/>
                </a:moveTo>
                <a:lnTo>
                  <a:pt x="84636" y="12929"/>
                </a:lnTo>
                <a:lnTo>
                  <a:pt x="90742" y="14945"/>
                </a:lnTo>
                <a:lnTo>
                  <a:pt x="95217" y="18977"/>
                </a:lnTo>
                <a:lnTo>
                  <a:pt x="99626" y="23201"/>
                </a:lnTo>
                <a:lnTo>
                  <a:pt x="102235" y="29292"/>
                </a:lnTo>
                <a:lnTo>
                  <a:pt x="102934" y="37273"/>
                </a:lnTo>
                <a:lnTo>
                  <a:pt x="103591" y="45252"/>
                </a:lnTo>
                <a:lnTo>
                  <a:pt x="105012" y="50728"/>
                </a:lnTo>
                <a:lnTo>
                  <a:pt x="110991" y="58708"/>
                </a:lnTo>
                <a:lnTo>
                  <a:pt x="116630" y="61276"/>
                </a:lnTo>
                <a:lnTo>
                  <a:pt x="129669" y="61276"/>
                </a:lnTo>
                <a:lnTo>
                  <a:pt x="134016" y="59663"/>
                </a:lnTo>
                <a:lnTo>
                  <a:pt x="140228" y="53296"/>
                </a:lnTo>
                <a:lnTo>
                  <a:pt x="141798" y="49136"/>
                </a:lnTo>
                <a:lnTo>
                  <a:pt x="139966" y="33868"/>
                </a:lnTo>
                <a:lnTo>
                  <a:pt x="133779" y="23115"/>
                </a:lnTo>
                <a:lnTo>
                  <a:pt x="123860" y="12929"/>
                </a:lnTo>
                <a:close/>
              </a:path>
            </a:pathLst>
          </a:custGeom>
          <a:solidFill>
            <a:srgbClr val="20231e"/>
          </a:solidFill>
          <a:ln>
            <a:noFill/>
          </a:ln>
        </p:spPr>
        <p:style>
          <a:lnRef idx="0"/>
          <a:fillRef idx="0"/>
          <a:effectRef idx="0"/>
          <a:fontRef idx="minor"/>
        </p:style>
      </p:sp>
      <p:sp>
        <p:nvSpPr>
          <p:cNvPr id="1119" name="CustomShape 13"/>
          <p:cNvSpPr/>
          <p:nvPr/>
        </p:nvSpPr>
        <p:spPr>
          <a:xfrm>
            <a:off x="3591720" y="2390400"/>
            <a:ext cx="73080" cy="263520"/>
          </a:xfrm>
          <a:custGeom>
            <a:avLst/>
            <a:gdLst/>
            <a:ahLst/>
            <a:rect l="l" t="t" r="r" b="b"/>
            <a:pathLst>
              <a:path w="104775" h="375920">
                <a:moveTo>
                  <a:pt x="0" y="0"/>
                </a:moveTo>
                <a:lnTo>
                  <a:pt x="0" y="8531"/>
                </a:lnTo>
                <a:lnTo>
                  <a:pt x="5644" y="12837"/>
                </a:lnTo>
                <a:lnTo>
                  <a:pt x="15438" y="21234"/>
                </a:lnTo>
                <a:lnTo>
                  <a:pt x="45290" y="60919"/>
                </a:lnTo>
                <a:lnTo>
                  <a:pt x="60115" y="106631"/>
                </a:lnTo>
                <a:lnTo>
                  <a:pt x="65961" y="146232"/>
                </a:lnTo>
                <a:lnTo>
                  <a:pt x="68061" y="185667"/>
                </a:lnTo>
                <a:lnTo>
                  <a:pt x="68189" y="200635"/>
                </a:lnTo>
                <a:lnTo>
                  <a:pt x="67837" y="212908"/>
                </a:lnTo>
                <a:lnTo>
                  <a:pt x="62382" y="263192"/>
                </a:lnTo>
                <a:lnTo>
                  <a:pt x="52793" y="301913"/>
                </a:lnTo>
                <a:lnTo>
                  <a:pt x="28850" y="345703"/>
                </a:lnTo>
                <a:lnTo>
                  <a:pt x="0" y="370392"/>
                </a:lnTo>
                <a:lnTo>
                  <a:pt x="4378" y="375712"/>
                </a:lnTo>
                <a:lnTo>
                  <a:pt x="44220" y="346315"/>
                </a:lnTo>
                <a:lnTo>
                  <a:pt x="68875" y="315285"/>
                </a:lnTo>
                <a:lnTo>
                  <a:pt x="90781" y="270919"/>
                </a:lnTo>
                <a:lnTo>
                  <a:pt x="102236" y="222208"/>
                </a:lnTo>
                <a:lnTo>
                  <a:pt x="104713" y="179501"/>
                </a:lnTo>
                <a:lnTo>
                  <a:pt x="103905" y="166793"/>
                </a:lnTo>
                <a:lnTo>
                  <a:pt x="93937" y="117011"/>
                </a:lnTo>
                <a:lnTo>
                  <a:pt x="74332" y="72300"/>
                </a:lnTo>
                <a:lnTo>
                  <a:pt x="51609" y="40609"/>
                </a:lnTo>
                <a:lnTo>
                  <a:pt x="22698" y="13850"/>
                </a:lnTo>
                <a:lnTo>
                  <a:pt x="11782" y="6673"/>
                </a:lnTo>
                <a:lnTo>
                  <a:pt x="0" y="0"/>
                </a:lnTo>
                <a:close/>
              </a:path>
            </a:pathLst>
          </a:custGeom>
          <a:solidFill>
            <a:srgbClr val="20231e"/>
          </a:solidFill>
          <a:ln>
            <a:noFill/>
          </a:ln>
        </p:spPr>
        <p:style>
          <a:lnRef idx="0"/>
          <a:fillRef idx="0"/>
          <a:effectRef idx="0"/>
          <a:fontRef idx="minor"/>
        </p:style>
      </p:sp>
      <p:sp>
        <p:nvSpPr>
          <p:cNvPr id="1120" name="CustomShape 14"/>
          <p:cNvSpPr/>
          <p:nvPr/>
        </p:nvSpPr>
        <p:spPr>
          <a:xfrm>
            <a:off x="593280" y="1906200"/>
            <a:ext cx="127800" cy="206280"/>
          </a:xfrm>
          <a:custGeom>
            <a:avLst/>
            <a:gdLst/>
            <a:ahLst/>
            <a:rect l="l" t="t" r="r" b="b"/>
            <a:pathLst>
              <a:path w="182880" h="294639">
                <a:moveTo>
                  <a:pt x="180481" y="264509"/>
                </a:moveTo>
                <a:lnTo>
                  <a:pt x="174841" y="266865"/>
                </a:lnTo>
                <a:lnTo>
                  <a:pt x="170219" y="267968"/>
                </a:lnTo>
                <a:lnTo>
                  <a:pt x="122176" y="267968"/>
                </a:lnTo>
                <a:lnTo>
                  <a:pt x="122176" y="294604"/>
                </a:lnTo>
                <a:lnTo>
                  <a:pt x="130932" y="294604"/>
                </a:lnTo>
                <a:lnTo>
                  <a:pt x="182622" y="271640"/>
                </a:lnTo>
                <a:lnTo>
                  <a:pt x="180481" y="264509"/>
                </a:lnTo>
                <a:close/>
                <a:moveTo>
                  <a:pt x="75176" y="97614"/>
                </a:moveTo>
                <a:lnTo>
                  <a:pt x="31036" y="121440"/>
                </a:lnTo>
                <a:lnTo>
                  <a:pt x="9500" y="155594"/>
                </a:lnTo>
                <a:lnTo>
                  <a:pt x="582" y="192855"/>
                </a:lnTo>
                <a:lnTo>
                  <a:pt x="0" y="206635"/>
                </a:lnTo>
                <a:lnTo>
                  <a:pt x="871" y="218958"/>
                </a:lnTo>
                <a:lnTo>
                  <a:pt x="19602" y="265403"/>
                </a:lnTo>
                <a:lnTo>
                  <a:pt x="50085" y="290205"/>
                </a:lnTo>
                <a:lnTo>
                  <a:pt x="77278" y="294260"/>
                </a:lnTo>
                <a:lnTo>
                  <a:pt x="88704" y="291597"/>
                </a:lnTo>
                <a:lnTo>
                  <a:pt x="102445" y="285425"/>
                </a:lnTo>
                <a:lnTo>
                  <a:pt x="112218" y="277945"/>
                </a:lnTo>
                <a:lnTo>
                  <a:pt x="117877" y="272276"/>
                </a:lnTo>
                <a:lnTo>
                  <a:pt x="88499" y="272276"/>
                </a:lnTo>
                <a:lnTo>
                  <a:pt x="78460" y="270753"/>
                </a:lnTo>
                <a:lnTo>
                  <a:pt x="46725" y="243221"/>
                </a:lnTo>
                <a:lnTo>
                  <a:pt x="35392" y="195056"/>
                </a:lnTo>
                <a:lnTo>
                  <a:pt x="35041" y="177354"/>
                </a:lnTo>
                <a:lnTo>
                  <a:pt x="36518" y="164482"/>
                </a:lnTo>
                <a:lnTo>
                  <a:pt x="58839" y="118731"/>
                </a:lnTo>
                <a:lnTo>
                  <a:pt x="81892" y="109725"/>
                </a:lnTo>
                <a:lnTo>
                  <a:pt x="153491" y="109725"/>
                </a:lnTo>
                <a:lnTo>
                  <a:pt x="153491" y="106323"/>
                </a:lnTo>
                <a:lnTo>
                  <a:pt x="114612" y="106323"/>
                </a:lnTo>
                <a:lnTo>
                  <a:pt x="104523" y="101264"/>
                </a:lnTo>
                <a:lnTo>
                  <a:pt x="91674" y="98339"/>
                </a:lnTo>
                <a:lnTo>
                  <a:pt x="75176" y="97614"/>
                </a:lnTo>
                <a:close/>
                <a:moveTo>
                  <a:pt x="153491" y="109725"/>
                </a:moveTo>
                <a:lnTo>
                  <a:pt x="87850" y="109725"/>
                </a:lnTo>
                <a:lnTo>
                  <a:pt x="93956" y="111657"/>
                </a:lnTo>
                <a:lnTo>
                  <a:pt x="106465" y="119360"/>
                </a:lnTo>
                <a:lnTo>
                  <a:pt x="111532" y="125112"/>
                </a:lnTo>
                <a:lnTo>
                  <a:pt x="115641" y="133261"/>
                </a:lnTo>
                <a:lnTo>
                  <a:pt x="119972" y="144986"/>
                </a:lnTo>
                <a:lnTo>
                  <a:pt x="122176" y="157839"/>
                </a:lnTo>
                <a:lnTo>
                  <a:pt x="122114" y="253818"/>
                </a:lnTo>
                <a:lnTo>
                  <a:pt x="121892" y="254072"/>
                </a:lnTo>
                <a:lnTo>
                  <a:pt x="111076" y="264185"/>
                </a:lnTo>
                <a:lnTo>
                  <a:pt x="99960" y="270253"/>
                </a:lnTo>
                <a:lnTo>
                  <a:pt x="88499" y="272276"/>
                </a:lnTo>
                <a:lnTo>
                  <a:pt x="117877" y="272276"/>
                </a:lnTo>
                <a:lnTo>
                  <a:pt x="122176" y="267968"/>
                </a:lnTo>
                <a:lnTo>
                  <a:pt x="164071" y="267968"/>
                </a:lnTo>
                <a:lnTo>
                  <a:pt x="161611" y="267077"/>
                </a:lnTo>
                <a:lnTo>
                  <a:pt x="159533" y="265123"/>
                </a:lnTo>
                <a:lnTo>
                  <a:pt x="157392" y="263257"/>
                </a:lnTo>
                <a:lnTo>
                  <a:pt x="155887" y="259924"/>
                </a:lnTo>
                <a:lnTo>
                  <a:pt x="154813" y="254372"/>
                </a:lnTo>
                <a:lnTo>
                  <a:pt x="154098" y="246484"/>
                </a:lnTo>
                <a:lnTo>
                  <a:pt x="153667" y="233977"/>
                </a:lnTo>
                <a:lnTo>
                  <a:pt x="153558" y="223068"/>
                </a:lnTo>
                <a:lnTo>
                  <a:pt x="153491" y="109725"/>
                </a:lnTo>
                <a:close/>
                <a:moveTo>
                  <a:pt x="153491" y="26635"/>
                </a:moveTo>
                <a:lnTo>
                  <a:pt x="111723" y="26635"/>
                </a:lnTo>
                <a:lnTo>
                  <a:pt x="114246" y="27463"/>
                </a:lnTo>
                <a:lnTo>
                  <a:pt x="116260" y="29267"/>
                </a:lnTo>
                <a:lnTo>
                  <a:pt x="122176" y="78442"/>
                </a:lnTo>
                <a:lnTo>
                  <a:pt x="114612" y="106323"/>
                </a:lnTo>
                <a:lnTo>
                  <a:pt x="153491" y="106323"/>
                </a:lnTo>
                <a:lnTo>
                  <a:pt x="153491" y="26635"/>
                </a:lnTo>
                <a:close/>
                <a:moveTo>
                  <a:pt x="153491" y="0"/>
                </a:moveTo>
                <a:lnTo>
                  <a:pt x="144989" y="0"/>
                </a:lnTo>
                <a:lnTo>
                  <a:pt x="93108" y="22752"/>
                </a:lnTo>
                <a:lnTo>
                  <a:pt x="95567" y="29883"/>
                </a:lnTo>
                <a:lnTo>
                  <a:pt x="101016" y="27675"/>
                </a:lnTo>
                <a:lnTo>
                  <a:pt x="105363" y="26635"/>
                </a:lnTo>
                <a:lnTo>
                  <a:pt x="153491" y="26635"/>
                </a:lnTo>
                <a:lnTo>
                  <a:pt x="153491" y="0"/>
                </a:lnTo>
                <a:close/>
              </a:path>
            </a:pathLst>
          </a:custGeom>
          <a:solidFill>
            <a:srgbClr val="20231e"/>
          </a:solidFill>
          <a:ln>
            <a:noFill/>
          </a:ln>
        </p:spPr>
        <p:style>
          <a:lnRef idx="0"/>
          <a:fillRef idx="0"/>
          <a:effectRef idx="0"/>
          <a:fontRef idx="minor"/>
        </p:style>
      </p:sp>
      <p:sp>
        <p:nvSpPr>
          <p:cNvPr id="1121" name="CustomShape 15"/>
          <p:cNvSpPr/>
          <p:nvPr/>
        </p:nvSpPr>
        <p:spPr>
          <a:xfrm>
            <a:off x="723600" y="1915560"/>
            <a:ext cx="190440" cy="192960"/>
          </a:xfrm>
          <a:custGeom>
            <a:avLst/>
            <a:gdLst/>
            <a:ahLst/>
            <a:rect l="l" t="t" r="r" b="b"/>
            <a:pathLst>
              <a:path w="271780" h="275589">
                <a:moveTo>
                  <a:pt x="98525" y="7555"/>
                </a:moveTo>
                <a:lnTo>
                  <a:pt x="4812" y="7555"/>
                </a:lnTo>
                <a:lnTo>
                  <a:pt x="8502" y="8171"/>
                </a:lnTo>
                <a:lnTo>
                  <a:pt x="11024" y="9571"/>
                </a:lnTo>
                <a:lnTo>
                  <a:pt x="46517" y="47158"/>
                </a:lnTo>
                <a:lnTo>
                  <a:pt x="117204" y="162551"/>
                </a:lnTo>
                <a:lnTo>
                  <a:pt x="117107" y="234517"/>
                </a:lnTo>
                <a:lnTo>
                  <a:pt x="115820" y="248978"/>
                </a:lnTo>
                <a:lnTo>
                  <a:pt x="112981" y="257524"/>
                </a:lnTo>
                <a:lnTo>
                  <a:pt x="103775" y="265402"/>
                </a:lnTo>
                <a:lnTo>
                  <a:pt x="89832" y="268032"/>
                </a:lnTo>
                <a:lnTo>
                  <a:pt x="80758" y="268032"/>
                </a:lnTo>
                <a:lnTo>
                  <a:pt x="80758" y="275523"/>
                </a:lnTo>
                <a:lnTo>
                  <a:pt x="190180" y="275523"/>
                </a:lnTo>
                <a:lnTo>
                  <a:pt x="190180" y="268032"/>
                </a:lnTo>
                <a:lnTo>
                  <a:pt x="179456" y="267979"/>
                </a:lnTo>
                <a:lnTo>
                  <a:pt x="167161" y="265012"/>
                </a:lnTo>
                <a:lnTo>
                  <a:pt x="157046" y="256013"/>
                </a:lnTo>
                <a:lnTo>
                  <a:pt x="154556" y="244889"/>
                </a:lnTo>
                <a:lnTo>
                  <a:pt x="153734" y="227813"/>
                </a:lnTo>
                <a:lnTo>
                  <a:pt x="153734" y="158667"/>
                </a:lnTo>
                <a:lnTo>
                  <a:pt x="164454" y="140627"/>
                </a:lnTo>
                <a:lnTo>
                  <a:pt x="145953" y="140627"/>
                </a:lnTo>
                <a:lnTo>
                  <a:pt x="89590" y="47460"/>
                </a:lnTo>
                <a:lnTo>
                  <a:pt x="82813" y="34164"/>
                </a:lnTo>
                <a:lnTo>
                  <a:pt x="80605" y="25595"/>
                </a:lnTo>
                <a:lnTo>
                  <a:pt x="80567" y="19483"/>
                </a:lnTo>
                <a:lnTo>
                  <a:pt x="83026" y="14963"/>
                </a:lnTo>
                <a:lnTo>
                  <a:pt x="88093" y="11991"/>
                </a:lnTo>
                <a:lnTo>
                  <a:pt x="93076" y="8999"/>
                </a:lnTo>
                <a:lnTo>
                  <a:pt x="98525" y="7555"/>
                </a:lnTo>
                <a:close/>
                <a:moveTo>
                  <a:pt x="263475" y="7555"/>
                </a:moveTo>
                <a:lnTo>
                  <a:pt x="188696" y="7555"/>
                </a:lnTo>
                <a:lnTo>
                  <a:pt x="193806" y="8383"/>
                </a:lnTo>
                <a:lnTo>
                  <a:pt x="197262" y="10038"/>
                </a:lnTo>
                <a:lnTo>
                  <a:pt x="200633" y="11779"/>
                </a:lnTo>
                <a:lnTo>
                  <a:pt x="203283" y="14071"/>
                </a:lnTo>
                <a:lnTo>
                  <a:pt x="205107" y="17063"/>
                </a:lnTo>
                <a:lnTo>
                  <a:pt x="206972" y="20035"/>
                </a:lnTo>
                <a:lnTo>
                  <a:pt x="207884" y="23430"/>
                </a:lnTo>
                <a:lnTo>
                  <a:pt x="207549" y="30733"/>
                </a:lnTo>
                <a:lnTo>
                  <a:pt x="203967" y="41520"/>
                </a:lnTo>
                <a:lnTo>
                  <a:pt x="196478" y="55690"/>
                </a:lnTo>
                <a:lnTo>
                  <a:pt x="145953" y="140627"/>
                </a:lnTo>
                <a:lnTo>
                  <a:pt x="164454" y="140627"/>
                </a:lnTo>
                <a:lnTo>
                  <a:pt x="221552" y="44533"/>
                </a:lnTo>
                <a:lnTo>
                  <a:pt x="246027" y="15323"/>
                </a:lnTo>
                <a:lnTo>
                  <a:pt x="258684" y="9083"/>
                </a:lnTo>
                <a:lnTo>
                  <a:pt x="263475" y="7555"/>
                </a:lnTo>
                <a:close/>
                <a:moveTo>
                  <a:pt x="110207" y="0"/>
                </a:moveTo>
                <a:lnTo>
                  <a:pt x="0" y="0"/>
                </a:lnTo>
                <a:lnTo>
                  <a:pt x="0" y="7555"/>
                </a:lnTo>
                <a:lnTo>
                  <a:pt x="110207" y="7555"/>
                </a:lnTo>
                <a:lnTo>
                  <a:pt x="110207" y="0"/>
                </a:lnTo>
                <a:close/>
                <a:moveTo>
                  <a:pt x="271701" y="0"/>
                </a:moveTo>
                <a:lnTo>
                  <a:pt x="181806" y="0"/>
                </a:lnTo>
                <a:lnTo>
                  <a:pt x="181806" y="7555"/>
                </a:lnTo>
                <a:lnTo>
                  <a:pt x="271701" y="7555"/>
                </a:lnTo>
                <a:lnTo>
                  <a:pt x="271701" y="0"/>
                </a:lnTo>
                <a:close/>
              </a:path>
            </a:pathLst>
          </a:custGeom>
          <a:solidFill>
            <a:srgbClr val="20231e"/>
          </a:solidFill>
          <a:ln>
            <a:noFill/>
          </a:ln>
        </p:spPr>
        <p:style>
          <a:lnRef idx="0"/>
          <a:fillRef idx="0"/>
          <a:effectRef idx="0"/>
          <a:fontRef idx="minor"/>
        </p:style>
      </p:sp>
      <p:sp>
        <p:nvSpPr>
          <p:cNvPr id="1122" name="CustomShape 16"/>
          <p:cNvSpPr/>
          <p:nvPr/>
        </p:nvSpPr>
        <p:spPr>
          <a:xfrm>
            <a:off x="593280" y="2230200"/>
            <a:ext cx="127800" cy="206280"/>
          </a:xfrm>
          <a:custGeom>
            <a:avLst/>
            <a:gdLst/>
            <a:ahLst/>
            <a:rect l="l" t="t" r="r" b="b"/>
            <a:pathLst>
              <a:path w="182880" h="294639">
                <a:moveTo>
                  <a:pt x="180481" y="264509"/>
                </a:moveTo>
                <a:lnTo>
                  <a:pt x="174841" y="266865"/>
                </a:lnTo>
                <a:lnTo>
                  <a:pt x="170219" y="267968"/>
                </a:lnTo>
                <a:lnTo>
                  <a:pt x="122176" y="267968"/>
                </a:lnTo>
                <a:lnTo>
                  <a:pt x="122176" y="294604"/>
                </a:lnTo>
                <a:lnTo>
                  <a:pt x="130932" y="294604"/>
                </a:lnTo>
                <a:lnTo>
                  <a:pt x="182622" y="271661"/>
                </a:lnTo>
                <a:lnTo>
                  <a:pt x="180481" y="264509"/>
                </a:lnTo>
                <a:close/>
                <a:moveTo>
                  <a:pt x="75172" y="97615"/>
                </a:moveTo>
                <a:lnTo>
                  <a:pt x="31034" y="121443"/>
                </a:lnTo>
                <a:lnTo>
                  <a:pt x="9499" y="155598"/>
                </a:lnTo>
                <a:lnTo>
                  <a:pt x="582" y="192859"/>
                </a:lnTo>
                <a:lnTo>
                  <a:pt x="0" y="206642"/>
                </a:lnTo>
                <a:lnTo>
                  <a:pt x="871" y="218970"/>
                </a:lnTo>
                <a:lnTo>
                  <a:pt x="19599" y="265409"/>
                </a:lnTo>
                <a:lnTo>
                  <a:pt x="50081" y="290205"/>
                </a:lnTo>
                <a:lnTo>
                  <a:pt x="77278" y="294260"/>
                </a:lnTo>
                <a:lnTo>
                  <a:pt x="88704" y="291597"/>
                </a:lnTo>
                <a:lnTo>
                  <a:pt x="102445" y="285425"/>
                </a:lnTo>
                <a:lnTo>
                  <a:pt x="112218" y="277946"/>
                </a:lnTo>
                <a:lnTo>
                  <a:pt x="117877" y="272276"/>
                </a:lnTo>
                <a:lnTo>
                  <a:pt x="88498" y="272276"/>
                </a:lnTo>
                <a:lnTo>
                  <a:pt x="78459" y="270753"/>
                </a:lnTo>
                <a:lnTo>
                  <a:pt x="46718" y="243229"/>
                </a:lnTo>
                <a:lnTo>
                  <a:pt x="35391" y="195053"/>
                </a:lnTo>
                <a:lnTo>
                  <a:pt x="35041" y="177353"/>
                </a:lnTo>
                <a:lnTo>
                  <a:pt x="36518" y="164482"/>
                </a:lnTo>
                <a:lnTo>
                  <a:pt x="58839" y="118731"/>
                </a:lnTo>
                <a:lnTo>
                  <a:pt x="81892" y="109725"/>
                </a:lnTo>
                <a:lnTo>
                  <a:pt x="153491" y="109725"/>
                </a:lnTo>
                <a:lnTo>
                  <a:pt x="153491" y="106322"/>
                </a:lnTo>
                <a:lnTo>
                  <a:pt x="114609" y="106322"/>
                </a:lnTo>
                <a:lnTo>
                  <a:pt x="104520" y="101264"/>
                </a:lnTo>
                <a:lnTo>
                  <a:pt x="91671" y="98340"/>
                </a:lnTo>
                <a:lnTo>
                  <a:pt x="75172" y="97615"/>
                </a:lnTo>
                <a:close/>
                <a:moveTo>
                  <a:pt x="153491" y="109725"/>
                </a:moveTo>
                <a:lnTo>
                  <a:pt x="87850" y="109725"/>
                </a:lnTo>
                <a:lnTo>
                  <a:pt x="93956" y="111657"/>
                </a:lnTo>
                <a:lnTo>
                  <a:pt x="106465" y="119360"/>
                </a:lnTo>
                <a:lnTo>
                  <a:pt x="111532" y="125112"/>
                </a:lnTo>
                <a:lnTo>
                  <a:pt x="115641" y="133261"/>
                </a:lnTo>
                <a:lnTo>
                  <a:pt x="119971" y="144986"/>
                </a:lnTo>
                <a:lnTo>
                  <a:pt x="122176" y="157839"/>
                </a:lnTo>
                <a:lnTo>
                  <a:pt x="122107" y="253826"/>
                </a:lnTo>
                <a:lnTo>
                  <a:pt x="121891" y="254073"/>
                </a:lnTo>
                <a:lnTo>
                  <a:pt x="111075" y="264186"/>
                </a:lnTo>
                <a:lnTo>
                  <a:pt x="99960" y="270253"/>
                </a:lnTo>
                <a:lnTo>
                  <a:pt x="88498" y="272276"/>
                </a:lnTo>
                <a:lnTo>
                  <a:pt x="117877" y="272276"/>
                </a:lnTo>
                <a:lnTo>
                  <a:pt x="122176" y="267968"/>
                </a:lnTo>
                <a:lnTo>
                  <a:pt x="164071" y="267968"/>
                </a:lnTo>
                <a:lnTo>
                  <a:pt x="161611" y="267077"/>
                </a:lnTo>
                <a:lnTo>
                  <a:pt x="159533" y="265125"/>
                </a:lnTo>
                <a:lnTo>
                  <a:pt x="157392" y="263257"/>
                </a:lnTo>
                <a:lnTo>
                  <a:pt x="155887" y="259924"/>
                </a:lnTo>
                <a:lnTo>
                  <a:pt x="154813" y="254372"/>
                </a:lnTo>
                <a:lnTo>
                  <a:pt x="154097" y="246489"/>
                </a:lnTo>
                <a:lnTo>
                  <a:pt x="153666" y="233982"/>
                </a:lnTo>
                <a:lnTo>
                  <a:pt x="153558" y="223069"/>
                </a:lnTo>
                <a:lnTo>
                  <a:pt x="153491" y="109725"/>
                </a:lnTo>
                <a:close/>
                <a:moveTo>
                  <a:pt x="153491" y="26635"/>
                </a:moveTo>
                <a:lnTo>
                  <a:pt x="111723" y="26635"/>
                </a:lnTo>
                <a:lnTo>
                  <a:pt x="114246" y="27463"/>
                </a:lnTo>
                <a:lnTo>
                  <a:pt x="116260" y="29267"/>
                </a:lnTo>
                <a:lnTo>
                  <a:pt x="122176" y="78442"/>
                </a:lnTo>
                <a:lnTo>
                  <a:pt x="114609" y="106322"/>
                </a:lnTo>
                <a:lnTo>
                  <a:pt x="153491" y="106322"/>
                </a:lnTo>
                <a:lnTo>
                  <a:pt x="153491" y="26635"/>
                </a:lnTo>
                <a:close/>
                <a:moveTo>
                  <a:pt x="153491" y="0"/>
                </a:moveTo>
                <a:lnTo>
                  <a:pt x="144989" y="0"/>
                </a:lnTo>
                <a:lnTo>
                  <a:pt x="93108" y="22752"/>
                </a:lnTo>
                <a:lnTo>
                  <a:pt x="95567" y="29883"/>
                </a:lnTo>
                <a:lnTo>
                  <a:pt x="101016" y="27675"/>
                </a:lnTo>
                <a:lnTo>
                  <a:pt x="105363" y="26635"/>
                </a:lnTo>
                <a:lnTo>
                  <a:pt x="153491" y="26635"/>
                </a:lnTo>
                <a:lnTo>
                  <a:pt x="153491" y="0"/>
                </a:lnTo>
                <a:close/>
              </a:path>
            </a:pathLst>
          </a:custGeom>
          <a:solidFill>
            <a:srgbClr val="20231e"/>
          </a:solidFill>
          <a:ln>
            <a:noFill/>
          </a:ln>
        </p:spPr>
        <p:style>
          <a:lnRef idx="0"/>
          <a:fillRef idx="0"/>
          <a:effectRef idx="0"/>
          <a:fontRef idx="minor"/>
        </p:style>
      </p:sp>
      <p:sp>
        <p:nvSpPr>
          <p:cNvPr id="1123" name="CustomShape 17"/>
          <p:cNvSpPr/>
          <p:nvPr/>
        </p:nvSpPr>
        <p:spPr>
          <a:xfrm>
            <a:off x="726840" y="2239560"/>
            <a:ext cx="154800" cy="192960"/>
          </a:xfrm>
          <a:custGeom>
            <a:avLst/>
            <a:gdLst/>
            <a:ahLst/>
            <a:rect l="l" t="t" r="r" b="b"/>
            <a:pathLst>
              <a:path w="220980" h="275589">
                <a:moveTo>
                  <a:pt x="198619" y="0"/>
                </a:moveTo>
                <a:lnTo>
                  <a:pt x="0" y="0"/>
                </a:lnTo>
                <a:lnTo>
                  <a:pt x="0" y="7556"/>
                </a:lnTo>
                <a:lnTo>
                  <a:pt x="11461" y="7602"/>
                </a:lnTo>
                <a:lnTo>
                  <a:pt x="23949" y="10477"/>
                </a:lnTo>
                <a:lnTo>
                  <a:pt x="33891" y="19401"/>
                </a:lnTo>
                <a:lnTo>
                  <a:pt x="36114" y="30665"/>
                </a:lnTo>
                <a:lnTo>
                  <a:pt x="36716" y="44869"/>
                </a:lnTo>
                <a:lnTo>
                  <a:pt x="36843" y="228936"/>
                </a:lnTo>
                <a:lnTo>
                  <a:pt x="36256" y="244328"/>
                </a:lnTo>
                <a:lnTo>
                  <a:pt x="34707" y="253621"/>
                </a:lnTo>
                <a:lnTo>
                  <a:pt x="33202" y="257909"/>
                </a:lnTo>
                <a:lnTo>
                  <a:pt x="30488" y="261176"/>
                </a:lnTo>
                <a:lnTo>
                  <a:pt x="26396" y="263320"/>
                </a:lnTo>
                <a:lnTo>
                  <a:pt x="20947" y="266440"/>
                </a:lnTo>
                <a:lnTo>
                  <a:pt x="15180" y="268032"/>
                </a:lnTo>
                <a:lnTo>
                  <a:pt x="0" y="268032"/>
                </a:lnTo>
                <a:lnTo>
                  <a:pt x="0" y="275523"/>
                </a:lnTo>
                <a:lnTo>
                  <a:pt x="198619" y="275523"/>
                </a:lnTo>
                <a:lnTo>
                  <a:pt x="203451" y="260476"/>
                </a:lnTo>
                <a:lnTo>
                  <a:pt x="87563" y="260476"/>
                </a:lnTo>
                <a:lnTo>
                  <a:pt x="82708" y="259712"/>
                </a:lnTo>
                <a:lnTo>
                  <a:pt x="73358" y="241820"/>
                </a:lnTo>
                <a:lnTo>
                  <a:pt x="73358" y="138780"/>
                </a:lnTo>
                <a:lnTo>
                  <a:pt x="177459" y="138780"/>
                </a:lnTo>
                <a:lnTo>
                  <a:pt x="177459" y="123924"/>
                </a:lnTo>
                <a:lnTo>
                  <a:pt x="73358" y="123924"/>
                </a:lnTo>
                <a:lnTo>
                  <a:pt x="73358" y="15048"/>
                </a:lnTo>
                <a:lnTo>
                  <a:pt x="199327" y="15048"/>
                </a:lnTo>
                <a:lnTo>
                  <a:pt x="198619" y="0"/>
                </a:lnTo>
                <a:close/>
                <a:moveTo>
                  <a:pt x="220796" y="206462"/>
                </a:moveTo>
                <a:lnTo>
                  <a:pt x="208607" y="215489"/>
                </a:lnTo>
                <a:lnTo>
                  <a:pt x="201889" y="227150"/>
                </a:lnTo>
                <a:lnTo>
                  <a:pt x="194997" y="237198"/>
                </a:lnTo>
                <a:lnTo>
                  <a:pt x="153858" y="259973"/>
                </a:lnTo>
                <a:lnTo>
                  <a:pt x="138363" y="260476"/>
                </a:lnTo>
                <a:lnTo>
                  <a:pt x="203451" y="260476"/>
                </a:lnTo>
                <a:lnTo>
                  <a:pt x="220796" y="206462"/>
                </a:lnTo>
                <a:close/>
                <a:moveTo>
                  <a:pt x="177459" y="138780"/>
                </a:moveTo>
                <a:lnTo>
                  <a:pt x="140759" y="138780"/>
                </a:lnTo>
                <a:lnTo>
                  <a:pt x="148731" y="140161"/>
                </a:lnTo>
                <a:lnTo>
                  <a:pt x="159120" y="145572"/>
                </a:lnTo>
                <a:lnTo>
                  <a:pt x="162872" y="149307"/>
                </a:lnTo>
                <a:lnTo>
                  <a:pt x="165332" y="154451"/>
                </a:lnTo>
                <a:lnTo>
                  <a:pt x="167898" y="163803"/>
                </a:lnTo>
                <a:lnTo>
                  <a:pt x="170463" y="179826"/>
                </a:lnTo>
                <a:lnTo>
                  <a:pt x="177459" y="179826"/>
                </a:lnTo>
                <a:lnTo>
                  <a:pt x="177459" y="138780"/>
                </a:lnTo>
                <a:close/>
                <a:moveTo>
                  <a:pt x="177459" y="83917"/>
                </a:moveTo>
                <a:lnTo>
                  <a:pt x="168694" y="97843"/>
                </a:lnTo>
                <a:lnTo>
                  <a:pt x="164310" y="109541"/>
                </a:lnTo>
                <a:lnTo>
                  <a:pt x="156668" y="118952"/>
                </a:lnTo>
                <a:lnTo>
                  <a:pt x="145909" y="122681"/>
                </a:lnTo>
                <a:lnTo>
                  <a:pt x="129988" y="123924"/>
                </a:lnTo>
                <a:lnTo>
                  <a:pt x="177459" y="123924"/>
                </a:lnTo>
                <a:lnTo>
                  <a:pt x="177459" y="83917"/>
                </a:lnTo>
                <a:close/>
                <a:moveTo>
                  <a:pt x="199327" y="15048"/>
                </a:moveTo>
                <a:lnTo>
                  <a:pt x="73358" y="15048"/>
                </a:lnTo>
                <a:lnTo>
                  <a:pt x="146233" y="15058"/>
                </a:lnTo>
                <a:lnTo>
                  <a:pt x="161112" y="15911"/>
                </a:lnTo>
                <a:lnTo>
                  <a:pt x="190614" y="44869"/>
                </a:lnTo>
                <a:lnTo>
                  <a:pt x="194018" y="60338"/>
                </a:lnTo>
                <a:lnTo>
                  <a:pt x="201460" y="60338"/>
                </a:lnTo>
                <a:lnTo>
                  <a:pt x="199327" y="15048"/>
                </a:lnTo>
                <a:close/>
              </a:path>
            </a:pathLst>
          </a:custGeom>
          <a:solidFill>
            <a:srgbClr val="20231e"/>
          </a:solidFill>
          <a:ln>
            <a:noFill/>
          </a:ln>
        </p:spPr>
        <p:style>
          <a:lnRef idx="0"/>
          <a:fillRef idx="0"/>
          <a:effectRef idx="0"/>
          <a:fontRef idx="minor"/>
        </p:style>
      </p:sp>
      <p:sp>
        <p:nvSpPr>
          <p:cNvPr id="1124" name="CustomShape 18"/>
          <p:cNvSpPr/>
          <p:nvPr/>
        </p:nvSpPr>
        <p:spPr>
          <a:xfrm>
            <a:off x="592920" y="2171880"/>
            <a:ext cx="292680" cy="360"/>
          </a:xfrm>
          <a:custGeom>
            <a:avLst/>
            <a:gdLst/>
            <a:ahLst/>
            <a:rect l="l" t="t" r="r" b="b"/>
            <a:pathLst>
              <a:path w="417194" h="0">
                <a:moveTo>
                  <a:pt x="416755" y="0"/>
                </a:moveTo>
                <a:lnTo>
                  <a:pt x="0" y="0"/>
                </a:lnTo>
              </a:path>
            </a:pathLst>
          </a:custGeom>
          <a:noFill/>
          <a:ln w="46080">
            <a:solidFill>
              <a:srgbClr val="20231e"/>
            </a:solidFill>
            <a:round/>
          </a:ln>
        </p:spPr>
        <p:style>
          <a:lnRef idx="0"/>
          <a:fillRef idx="0"/>
          <a:effectRef idx="0"/>
          <a:fontRef idx="minor"/>
        </p:style>
      </p:sp>
      <p:sp>
        <p:nvSpPr>
          <p:cNvPr id="1125" name="CustomShape 19"/>
          <p:cNvSpPr/>
          <p:nvPr/>
        </p:nvSpPr>
        <p:spPr>
          <a:xfrm>
            <a:off x="3774960" y="1767960"/>
            <a:ext cx="64440" cy="87120"/>
          </a:xfrm>
          <a:custGeom>
            <a:avLst/>
            <a:gdLst/>
            <a:ahLst/>
            <a:rect l="l" t="t" r="r" b="b"/>
            <a:pathLst>
              <a:path w="92710" h="125094">
                <a:moveTo>
                  <a:pt x="25336" y="0"/>
                </a:moveTo>
                <a:lnTo>
                  <a:pt x="8542" y="0"/>
                </a:lnTo>
                <a:lnTo>
                  <a:pt x="5021" y="8119"/>
                </a:lnTo>
                <a:lnTo>
                  <a:pt x="2169" y="19865"/>
                </a:lnTo>
                <a:lnTo>
                  <a:pt x="458" y="32733"/>
                </a:lnTo>
                <a:lnTo>
                  <a:pt x="75" y="42135"/>
                </a:lnTo>
                <a:lnTo>
                  <a:pt x="0" y="49546"/>
                </a:lnTo>
                <a:lnTo>
                  <a:pt x="343" y="58214"/>
                </a:lnTo>
                <a:lnTo>
                  <a:pt x="16318" y="107375"/>
                </a:lnTo>
                <a:lnTo>
                  <a:pt x="49289" y="124753"/>
                </a:lnTo>
                <a:lnTo>
                  <a:pt x="59250" y="120963"/>
                </a:lnTo>
                <a:lnTo>
                  <a:pt x="63375" y="117971"/>
                </a:lnTo>
                <a:lnTo>
                  <a:pt x="45656" y="117970"/>
                </a:lnTo>
                <a:lnTo>
                  <a:pt x="35250" y="113574"/>
                </a:lnTo>
                <a:lnTo>
                  <a:pt x="22308" y="77616"/>
                </a:lnTo>
                <a:lnTo>
                  <a:pt x="20655" y="52075"/>
                </a:lnTo>
                <a:lnTo>
                  <a:pt x="20684" y="42135"/>
                </a:lnTo>
                <a:lnTo>
                  <a:pt x="21265" y="30827"/>
                </a:lnTo>
                <a:lnTo>
                  <a:pt x="22494" y="17999"/>
                </a:lnTo>
                <a:lnTo>
                  <a:pt x="24520" y="2794"/>
                </a:lnTo>
                <a:lnTo>
                  <a:pt x="25336" y="0"/>
                </a:lnTo>
                <a:close/>
                <a:moveTo>
                  <a:pt x="83844" y="0"/>
                </a:moveTo>
                <a:lnTo>
                  <a:pt x="67406" y="0"/>
                </a:lnTo>
                <a:lnTo>
                  <a:pt x="68735" y="4136"/>
                </a:lnTo>
                <a:lnTo>
                  <a:pt x="70426" y="15295"/>
                </a:lnTo>
                <a:lnTo>
                  <a:pt x="71433" y="28626"/>
                </a:lnTo>
                <a:lnTo>
                  <a:pt x="71704" y="42135"/>
                </a:lnTo>
                <a:lnTo>
                  <a:pt x="71696" y="46723"/>
                </a:lnTo>
                <a:lnTo>
                  <a:pt x="66899" y="94189"/>
                </a:lnTo>
                <a:lnTo>
                  <a:pt x="49628" y="117971"/>
                </a:lnTo>
                <a:lnTo>
                  <a:pt x="63376" y="117970"/>
                </a:lnTo>
                <a:lnTo>
                  <a:pt x="86333" y="86756"/>
                </a:lnTo>
                <a:lnTo>
                  <a:pt x="92192" y="35174"/>
                </a:lnTo>
                <a:lnTo>
                  <a:pt x="90804" y="22801"/>
                </a:lnTo>
                <a:lnTo>
                  <a:pt x="88018" y="10951"/>
                </a:lnTo>
                <a:lnTo>
                  <a:pt x="83844" y="0"/>
                </a:lnTo>
                <a:close/>
              </a:path>
            </a:pathLst>
          </a:custGeom>
          <a:solidFill>
            <a:srgbClr val="20231e"/>
          </a:solidFill>
          <a:ln>
            <a:noFill/>
          </a:ln>
        </p:spPr>
        <p:style>
          <a:lnRef idx="0"/>
          <a:fillRef idx="0"/>
          <a:effectRef idx="0"/>
          <a:fontRef idx="minor"/>
        </p:style>
      </p:sp>
      <p:sp>
        <p:nvSpPr>
          <p:cNvPr id="1126" name="CustomShape 20"/>
          <p:cNvSpPr/>
          <p:nvPr/>
        </p:nvSpPr>
        <p:spPr>
          <a:xfrm>
            <a:off x="4986720" y="4353840"/>
            <a:ext cx="167760" cy="5086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3340" spc="-1" strike="noStrike">
                <a:solidFill>
                  <a:srgbClr val="ffffff"/>
                </a:solidFill>
                <a:latin typeface="GillSans"/>
                <a:ea typeface="ＭＳ Ｐゴシック"/>
              </a:rPr>
              <a:t>•</a:t>
            </a:r>
            <a:endParaRPr b="0" lang="it-IT" sz="3340" spc="-1" strike="noStrike">
              <a:latin typeface="Arial"/>
            </a:endParaRPr>
          </a:p>
        </p:txBody>
      </p:sp>
      <p:sp>
        <p:nvSpPr>
          <p:cNvPr id="1127" name="CustomShape 21"/>
          <p:cNvSpPr/>
          <p:nvPr/>
        </p:nvSpPr>
        <p:spPr>
          <a:xfrm>
            <a:off x="5220000" y="1664280"/>
            <a:ext cx="3974400" cy="4697280"/>
          </a:xfrm>
          <a:prstGeom prst="rect">
            <a:avLst/>
          </a:prstGeom>
          <a:noFill/>
          <a:ln>
            <a:noFill/>
          </a:ln>
        </p:spPr>
        <p:style>
          <a:lnRef idx="0"/>
          <a:fillRef idx="0"/>
          <a:effectRef idx="0"/>
          <a:fontRef idx="minor"/>
        </p:style>
        <p:txBody>
          <a:bodyPr lIns="0" rIns="0" tIns="0" bIns="0">
            <a:spAutoFit/>
          </a:bodyPr>
          <a:p>
            <a:pPr>
              <a:lnSpc>
                <a:spcPts val="3093"/>
              </a:lnSpc>
              <a:spcBef>
                <a:spcPts val="479"/>
              </a:spcBef>
            </a:pPr>
            <a:r>
              <a:rPr b="0" lang="it-IT" sz="2400" spc="-80" strike="noStrike">
                <a:solidFill>
                  <a:srgbClr val="ffffff"/>
                </a:solidFill>
                <a:latin typeface="GillSans"/>
                <a:ea typeface="ＭＳ Ｐゴシック"/>
              </a:rPr>
              <a:t>Signal position</a:t>
            </a:r>
            <a:r>
              <a:rPr b="0" lang="it-IT" sz="2400" spc="-15" strike="noStrike">
                <a:solidFill>
                  <a:srgbClr val="ffffff"/>
                </a:solidFill>
                <a:latin typeface="GillSans"/>
                <a:ea typeface="ＭＳ Ｐゴシック"/>
              </a:rPr>
              <a:t> </a:t>
            </a:r>
            <a:r>
              <a:rPr b="0" lang="it-IT" sz="2400" spc="-4" strike="noStrike">
                <a:solidFill>
                  <a:srgbClr val="ffffff"/>
                </a:solidFill>
                <a:latin typeface="GillSans"/>
                <a:ea typeface="ＭＳ Ｐゴシック"/>
              </a:rPr>
              <a:t>(i</a:t>
            </a:r>
            <a:r>
              <a:rPr b="0" lang="it-IT" sz="2400" spc="-1" strike="noStrike">
                <a:solidFill>
                  <a:srgbClr val="ffffff"/>
                </a:solidFill>
                <a:latin typeface="GillSans"/>
                <a:ea typeface="ＭＳ Ｐゴシック"/>
              </a:rPr>
              <a:t>n</a:t>
            </a:r>
            <a:r>
              <a:rPr b="0" lang="it-IT" sz="2400" spc="-29" strike="noStrike">
                <a:solidFill>
                  <a:srgbClr val="ffffff"/>
                </a:solidFill>
                <a:latin typeface="GillSans"/>
                <a:ea typeface="ＭＳ Ｐゴシック"/>
              </a:rPr>
              <a:t>f</a:t>
            </a:r>
            <a:r>
              <a:rPr b="0" lang="it-IT" sz="2400" spc="-18" strike="noStrike">
                <a:solidFill>
                  <a:srgbClr val="ffffff"/>
                </a:solidFill>
                <a:latin typeface="GillSans"/>
                <a:ea typeface="ＭＳ Ｐゴシック"/>
              </a:rPr>
              <a:t>orma</a:t>
            </a:r>
            <a:r>
              <a:rPr b="0" lang="it-IT" sz="2400" spc="-1" strike="noStrike">
                <a:solidFill>
                  <a:srgbClr val="ffffff"/>
                </a:solidFill>
                <a:latin typeface="GillSans"/>
                <a:ea typeface="ＭＳ Ｐゴシック"/>
              </a:rPr>
              <a:t>t</a:t>
            </a:r>
            <a:r>
              <a:rPr b="0" lang="it-IT" sz="2400" spc="-4" strike="noStrike">
                <a:solidFill>
                  <a:srgbClr val="ffffff"/>
                </a:solidFill>
                <a:latin typeface="GillSans"/>
                <a:ea typeface="ＭＳ Ｐゴシック"/>
              </a:rPr>
              <a:t>i</a:t>
            </a:r>
            <a:r>
              <a:rPr b="0" lang="it-IT" sz="2400" spc="-18" strike="noStrike">
                <a:solidFill>
                  <a:srgbClr val="ffffff"/>
                </a:solidFill>
                <a:latin typeface="GillSans"/>
                <a:ea typeface="ＭＳ Ｐゴシック"/>
              </a:rPr>
              <a:t>o</a:t>
            </a:r>
            <a:r>
              <a:rPr b="0" lang="it-IT" sz="2400" spc="-1" strike="noStrike">
                <a:solidFill>
                  <a:srgbClr val="ffffff"/>
                </a:solidFill>
                <a:latin typeface="GillSans"/>
                <a:ea typeface="ＭＳ Ｐゴシック"/>
              </a:rPr>
              <a:t>n on the mass A)</a:t>
            </a:r>
            <a:endParaRPr b="0" lang="it-IT" sz="2400" spc="-1" strike="noStrike">
              <a:latin typeface="Arial"/>
            </a:endParaRPr>
          </a:p>
          <a:p>
            <a:pPr>
              <a:lnSpc>
                <a:spcPts val="3093"/>
              </a:lnSpc>
              <a:spcBef>
                <a:spcPts val="320"/>
              </a:spcBef>
            </a:pPr>
            <a:endParaRPr b="0" lang="it-IT" sz="2400" spc="-1" strike="noStrike">
              <a:latin typeface="Arial"/>
            </a:endParaRPr>
          </a:p>
          <a:p>
            <a:pPr>
              <a:lnSpc>
                <a:spcPts val="3093"/>
              </a:lnSpc>
              <a:spcBef>
                <a:spcPts val="859"/>
              </a:spcBef>
            </a:pPr>
            <a:r>
              <a:rPr b="0" lang="it-IT" sz="2400" spc="-4" strike="noStrike">
                <a:solidFill>
                  <a:srgbClr val="ffffff"/>
                </a:solidFill>
                <a:latin typeface="GillSans"/>
                <a:ea typeface="ＭＳ Ｐゴシック"/>
              </a:rPr>
              <a:t>Signal width</a:t>
            </a:r>
            <a:r>
              <a:rPr b="0" lang="it-IT" sz="2400" spc="-15" strike="noStrike">
                <a:solidFill>
                  <a:srgbClr val="ffffff"/>
                </a:solidFill>
                <a:latin typeface="GillSans"/>
                <a:ea typeface="ＭＳ Ｐゴシック"/>
              </a:rPr>
              <a:t> </a:t>
            </a:r>
            <a:r>
              <a:rPr b="0" lang="it-IT" sz="2400" spc="-4" strike="noStrike">
                <a:solidFill>
                  <a:srgbClr val="ffffff"/>
                </a:solidFill>
                <a:latin typeface="GillSans"/>
                <a:ea typeface="ＭＳ Ｐゴシック"/>
              </a:rPr>
              <a:t>(i</a:t>
            </a:r>
            <a:r>
              <a:rPr b="0" lang="it-IT" sz="2400" spc="-1" strike="noStrike">
                <a:solidFill>
                  <a:srgbClr val="ffffff"/>
                </a:solidFill>
                <a:latin typeface="GillSans"/>
                <a:ea typeface="ＭＳ Ｐゴシック"/>
              </a:rPr>
              <a:t>n</a:t>
            </a:r>
            <a:r>
              <a:rPr b="0" lang="it-IT" sz="2400" spc="-29" strike="noStrike">
                <a:solidFill>
                  <a:srgbClr val="ffffff"/>
                </a:solidFill>
                <a:latin typeface="GillSans"/>
                <a:ea typeface="ＭＳ Ｐゴシック"/>
              </a:rPr>
              <a:t>f</a:t>
            </a:r>
            <a:r>
              <a:rPr b="0" lang="it-IT" sz="2400" spc="-18" strike="noStrike">
                <a:solidFill>
                  <a:srgbClr val="ffffff"/>
                </a:solidFill>
                <a:latin typeface="GillSans"/>
                <a:ea typeface="ＭＳ Ｐゴシック"/>
              </a:rPr>
              <a:t>orma</a:t>
            </a:r>
            <a:r>
              <a:rPr b="0" lang="it-IT" sz="2400" spc="-1" strike="noStrike">
                <a:solidFill>
                  <a:srgbClr val="ffffff"/>
                </a:solidFill>
                <a:latin typeface="GillSans"/>
                <a:ea typeface="ＭＳ Ｐゴシック"/>
              </a:rPr>
              <a:t>t</a:t>
            </a:r>
            <a:r>
              <a:rPr b="0" lang="it-IT" sz="2400" spc="-4" strike="noStrike">
                <a:solidFill>
                  <a:srgbClr val="ffffff"/>
                </a:solidFill>
                <a:latin typeface="GillSans"/>
                <a:ea typeface="ＭＳ Ｐゴシック"/>
              </a:rPr>
              <a:t>i</a:t>
            </a:r>
            <a:r>
              <a:rPr b="0" lang="it-IT" sz="2400" spc="-18" strike="noStrike">
                <a:solidFill>
                  <a:srgbClr val="ffffff"/>
                </a:solidFill>
                <a:latin typeface="GillSans"/>
                <a:ea typeface="ＭＳ Ｐゴシック"/>
              </a:rPr>
              <a:t>o</a:t>
            </a:r>
            <a:r>
              <a:rPr b="0" lang="it-IT" sz="2400" spc="-1" strike="noStrike">
                <a:solidFill>
                  <a:srgbClr val="ffffff"/>
                </a:solidFill>
                <a:latin typeface="GillSans"/>
                <a:ea typeface="ＭＳ Ｐゴシック"/>
              </a:rPr>
              <a:t>n</a:t>
            </a:r>
            <a:r>
              <a:rPr b="0" lang="it-IT" sz="2400" spc="-4" strike="noStrike">
                <a:solidFill>
                  <a:srgbClr val="ffffff"/>
                </a:solidFill>
                <a:latin typeface="GillSans"/>
                <a:ea typeface="ＭＳ Ｐゴシック"/>
              </a:rPr>
              <a:t> </a:t>
            </a:r>
            <a:r>
              <a:rPr b="0" lang="it-IT" sz="2400" spc="-12" strike="noStrike">
                <a:solidFill>
                  <a:srgbClr val="ffffff"/>
                </a:solidFill>
                <a:latin typeface="GillSans"/>
                <a:ea typeface="ＭＳ Ｐゴシック"/>
              </a:rPr>
              <a:t>on</a:t>
            </a:r>
            <a:r>
              <a:rPr b="0" lang="it-IT" sz="2400" spc="-1" strike="noStrike">
                <a:solidFill>
                  <a:srgbClr val="ffffff"/>
                </a:solidFill>
                <a:latin typeface="GillSans"/>
                <a:ea typeface="ＭＳ Ｐゴシック"/>
              </a:rPr>
              <a:t>  </a:t>
            </a:r>
            <a:r>
              <a:rPr b="0" lang="it-IT" sz="2400" spc="-15" strike="noStrike">
                <a:solidFill>
                  <a:srgbClr val="ffffff"/>
                </a:solidFill>
                <a:latin typeface="GillSans"/>
                <a:ea typeface="ＭＳ Ｐゴシック"/>
              </a:rPr>
              <a:t>depth profile/thickness</a:t>
            </a:r>
            <a:r>
              <a:rPr b="0" lang="it-IT" sz="2400" spc="-1" strike="noStrike">
                <a:solidFill>
                  <a:srgbClr val="ffffff"/>
                </a:solidFill>
                <a:latin typeface="GillSans"/>
                <a:ea typeface="ＭＳ Ｐゴシック"/>
              </a:rPr>
              <a:t>)</a:t>
            </a:r>
            <a:endParaRPr b="0" lang="it-IT" sz="2400" spc="-1" strike="noStrike">
              <a:latin typeface="Arial"/>
            </a:endParaRPr>
          </a:p>
          <a:p>
            <a:pPr>
              <a:lnSpc>
                <a:spcPts val="3093"/>
              </a:lnSpc>
              <a:spcBef>
                <a:spcPts val="859"/>
              </a:spcBef>
            </a:pPr>
            <a:endParaRPr b="0" lang="it-IT" sz="2400" spc="-1" strike="noStrike">
              <a:latin typeface="Arial"/>
            </a:endParaRPr>
          </a:p>
          <a:p>
            <a:pPr>
              <a:lnSpc>
                <a:spcPts val="3093"/>
              </a:lnSpc>
              <a:spcBef>
                <a:spcPts val="927"/>
              </a:spcBef>
            </a:pPr>
            <a:r>
              <a:rPr b="0" lang="it-IT" sz="2400" spc="-1" strike="noStrike">
                <a:solidFill>
                  <a:srgbClr val="ffffff"/>
                </a:solidFill>
                <a:latin typeface="GillSans"/>
                <a:ea typeface="ＭＳ Ｐゴシック"/>
              </a:rPr>
              <a:t>Signal height</a:t>
            </a:r>
            <a:r>
              <a:rPr b="0" lang="it-IT" sz="2400" spc="-15" strike="noStrike">
                <a:solidFill>
                  <a:srgbClr val="ffffff"/>
                </a:solidFill>
                <a:latin typeface="GillSans"/>
                <a:ea typeface="ＭＳ Ｐゴシック"/>
              </a:rPr>
              <a:t> </a:t>
            </a:r>
            <a:r>
              <a:rPr b="0" lang="it-IT" sz="2400" spc="-4" strike="noStrike">
                <a:solidFill>
                  <a:srgbClr val="ffffff"/>
                </a:solidFill>
                <a:latin typeface="GillSans"/>
                <a:ea typeface="ＭＳ Ｐゴシック"/>
              </a:rPr>
              <a:t>(i</a:t>
            </a:r>
            <a:r>
              <a:rPr b="0" lang="it-IT" sz="2400" spc="-1" strike="noStrike">
                <a:solidFill>
                  <a:srgbClr val="ffffff"/>
                </a:solidFill>
                <a:latin typeface="GillSans"/>
                <a:ea typeface="ＭＳ Ｐゴシック"/>
              </a:rPr>
              <a:t>n</a:t>
            </a:r>
            <a:r>
              <a:rPr b="0" lang="it-IT" sz="2400" spc="-29" strike="noStrike">
                <a:solidFill>
                  <a:srgbClr val="ffffff"/>
                </a:solidFill>
                <a:latin typeface="GillSans"/>
                <a:ea typeface="ＭＳ Ｐゴシック"/>
              </a:rPr>
              <a:t>f</a:t>
            </a:r>
            <a:r>
              <a:rPr b="0" lang="it-IT" sz="2400" spc="-18" strike="noStrike">
                <a:solidFill>
                  <a:srgbClr val="ffffff"/>
                </a:solidFill>
                <a:latin typeface="GillSans"/>
                <a:ea typeface="ＭＳ Ｐゴシック"/>
              </a:rPr>
              <a:t>orma</a:t>
            </a:r>
            <a:r>
              <a:rPr b="0" lang="it-IT" sz="2400" spc="-1" strike="noStrike">
                <a:solidFill>
                  <a:srgbClr val="ffffff"/>
                </a:solidFill>
                <a:latin typeface="GillSans"/>
                <a:ea typeface="ＭＳ Ｐゴシック"/>
              </a:rPr>
              <a:t>t</a:t>
            </a:r>
            <a:r>
              <a:rPr b="0" lang="it-IT" sz="2400" spc="-4" strike="noStrike">
                <a:solidFill>
                  <a:srgbClr val="ffffff"/>
                </a:solidFill>
                <a:latin typeface="GillSans"/>
                <a:ea typeface="ＭＳ Ｐゴシック"/>
              </a:rPr>
              <a:t>i</a:t>
            </a:r>
            <a:r>
              <a:rPr b="0" lang="it-IT" sz="2400" spc="-18" strike="noStrike">
                <a:solidFill>
                  <a:srgbClr val="ffffff"/>
                </a:solidFill>
                <a:latin typeface="GillSans"/>
                <a:ea typeface="ＭＳ Ｐゴシック"/>
              </a:rPr>
              <a:t>o</a:t>
            </a:r>
            <a:r>
              <a:rPr b="0" lang="it-IT" sz="2400" spc="-1" strike="noStrike">
                <a:solidFill>
                  <a:srgbClr val="ffffff"/>
                </a:solidFill>
                <a:latin typeface="GillSans"/>
                <a:ea typeface="ＭＳ Ｐゴシック"/>
              </a:rPr>
              <a:t>n</a:t>
            </a:r>
            <a:r>
              <a:rPr b="0" lang="it-IT" sz="2400" spc="-4" strike="noStrike">
                <a:solidFill>
                  <a:srgbClr val="ffffff"/>
                </a:solidFill>
                <a:latin typeface="GillSans"/>
                <a:ea typeface="ＭＳ Ｐゴシック"/>
              </a:rPr>
              <a:t> </a:t>
            </a:r>
            <a:r>
              <a:rPr b="0" lang="it-IT" sz="2400" spc="-12" strike="noStrike">
                <a:solidFill>
                  <a:srgbClr val="ffffff"/>
                </a:solidFill>
                <a:latin typeface="GillSans"/>
                <a:ea typeface="ＭＳ Ｐゴシック"/>
              </a:rPr>
              <a:t>on</a:t>
            </a:r>
            <a:r>
              <a:rPr b="0" lang="it-IT" sz="2400" spc="-1" strike="noStrike">
                <a:solidFill>
                  <a:srgbClr val="ffffff"/>
                </a:solidFill>
                <a:latin typeface="GillSans"/>
                <a:ea typeface="ＭＳ Ｐゴシック"/>
              </a:rPr>
              <a:t> element  concentration)</a:t>
            </a:r>
            <a:endParaRPr b="0" lang="it-IT" sz="2400" spc="-1" strike="noStrike">
              <a:latin typeface="Arial"/>
            </a:endParaRPr>
          </a:p>
        </p:txBody>
      </p:sp>
      <p:sp>
        <p:nvSpPr>
          <p:cNvPr id="1128" name="CustomShape 22"/>
          <p:cNvSpPr/>
          <p:nvPr/>
        </p:nvSpPr>
        <p:spPr>
          <a:xfrm>
            <a:off x="4959720" y="2928960"/>
            <a:ext cx="167760" cy="5086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3340" spc="-1" strike="noStrike">
                <a:solidFill>
                  <a:srgbClr val="ffffff"/>
                </a:solidFill>
                <a:latin typeface="GillSans"/>
                <a:ea typeface="ＭＳ Ｐゴシック"/>
              </a:rPr>
              <a:t>•</a:t>
            </a:r>
            <a:endParaRPr b="0" lang="it-IT" sz="3340" spc="-1" strike="noStrike">
              <a:latin typeface="Arial"/>
            </a:endParaRPr>
          </a:p>
        </p:txBody>
      </p:sp>
      <p:sp>
        <p:nvSpPr>
          <p:cNvPr id="1129" name="CustomShape 23"/>
          <p:cNvSpPr/>
          <p:nvPr/>
        </p:nvSpPr>
        <p:spPr>
          <a:xfrm>
            <a:off x="3509280" y="4525920"/>
            <a:ext cx="538200" cy="338040"/>
          </a:xfrm>
          <a:prstGeom prst="rect">
            <a:avLst/>
          </a:prstGeom>
          <a:noFill/>
          <a:ln>
            <a:noFill/>
          </a:ln>
        </p:spPr>
        <p:style>
          <a:lnRef idx="0"/>
          <a:fillRef idx="0"/>
          <a:effectRef idx="0"/>
          <a:fontRef idx="minor"/>
        </p:style>
        <p:txBody>
          <a:bodyPr lIns="0" rIns="0" tIns="0" bIns="0">
            <a:spAutoFit/>
          </a:bodyPr>
          <a:p>
            <a:pPr marL="9000">
              <a:lnSpc>
                <a:spcPct val="100000"/>
              </a:lnSpc>
            </a:pPr>
            <a:r>
              <a:rPr b="0" i="1" lang="it-IT" sz="2110" spc="-15" strike="noStrike">
                <a:solidFill>
                  <a:srgbClr val="ff2600"/>
                </a:solidFill>
                <a:latin typeface="Times New Roman"/>
                <a:ea typeface="ＭＳ Ｐゴシック"/>
              </a:rPr>
              <a:t>K</a:t>
            </a:r>
            <a:r>
              <a:rPr b="0" lang="it-IT" sz="2108" spc="-21" strike="noStrike" baseline="-15000">
                <a:solidFill>
                  <a:srgbClr val="ff2600"/>
                </a:solidFill>
                <a:latin typeface="Times New Roman"/>
                <a:ea typeface="ＭＳ Ｐゴシック"/>
              </a:rPr>
              <a:t>1</a:t>
            </a:r>
            <a:r>
              <a:rPr b="0" i="1" lang="it-IT" sz="2110" spc="-15" strike="noStrike">
                <a:solidFill>
                  <a:srgbClr val="ff2600"/>
                </a:solidFill>
                <a:latin typeface="Times New Roman"/>
                <a:ea typeface="ＭＳ Ｐゴシック"/>
              </a:rPr>
              <a:t>E</a:t>
            </a:r>
            <a:r>
              <a:rPr b="0" lang="it-IT" sz="2108" spc="-21" strike="noStrike" baseline="-15000">
                <a:solidFill>
                  <a:srgbClr val="ff2600"/>
                </a:solidFill>
                <a:latin typeface="Times New Roman"/>
                <a:ea typeface="ＭＳ Ｐゴシック"/>
              </a:rPr>
              <a:t>0</a:t>
            </a:r>
            <a:endParaRPr b="0" lang="it-IT" sz="2110" spc="-1" strike="noStrike">
              <a:latin typeface="Arial"/>
            </a:endParaRPr>
          </a:p>
        </p:txBody>
      </p:sp>
      <p:sp>
        <p:nvSpPr>
          <p:cNvPr id="1130" name="CustomShape 24"/>
          <p:cNvSpPr/>
          <p:nvPr/>
        </p:nvSpPr>
        <p:spPr>
          <a:xfrm>
            <a:off x="3902400" y="3936600"/>
            <a:ext cx="442800" cy="3380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2110" spc="-1" strike="noStrike">
                <a:solidFill>
                  <a:srgbClr val="ff2600"/>
                </a:solidFill>
                <a:latin typeface="Times New Roman"/>
                <a:ea typeface="ＭＳ Ｐゴシック"/>
              </a:rPr>
              <a:t>Δ</a:t>
            </a:r>
            <a:r>
              <a:rPr b="0" i="1" lang="it-IT" sz="2110" spc="-15" strike="noStrike">
                <a:solidFill>
                  <a:srgbClr val="ff2600"/>
                </a:solidFill>
                <a:latin typeface="Times New Roman"/>
                <a:ea typeface="ＭＳ Ｐゴシック"/>
              </a:rPr>
              <a:t>E</a:t>
            </a:r>
            <a:r>
              <a:rPr b="0" lang="it-IT" sz="2108" spc="-21" strike="noStrike" baseline="-15000">
                <a:solidFill>
                  <a:srgbClr val="ff2600"/>
                </a:solidFill>
                <a:latin typeface="Times New Roman"/>
                <a:ea typeface="ＭＳ Ｐゴシック"/>
              </a:rPr>
              <a:t>1</a:t>
            </a:r>
            <a:endParaRPr b="0" lang="it-IT" sz="2110" spc="-1" strike="noStrike">
              <a:latin typeface="Arial"/>
            </a:endParaRPr>
          </a:p>
        </p:txBody>
      </p:sp>
      <p:sp>
        <p:nvSpPr>
          <p:cNvPr id="1131" name="CustomShape 25"/>
          <p:cNvSpPr/>
          <p:nvPr/>
        </p:nvSpPr>
        <p:spPr>
          <a:xfrm>
            <a:off x="741240" y="3588480"/>
            <a:ext cx="210960" cy="321120"/>
          </a:xfrm>
          <a:prstGeom prst="rect">
            <a:avLst/>
          </a:prstGeom>
          <a:noFill/>
          <a:ln>
            <a:noFill/>
          </a:ln>
        </p:spPr>
        <p:style>
          <a:lnRef idx="0"/>
          <a:fillRef idx="0"/>
          <a:effectRef idx="0"/>
          <a:fontRef idx="minor"/>
        </p:style>
        <p:txBody>
          <a:bodyPr lIns="0" rIns="0" tIns="0" bIns="0">
            <a:spAutoFit/>
          </a:bodyPr>
          <a:p>
            <a:pPr marL="9000">
              <a:lnSpc>
                <a:spcPct val="100000"/>
              </a:lnSpc>
            </a:pPr>
            <a:r>
              <a:rPr b="0" i="1" lang="it-IT" sz="2110" spc="-1" strike="noStrike">
                <a:solidFill>
                  <a:srgbClr val="ff2600"/>
                </a:solidFill>
                <a:latin typeface="Times New Roman"/>
                <a:ea typeface="ＭＳ Ｐゴシック"/>
              </a:rPr>
              <a:t>H</a:t>
            </a:r>
            <a:endParaRPr b="0" lang="it-IT" sz="2110" spc="-1" strike="noStrike">
              <a:latin typeface="Arial"/>
            </a:endParaRPr>
          </a:p>
        </p:txBody>
      </p:sp>
      <p:sp>
        <p:nvSpPr>
          <p:cNvPr id="1132" name="CustomShape 26"/>
          <p:cNvSpPr/>
          <p:nvPr/>
        </p:nvSpPr>
        <p:spPr>
          <a:xfrm>
            <a:off x="934560" y="3710160"/>
            <a:ext cx="1065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ff2600"/>
                </a:solidFill>
                <a:latin typeface="Times New Roman"/>
                <a:ea typeface="ＭＳ Ｐゴシック"/>
              </a:rPr>
              <a:t>1</a:t>
            </a:r>
            <a:endParaRPr b="0" lang="it-IT" sz="1410" spc="-1" strike="noStrike">
              <a:latin typeface="Arial"/>
            </a:endParaRPr>
          </a:p>
        </p:txBody>
      </p:sp>
      <p:sp>
        <p:nvSpPr>
          <p:cNvPr id="1133" name="CustomShape 27"/>
          <p:cNvSpPr/>
          <p:nvPr/>
        </p:nvSpPr>
        <p:spPr>
          <a:xfrm>
            <a:off x="1201320" y="3720960"/>
            <a:ext cx="2260440" cy="360"/>
          </a:xfrm>
          <a:custGeom>
            <a:avLst/>
            <a:gdLst/>
            <a:ahLst/>
            <a:rect l="l" t="t" r="r" b="b"/>
            <a:pathLst>
              <a:path w="3215640" h="0">
                <a:moveTo>
                  <a:pt x="3215401" y="0"/>
                </a:moveTo>
                <a:lnTo>
                  <a:pt x="0" y="0"/>
                </a:lnTo>
              </a:path>
            </a:pathLst>
          </a:custGeom>
          <a:noFill/>
          <a:ln cap="rnd" w="12600">
            <a:solidFill>
              <a:srgbClr val="ff2600"/>
            </a:solidFill>
            <a:custDash>
              <a:ds d="800000" sp="300000"/>
            </a:custDash>
            <a:round/>
          </a:ln>
        </p:spPr>
        <p:style>
          <a:lnRef idx="0"/>
          <a:fillRef idx="0"/>
          <a:effectRef idx="0"/>
          <a:fontRef idx="minor"/>
        </p:style>
      </p:sp>
      <p:sp>
        <p:nvSpPr>
          <p:cNvPr id="1134" name="CustomShape 28"/>
          <p:cNvSpPr/>
          <p:nvPr/>
        </p:nvSpPr>
        <p:spPr>
          <a:xfrm>
            <a:off x="741240" y="2534760"/>
            <a:ext cx="300240" cy="338040"/>
          </a:xfrm>
          <a:prstGeom prst="rect">
            <a:avLst/>
          </a:prstGeom>
          <a:noFill/>
          <a:ln>
            <a:noFill/>
          </a:ln>
        </p:spPr>
        <p:style>
          <a:lnRef idx="0"/>
          <a:fillRef idx="0"/>
          <a:effectRef idx="0"/>
          <a:fontRef idx="minor"/>
        </p:style>
        <p:txBody>
          <a:bodyPr lIns="0" rIns="0" tIns="0" bIns="0">
            <a:spAutoFit/>
          </a:bodyPr>
          <a:p>
            <a:pPr marL="9000">
              <a:lnSpc>
                <a:spcPct val="100000"/>
              </a:lnSpc>
            </a:pPr>
            <a:r>
              <a:rPr b="0" i="1" lang="it-IT" sz="2110" spc="-1" strike="noStrike">
                <a:solidFill>
                  <a:srgbClr val="ff2600"/>
                </a:solidFill>
                <a:latin typeface="Times New Roman"/>
                <a:ea typeface="ＭＳ Ｐゴシック"/>
              </a:rPr>
              <a:t>H</a:t>
            </a:r>
            <a:r>
              <a:rPr b="0" lang="it-IT" sz="2108" spc="-1" strike="noStrike" baseline="-15000">
                <a:solidFill>
                  <a:srgbClr val="ff2600"/>
                </a:solidFill>
                <a:latin typeface="Times New Roman"/>
                <a:ea typeface="ＭＳ Ｐゴシック"/>
              </a:rPr>
              <a:t>2</a:t>
            </a:r>
            <a:endParaRPr b="0" lang="it-IT" sz="2110" spc="-1" strike="noStrike">
              <a:latin typeface="Arial"/>
            </a:endParaRPr>
          </a:p>
        </p:txBody>
      </p:sp>
      <p:sp>
        <p:nvSpPr>
          <p:cNvPr id="1135" name="CustomShape 29"/>
          <p:cNvSpPr/>
          <p:nvPr/>
        </p:nvSpPr>
        <p:spPr>
          <a:xfrm>
            <a:off x="1107000" y="2628720"/>
            <a:ext cx="1702440" cy="360"/>
          </a:xfrm>
          <a:custGeom>
            <a:avLst/>
            <a:gdLst/>
            <a:ahLst/>
            <a:rect l="l" t="t" r="r" b="b"/>
            <a:pathLst>
              <a:path w="2422525" h="0">
                <a:moveTo>
                  <a:pt x="2422395" y="0"/>
                </a:moveTo>
                <a:lnTo>
                  <a:pt x="0" y="0"/>
                </a:lnTo>
              </a:path>
            </a:pathLst>
          </a:custGeom>
          <a:noFill/>
          <a:ln cap="rnd" w="12600">
            <a:solidFill>
              <a:srgbClr val="ff2600"/>
            </a:solidFill>
            <a:custDash>
              <a:ds d="800000" sp="300000"/>
            </a:custDash>
            <a:round/>
          </a:ln>
        </p:spPr>
        <p:style>
          <a:lnRef idx="0"/>
          <a:fillRef idx="0"/>
          <a:effectRef idx="0"/>
          <a:fontRef idx="minor"/>
        </p:style>
      </p:sp>
      <p:sp>
        <p:nvSpPr>
          <p:cNvPr id="1136" name="CustomShape 30"/>
          <p:cNvSpPr/>
          <p:nvPr/>
        </p:nvSpPr>
        <p:spPr>
          <a:xfrm>
            <a:off x="2661120" y="4525920"/>
            <a:ext cx="538200" cy="338040"/>
          </a:xfrm>
          <a:prstGeom prst="rect">
            <a:avLst/>
          </a:prstGeom>
          <a:noFill/>
          <a:ln>
            <a:noFill/>
          </a:ln>
        </p:spPr>
        <p:style>
          <a:lnRef idx="0"/>
          <a:fillRef idx="0"/>
          <a:effectRef idx="0"/>
          <a:fontRef idx="minor"/>
        </p:style>
        <p:txBody>
          <a:bodyPr lIns="0" rIns="0" tIns="0" bIns="0">
            <a:spAutoFit/>
          </a:bodyPr>
          <a:p>
            <a:pPr marL="9000">
              <a:lnSpc>
                <a:spcPct val="100000"/>
              </a:lnSpc>
            </a:pPr>
            <a:r>
              <a:rPr b="0" i="1" lang="it-IT" sz="2110" spc="-15" strike="noStrike">
                <a:solidFill>
                  <a:srgbClr val="ff2600"/>
                </a:solidFill>
                <a:latin typeface="Times New Roman"/>
                <a:ea typeface="ＭＳ Ｐゴシック"/>
              </a:rPr>
              <a:t>K</a:t>
            </a:r>
            <a:r>
              <a:rPr b="0" lang="it-IT" sz="2108" spc="-21" strike="noStrike" baseline="-15000">
                <a:solidFill>
                  <a:srgbClr val="ff2600"/>
                </a:solidFill>
                <a:latin typeface="Times New Roman"/>
                <a:ea typeface="ＭＳ Ｐゴシック"/>
              </a:rPr>
              <a:t>2</a:t>
            </a:r>
            <a:r>
              <a:rPr b="0" i="1" lang="it-IT" sz="2110" spc="-15" strike="noStrike">
                <a:solidFill>
                  <a:srgbClr val="ff2600"/>
                </a:solidFill>
                <a:latin typeface="Times New Roman"/>
                <a:ea typeface="ＭＳ Ｐゴシック"/>
              </a:rPr>
              <a:t>E</a:t>
            </a:r>
            <a:r>
              <a:rPr b="0" lang="it-IT" sz="2108" spc="-21" strike="noStrike" baseline="-15000">
                <a:solidFill>
                  <a:srgbClr val="ff2600"/>
                </a:solidFill>
                <a:latin typeface="Times New Roman"/>
                <a:ea typeface="ＭＳ Ｐゴシック"/>
              </a:rPr>
              <a:t>0</a:t>
            </a:r>
            <a:endParaRPr b="0" lang="it-IT" sz="2110" spc="-1" strike="noStrike">
              <a:latin typeface="Arial"/>
            </a:endParaRPr>
          </a:p>
        </p:txBody>
      </p:sp>
      <p:sp>
        <p:nvSpPr>
          <p:cNvPr id="1137" name="CustomShape 31"/>
          <p:cNvSpPr/>
          <p:nvPr/>
        </p:nvSpPr>
        <p:spPr>
          <a:xfrm>
            <a:off x="3304800" y="4076640"/>
            <a:ext cx="428400" cy="360"/>
          </a:xfrm>
          <a:custGeom>
            <a:avLst/>
            <a:gdLst/>
            <a:ahLst/>
            <a:rect l="l" t="t" r="r" b="b"/>
            <a:pathLst>
              <a:path w="610235" h="0">
                <a:moveTo>
                  <a:pt x="0" y="0"/>
                </a:moveTo>
                <a:lnTo>
                  <a:pt x="609714" y="0"/>
                </a:lnTo>
              </a:path>
            </a:pathLst>
          </a:custGeom>
          <a:noFill/>
          <a:ln w="12960">
            <a:solidFill>
              <a:srgbClr val="ff2600"/>
            </a:solidFill>
            <a:round/>
          </a:ln>
        </p:spPr>
        <p:style>
          <a:lnRef idx="0"/>
          <a:fillRef idx="0"/>
          <a:effectRef idx="0"/>
          <a:fontRef idx="minor"/>
        </p:style>
      </p:sp>
      <p:sp>
        <p:nvSpPr>
          <p:cNvPr id="1138" name="CustomShape 32"/>
          <p:cNvSpPr/>
          <p:nvPr/>
        </p:nvSpPr>
        <p:spPr>
          <a:xfrm>
            <a:off x="3304800" y="4050000"/>
            <a:ext cx="43920" cy="52920"/>
          </a:xfrm>
          <a:custGeom>
            <a:avLst/>
            <a:gdLst/>
            <a:ahLst/>
            <a:rect l="l" t="t" r="r" b="b"/>
            <a:pathLst>
              <a:path w="63500" h="76200">
                <a:moveTo>
                  <a:pt x="63507" y="0"/>
                </a:moveTo>
                <a:lnTo>
                  <a:pt x="0" y="38087"/>
                </a:lnTo>
                <a:lnTo>
                  <a:pt x="63492" y="76200"/>
                </a:lnTo>
              </a:path>
            </a:pathLst>
          </a:custGeom>
          <a:noFill/>
          <a:ln w="12600">
            <a:solidFill>
              <a:srgbClr val="ff2600"/>
            </a:solidFill>
            <a:round/>
          </a:ln>
        </p:spPr>
        <p:style>
          <a:lnRef idx="0"/>
          <a:fillRef idx="0"/>
          <a:effectRef idx="0"/>
          <a:fontRef idx="minor"/>
        </p:style>
      </p:sp>
      <p:sp>
        <p:nvSpPr>
          <p:cNvPr id="1139" name="CustomShape 33"/>
          <p:cNvSpPr/>
          <p:nvPr/>
        </p:nvSpPr>
        <p:spPr>
          <a:xfrm>
            <a:off x="3688560" y="4050000"/>
            <a:ext cx="43920" cy="52920"/>
          </a:xfrm>
          <a:custGeom>
            <a:avLst/>
            <a:gdLst/>
            <a:ahLst/>
            <a:rect l="l" t="t" r="r" b="b"/>
            <a:pathLst>
              <a:path w="63500" h="76200">
                <a:moveTo>
                  <a:pt x="0" y="76200"/>
                </a:moveTo>
                <a:lnTo>
                  <a:pt x="63507" y="38112"/>
                </a:lnTo>
                <a:lnTo>
                  <a:pt x="15" y="0"/>
                </a:lnTo>
              </a:path>
            </a:pathLst>
          </a:custGeom>
          <a:noFill/>
          <a:ln w="12600">
            <a:solidFill>
              <a:srgbClr val="ff2600"/>
            </a:solidFill>
            <a:round/>
          </a:ln>
        </p:spPr>
        <p:style>
          <a:lnRef idx="0"/>
          <a:fillRef idx="0"/>
          <a:effectRef idx="0"/>
          <a:fontRef idx="minor"/>
        </p:style>
      </p:sp>
      <p:sp>
        <p:nvSpPr>
          <p:cNvPr id="1140" name="CustomShape 34"/>
          <p:cNvSpPr/>
          <p:nvPr/>
        </p:nvSpPr>
        <p:spPr>
          <a:xfrm>
            <a:off x="2768760" y="3416400"/>
            <a:ext cx="140760" cy="360"/>
          </a:xfrm>
          <a:custGeom>
            <a:avLst/>
            <a:gdLst/>
            <a:ahLst/>
            <a:rect l="l" t="t" r="r" b="b"/>
            <a:pathLst>
              <a:path w="201295" h="0">
                <a:moveTo>
                  <a:pt x="0" y="0"/>
                </a:moveTo>
                <a:lnTo>
                  <a:pt x="201166" y="0"/>
                </a:lnTo>
              </a:path>
            </a:pathLst>
          </a:custGeom>
          <a:noFill/>
          <a:ln w="12600">
            <a:solidFill>
              <a:srgbClr val="ff2600"/>
            </a:solidFill>
            <a:round/>
          </a:ln>
        </p:spPr>
        <p:style>
          <a:lnRef idx="0"/>
          <a:fillRef idx="0"/>
          <a:effectRef idx="0"/>
          <a:fontRef idx="minor"/>
        </p:style>
      </p:sp>
      <p:sp>
        <p:nvSpPr>
          <p:cNvPr id="1141" name="CustomShape 35"/>
          <p:cNvSpPr/>
          <p:nvPr/>
        </p:nvSpPr>
        <p:spPr>
          <a:xfrm>
            <a:off x="2768760" y="3389400"/>
            <a:ext cx="44280" cy="52920"/>
          </a:xfrm>
          <a:custGeom>
            <a:avLst/>
            <a:gdLst/>
            <a:ahLst/>
            <a:rect l="l" t="t" r="r" b="b"/>
            <a:pathLst>
              <a:path w="64135" h="76200">
                <a:moveTo>
                  <a:pt x="63521" y="0"/>
                </a:moveTo>
                <a:lnTo>
                  <a:pt x="0" y="38063"/>
                </a:lnTo>
                <a:lnTo>
                  <a:pt x="63478" y="76200"/>
                </a:lnTo>
              </a:path>
            </a:pathLst>
          </a:custGeom>
          <a:noFill/>
          <a:ln w="12600">
            <a:solidFill>
              <a:srgbClr val="ff2600"/>
            </a:solidFill>
            <a:round/>
          </a:ln>
        </p:spPr>
        <p:style>
          <a:lnRef idx="0"/>
          <a:fillRef idx="0"/>
          <a:effectRef idx="0"/>
          <a:fontRef idx="minor"/>
        </p:style>
      </p:sp>
      <p:sp>
        <p:nvSpPr>
          <p:cNvPr id="1142" name="CustomShape 36"/>
          <p:cNvSpPr/>
          <p:nvPr/>
        </p:nvSpPr>
        <p:spPr>
          <a:xfrm>
            <a:off x="2865600" y="3389400"/>
            <a:ext cx="44280" cy="52920"/>
          </a:xfrm>
          <a:custGeom>
            <a:avLst/>
            <a:gdLst/>
            <a:ahLst/>
            <a:rect l="l" t="t" r="r" b="b"/>
            <a:pathLst>
              <a:path w="64135" h="76200">
                <a:moveTo>
                  <a:pt x="0" y="76200"/>
                </a:moveTo>
                <a:lnTo>
                  <a:pt x="63521" y="38136"/>
                </a:lnTo>
                <a:lnTo>
                  <a:pt x="43" y="0"/>
                </a:lnTo>
              </a:path>
            </a:pathLst>
          </a:custGeom>
          <a:noFill/>
          <a:ln w="12600">
            <a:solidFill>
              <a:srgbClr val="ff2600"/>
            </a:solidFill>
            <a:round/>
          </a:ln>
        </p:spPr>
        <p:style>
          <a:lnRef idx="0"/>
          <a:fillRef idx="0"/>
          <a:effectRef idx="0"/>
          <a:fontRef idx="minor"/>
        </p:style>
      </p:sp>
      <p:sp>
        <p:nvSpPr>
          <p:cNvPr id="1143" name="CustomShape 37"/>
          <p:cNvSpPr/>
          <p:nvPr/>
        </p:nvSpPr>
        <p:spPr>
          <a:xfrm>
            <a:off x="3053880" y="3285000"/>
            <a:ext cx="442800" cy="3380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2110" spc="-1" strike="noStrike">
                <a:solidFill>
                  <a:srgbClr val="ff2600"/>
                </a:solidFill>
                <a:latin typeface="Times New Roman"/>
                <a:ea typeface="ＭＳ Ｐゴシック"/>
              </a:rPr>
              <a:t>Δ</a:t>
            </a:r>
            <a:r>
              <a:rPr b="0" i="1" lang="it-IT" sz="2110" spc="-15" strike="noStrike">
                <a:solidFill>
                  <a:srgbClr val="ff2600"/>
                </a:solidFill>
                <a:latin typeface="Times New Roman"/>
                <a:ea typeface="ＭＳ Ｐゴシック"/>
              </a:rPr>
              <a:t>E</a:t>
            </a:r>
            <a:r>
              <a:rPr b="0" lang="it-IT" sz="2108" spc="-21" strike="noStrike" baseline="-15000">
                <a:solidFill>
                  <a:srgbClr val="ff2600"/>
                </a:solidFill>
                <a:latin typeface="Times New Roman"/>
                <a:ea typeface="ＭＳ Ｐゴシック"/>
              </a:rPr>
              <a:t>2</a:t>
            </a:r>
            <a:endParaRPr b="0" lang="it-IT" sz="2110" spc="-1" strike="noStrike">
              <a:latin typeface="Arial"/>
            </a:endParaRPr>
          </a:p>
        </p:txBody>
      </p:sp>
      <p:sp>
        <p:nvSpPr>
          <p:cNvPr id="1144" name="CustomShape 38"/>
          <p:cNvSpPr/>
          <p:nvPr/>
        </p:nvSpPr>
        <p:spPr>
          <a:xfrm>
            <a:off x="2921040" y="4393080"/>
            <a:ext cx="360" cy="129960"/>
          </a:xfrm>
          <a:custGeom>
            <a:avLst/>
            <a:gdLst/>
            <a:ahLst/>
            <a:rect l="l" t="t" r="r" b="b"/>
            <a:pathLst>
              <a:path w="0" h="186054">
                <a:moveTo>
                  <a:pt x="0" y="185568"/>
                </a:moveTo>
                <a:lnTo>
                  <a:pt x="0" y="0"/>
                </a:lnTo>
              </a:path>
            </a:pathLst>
          </a:custGeom>
          <a:noFill/>
          <a:ln w="12600">
            <a:solidFill>
              <a:srgbClr val="ff2600"/>
            </a:solidFill>
            <a:round/>
          </a:ln>
        </p:spPr>
        <p:style>
          <a:lnRef idx="0"/>
          <a:fillRef idx="0"/>
          <a:effectRef idx="0"/>
          <a:fontRef idx="minor"/>
        </p:style>
      </p:sp>
      <p:sp>
        <p:nvSpPr>
          <p:cNvPr id="1145" name="CustomShape 39"/>
          <p:cNvSpPr/>
          <p:nvPr/>
        </p:nvSpPr>
        <p:spPr>
          <a:xfrm>
            <a:off x="3778200" y="4384440"/>
            <a:ext cx="360" cy="129960"/>
          </a:xfrm>
          <a:custGeom>
            <a:avLst/>
            <a:gdLst/>
            <a:ahLst/>
            <a:rect l="l" t="t" r="r" b="b"/>
            <a:pathLst>
              <a:path w="0" h="186054">
                <a:moveTo>
                  <a:pt x="0" y="185568"/>
                </a:moveTo>
                <a:lnTo>
                  <a:pt x="0" y="0"/>
                </a:lnTo>
              </a:path>
            </a:pathLst>
          </a:custGeom>
          <a:noFill/>
          <a:ln w="12600">
            <a:solidFill>
              <a:srgbClr val="ff2600"/>
            </a:solidFill>
            <a:round/>
          </a:ln>
        </p:spPr>
        <p:style>
          <a:lnRef idx="0"/>
          <a:fillRef idx="0"/>
          <a:effectRef idx="0"/>
          <a:fontRef idx="minor"/>
        </p:style>
      </p:sp>
      <p:sp>
        <p:nvSpPr>
          <p:cNvPr id="1146" name="CustomShape 40"/>
          <p:cNvSpPr/>
          <p:nvPr/>
        </p:nvSpPr>
        <p:spPr>
          <a:xfrm>
            <a:off x="3124080" y="1765440"/>
            <a:ext cx="1193040" cy="977400"/>
          </a:xfrm>
          <a:custGeom>
            <a:avLst/>
            <a:gdLst/>
            <a:ahLst/>
            <a:rect l="l" t="t" r="r" b="b"/>
            <a:pathLst>
              <a:path w="1697989" h="1391285">
                <a:moveTo>
                  <a:pt x="0" y="0"/>
                </a:moveTo>
                <a:lnTo>
                  <a:pt x="1697849" y="0"/>
                </a:lnTo>
                <a:lnTo>
                  <a:pt x="1697849" y="1390790"/>
                </a:lnTo>
                <a:lnTo>
                  <a:pt x="0" y="1390790"/>
                </a:lnTo>
                <a:lnTo>
                  <a:pt x="0" y="0"/>
                </a:lnTo>
                <a:close/>
              </a:path>
            </a:pathLst>
          </a:custGeom>
          <a:solidFill>
            <a:srgbClr val="ffffff"/>
          </a:solidFill>
          <a:ln>
            <a:noFill/>
          </a:ln>
        </p:spPr>
        <p:style>
          <a:lnRef idx="0"/>
          <a:fillRef idx="0"/>
          <a:effectRef idx="0"/>
          <a:fontRef idx="minor"/>
        </p:style>
      </p:sp>
      <p:sp>
        <p:nvSpPr>
          <p:cNvPr id="1147" name="CustomShape 41"/>
          <p:cNvSpPr/>
          <p:nvPr/>
        </p:nvSpPr>
        <p:spPr>
          <a:xfrm>
            <a:off x="4934880" y="1620000"/>
            <a:ext cx="62640" cy="5086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3340" spc="-1" strike="noStrike">
                <a:solidFill>
                  <a:srgbClr val="ffffff"/>
                </a:solidFill>
                <a:latin typeface="GillSans"/>
                <a:ea typeface="ＭＳ Ｐゴシック"/>
              </a:rPr>
              <a:t>•</a:t>
            </a:r>
            <a:endParaRPr b="0" lang="it-IT" sz="3340" spc="-1" strike="noStrike">
              <a:latin typeface="Arial"/>
            </a:endParaRPr>
          </a:p>
        </p:txBody>
      </p:sp>
      <p:sp>
        <p:nvSpPr>
          <p:cNvPr id="1148" name="CustomShape 42"/>
          <p:cNvSpPr/>
          <p:nvPr/>
        </p:nvSpPr>
        <p:spPr>
          <a:xfrm>
            <a:off x="3675960" y="96120"/>
            <a:ext cx="2263680" cy="90036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5910" spc="-1" strike="noStrike">
                <a:solidFill>
                  <a:srgbClr val="ffff00"/>
                </a:solidFill>
                <a:latin typeface="GillSans"/>
                <a:ea typeface="ＭＳ Ｐゴシック"/>
              </a:rPr>
              <a:t>RBS</a:t>
            </a:r>
            <a:endParaRPr b="0" lang="it-IT" sz="5910" spc="-1" strike="noStrike">
              <a:latin typeface="Arial"/>
            </a:endParaRPr>
          </a:p>
        </p:txBody>
      </p:sp>
      <p:sp>
        <p:nvSpPr>
          <p:cNvPr id="1149" name="CustomShape 43"/>
          <p:cNvSpPr/>
          <p:nvPr/>
        </p:nvSpPr>
        <p:spPr>
          <a:xfrm>
            <a:off x="1236600" y="989280"/>
            <a:ext cx="6919920" cy="855720"/>
          </a:xfrm>
          <a:prstGeom prst="rect">
            <a:avLst/>
          </a:prstGeom>
          <a:noFill/>
          <a:ln>
            <a:noFill/>
          </a:ln>
        </p:spPr>
        <p:style>
          <a:lnRef idx="0"/>
          <a:fillRef idx="0"/>
          <a:effectRef idx="0"/>
          <a:fontRef idx="minor"/>
        </p:style>
        <p:txBody>
          <a:bodyPr lIns="0" rIns="0" tIns="0" bIns="0">
            <a:spAutoFit/>
          </a:bodyPr>
          <a:p>
            <a:pPr marL="9000">
              <a:lnSpc>
                <a:spcPct val="100000"/>
              </a:lnSpc>
            </a:pPr>
            <a:r>
              <a:rPr b="0" i="1" lang="it-IT" sz="2810" spc="-18" strike="noStrike">
                <a:solidFill>
                  <a:srgbClr val="ffffff"/>
                </a:solidFill>
                <a:latin typeface="GillSans"/>
                <a:ea typeface="ＭＳ Ｐゴシック"/>
              </a:rPr>
              <a:t>R</a:t>
            </a:r>
            <a:r>
              <a:rPr b="0" i="1" lang="it-IT" sz="2810" spc="-4" strike="noStrike">
                <a:solidFill>
                  <a:srgbClr val="ffffff"/>
                </a:solidFill>
                <a:latin typeface="GillSans"/>
                <a:ea typeface="ＭＳ Ｐゴシック"/>
              </a:rPr>
              <a:t>u</a:t>
            </a:r>
            <a:r>
              <a:rPr b="0" i="1" lang="it-IT" sz="2810" spc="-12" strike="noStrike">
                <a:solidFill>
                  <a:srgbClr val="ffffff"/>
                </a:solidFill>
                <a:latin typeface="GillSans"/>
                <a:ea typeface="ＭＳ Ｐゴシック"/>
              </a:rPr>
              <a:t>t</a:t>
            </a:r>
            <a:r>
              <a:rPr b="0" i="1" lang="it-IT" sz="2810" spc="-4" strike="noStrike">
                <a:solidFill>
                  <a:srgbClr val="ffffff"/>
                </a:solidFill>
                <a:latin typeface="GillSans"/>
                <a:ea typeface="ＭＳ Ｐゴシック"/>
              </a:rPr>
              <a:t>h</a:t>
            </a:r>
            <a:r>
              <a:rPr b="0" i="1" lang="it-IT" sz="2810" spc="-12" strike="noStrike">
                <a:solidFill>
                  <a:srgbClr val="ffffff"/>
                </a:solidFill>
                <a:latin typeface="GillSans"/>
                <a:ea typeface="ＭＳ Ｐゴシック"/>
              </a:rPr>
              <a:t>er</a:t>
            </a:r>
            <a:r>
              <a:rPr b="0" i="1" lang="it-IT" sz="2810" spc="-58" strike="noStrike">
                <a:solidFill>
                  <a:srgbClr val="ffffff"/>
                </a:solidFill>
                <a:latin typeface="GillSans"/>
                <a:ea typeface="ＭＳ Ｐゴシック"/>
              </a:rPr>
              <a:t>f</a:t>
            </a:r>
            <a:r>
              <a:rPr b="0" i="1" lang="it-IT" sz="2810" spc="-4" strike="noStrike">
                <a:solidFill>
                  <a:srgbClr val="ffffff"/>
                </a:solidFill>
                <a:latin typeface="GillSans"/>
                <a:ea typeface="ＭＳ Ｐゴシック"/>
              </a:rPr>
              <a:t>o</a:t>
            </a:r>
            <a:r>
              <a:rPr b="0" i="1" lang="it-IT" sz="2810" spc="-69" strike="noStrike">
                <a:solidFill>
                  <a:srgbClr val="ffffff"/>
                </a:solidFill>
                <a:latin typeface="GillSans"/>
                <a:ea typeface="ＭＳ Ｐゴシック"/>
              </a:rPr>
              <a:t>r</a:t>
            </a:r>
            <a:r>
              <a:rPr b="0" i="1" lang="it-IT" sz="2810" spc="-1" strike="noStrike">
                <a:solidFill>
                  <a:srgbClr val="ffffff"/>
                </a:solidFill>
                <a:latin typeface="GillSans"/>
                <a:ea typeface="ＭＳ Ｐゴシック"/>
              </a:rPr>
              <a:t>d</a:t>
            </a:r>
            <a:r>
              <a:rPr b="0" i="1" lang="it-IT" sz="2810" spc="-4" strike="noStrike">
                <a:solidFill>
                  <a:srgbClr val="ffffff"/>
                </a:solidFill>
                <a:latin typeface="GillSans"/>
                <a:ea typeface="ＭＳ Ｐゴシック"/>
              </a:rPr>
              <a:t> </a:t>
            </a:r>
            <a:r>
              <a:rPr b="0" i="1" lang="it-IT" sz="2810" spc="-18" strike="noStrike">
                <a:solidFill>
                  <a:srgbClr val="ffffff"/>
                </a:solidFill>
                <a:latin typeface="GillSans"/>
                <a:ea typeface="ＭＳ Ｐゴシック"/>
              </a:rPr>
              <a:t>B</a:t>
            </a:r>
            <a:r>
              <a:rPr b="0" i="1" lang="it-IT" sz="2810" spc="-4" strike="noStrike">
                <a:solidFill>
                  <a:srgbClr val="ffffff"/>
                </a:solidFill>
                <a:latin typeface="GillSans"/>
                <a:ea typeface="ＭＳ Ｐゴシック"/>
              </a:rPr>
              <a:t>a</a:t>
            </a:r>
            <a:r>
              <a:rPr b="0" i="1" lang="it-IT" sz="2810" spc="38" strike="noStrike">
                <a:solidFill>
                  <a:srgbClr val="ffffff"/>
                </a:solidFill>
                <a:latin typeface="GillSans"/>
                <a:ea typeface="ＭＳ Ｐゴシック"/>
              </a:rPr>
              <a:t>c</a:t>
            </a:r>
            <a:r>
              <a:rPr b="0" i="1" lang="it-IT" sz="2810" spc="-15" strike="noStrike">
                <a:solidFill>
                  <a:srgbClr val="ffffff"/>
                </a:solidFill>
                <a:latin typeface="GillSans"/>
                <a:ea typeface="ＭＳ Ｐゴシック"/>
              </a:rPr>
              <a:t>ksc</a:t>
            </a:r>
            <a:r>
              <a:rPr b="0" i="1" lang="it-IT" sz="2810" spc="-4" strike="noStrike">
                <a:solidFill>
                  <a:srgbClr val="ffffff"/>
                </a:solidFill>
                <a:latin typeface="GillSans"/>
                <a:ea typeface="ＭＳ Ｐゴシック"/>
              </a:rPr>
              <a:t>a</a:t>
            </a:r>
            <a:r>
              <a:rPr b="0" i="1" lang="it-IT" sz="2810" spc="-12" strike="noStrike">
                <a:solidFill>
                  <a:srgbClr val="ffffff"/>
                </a:solidFill>
                <a:latin typeface="GillSans"/>
                <a:ea typeface="ＭＳ Ｐゴシック"/>
              </a:rPr>
              <a:t>tte</a:t>
            </a:r>
            <a:r>
              <a:rPr b="0" i="1" lang="it-IT" sz="2810" spc="41" strike="noStrike">
                <a:solidFill>
                  <a:srgbClr val="ffffff"/>
                </a:solidFill>
                <a:latin typeface="GillSans"/>
                <a:ea typeface="ＭＳ Ｐゴシック"/>
              </a:rPr>
              <a:t>r</a:t>
            </a:r>
            <a:r>
              <a:rPr b="0" i="1" lang="it-IT" sz="2810" spc="-1" strike="noStrike">
                <a:solidFill>
                  <a:srgbClr val="ffffff"/>
                </a:solidFill>
                <a:latin typeface="GillSans"/>
                <a:ea typeface="ＭＳ Ｐゴシック"/>
              </a:rPr>
              <a:t>i</a:t>
            </a:r>
            <a:r>
              <a:rPr b="0" i="1" lang="it-IT" sz="2810" spc="-4" strike="noStrike">
                <a:solidFill>
                  <a:srgbClr val="ffffff"/>
                </a:solidFill>
                <a:latin typeface="GillSans"/>
                <a:ea typeface="ＭＳ Ｐゴシック"/>
              </a:rPr>
              <a:t>n</a:t>
            </a:r>
            <a:r>
              <a:rPr b="0" i="1" lang="it-IT" sz="2810" spc="-15" strike="noStrike">
                <a:solidFill>
                  <a:srgbClr val="ffffff"/>
                </a:solidFill>
                <a:latin typeface="GillSans"/>
                <a:ea typeface="ＭＳ Ｐゴシック"/>
              </a:rPr>
              <a:t>g</a:t>
            </a:r>
            <a:r>
              <a:rPr b="0" i="1" lang="it-IT" sz="2810" spc="-4" strike="noStrike">
                <a:solidFill>
                  <a:srgbClr val="ffffff"/>
                </a:solidFill>
                <a:latin typeface="GillSans"/>
                <a:ea typeface="ＭＳ Ｐゴシック"/>
              </a:rPr>
              <a:t> </a:t>
            </a:r>
            <a:r>
              <a:rPr b="0" i="1" lang="it-IT" sz="2810" spc="-1" strike="noStrike">
                <a:solidFill>
                  <a:srgbClr val="ffffff"/>
                </a:solidFill>
                <a:latin typeface="GillSans"/>
                <a:ea typeface="ＭＳ Ｐゴシック"/>
              </a:rPr>
              <a:t>S</a:t>
            </a:r>
            <a:r>
              <a:rPr b="0" i="1" lang="it-IT" sz="2810" spc="-4" strike="noStrike">
                <a:solidFill>
                  <a:srgbClr val="ffffff"/>
                </a:solidFill>
                <a:latin typeface="GillSans"/>
                <a:ea typeface="ＭＳ Ｐゴシック"/>
              </a:rPr>
              <a:t>p</a:t>
            </a:r>
            <a:r>
              <a:rPr b="0" i="1" lang="it-IT" sz="2810" spc="-12" strike="noStrike">
                <a:solidFill>
                  <a:srgbClr val="ffffff"/>
                </a:solidFill>
                <a:latin typeface="GillSans"/>
                <a:ea typeface="ＭＳ Ｐゴシック"/>
              </a:rPr>
              <a:t>ect</a:t>
            </a:r>
            <a:r>
              <a:rPr b="0" i="1" lang="it-IT" sz="2810" spc="-69" strike="noStrike">
                <a:solidFill>
                  <a:srgbClr val="ffffff"/>
                </a:solidFill>
                <a:latin typeface="GillSans"/>
                <a:ea typeface="ＭＳ Ｐゴシック"/>
              </a:rPr>
              <a:t>r</a:t>
            </a:r>
            <a:r>
              <a:rPr b="0" i="1" lang="it-IT" sz="2810" spc="-4" strike="noStrike">
                <a:solidFill>
                  <a:srgbClr val="ffffff"/>
                </a:solidFill>
                <a:latin typeface="GillSans"/>
                <a:ea typeface="ＭＳ Ｐゴシック"/>
              </a:rPr>
              <a:t>om</a:t>
            </a:r>
            <a:r>
              <a:rPr b="0" i="1" lang="it-IT" sz="2810" spc="-12" strike="noStrike">
                <a:solidFill>
                  <a:srgbClr val="ffffff"/>
                </a:solidFill>
                <a:latin typeface="GillSans"/>
                <a:ea typeface="ＭＳ Ｐゴシック"/>
              </a:rPr>
              <a:t>et</a:t>
            </a:r>
            <a:r>
              <a:rPr b="0" i="1" lang="it-IT" sz="2810" spc="97" strike="noStrike">
                <a:solidFill>
                  <a:srgbClr val="ffffff"/>
                </a:solidFill>
                <a:latin typeface="GillSans"/>
                <a:ea typeface="ＭＳ Ｐゴシック"/>
              </a:rPr>
              <a:t>r</a:t>
            </a:r>
            <a:r>
              <a:rPr b="0" i="1" lang="it-IT" sz="2810" spc="-1" strike="noStrike">
                <a:solidFill>
                  <a:srgbClr val="ffffff"/>
                </a:solidFill>
                <a:latin typeface="GillSans"/>
                <a:ea typeface="ＭＳ Ｐゴシック"/>
              </a:rPr>
              <a:t>y</a:t>
            </a:r>
            <a:endParaRPr b="0" lang="it-IT" sz="2810" spc="-1" strike="noStrike">
              <a:latin typeface="Arial"/>
            </a:endParaRPr>
          </a:p>
        </p:txBody>
      </p:sp>
    </p:spTree>
  </p:cSld>
  <mc:AlternateContent>
    <mc:Choice Requires="p14">
      <p:transition spd="slow" p14:dur="2000"/>
    </mc:Choice>
    <mc:Fallback>
      <p:transition spd="slow"/>
    </mc:Fallback>
  </mc:AlternateContent>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5" name="CustomShape 1"/>
          <p:cNvSpPr/>
          <p:nvPr/>
        </p:nvSpPr>
        <p:spPr>
          <a:xfrm>
            <a:off x="5603400" y="1989000"/>
            <a:ext cx="3504600" cy="2284560"/>
          </a:xfrm>
          <a:prstGeom prst="rect">
            <a:avLst/>
          </a:prstGeom>
          <a:noFill/>
          <a:ln>
            <a:solidFill>
              <a:srgbClr val="e0f1f2"/>
            </a:solidFill>
          </a:ln>
        </p:spPr>
        <p:style>
          <a:lnRef idx="0"/>
          <a:fillRef idx="0"/>
          <a:effectRef idx="0"/>
          <a:fontRef idx="minor"/>
        </p:style>
        <p:txBody>
          <a:bodyPr lIns="90000" rIns="90000" tIns="45000" bIns="45000">
            <a:spAutoFit/>
          </a:bodyPr>
          <a:p>
            <a:pPr algn="ctr">
              <a:lnSpc>
                <a:spcPct val="100000"/>
              </a:lnSpc>
            </a:pPr>
            <a:r>
              <a:rPr b="0" i="1" lang="it-IT" sz="1800" spc="-1" strike="noStrike" u="sng">
                <a:solidFill>
                  <a:srgbClr val="333399"/>
                </a:solidFill>
                <a:uFillTx/>
                <a:latin typeface="Verdana"/>
                <a:ea typeface="ＭＳ Ｐゴシック"/>
              </a:rPr>
              <a:t>The “Aerosol”</a:t>
            </a:r>
            <a:br/>
            <a:r>
              <a:rPr b="0" i="1" lang="it-IT" sz="1800" spc="-1" strike="noStrike" u="sng">
                <a:solidFill>
                  <a:srgbClr val="333399"/>
                </a:solidFill>
                <a:uFillTx/>
                <a:latin typeface="Verdana"/>
                <a:ea typeface="ＭＳ Ｐゴシック"/>
              </a:rPr>
              <a:t>group at LABEC:</a:t>
            </a:r>
            <a:endParaRPr b="0" lang="it-IT" sz="1800" spc="-1" strike="noStrike">
              <a:latin typeface="Arial"/>
            </a:endParaRPr>
          </a:p>
          <a:p>
            <a:pPr algn="ctr">
              <a:lnSpc>
                <a:spcPct val="100000"/>
              </a:lnSpc>
            </a:pPr>
            <a:endParaRPr b="0" lang="it-IT" sz="1800" spc="-1" strike="noStrike">
              <a:latin typeface="Arial"/>
            </a:endParaRPr>
          </a:p>
          <a:p>
            <a:pPr algn="ctr">
              <a:lnSpc>
                <a:spcPct val="100000"/>
              </a:lnSpc>
            </a:pPr>
            <a:r>
              <a:rPr b="0" i="1" lang="it-IT" sz="1800" spc="-1" strike="noStrike">
                <a:solidFill>
                  <a:srgbClr val="333399"/>
                </a:solidFill>
                <a:latin typeface="Verdana"/>
                <a:ea typeface="ＭＳ Ｐゴシック"/>
              </a:rPr>
              <a:t>Giulia Calzolai</a:t>
            </a:r>
            <a:endParaRPr b="0" lang="it-IT" sz="1800" spc="-1" strike="noStrike">
              <a:latin typeface="Arial"/>
            </a:endParaRPr>
          </a:p>
          <a:p>
            <a:pPr algn="ctr">
              <a:lnSpc>
                <a:spcPct val="100000"/>
              </a:lnSpc>
            </a:pPr>
            <a:r>
              <a:rPr b="0" i="1" lang="it-IT" sz="1800" spc="-1" strike="noStrike">
                <a:solidFill>
                  <a:srgbClr val="333399"/>
                </a:solidFill>
                <a:latin typeface="Verdana"/>
                <a:ea typeface="ＭＳ Ｐゴシック"/>
              </a:rPr>
              <a:t>Massimo Chiari </a:t>
            </a:r>
            <a:endParaRPr b="0" lang="it-IT" sz="1800" spc="-1" strike="noStrike">
              <a:latin typeface="Arial"/>
            </a:endParaRPr>
          </a:p>
          <a:p>
            <a:pPr algn="ctr">
              <a:lnSpc>
                <a:spcPct val="100000"/>
              </a:lnSpc>
            </a:pPr>
            <a:r>
              <a:rPr b="0" i="1" lang="it-IT" sz="1800" spc="-1" strike="noStrike">
                <a:solidFill>
                  <a:srgbClr val="333399"/>
                </a:solidFill>
                <a:latin typeface="Verdana"/>
                <a:ea typeface="ＭＳ Ｐゴシック"/>
              </a:rPr>
              <a:t>Franco Lucarelli </a:t>
            </a:r>
            <a:endParaRPr b="0" lang="it-IT" sz="1800" spc="-1" strike="noStrike">
              <a:latin typeface="Arial"/>
            </a:endParaRPr>
          </a:p>
          <a:p>
            <a:pPr algn="ctr">
              <a:lnSpc>
                <a:spcPct val="100000"/>
              </a:lnSpc>
            </a:pPr>
            <a:r>
              <a:rPr b="0" i="1" lang="it-IT" sz="1800" spc="-1" strike="noStrike">
                <a:solidFill>
                  <a:srgbClr val="333399"/>
                </a:solidFill>
                <a:latin typeface="Verdana"/>
                <a:ea typeface="ＭＳ Ｐゴシック"/>
              </a:rPr>
              <a:t>Silvia Nava</a:t>
            </a:r>
            <a:endParaRPr b="0" lang="it-IT" sz="1800" spc="-1" strike="noStrike">
              <a:latin typeface="Arial"/>
            </a:endParaRPr>
          </a:p>
          <a:p>
            <a:pPr algn="ctr">
              <a:lnSpc>
                <a:spcPct val="100000"/>
              </a:lnSpc>
            </a:pPr>
            <a:endParaRPr b="0" lang="it-IT" sz="1800" spc="-1" strike="noStrike">
              <a:latin typeface="Arial"/>
            </a:endParaRPr>
          </a:p>
        </p:txBody>
      </p:sp>
      <p:pic>
        <p:nvPicPr>
          <p:cNvPr id="4166" name="Picture 4" descr=""/>
          <p:cNvPicPr/>
          <p:nvPr/>
        </p:nvPicPr>
        <p:blipFill>
          <a:blip r:embed="rId1"/>
          <a:srcRect l="33397" t="31294" r="20831" b="31855"/>
          <a:stretch/>
        </p:blipFill>
        <p:spPr>
          <a:xfrm>
            <a:off x="0" y="1325520"/>
            <a:ext cx="5867280" cy="3542760"/>
          </a:xfrm>
          <a:prstGeom prst="rect">
            <a:avLst/>
          </a:prstGeom>
          <a:ln>
            <a:noFill/>
          </a:ln>
        </p:spPr>
      </p:pic>
      <p:sp>
        <p:nvSpPr>
          <p:cNvPr id="4167" name="CustomShape 2"/>
          <p:cNvSpPr/>
          <p:nvPr/>
        </p:nvSpPr>
        <p:spPr>
          <a:xfrm>
            <a:off x="419040" y="5162040"/>
            <a:ext cx="8305200" cy="12186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i="1" lang="it-IT" sz="4400" spc="-1" strike="noStrike">
                <a:solidFill>
                  <a:srgbClr val="004080"/>
                </a:solidFill>
                <a:latin typeface="Arial"/>
                <a:ea typeface="ヒラギノ角ゴ Pro W3"/>
              </a:rPr>
              <a:t>Thank you for your attention!</a:t>
            </a:r>
            <a:endParaRPr b="0" lang="it-IT" sz="4400" spc="-1" strike="noStrike">
              <a:latin typeface="Arial"/>
            </a:endParaRPr>
          </a:p>
        </p:txBody>
      </p:sp>
      <p:sp>
        <p:nvSpPr>
          <p:cNvPr id="4168" name="CustomShape 3"/>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4169" name="Picture 6" descr=""/>
          <p:cNvPicPr/>
          <p:nvPr/>
        </p:nvPicPr>
        <p:blipFill>
          <a:blip r:embed="rId2"/>
          <a:srcRect l="1479" t="4213" r="55460" b="6507"/>
          <a:stretch/>
        </p:blipFill>
        <p:spPr>
          <a:xfrm>
            <a:off x="6781680" y="6165720"/>
            <a:ext cx="2285280" cy="686520"/>
          </a:xfrm>
          <a:prstGeom prst="rect">
            <a:avLst/>
          </a:prstGeom>
          <a:ln w="9360">
            <a:noFill/>
          </a:ln>
        </p:spPr>
      </p:pic>
      <p:sp>
        <p:nvSpPr>
          <p:cNvPr id="4170" name="CustomShape 4"/>
          <p:cNvSpPr/>
          <p:nvPr/>
        </p:nvSpPr>
        <p:spPr>
          <a:xfrm>
            <a:off x="2577240" y="6301440"/>
            <a:ext cx="37213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i="1" lang="it-IT" sz="1800" spc="-1" strike="noStrike">
                <a:solidFill>
                  <a:srgbClr val="004080"/>
                </a:solidFill>
                <a:latin typeface="Arial"/>
                <a:ea typeface="ヒラギノ角ゴ Pro W3"/>
              </a:rPr>
              <a:t>Franco Lucarelli : lucarelli@fi.infn.it</a:t>
            </a:r>
            <a:endParaRPr b="0" lang="it-IT" sz="1800" spc="-1" strike="noStrike">
              <a:latin typeface="Arial"/>
            </a:endParaRPr>
          </a:p>
        </p:txBody>
      </p:sp>
      <p:pic>
        <p:nvPicPr>
          <p:cNvPr id="4171" name="Picture 4" descr=""/>
          <p:cNvPicPr/>
          <p:nvPr/>
        </p:nvPicPr>
        <p:blipFill>
          <a:blip r:embed="rId3"/>
          <a:srcRect l="0" t="0" r="55295" b="0"/>
          <a:stretch/>
        </p:blipFill>
        <p:spPr>
          <a:xfrm>
            <a:off x="152280" y="76320"/>
            <a:ext cx="1085040" cy="947160"/>
          </a:xfrm>
          <a:prstGeom prst="rect">
            <a:avLst/>
          </a:prstGeom>
          <a:ln w="9360">
            <a:noFill/>
          </a:ln>
        </p:spPr>
      </p:pic>
      <p:pic>
        <p:nvPicPr>
          <p:cNvPr id="4172" name="Picture 7" descr=""/>
          <p:cNvPicPr/>
          <p:nvPr/>
        </p:nvPicPr>
        <p:blipFill>
          <a:blip r:embed="rId4"/>
          <a:stretch/>
        </p:blipFill>
        <p:spPr>
          <a:xfrm>
            <a:off x="3733920" y="138240"/>
            <a:ext cx="1675800" cy="1004040"/>
          </a:xfrm>
          <a:prstGeom prst="rect">
            <a:avLst/>
          </a:prstGeom>
          <a:ln w="9360">
            <a:noFill/>
          </a:ln>
        </p:spPr>
      </p:pic>
      <p:pic>
        <p:nvPicPr>
          <p:cNvPr id="4173" name="Picture 30" descr=""/>
          <p:cNvPicPr/>
          <p:nvPr/>
        </p:nvPicPr>
        <p:blipFill>
          <a:blip r:embed="rId5"/>
          <a:stretch/>
        </p:blipFill>
        <p:spPr>
          <a:xfrm>
            <a:off x="7772400" y="76320"/>
            <a:ext cx="1072440" cy="1009080"/>
          </a:xfrm>
          <a:prstGeom prst="rect">
            <a:avLst/>
          </a:prstGeom>
          <a:ln w="9360">
            <a:noFill/>
          </a:ln>
        </p:spPr>
      </p:pic>
      <p:pic>
        <p:nvPicPr>
          <p:cNvPr id="4174" name="Picture 6" descr=""/>
          <p:cNvPicPr/>
          <p:nvPr/>
        </p:nvPicPr>
        <p:blipFill>
          <a:blip r:embed="rId6"/>
          <a:stretch/>
        </p:blipFill>
        <p:spPr>
          <a:xfrm>
            <a:off x="0" y="6150600"/>
            <a:ext cx="1330920" cy="706680"/>
          </a:xfrm>
          <a:prstGeom prst="rect">
            <a:avLst/>
          </a:prstGeom>
          <a:ln w="9360">
            <a:noFill/>
          </a:ln>
        </p:spPr>
      </p:pic>
    </p:spTree>
  </p:cSld>
  <mc:AlternateContent>
    <mc:Choice Requires="p14">
      <p:transition spd="slow" p14:dur="2000"/>
    </mc:Choice>
    <mc:Fallback>
      <p:transition spd="slow"/>
    </mc:Fallback>
  </mc:AlternateContent>
  <p:timing>
    <p:tnLst>
      <p:par>
        <p:cTn id="296" dur="indefinite" restart="never" nodeType="tmRoot">
          <p:childTnLst>
            <p:seq>
              <p:cTn id="297"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50" name="CustomShape 1"/>
          <p:cNvSpPr/>
          <p:nvPr/>
        </p:nvSpPr>
        <p:spPr>
          <a:xfrm>
            <a:off x="725400" y="4302000"/>
            <a:ext cx="3062880" cy="2067480"/>
          </a:xfrm>
          <a:custGeom>
            <a:avLst/>
            <a:gdLst/>
            <a:ahLst/>
            <a:rect l="l" t="t" r="r" b="b"/>
            <a:pathLst>
              <a:path w="4357370" h="2941320">
                <a:moveTo>
                  <a:pt x="0" y="0"/>
                </a:moveTo>
                <a:lnTo>
                  <a:pt x="4356814" y="0"/>
                </a:lnTo>
                <a:lnTo>
                  <a:pt x="4356814" y="2941326"/>
                </a:lnTo>
                <a:lnTo>
                  <a:pt x="0" y="2941326"/>
                </a:lnTo>
                <a:lnTo>
                  <a:pt x="0" y="0"/>
                </a:lnTo>
                <a:close/>
              </a:path>
            </a:pathLst>
          </a:custGeom>
          <a:noFill/>
          <a:ln w="15480">
            <a:solidFill>
              <a:srgbClr val="000000"/>
            </a:solidFill>
            <a:round/>
          </a:ln>
        </p:spPr>
        <p:style>
          <a:lnRef idx="0"/>
          <a:fillRef idx="0"/>
          <a:effectRef idx="0"/>
          <a:fontRef idx="minor"/>
        </p:style>
      </p:sp>
      <p:sp>
        <p:nvSpPr>
          <p:cNvPr id="1151" name="CustomShape 2"/>
          <p:cNvSpPr/>
          <p:nvPr/>
        </p:nvSpPr>
        <p:spPr>
          <a:xfrm>
            <a:off x="726480" y="4302000"/>
            <a:ext cx="360" cy="2084040"/>
          </a:xfrm>
          <a:custGeom>
            <a:avLst/>
            <a:gdLst/>
            <a:ahLst/>
            <a:rect l="l" t="t" r="r" b="b"/>
            <a:pathLst>
              <a:path w="0" h="2964815">
                <a:moveTo>
                  <a:pt x="0" y="2964269"/>
                </a:moveTo>
                <a:lnTo>
                  <a:pt x="0" y="0"/>
                </a:lnTo>
              </a:path>
            </a:pathLst>
          </a:custGeom>
          <a:noFill/>
          <a:ln w="18720">
            <a:solidFill>
              <a:srgbClr val="000000"/>
            </a:solidFill>
            <a:round/>
          </a:ln>
        </p:spPr>
        <p:style>
          <a:lnRef idx="0"/>
          <a:fillRef idx="0"/>
          <a:effectRef idx="0"/>
          <a:fontRef idx="minor"/>
        </p:style>
      </p:sp>
      <p:sp>
        <p:nvSpPr>
          <p:cNvPr id="1152" name="CustomShape 3"/>
          <p:cNvSpPr/>
          <p:nvPr/>
        </p:nvSpPr>
        <p:spPr>
          <a:xfrm>
            <a:off x="695160" y="6369480"/>
            <a:ext cx="3093120" cy="360"/>
          </a:xfrm>
          <a:custGeom>
            <a:avLst/>
            <a:gdLst/>
            <a:ahLst/>
            <a:rect l="l" t="t" r="r" b="b"/>
            <a:pathLst>
              <a:path w="4399915" h="0">
                <a:moveTo>
                  <a:pt x="0" y="0"/>
                </a:moveTo>
                <a:lnTo>
                  <a:pt x="4399861" y="0"/>
                </a:lnTo>
              </a:path>
            </a:pathLst>
          </a:custGeom>
          <a:noFill/>
          <a:ln w="16560">
            <a:solidFill>
              <a:srgbClr val="000000"/>
            </a:solidFill>
            <a:round/>
          </a:ln>
        </p:spPr>
        <p:style>
          <a:lnRef idx="0"/>
          <a:fillRef idx="0"/>
          <a:effectRef idx="0"/>
          <a:fontRef idx="minor"/>
        </p:style>
      </p:sp>
      <p:sp>
        <p:nvSpPr>
          <p:cNvPr id="1153" name="CustomShape 4"/>
          <p:cNvSpPr/>
          <p:nvPr/>
        </p:nvSpPr>
        <p:spPr>
          <a:xfrm>
            <a:off x="695160" y="5958720"/>
            <a:ext cx="29520" cy="360"/>
          </a:xfrm>
          <a:custGeom>
            <a:avLst/>
            <a:gdLst/>
            <a:ahLst/>
            <a:rect l="l" t="t" r="r" b="b"/>
            <a:pathLst>
              <a:path w="43180" h="0">
                <a:moveTo>
                  <a:pt x="0" y="0"/>
                </a:moveTo>
                <a:lnTo>
                  <a:pt x="43046" y="0"/>
                </a:lnTo>
              </a:path>
            </a:pathLst>
          </a:custGeom>
          <a:noFill/>
          <a:ln w="15480">
            <a:solidFill>
              <a:srgbClr val="000000"/>
            </a:solidFill>
            <a:round/>
          </a:ln>
        </p:spPr>
        <p:style>
          <a:lnRef idx="0"/>
          <a:fillRef idx="0"/>
          <a:effectRef idx="0"/>
          <a:fontRef idx="minor"/>
        </p:style>
      </p:sp>
      <p:sp>
        <p:nvSpPr>
          <p:cNvPr id="1154" name="CustomShape 5"/>
          <p:cNvSpPr/>
          <p:nvPr/>
        </p:nvSpPr>
        <p:spPr>
          <a:xfrm>
            <a:off x="695160" y="5547240"/>
            <a:ext cx="29520" cy="360"/>
          </a:xfrm>
          <a:custGeom>
            <a:avLst/>
            <a:gdLst/>
            <a:ahLst/>
            <a:rect l="l" t="t" r="r" b="b"/>
            <a:pathLst>
              <a:path w="43180" h="0">
                <a:moveTo>
                  <a:pt x="0" y="0"/>
                </a:moveTo>
                <a:lnTo>
                  <a:pt x="43046" y="0"/>
                </a:lnTo>
              </a:path>
            </a:pathLst>
          </a:custGeom>
          <a:noFill/>
          <a:ln w="15480">
            <a:solidFill>
              <a:srgbClr val="000000"/>
            </a:solidFill>
            <a:round/>
          </a:ln>
        </p:spPr>
        <p:style>
          <a:lnRef idx="0"/>
          <a:fillRef idx="0"/>
          <a:effectRef idx="0"/>
          <a:fontRef idx="minor"/>
        </p:style>
      </p:sp>
      <p:sp>
        <p:nvSpPr>
          <p:cNvPr id="1155" name="CustomShape 6"/>
          <p:cNvSpPr/>
          <p:nvPr/>
        </p:nvSpPr>
        <p:spPr>
          <a:xfrm>
            <a:off x="695160" y="5124960"/>
            <a:ext cx="29520" cy="360"/>
          </a:xfrm>
          <a:custGeom>
            <a:avLst/>
            <a:gdLst/>
            <a:ahLst/>
            <a:rect l="l" t="t" r="r" b="b"/>
            <a:pathLst>
              <a:path w="43180" h="0">
                <a:moveTo>
                  <a:pt x="0" y="0"/>
                </a:moveTo>
                <a:lnTo>
                  <a:pt x="43046" y="0"/>
                </a:lnTo>
              </a:path>
            </a:pathLst>
          </a:custGeom>
          <a:noFill/>
          <a:ln w="15480">
            <a:solidFill>
              <a:srgbClr val="000000"/>
            </a:solidFill>
            <a:round/>
          </a:ln>
        </p:spPr>
        <p:style>
          <a:lnRef idx="0"/>
          <a:fillRef idx="0"/>
          <a:effectRef idx="0"/>
          <a:fontRef idx="minor"/>
        </p:style>
      </p:sp>
      <p:sp>
        <p:nvSpPr>
          <p:cNvPr id="1156" name="CustomShape 7"/>
          <p:cNvSpPr/>
          <p:nvPr/>
        </p:nvSpPr>
        <p:spPr>
          <a:xfrm>
            <a:off x="695160" y="4713480"/>
            <a:ext cx="29520" cy="360"/>
          </a:xfrm>
          <a:custGeom>
            <a:avLst/>
            <a:gdLst/>
            <a:ahLst/>
            <a:rect l="l" t="t" r="r" b="b"/>
            <a:pathLst>
              <a:path w="43180" h="0">
                <a:moveTo>
                  <a:pt x="0" y="0"/>
                </a:moveTo>
                <a:lnTo>
                  <a:pt x="43046" y="0"/>
                </a:lnTo>
              </a:path>
            </a:pathLst>
          </a:custGeom>
          <a:noFill/>
          <a:ln w="15480">
            <a:solidFill>
              <a:srgbClr val="000000"/>
            </a:solidFill>
            <a:round/>
          </a:ln>
        </p:spPr>
        <p:style>
          <a:lnRef idx="0"/>
          <a:fillRef idx="0"/>
          <a:effectRef idx="0"/>
          <a:fontRef idx="minor"/>
        </p:style>
      </p:sp>
      <p:sp>
        <p:nvSpPr>
          <p:cNvPr id="1157" name="CustomShape 8"/>
          <p:cNvSpPr/>
          <p:nvPr/>
        </p:nvSpPr>
        <p:spPr>
          <a:xfrm>
            <a:off x="695160" y="4302000"/>
            <a:ext cx="29520" cy="360"/>
          </a:xfrm>
          <a:custGeom>
            <a:avLst/>
            <a:gdLst/>
            <a:ahLst/>
            <a:rect l="l" t="t" r="r" b="b"/>
            <a:pathLst>
              <a:path w="43180" h="0">
                <a:moveTo>
                  <a:pt x="0" y="0"/>
                </a:moveTo>
                <a:lnTo>
                  <a:pt x="43046" y="0"/>
                </a:lnTo>
              </a:path>
            </a:pathLst>
          </a:custGeom>
          <a:noFill/>
          <a:ln w="15480">
            <a:solidFill>
              <a:srgbClr val="000000"/>
            </a:solidFill>
            <a:round/>
          </a:ln>
        </p:spPr>
        <p:style>
          <a:lnRef idx="0"/>
          <a:fillRef idx="0"/>
          <a:effectRef idx="0"/>
          <a:fontRef idx="minor"/>
        </p:style>
      </p:sp>
      <p:sp>
        <p:nvSpPr>
          <p:cNvPr id="1158" name="CustomShape 9"/>
          <p:cNvSpPr/>
          <p:nvPr/>
        </p:nvSpPr>
        <p:spPr>
          <a:xfrm>
            <a:off x="1329480" y="6380640"/>
            <a:ext cx="10440" cy="360"/>
          </a:xfrm>
          <a:custGeom>
            <a:avLst/>
            <a:gdLst/>
            <a:ahLst/>
            <a:rect l="l" t="t" r="r" b="b"/>
            <a:pathLst>
              <a:path w="15875" h="0">
                <a:moveTo>
                  <a:pt x="0" y="0"/>
                </a:moveTo>
                <a:lnTo>
                  <a:pt x="15418" y="0"/>
                </a:lnTo>
              </a:path>
            </a:pathLst>
          </a:custGeom>
          <a:noFill/>
          <a:ln w="30960">
            <a:solidFill>
              <a:srgbClr val="000000"/>
            </a:solidFill>
            <a:round/>
          </a:ln>
        </p:spPr>
        <p:style>
          <a:lnRef idx="0"/>
          <a:fillRef idx="0"/>
          <a:effectRef idx="0"/>
          <a:fontRef idx="minor"/>
        </p:style>
      </p:sp>
      <p:sp>
        <p:nvSpPr>
          <p:cNvPr id="1159" name="CustomShape 10"/>
          <p:cNvSpPr/>
          <p:nvPr/>
        </p:nvSpPr>
        <p:spPr>
          <a:xfrm>
            <a:off x="1947240" y="6380640"/>
            <a:ext cx="10440" cy="360"/>
          </a:xfrm>
          <a:custGeom>
            <a:avLst/>
            <a:gdLst/>
            <a:ahLst/>
            <a:rect l="l" t="t" r="r" b="b"/>
            <a:pathLst>
              <a:path w="15875" h="0">
                <a:moveTo>
                  <a:pt x="0" y="0"/>
                </a:moveTo>
                <a:lnTo>
                  <a:pt x="15418" y="0"/>
                </a:lnTo>
              </a:path>
            </a:pathLst>
          </a:custGeom>
          <a:noFill/>
          <a:ln w="30960">
            <a:solidFill>
              <a:srgbClr val="000000"/>
            </a:solidFill>
            <a:round/>
          </a:ln>
        </p:spPr>
        <p:style>
          <a:lnRef idx="0"/>
          <a:fillRef idx="0"/>
          <a:effectRef idx="0"/>
          <a:fontRef idx="minor"/>
        </p:style>
      </p:sp>
      <p:sp>
        <p:nvSpPr>
          <p:cNvPr id="1160" name="CustomShape 11"/>
          <p:cNvSpPr/>
          <p:nvPr/>
        </p:nvSpPr>
        <p:spPr>
          <a:xfrm>
            <a:off x="2554560" y="6380640"/>
            <a:ext cx="10440" cy="360"/>
          </a:xfrm>
          <a:custGeom>
            <a:avLst/>
            <a:gdLst/>
            <a:ahLst/>
            <a:rect l="l" t="t" r="r" b="b"/>
            <a:pathLst>
              <a:path w="15875" h="0">
                <a:moveTo>
                  <a:pt x="0" y="0"/>
                </a:moveTo>
                <a:lnTo>
                  <a:pt x="15418" y="0"/>
                </a:lnTo>
              </a:path>
            </a:pathLst>
          </a:custGeom>
          <a:noFill/>
          <a:ln w="30960">
            <a:solidFill>
              <a:srgbClr val="000000"/>
            </a:solidFill>
            <a:round/>
          </a:ln>
        </p:spPr>
        <p:style>
          <a:lnRef idx="0"/>
          <a:fillRef idx="0"/>
          <a:effectRef idx="0"/>
          <a:fontRef idx="minor"/>
        </p:style>
      </p:sp>
      <p:sp>
        <p:nvSpPr>
          <p:cNvPr id="1161" name="CustomShape 12"/>
          <p:cNvSpPr/>
          <p:nvPr/>
        </p:nvSpPr>
        <p:spPr>
          <a:xfrm>
            <a:off x="3172320" y="6380640"/>
            <a:ext cx="10440" cy="360"/>
          </a:xfrm>
          <a:custGeom>
            <a:avLst/>
            <a:gdLst/>
            <a:ahLst/>
            <a:rect l="l" t="t" r="r" b="b"/>
            <a:pathLst>
              <a:path w="15875" h="0">
                <a:moveTo>
                  <a:pt x="0" y="0"/>
                </a:moveTo>
                <a:lnTo>
                  <a:pt x="15418" y="0"/>
                </a:lnTo>
              </a:path>
            </a:pathLst>
          </a:custGeom>
          <a:noFill/>
          <a:ln w="30960">
            <a:solidFill>
              <a:srgbClr val="000000"/>
            </a:solidFill>
            <a:round/>
          </a:ln>
        </p:spPr>
        <p:style>
          <a:lnRef idx="0"/>
          <a:fillRef idx="0"/>
          <a:effectRef idx="0"/>
          <a:fontRef idx="minor"/>
        </p:style>
      </p:sp>
      <p:sp>
        <p:nvSpPr>
          <p:cNvPr id="1162" name="CustomShape 13"/>
          <p:cNvSpPr/>
          <p:nvPr/>
        </p:nvSpPr>
        <p:spPr>
          <a:xfrm>
            <a:off x="3779640" y="6380640"/>
            <a:ext cx="10440" cy="360"/>
          </a:xfrm>
          <a:custGeom>
            <a:avLst/>
            <a:gdLst/>
            <a:ahLst/>
            <a:rect l="l" t="t" r="r" b="b"/>
            <a:pathLst>
              <a:path w="15875" h="0">
                <a:moveTo>
                  <a:pt x="0" y="0"/>
                </a:moveTo>
                <a:lnTo>
                  <a:pt x="15418" y="0"/>
                </a:lnTo>
              </a:path>
            </a:pathLst>
          </a:custGeom>
          <a:noFill/>
          <a:ln w="30960">
            <a:solidFill>
              <a:srgbClr val="000000"/>
            </a:solidFill>
            <a:round/>
          </a:ln>
        </p:spPr>
        <p:style>
          <a:lnRef idx="0"/>
          <a:fillRef idx="0"/>
          <a:effectRef idx="0"/>
          <a:fontRef idx="minor"/>
        </p:style>
      </p:sp>
      <p:sp>
        <p:nvSpPr>
          <p:cNvPr id="1163" name="CustomShape 14"/>
          <p:cNvSpPr/>
          <p:nvPr/>
        </p:nvSpPr>
        <p:spPr>
          <a:xfrm>
            <a:off x="857880" y="4498200"/>
            <a:ext cx="2937600" cy="1871280"/>
          </a:xfrm>
          <a:custGeom>
            <a:avLst/>
            <a:gdLst/>
            <a:ahLst/>
            <a:rect l="l" t="t" r="r" b="b"/>
            <a:pathLst>
              <a:path w="4178935" h="2662554">
                <a:moveTo>
                  <a:pt x="0" y="2662199"/>
                </a:moveTo>
                <a:lnTo>
                  <a:pt x="0" y="2662199"/>
                </a:lnTo>
                <a:lnTo>
                  <a:pt x="508819" y="2662199"/>
                </a:lnTo>
                <a:lnTo>
                  <a:pt x="510694" y="2654707"/>
                </a:lnTo>
                <a:lnTo>
                  <a:pt x="516670" y="2606306"/>
                </a:lnTo>
                <a:lnTo>
                  <a:pt x="519867" y="2559688"/>
                </a:lnTo>
                <a:lnTo>
                  <a:pt x="522300" y="2513911"/>
                </a:lnTo>
                <a:lnTo>
                  <a:pt x="522994" y="2500345"/>
                </a:lnTo>
                <a:lnTo>
                  <a:pt x="523648" y="2488163"/>
                </a:lnTo>
                <a:lnTo>
                  <a:pt x="524274" y="2477689"/>
                </a:lnTo>
                <a:lnTo>
                  <a:pt x="524882" y="2469245"/>
                </a:lnTo>
                <a:lnTo>
                  <a:pt x="539656" y="2477414"/>
                </a:lnTo>
                <a:lnTo>
                  <a:pt x="539656" y="2446616"/>
                </a:lnTo>
                <a:lnTo>
                  <a:pt x="555075" y="2462015"/>
                </a:lnTo>
                <a:lnTo>
                  <a:pt x="555075" y="2446616"/>
                </a:lnTo>
                <a:lnTo>
                  <a:pt x="563544" y="2436357"/>
                </a:lnTo>
                <a:lnTo>
                  <a:pt x="568621" y="2423616"/>
                </a:lnTo>
                <a:lnTo>
                  <a:pt x="585913" y="2400420"/>
                </a:lnTo>
                <a:lnTo>
                  <a:pt x="592010" y="2391295"/>
                </a:lnTo>
                <a:lnTo>
                  <a:pt x="596211" y="2377585"/>
                </a:lnTo>
                <a:lnTo>
                  <a:pt x="599380" y="2364411"/>
                </a:lnTo>
                <a:lnTo>
                  <a:pt x="616750" y="2338825"/>
                </a:lnTo>
                <a:lnTo>
                  <a:pt x="614631" y="2329051"/>
                </a:lnTo>
                <a:lnTo>
                  <a:pt x="614992" y="2318183"/>
                </a:lnTo>
                <a:lnTo>
                  <a:pt x="616778" y="2305083"/>
                </a:lnTo>
                <a:lnTo>
                  <a:pt x="618184" y="2292610"/>
                </a:lnTo>
                <a:lnTo>
                  <a:pt x="621868" y="2251184"/>
                </a:lnTo>
                <a:lnTo>
                  <a:pt x="623981" y="2223240"/>
                </a:lnTo>
                <a:lnTo>
                  <a:pt x="624966" y="2210074"/>
                </a:lnTo>
                <a:lnTo>
                  <a:pt x="630006" y="2162430"/>
                </a:lnTo>
                <a:lnTo>
                  <a:pt x="634835" y="2141938"/>
                </a:lnTo>
                <a:lnTo>
                  <a:pt x="637011" y="2128300"/>
                </a:lnTo>
                <a:lnTo>
                  <a:pt x="640912" y="2079476"/>
                </a:lnTo>
                <a:lnTo>
                  <a:pt x="642787" y="2051162"/>
                </a:lnTo>
                <a:lnTo>
                  <a:pt x="643711" y="2037273"/>
                </a:lnTo>
                <a:lnTo>
                  <a:pt x="648170" y="1984494"/>
                </a:lnTo>
                <a:lnTo>
                  <a:pt x="653134" y="1948863"/>
                </a:lnTo>
                <a:lnTo>
                  <a:pt x="654754" y="1937780"/>
                </a:lnTo>
                <a:lnTo>
                  <a:pt x="656492" y="1924298"/>
                </a:lnTo>
                <a:lnTo>
                  <a:pt x="658107" y="1912329"/>
                </a:lnTo>
                <a:lnTo>
                  <a:pt x="659618" y="1901169"/>
                </a:lnTo>
                <a:lnTo>
                  <a:pt x="661045" y="1890119"/>
                </a:lnTo>
                <a:lnTo>
                  <a:pt x="665010" y="1850605"/>
                </a:lnTo>
                <a:lnTo>
                  <a:pt x="668030" y="1801798"/>
                </a:lnTo>
                <a:lnTo>
                  <a:pt x="670201" y="1759804"/>
                </a:lnTo>
                <a:lnTo>
                  <a:pt x="670912" y="1745801"/>
                </a:lnTo>
                <a:lnTo>
                  <a:pt x="673019" y="1706463"/>
                </a:lnTo>
                <a:lnTo>
                  <a:pt x="675856" y="1666128"/>
                </a:lnTo>
                <a:lnTo>
                  <a:pt x="680019" y="1625029"/>
                </a:lnTo>
                <a:lnTo>
                  <a:pt x="686855" y="1579674"/>
                </a:lnTo>
                <a:lnTo>
                  <a:pt x="709263" y="1538090"/>
                </a:lnTo>
                <a:lnTo>
                  <a:pt x="707980" y="1525052"/>
                </a:lnTo>
                <a:lnTo>
                  <a:pt x="707875" y="1509701"/>
                </a:lnTo>
                <a:lnTo>
                  <a:pt x="708665" y="1494442"/>
                </a:lnTo>
                <a:lnTo>
                  <a:pt x="710067" y="1481680"/>
                </a:lnTo>
                <a:lnTo>
                  <a:pt x="711800" y="1473820"/>
                </a:lnTo>
                <a:lnTo>
                  <a:pt x="724682" y="1491894"/>
                </a:lnTo>
                <a:lnTo>
                  <a:pt x="725102" y="1504095"/>
                </a:lnTo>
                <a:lnTo>
                  <a:pt x="726355" y="1515642"/>
                </a:lnTo>
                <a:lnTo>
                  <a:pt x="728181" y="1527765"/>
                </a:lnTo>
                <a:lnTo>
                  <a:pt x="730322" y="1541698"/>
                </a:lnTo>
                <a:lnTo>
                  <a:pt x="731795" y="1552516"/>
                </a:lnTo>
                <a:lnTo>
                  <a:pt x="737292" y="1600296"/>
                </a:lnTo>
                <a:lnTo>
                  <a:pt x="740773" y="1640772"/>
                </a:lnTo>
                <a:lnTo>
                  <a:pt x="743308" y="1679616"/>
                </a:lnTo>
                <a:lnTo>
                  <a:pt x="744963" y="1707408"/>
                </a:lnTo>
                <a:lnTo>
                  <a:pt x="745782" y="1721199"/>
                </a:lnTo>
                <a:lnTo>
                  <a:pt x="748219" y="1759454"/>
                </a:lnTo>
                <a:lnTo>
                  <a:pt x="752129" y="1802739"/>
                </a:lnTo>
                <a:lnTo>
                  <a:pt x="756480" y="1836946"/>
                </a:lnTo>
                <a:lnTo>
                  <a:pt x="757887" y="1847310"/>
                </a:lnTo>
                <a:lnTo>
                  <a:pt x="759789" y="1861840"/>
                </a:lnTo>
                <a:lnTo>
                  <a:pt x="761567" y="1874658"/>
                </a:lnTo>
                <a:lnTo>
                  <a:pt x="763244" y="1886456"/>
                </a:lnTo>
                <a:lnTo>
                  <a:pt x="764845" y="1897924"/>
                </a:lnTo>
                <a:lnTo>
                  <a:pt x="770327" y="1946977"/>
                </a:lnTo>
                <a:lnTo>
                  <a:pt x="773823" y="1986679"/>
                </a:lnTo>
                <a:lnTo>
                  <a:pt x="774966" y="1999758"/>
                </a:lnTo>
                <a:lnTo>
                  <a:pt x="778745" y="2038959"/>
                </a:lnTo>
                <a:lnTo>
                  <a:pt x="783101" y="2079499"/>
                </a:lnTo>
                <a:lnTo>
                  <a:pt x="788921" y="2119477"/>
                </a:lnTo>
                <a:lnTo>
                  <a:pt x="794167" y="2141468"/>
                </a:lnTo>
                <a:lnTo>
                  <a:pt x="797900" y="2158224"/>
                </a:lnTo>
                <a:lnTo>
                  <a:pt x="800992" y="2173002"/>
                </a:lnTo>
                <a:lnTo>
                  <a:pt x="803676" y="2183674"/>
                </a:lnTo>
                <a:lnTo>
                  <a:pt x="817194" y="2169439"/>
                </a:lnTo>
                <a:lnTo>
                  <a:pt x="817194" y="2184838"/>
                </a:lnTo>
                <a:lnTo>
                  <a:pt x="841749" y="2147124"/>
                </a:lnTo>
                <a:lnTo>
                  <a:pt x="849838" y="2108606"/>
                </a:lnTo>
                <a:lnTo>
                  <a:pt x="852165" y="2097303"/>
                </a:lnTo>
                <a:lnTo>
                  <a:pt x="855072" y="2084652"/>
                </a:lnTo>
                <a:lnTo>
                  <a:pt x="857932" y="2072813"/>
                </a:lnTo>
                <a:lnTo>
                  <a:pt x="860766" y="2060476"/>
                </a:lnTo>
                <a:lnTo>
                  <a:pt x="870276" y="2011083"/>
                </a:lnTo>
                <a:lnTo>
                  <a:pt x="875326" y="1967422"/>
                </a:lnTo>
                <a:lnTo>
                  <a:pt x="876876" y="1953164"/>
                </a:lnTo>
                <a:lnTo>
                  <a:pt x="878387" y="1941301"/>
                </a:lnTo>
                <a:lnTo>
                  <a:pt x="879875" y="1933183"/>
                </a:lnTo>
                <a:lnTo>
                  <a:pt x="894288" y="1953856"/>
                </a:lnTo>
                <a:lnTo>
                  <a:pt x="893906" y="1945707"/>
                </a:lnTo>
                <a:lnTo>
                  <a:pt x="894440" y="1931890"/>
                </a:lnTo>
                <a:lnTo>
                  <a:pt x="895657" y="1915904"/>
                </a:lnTo>
                <a:lnTo>
                  <a:pt x="897321" y="1901247"/>
                </a:lnTo>
                <a:lnTo>
                  <a:pt x="909707" y="1892261"/>
                </a:lnTo>
                <a:lnTo>
                  <a:pt x="925126" y="1892261"/>
                </a:lnTo>
                <a:lnTo>
                  <a:pt x="925126" y="1923059"/>
                </a:lnTo>
                <a:lnTo>
                  <a:pt x="940544" y="1938458"/>
                </a:lnTo>
                <a:lnTo>
                  <a:pt x="946740" y="1977262"/>
                </a:lnTo>
                <a:lnTo>
                  <a:pt x="952305" y="2000179"/>
                </a:lnTo>
                <a:lnTo>
                  <a:pt x="954581" y="2010527"/>
                </a:lnTo>
                <a:lnTo>
                  <a:pt x="960868" y="2048170"/>
                </a:lnTo>
                <a:lnTo>
                  <a:pt x="967514" y="2092411"/>
                </a:lnTo>
                <a:lnTo>
                  <a:pt x="969512" y="2106150"/>
                </a:lnTo>
                <a:lnTo>
                  <a:pt x="971363" y="2117597"/>
                </a:lnTo>
                <a:lnTo>
                  <a:pt x="973128" y="2126037"/>
                </a:lnTo>
                <a:lnTo>
                  <a:pt x="986801" y="2123243"/>
                </a:lnTo>
                <a:lnTo>
                  <a:pt x="986801" y="2154040"/>
                </a:lnTo>
                <a:lnTo>
                  <a:pt x="1002219" y="2154040"/>
                </a:lnTo>
                <a:lnTo>
                  <a:pt x="1004864" y="2140274"/>
                </a:lnTo>
                <a:lnTo>
                  <a:pt x="1007671" y="2126205"/>
                </a:lnTo>
                <a:lnTo>
                  <a:pt x="1010567" y="2115699"/>
                </a:lnTo>
                <a:lnTo>
                  <a:pt x="1017638" y="2107844"/>
                </a:lnTo>
                <a:lnTo>
                  <a:pt x="1020463" y="2098980"/>
                </a:lnTo>
                <a:lnTo>
                  <a:pt x="1022873" y="2085492"/>
                </a:lnTo>
                <a:lnTo>
                  <a:pt x="1024953" y="2069802"/>
                </a:lnTo>
                <a:lnTo>
                  <a:pt x="1026789" y="2054327"/>
                </a:lnTo>
                <a:lnTo>
                  <a:pt x="1028466" y="2041488"/>
                </a:lnTo>
                <a:lnTo>
                  <a:pt x="1043554" y="2001630"/>
                </a:lnTo>
                <a:lnTo>
                  <a:pt x="1047913" y="1958486"/>
                </a:lnTo>
                <a:lnTo>
                  <a:pt x="1049431" y="1943866"/>
                </a:lnTo>
                <a:lnTo>
                  <a:pt x="1053652" y="1903999"/>
                </a:lnTo>
                <a:lnTo>
                  <a:pt x="1059418" y="1854978"/>
                </a:lnTo>
                <a:lnTo>
                  <a:pt x="1064670" y="1816739"/>
                </a:lnTo>
                <a:lnTo>
                  <a:pt x="1071567" y="1777078"/>
                </a:lnTo>
                <a:lnTo>
                  <a:pt x="1076147" y="1755425"/>
                </a:lnTo>
                <a:lnTo>
                  <a:pt x="1079108" y="1740626"/>
                </a:lnTo>
                <a:lnTo>
                  <a:pt x="1081917" y="1726601"/>
                </a:lnTo>
                <a:lnTo>
                  <a:pt x="1084633" y="1715723"/>
                </a:lnTo>
                <a:lnTo>
                  <a:pt x="1094732" y="1707476"/>
                </a:lnTo>
                <a:lnTo>
                  <a:pt x="1110151" y="1722875"/>
                </a:lnTo>
                <a:lnTo>
                  <a:pt x="1110151" y="1738274"/>
                </a:lnTo>
                <a:lnTo>
                  <a:pt x="1115476" y="1748015"/>
                </a:lnTo>
                <a:lnTo>
                  <a:pt x="1119352" y="1760417"/>
                </a:lnTo>
                <a:lnTo>
                  <a:pt x="1122403" y="1773987"/>
                </a:lnTo>
                <a:lnTo>
                  <a:pt x="1125045" y="1787847"/>
                </a:lnTo>
                <a:lnTo>
                  <a:pt x="1127466" y="1801932"/>
                </a:lnTo>
                <a:lnTo>
                  <a:pt x="1129732" y="1814900"/>
                </a:lnTo>
                <a:lnTo>
                  <a:pt x="1131909" y="1825405"/>
                </a:lnTo>
                <a:lnTo>
                  <a:pt x="1140988" y="1846065"/>
                </a:lnTo>
                <a:lnTo>
                  <a:pt x="1142823" y="1854349"/>
                </a:lnTo>
                <a:lnTo>
                  <a:pt x="1144537" y="1865986"/>
                </a:lnTo>
                <a:lnTo>
                  <a:pt x="1146152" y="1879789"/>
                </a:lnTo>
                <a:lnTo>
                  <a:pt x="1147690" y="1894567"/>
                </a:lnTo>
                <a:lnTo>
                  <a:pt x="1149172" y="1909130"/>
                </a:lnTo>
                <a:lnTo>
                  <a:pt x="1150622" y="1922288"/>
                </a:lnTo>
                <a:lnTo>
                  <a:pt x="1152992" y="1938282"/>
                </a:lnTo>
                <a:lnTo>
                  <a:pt x="1155206" y="1950703"/>
                </a:lnTo>
                <a:lnTo>
                  <a:pt x="1157307" y="1961435"/>
                </a:lnTo>
                <a:lnTo>
                  <a:pt x="1159336" y="1972363"/>
                </a:lnTo>
                <a:lnTo>
                  <a:pt x="1161308" y="1986445"/>
                </a:lnTo>
                <a:lnTo>
                  <a:pt x="1163117" y="2001007"/>
                </a:lnTo>
                <a:lnTo>
                  <a:pt x="1164794" y="2015367"/>
                </a:lnTo>
                <a:lnTo>
                  <a:pt x="1166366" y="2028844"/>
                </a:lnTo>
                <a:lnTo>
                  <a:pt x="1167865" y="2040757"/>
                </a:lnTo>
                <a:lnTo>
                  <a:pt x="1169319" y="2050423"/>
                </a:lnTo>
                <a:lnTo>
                  <a:pt x="1171826" y="2061648"/>
                </a:lnTo>
                <a:lnTo>
                  <a:pt x="1187245" y="2092445"/>
                </a:lnTo>
                <a:lnTo>
                  <a:pt x="1202663" y="2077046"/>
                </a:lnTo>
                <a:lnTo>
                  <a:pt x="1202663" y="2092445"/>
                </a:lnTo>
                <a:lnTo>
                  <a:pt x="1210508" y="2047856"/>
                </a:lnTo>
                <a:lnTo>
                  <a:pt x="1214317" y="2003641"/>
                </a:lnTo>
                <a:lnTo>
                  <a:pt x="1215377" y="1990095"/>
                </a:lnTo>
                <a:lnTo>
                  <a:pt x="1216388" y="1978157"/>
                </a:lnTo>
                <a:lnTo>
                  <a:pt x="1218097" y="1962548"/>
                </a:lnTo>
                <a:lnTo>
                  <a:pt x="1219755" y="1950028"/>
                </a:lnTo>
                <a:lnTo>
                  <a:pt x="1221372" y="1939188"/>
                </a:lnTo>
                <a:lnTo>
                  <a:pt x="1222958" y="1928616"/>
                </a:lnTo>
                <a:lnTo>
                  <a:pt x="1224523" y="1916906"/>
                </a:lnTo>
                <a:lnTo>
                  <a:pt x="1229005" y="1869591"/>
                </a:lnTo>
                <a:lnTo>
                  <a:pt x="1232891" y="1818251"/>
                </a:lnTo>
                <a:lnTo>
                  <a:pt x="1235645" y="1777457"/>
                </a:lnTo>
                <a:lnTo>
                  <a:pt x="1238734" y="1728047"/>
                </a:lnTo>
                <a:lnTo>
                  <a:pt x="1241619" y="1678112"/>
                </a:lnTo>
                <a:lnTo>
                  <a:pt x="1243706" y="1639146"/>
                </a:lnTo>
                <a:lnTo>
                  <a:pt x="1246199" y="1588972"/>
                </a:lnTo>
                <a:lnTo>
                  <a:pt x="1248512" y="1539592"/>
                </a:lnTo>
                <a:lnTo>
                  <a:pt x="1250747" y="1489177"/>
                </a:lnTo>
                <a:lnTo>
                  <a:pt x="1252391" y="1450306"/>
                </a:lnTo>
                <a:lnTo>
                  <a:pt x="1254021" y="1410231"/>
                </a:lnTo>
                <a:lnTo>
                  <a:pt x="1255950" y="1359113"/>
                </a:lnTo>
                <a:lnTo>
                  <a:pt x="1257381" y="1318664"/>
                </a:lnTo>
                <a:lnTo>
                  <a:pt x="1258802" y="1277517"/>
                </a:lnTo>
                <a:lnTo>
                  <a:pt x="1259273" y="1263819"/>
                </a:lnTo>
                <a:lnTo>
                  <a:pt x="1260683" y="1223295"/>
                </a:lnTo>
                <a:lnTo>
                  <a:pt x="1262088" y="1184405"/>
                </a:lnTo>
                <a:lnTo>
                  <a:pt x="1264075" y="1134090"/>
                </a:lnTo>
                <a:lnTo>
                  <a:pt x="1265832" y="1095790"/>
                </a:lnTo>
                <a:lnTo>
                  <a:pt x="1268174" y="1049429"/>
                </a:lnTo>
                <a:lnTo>
                  <a:pt x="1268760" y="1037907"/>
                </a:lnTo>
                <a:lnTo>
                  <a:pt x="1271102" y="988614"/>
                </a:lnTo>
                <a:lnTo>
                  <a:pt x="1272821" y="945339"/>
                </a:lnTo>
                <a:lnTo>
                  <a:pt x="1274417" y="897740"/>
                </a:lnTo>
                <a:lnTo>
                  <a:pt x="1275952" y="847830"/>
                </a:lnTo>
                <a:lnTo>
                  <a:pt x="1277438" y="797159"/>
                </a:lnTo>
                <a:lnTo>
                  <a:pt x="1277925" y="780368"/>
                </a:lnTo>
                <a:lnTo>
                  <a:pt x="1278407" y="763722"/>
                </a:lnTo>
                <a:lnTo>
                  <a:pt x="1279836" y="715229"/>
                </a:lnTo>
                <a:lnTo>
                  <a:pt x="1281247" y="670111"/>
                </a:lnTo>
                <a:lnTo>
                  <a:pt x="1282719" y="627843"/>
                </a:lnTo>
                <a:lnTo>
                  <a:pt x="1284329" y="585736"/>
                </a:lnTo>
                <a:lnTo>
                  <a:pt x="1285940" y="546564"/>
                </a:lnTo>
                <a:lnTo>
                  <a:pt x="1288088" y="497480"/>
                </a:lnTo>
                <a:lnTo>
                  <a:pt x="1290236" y="450201"/>
                </a:lnTo>
                <a:lnTo>
                  <a:pt x="1290773" y="438434"/>
                </a:lnTo>
                <a:lnTo>
                  <a:pt x="1292587" y="397918"/>
                </a:lnTo>
                <a:lnTo>
                  <a:pt x="1293845" y="369067"/>
                </a:lnTo>
                <a:lnTo>
                  <a:pt x="1294468" y="354771"/>
                </a:lnTo>
                <a:lnTo>
                  <a:pt x="1296316" y="313289"/>
                </a:lnTo>
                <a:lnTo>
                  <a:pt x="1298746" y="263996"/>
                </a:lnTo>
                <a:lnTo>
                  <a:pt x="1302229" y="216024"/>
                </a:lnTo>
                <a:lnTo>
                  <a:pt x="1308125" y="179778"/>
                </a:lnTo>
                <a:lnTo>
                  <a:pt x="1309780" y="170312"/>
                </a:lnTo>
                <a:lnTo>
                  <a:pt x="1316136" y="120441"/>
                </a:lnTo>
                <a:lnTo>
                  <a:pt x="1321233" y="71277"/>
                </a:lnTo>
                <a:lnTo>
                  <a:pt x="1323254" y="43346"/>
                </a:lnTo>
                <a:lnTo>
                  <a:pt x="1324239" y="29911"/>
                </a:lnTo>
                <a:lnTo>
                  <a:pt x="1325210" y="17989"/>
                </a:lnTo>
                <a:lnTo>
                  <a:pt x="1326172" y="8450"/>
                </a:lnTo>
                <a:lnTo>
                  <a:pt x="1327125" y="2163"/>
                </a:lnTo>
                <a:lnTo>
                  <a:pt x="1328074" y="0"/>
                </a:lnTo>
                <a:lnTo>
                  <a:pt x="1328859" y="5037"/>
                </a:lnTo>
                <a:lnTo>
                  <a:pt x="1331807" y="46274"/>
                </a:lnTo>
                <a:lnTo>
                  <a:pt x="1333854" y="90779"/>
                </a:lnTo>
                <a:lnTo>
                  <a:pt x="1335164" y="122324"/>
                </a:lnTo>
                <a:lnTo>
                  <a:pt x="1335808" y="137741"/>
                </a:lnTo>
                <a:lnTo>
                  <a:pt x="1337708" y="178900"/>
                </a:lnTo>
                <a:lnTo>
                  <a:pt x="1340759" y="223173"/>
                </a:lnTo>
                <a:lnTo>
                  <a:pt x="1343615" y="257210"/>
                </a:lnTo>
                <a:lnTo>
                  <a:pt x="1344538" y="268103"/>
                </a:lnTo>
                <a:lnTo>
                  <a:pt x="1347950" y="316195"/>
                </a:lnTo>
                <a:lnTo>
                  <a:pt x="1350637" y="361533"/>
                </a:lnTo>
                <a:lnTo>
                  <a:pt x="1353227" y="409780"/>
                </a:lnTo>
                <a:lnTo>
                  <a:pt x="1355128" y="450051"/>
                </a:lnTo>
                <a:lnTo>
                  <a:pt x="1356933" y="494069"/>
                </a:lnTo>
                <a:lnTo>
                  <a:pt x="1358527" y="539960"/>
                </a:lnTo>
                <a:lnTo>
                  <a:pt x="1360062" y="588657"/>
                </a:lnTo>
                <a:lnTo>
                  <a:pt x="1361547" y="638441"/>
                </a:lnTo>
                <a:lnTo>
                  <a:pt x="1362034" y="654979"/>
                </a:lnTo>
                <a:lnTo>
                  <a:pt x="1362516" y="671383"/>
                </a:lnTo>
                <a:lnTo>
                  <a:pt x="1363945" y="719153"/>
                </a:lnTo>
                <a:lnTo>
                  <a:pt x="1365355" y="763419"/>
                </a:lnTo>
                <a:lnTo>
                  <a:pt x="1366852" y="804921"/>
                </a:lnTo>
                <a:lnTo>
                  <a:pt x="1368535" y="844742"/>
                </a:lnTo>
                <a:lnTo>
                  <a:pt x="1370780" y="891567"/>
                </a:lnTo>
                <a:lnTo>
                  <a:pt x="1371342" y="902925"/>
                </a:lnTo>
                <a:lnTo>
                  <a:pt x="1371903" y="914377"/>
                </a:lnTo>
                <a:lnTo>
                  <a:pt x="1374148" y="963423"/>
                </a:lnTo>
                <a:lnTo>
                  <a:pt x="1375789" y="1006223"/>
                </a:lnTo>
                <a:lnTo>
                  <a:pt x="1377317" y="1053670"/>
                </a:lnTo>
                <a:lnTo>
                  <a:pt x="1378806" y="1104328"/>
                </a:lnTo>
                <a:lnTo>
                  <a:pt x="1380263" y="1155940"/>
                </a:lnTo>
                <a:lnTo>
                  <a:pt x="1380742" y="1172966"/>
                </a:lnTo>
                <a:lnTo>
                  <a:pt x="1382168" y="1222337"/>
                </a:lnTo>
                <a:lnTo>
                  <a:pt x="1383578" y="1267394"/>
                </a:lnTo>
                <a:lnTo>
                  <a:pt x="1384981" y="1305877"/>
                </a:lnTo>
                <a:lnTo>
                  <a:pt x="1387277" y="1352364"/>
                </a:lnTo>
                <a:lnTo>
                  <a:pt x="1390338" y="1396254"/>
                </a:lnTo>
                <a:lnTo>
                  <a:pt x="1391104" y="1406607"/>
                </a:lnTo>
                <a:lnTo>
                  <a:pt x="1394166" y="1457287"/>
                </a:lnTo>
                <a:lnTo>
                  <a:pt x="1396173" y="1504080"/>
                </a:lnTo>
                <a:lnTo>
                  <a:pt x="1397657" y="1542775"/>
                </a:lnTo>
                <a:lnTo>
                  <a:pt x="1399126" y="1583002"/>
                </a:lnTo>
                <a:lnTo>
                  <a:pt x="1399613" y="1596510"/>
                </a:lnTo>
                <a:lnTo>
                  <a:pt x="1400099" y="1609981"/>
                </a:lnTo>
                <a:lnTo>
                  <a:pt x="1401551" y="1649657"/>
                </a:lnTo>
                <a:lnTo>
                  <a:pt x="1403480" y="1698904"/>
                </a:lnTo>
                <a:lnTo>
                  <a:pt x="1405324" y="1741636"/>
                </a:lnTo>
                <a:lnTo>
                  <a:pt x="1407135" y="1781988"/>
                </a:lnTo>
                <a:lnTo>
                  <a:pt x="1408921" y="1820157"/>
                </a:lnTo>
                <a:lnTo>
                  <a:pt x="1411275" y="1867996"/>
                </a:lnTo>
                <a:lnTo>
                  <a:pt x="1413287" y="1906610"/>
                </a:lnTo>
                <a:lnTo>
                  <a:pt x="1415701" y="1951868"/>
                </a:lnTo>
                <a:lnTo>
                  <a:pt x="1417990" y="1992618"/>
                </a:lnTo>
                <a:lnTo>
                  <a:pt x="1420919" y="2037773"/>
                </a:lnTo>
                <a:lnTo>
                  <a:pt x="1426627" y="2082714"/>
                </a:lnTo>
                <a:lnTo>
                  <a:pt x="1428978" y="2092832"/>
                </a:lnTo>
                <a:lnTo>
                  <a:pt x="1431090" y="2104828"/>
                </a:lnTo>
                <a:lnTo>
                  <a:pt x="1435350" y="2156651"/>
                </a:lnTo>
                <a:lnTo>
                  <a:pt x="1437330" y="2185270"/>
                </a:lnTo>
                <a:lnTo>
                  <a:pt x="1438296" y="2198775"/>
                </a:lnTo>
                <a:lnTo>
                  <a:pt x="1442961" y="2241422"/>
                </a:lnTo>
                <a:lnTo>
                  <a:pt x="1464782" y="2277230"/>
                </a:lnTo>
                <a:lnTo>
                  <a:pt x="1464319" y="2284906"/>
                </a:lnTo>
                <a:lnTo>
                  <a:pt x="1465959" y="2300650"/>
                </a:lnTo>
                <a:lnTo>
                  <a:pt x="1468714" y="2314882"/>
                </a:lnTo>
                <a:lnTo>
                  <a:pt x="1480201" y="2323426"/>
                </a:lnTo>
                <a:lnTo>
                  <a:pt x="1495620" y="2354224"/>
                </a:lnTo>
                <a:lnTo>
                  <a:pt x="1498870" y="2342951"/>
                </a:lnTo>
                <a:lnTo>
                  <a:pt x="1501686" y="2326912"/>
                </a:lnTo>
                <a:lnTo>
                  <a:pt x="1504215" y="2312999"/>
                </a:lnTo>
                <a:lnTo>
                  <a:pt x="1507651" y="2317683"/>
                </a:lnTo>
                <a:lnTo>
                  <a:pt x="1510517" y="2331639"/>
                </a:lnTo>
                <a:lnTo>
                  <a:pt x="1512987" y="2347049"/>
                </a:lnTo>
                <a:lnTo>
                  <a:pt x="1515237" y="2356097"/>
                </a:lnTo>
                <a:lnTo>
                  <a:pt x="1517687" y="2350107"/>
                </a:lnTo>
                <a:lnTo>
                  <a:pt x="1519996" y="2336416"/>
                </a:lnTo>
                <a:lnTo>
                  <a:pt x="1522207" y="2319881"/>
                </a:lnTo>
                <a:lnTo>
                  <a:pt x="1524360" y="2305360"/>
                </a:lnTo>
                <a:lnTo>
                  <a:pt x="1541876" y="2277230"/>
                </a:lnTo>
                <a:lnTo>
                  <a:pt x="1541876" y="2308028"/>
                </a:lnTo>
                <a:lnTo>
                  <a:pt x="1557295" y="2308028"/>
                </a:lnTo>
                <a:lnTo>
                  <a:pt x="1572714" y="2308028"/>
                </a:lnTo>
                <a:lnTo>
                  <a:pt x="1588133" y="2308028"/>
                </a:lnTo>
                <a:lnTo>
                  <a:pt x="1588133" y="2292629"/>
                </a:lnTo>
                <a:lnTo>
                  <a:pt x="1603551" y="2323426"/>
                </a:lnTo>
                <a:lnTo>
                  <a:pt x="1611540" y="2332522"/>
                </a:lnTo>
                <a:lnTo>
                  <a:pt x="1616400" y="2347925"/>
                </a:lnTo>
                <a:lnTo>
                  <a:pt x="1634389" y="2323426"/>
                </a:lnTo>
                <a:lnTo>
                  <a:pt x="1639196" y="2334706"/>
                </a:lnTo>
                <a:lnTo>
                  <a:pt x="1642863" y="2350767"/>
                </a:lnTo>
                <a:lnTo>
                  <a:pt x="1645894" y="2361117"/>
                </a:lnTo>
                <a:lnTo>
                  <a:pt x="1649179" y="2352425"/>
                </a:lnTo>
                <a:lnTo>
                  <a:pt x="1652180" y="2335072"/>
                </a:lnTo>
                <a:lnTo>
                  <a:pt x="1655017" y="2321395"/>
                </a:lnTo>
                <a:lnTo>
                  <a:pt x="1658744" y="2327837"/>
                </a:lnTo>
                <a:lnTo>
                  <a:pt x="1662049" y="2343264"/>
                </a:lnTo>
                <a:lnTo>
                  <a:pt x="1665136" y="2352719"/>
                </a:lnTo>
                <a:lnTo>
                  <a:pt x="1668741" y="2345080"/>
                </a:lnTo>
                <a:lnTo>
                  <a:pt x="1672239" y="2329504"/>
                </a:lnTo>
                <a:lnTo>
                  <a:pt x="1680645" y="2292629"/>
                </a:lnTo>
                <a:lnTo>
                  <a:pt x="1695565" y="2244791"/>
                </a:lnTo>
                <a:lnTo>
                  <a:pt x="1699177" y="2218184"/>
                </a:lnTo>
                <a:lnTo>
                  <a:pt x="1700753" y="2206255"/>
                </a:lnTo>
                <a:lnTo>
                  <a:pt x="1702254" y="2195805"/>
                </a:lnTo>
                <a:lnTo>
                  <a:pt x="1704770" y="2183767"/>
                </a:lnTo>
                <a:lnTo>
                  <a:pt x="1707572" y="2173065"/>
                </a:lnTo>
                <a:lnTo>
                  <a:pt x="1710243" y="2161053"/>
                </a:lnTo>
                <a:lnTo>
                  <a:pt x="1714792" y="2112089"/>
                </a:lnTo>
                <a:lnTo>
                  <a:pt x="1717616" y="2072224"/>
                </a:lnTo>
                <a:lnTo>
                  <a:pt x="1719324" y="2046001"/>
                </a:lnTo>
                <a:lnTo>
                  <a:pt x="1720147" y="2033364"/>
                </a:lnTo>
                <a:lnTo>
                  <a:pt x="1722865" y="1994546"/>
                </a:lnTo>
                <a:lnTo>
                  <a:pt x="1724697" y="1969569"/>
                </a:lnTo>
                <a:lnTo>
                  <a:pt x="1725590" y="1957418"/>
                </a:lnTo>
                <a:lnTo>
                  <a:pt x="1729059" y="1908335"/>
                </a:lnTo>
                <a:lnTo>
                  <a:pt x="1731454" y="1870304"/>
                </a:lnTo>
                <a:lnTo>
                  <a:pt x="1734229" y="1819923"/>
                </a:lnTo>
                <a:lnTo>
                  <a:pt x="1736309" y="1780103"/>
                </a:lnTo>
                <a:lnTo>
                  <a:pt x="1737002" y="1766886"/>
                </a:lnTo>
                <a:lnTo>
                  <a:pt x="1739081" y="1728572"/>
                </a:lnTo>
                <a:lnTo>
                  <a:pt x="1741536" y="1688622"/>
                </a:lnTo>
                <a:lnTo>
                  <a:pt x="1744921" y="1640287"/>
                </a:lnTo>
                <a:lnTo>
                  <a:pt x="1745746" y="1628643"/>
                </a:lnTo>
                <a:lnTo>
                  <a:pt x="1749000" y="1578078"/>
                </a:lnTo>
                <a:lnTo>
                  <a:pt x="1751560" y="1529374"/>
                </a:lnTo>
                <a:lnTo>
                  <a:pt x="1753996" y="1478979"/>
                </a:lnTo>
                <a:lnTo>
                  <a:pt x="1755765" y="1440388"/>
                </a:lnTo>
                <a:lnTo>
                  <a:pt x="1757505" y="1401361"/>
                </a:lnTo>
                <a:lnTo>
                  <a:pt x="1759193" y="1362985"/>
                </a:lnTo>
                <a:lnTo>
                  <a:pt x="1761315" y="1314256"/>
                </a:lnTo>
                <a:lnTo>
                  <a:pt x="1763408" y="1265019"/>
                </a:lnTo>
                <a:lnTo>
                  <a:pt x="1765479" y="1214244"/>
                </a:lnTo>
                <a:lnTo>
                  <a:pt x="1767024" y="1174534"/>
                </a:lnTo>
                <a:lnTo>
                  <a:pt x="1768533" y="1133646"/>
                </a:lnTo>
                <a:lnTo>
                  <a:pt x="1769967" y="1090804"/>
                </a:lnTo>
                <a:lnTo>
                  <a:pt x="1771391" y="1045370"/>
                </a:lnTo>
                <a:lnTo>
                  <a:pt x="1772336" y="1014521"/>
                </a:lnTo>
                <a:lnTo>
                  <a:pt x="1772807" y="999127"/>
                </a:lnTo>
                <a:lnTo>
                  <a:pt x="1774217" y="953858"/>
                </a:lnTo>
                <a:lnTo>
                  <a:pt x="1775622" y="911345"/>
                </a:lnTo>
                <a:lnTo>
                  <a:pt x="1777492" y="862030"/>
                </a:lnTo>
                <a:lnTo>
                  <a:pt x="1779767" y="814878"/>
                </a:lnTo>
                <a:lnTo>
                  <a:pt x="1782800" y="765576"/>
                </a:lnTo>
                <a:lnTo>
                  <a:pt x="1784316" y="743524"/>
                </a:lnTo>
                <a:lnTo>
                  <a:pt x="1785074" y="732522"/>
                </a:lnTo>
                <a:lnTo>
                  <a:pt x="1785832" y="721299"/>
                </a:lnTo>
                <a:lnTo>
                  <a:pt x="1786591" y="709675"/>
                </a:lnTo>
                <a:lnTo>
                  <a:pt x="1787464" y="695997"/>
                </a:lnTo>
                <a:lnTo>
                  <a:pt x="1788326" y="682873"/>
                </a:lnTo>
                <a:lnTo>
                  <a:pt x="1789180" y="670187"/>
                </a:lnTo>
                <a:lnTo>
                  <a:pt x="1790025" y="657826"/>
                </a:lnTo>
                <a:lnTo>
                  <a:pt x="1790863" y="645675"/>
                </a:lnTo>
                <a:lnTo>
                  <a:pt x="1791694" y="633620"/>
                </a:lnTo>
                <a:lnTo>
                  <a:pt x="1792520" y="621546"/>
                </a:lnTo>
                <a:lnTo>
                  <a:pt x="1795791" y="570779"/>
                </a:lnTo>
                <a:lnTo>
                  <a:pt x="1797926" y="530866"/>
                </a:lnTo>
                <a:lnTo>
                  <a:pt x="1799981" y="488107"/>
                </a:lnTo>
                <a:lnTo>
                  <a:pt x="1800652" y="473924"/>
                </a:lnTo>
                <a:lnTo>
                  <a:pt x="1801317" y="460027"/>
                </a:lnTo>
                <a:lnTo>
                  <a:pt x="1803286" y="421561"/>
                </a:lnTo>
                <a:lnTo>
                  <a:pt x="1807384" y="373907"/>
                </a:lnTo>
                <a:lnTo>
                  <a:pt x="1812735" y="351344"/>
                </a:lnTo>
                <a:lnTo>
                  <a:pt x="1814780" y="341108"/>
                </a:lnTo>
                <a:lnTo>
                  <a:pt x="1815921" y="330349"/>
                </a:lnTo>
                <a:lnTo>
                  <a:pt x="1817056" y="316488"/>
                </a:lnTo>
                <a:lnTo>
                  <a:pt x="1818184" y="300883"/>
                </a:lnTo>
                <a:lnTo>
                  <a:pt x="1819307" y="284891"/>
                </a:lnTo>
                <a:lnTo>
                  <a:pt x="1820426" y="269867"/>
                </a:lnTo>
                <a:lnTo>
                  <a:pt x="1821542" y="257169"/>
                </a:lnTo>
                <a:lnTo>
                  <a:pt x="1822656" y="248153"/>
                </a:lnTo>
                <a:lnTo>
                  <a:pt x="1823768" y="244177"/>
                </a:lnTo>
                <a:lnTo>
                  <a:pt x="1824840" y="247827"/>
                </a:lnTo>
                <a:lnTo>
                  <a:pt x="1828904" y="294021"/>
                </a:lnTo>
                <a:lnTo>
                  <a:pt x="1830843" y="326350"/>
                </a:lnTo>
                <a:lnTo>
                  <a:pt x="1831799" y="342391"/>
                </a:lnTo>
                <a:lnTo>
                  <a:pt x="1834883" y="385137"/>
                </a:lnTo>
                <a:lnTo>
                  <a:pt x="1836876" y="409797"/>
                </a:lnTo>
                <a:lnTo>
                  <a:pt x="1837831" y="421533"/>
                </a:lnTo>
                <a:lnTo>
                  <a:pt x="1841460" y="469640"/>
                </a:lnTo>
                <a:lnTo>
                  <a:pt x="1844423" y="519402"/>
                </a:lnTo>
                <a:lnTo>
                  <a:pt x="1847043" y="569981"/>
                </a:lnTo>
                <a:lnTo>
                  <a:pt x="1848924" y="608759"/>
                </a:lnTo>
                <a:lnTo>
                  <a:pt x="1850758" y="647622"/>
                </a:lnTo>
                <a:lnTo>
                  <a:pt x="1851364" y="660495"/>
                </a:lnTo>
                <a:lnTo>
                  <a:pt x="1853773" y="710828"/>
                </a:lnTo>
                <a:lnTo>
                  <a:pt x="1854364" y="723018"/>
                </a:lnTo>
                <a:lnTo>
                  <a:pt x="1854951" y="735120"/>
                </a:lnTo>
                <a:lnTo>
                  <a:pt x="1857256" y="783530"/>
                </a:lnTo>
                <a:lnTo>
                  <a:pt x="1859517" y="834054"/>
                </a:lnTo>
                <a:lnTo>
                  <a:pt x="1861196" y="875027"/>
                </a:lnTo>
                <a:lnTo>
                  <a:pt x="1862754" y="917928"/>
                </a:lnTo>
                <a:lnTo>
                  <a:pt x="1864266" y="963160"/>
                </a:lnTo>
                <a:lnTo>
                  <a:pt x="1865739" y="1009436"/>
                </a:lnTo>
                <a:lnTo>
                  <a:pt x="1866704" y="1040230"/>
                </a:lnTo>
                <a:lnTo>
                  <a:pt x="1867183" y="1055467"/>
                </a:lnTo>
                <a:lnTo>
                  <a:pt x="1868604" y="1099964"/>
                </a:lnTo>
                <a:lnTo>
                  <a:pt x="1870012" y="1141641"/>
                </a:lnTo>
                <a:lnTo>
                  <a:pt x="1871514" y="1181774"/>
                </a:lnTo>
                <a:lnTo>
                  <a:pt x="1873215" y="1222011"/>
                </a:lnTo>
                <a:lnTo>
                  <a:pt x="1875483" y="1270630"/>
                </a:lnTo>
                <a:lnTo>
                  <a:pt x="1876050" y="1282414"/>
                </a:lnTo>
                <a:lnTo>
                  <a:pt x="1876618" y="1294209"/>
                </a:lnTo>
                <a:lnTo>
                  <a:pt x="1878886" y="1343073"/>
                </a:lnTo>
                <a:lnTo>
                  <a:pt x="1880527" y="1382410"/>
                </a:lnTo>
                <a:lnTo>
                  <a:pt x="1882022" y="1422648"/>
                </a:lnTo>
                <a:lnTo>
                  <a:pt x="1883488" y="1464588"/>
                </a:lnTo>
                <a:lnTo>
                  <a:pt x="1884452" y="1492783"/>
                </a:lnTo>
                <a:lnTo>
                  <a:pt x="1884931" y="1506791"/>
                </a:lnTo>
                <a:lnTo>
                  <a:pt x="1886355" y="1547816"/>
                </a:lnTo>
                <a:lnTo>
                  <a:pt x="1887766" y="1586224"/>
                </a:lnTo>
                <a:lnTo>
                  <a:pt x="1889638" y="1630877"/>
                </a:lnTo>
                <a:lnTo>
                  <a:pt x="1892096" y="1676814"/>
                </a:lnTo>
                <a:lnTo>
                  <a:pt x="1895374" y="1724788"/>
                </a:lnTo>
                <a:lnTo>
                  <a:pt x="1896194" y="1735865"/>
                </a:lnTo>
                <a:lnTo>
                  <a:pt x="1897013" y="1747012"/>
                </a:lnTo>
                <a:lnTo>
                  <a:pt x="1900403" y="1797618"/>
                </a:lnTo>
                <a:lnTo>
                  <a:pt x="1902106" y="1824539"/>
                </a:lnTo>
                <a:lnTo>
                  <a:pt x="1902942" y="1837768"/>
                </a:lnTo>
                <a:lnTo>
                  <a:pt x="1905404" y="1875963"/>
                </a:lnTo>
                <a:lnTo>
                  <a:pt x="1909029" y="1926418"/>
                </a:lnTo>
                <a:lnTo>
                  <a:pt x="1912452" y="1965831"/>
                </a:lnTo>
                <a:lnTo>
                  <a:pt x="1914621" y="1989044"/>
                </a:lnTo>
                <a:lnTo>
                  <a:pt x="1915686" y="2000565"/>
                </a:lnTo>
                <a:lnTo>
                  <a:pt x="1918986" y="2040854"/>
                </a:lnTo>
                <a:lnTo>
                  <a:pt x="1922051" y="2082800"/>
                </a:lnTo>
                <a:lnTo>
                  <a:pt x="1923012" y="2095968"/>
                </a:lnTo>
                <a:lnTo>
                  <a:pt x="1926687" y="2140461"/>
                </a:lnTo>
                <a:lnTo>
                  <a:pt x="1932986" y="2182797"/>
                </a:lnTo>
                <a:lnTo>
                  <a:pt x="1940967" y="2220240"/>
                </a:lnTo>
                <a:lnTo>
                  <a:pt x="1943492" y="2231011"/>
                </a:lnTo>
                <a:lnTo>
                  <a:pt x="1946512" y="2246479"/>
                </a:lnTo>
                <a:lnTo>
                  <a:pt x="1949087" y="2260951"/>
                </a:lnTo>
                <a:lnTo>
                  <a:pt x="1951331" y="2273858"/>
                </a:lnTo>
                <a:lnTo>
                  <a:pt x="1953361" y="2284629"/>
                </a:lnTo>
                <a:lnTo>
                  <a:pt x="1958183" y="2308028"/>
                </a:lnTo>
                <a:lnTo>
                  <a:pt x="1973602" y="2292629"/>
                </a:lnTo>
                <a:lnTo>
                  <a:pt x="1989021" y="2277230"/>
                </a:lnTo>
                <a:lnTo>
                  <a:pt x="1989021" y="2261831"/>
                </a:lnTo>
                <a:lnTo>
                  <a:pt x="1994214" y="2251197"/>
                </a:lnTo>
                <a:lnTo>
                  <a:pt x="1998047" y="2238795"/>
                </a:lnTo>
                <a:lnTo>
                  <a:pt x="2001132" y="2225799"/>
                </a:lnTo>
                <a:lnTo>
                  <a:pt x="2003953" y="2214327"/>
                </a:lnTo>
                <a:lnTo>
                  <a:pt x="2006673" y="2203530"/>
                </a:lnTo>
                <a:lnTo>
                  <a:pt x="2009252" y="2191113"/>
                </a:lnTo>
                <a:lnTo>
                  <a:pt x="2015136" y="2141173"/>
                </a:lnTo>
                <a:lnTo>
                  <a:pt x="2018644" y="2103056"/>
                </a:lnTo>
                <a:lnTo>
                  <a:pt x="2021818" y="2062758"/>
                </a:lnTo>
                <a:lnTo>
                  <a:pt x="2024720" y="2019318"/>
                </a:lnTo>
                <a:lnTo>
                  <a:pt x="2025641" y="2005380"/>
                </a:lnTo>
                <a:lnTo>
                  <a:pt x="2029190" y="1959935"/>
                </a:lnTo>
                <a:lnTo>
                  <a:pt x="2035277" y="1938458"/>
                </a:lnTo>
                <a:lnTo>
                  <a:pt x="2037143" y="1929013"/>
                </a:lnTo>
                <a:lnTo>
                  <a:pt x="2042947" y="1878717"/>
                </a:lnTo>
                <a:lnTo>
                  <a:pt x="2046094" y="1836594"/>
                </a:lnTo>
                <a:lnTo>
                  <a:pt x="2047015" y="1823379"/>
                </a:lnTo>
                <a:lnTo>
                  <a:pt x="2047903" y="1811098"/>
                </a:lnTo>
                <a:lnTo>
                  <a:pt x="2051617" y="1766533"/>
                </a:lnTo>
                <a:lnTo>
                  <a:pt x="2056145" y="1718461"/>
                </a:lnTo>
                <a:lnTo>
                  <a:pt x="2061164" y="1677605"/>
                </a:lnTo>
                <a:lnTo>
                  <a:pt x="2069072" y="1631454"/>
                </a:lnTo>
                <a:lnTo>
                  <a:pt x="2071603" y="1620661"/>
                </a:lnTo>
                <a:lnTo>
                  <a:pt x="2074020" y="1609471"/>
                </a:lnTo>
                <a:lnTo>
                  <a:pt x="2078476" y="1570854"/>
                </a:lnTo>
                <a:lnTo>
                  <a:pt x="2081705" y="1525249"/>
                </a:lnTo>
                <a:lnTo>
                  <a:pt x="2082757" y="1510853"/>
                </a:lnTo>
                <a:lnTo>
                  <a:pt x="2083802" y="1498192"/>
                </a:lnTo>
                <a:lnTo>
                  <a:pt x="2084842" y="1488067"/>
                </a:lnTo>
                <a:lnTo>
                  <a:pt x="2085880" y="1481277"/>
                </a:lnTo>
                <a:lnTo>
                  <a:pt x="2096952" y="1507293"/>
                </a:lnTo>
                <a:lnTo>
                  <a:pt x="2100897" y="1515441"/>
                </a:lnTo>
                <a:lnTo>
                  <a:pt x="2108868" y="1555255"/>
                </a:lnTo>
                <a:lnTo>
                  <a:pt x="2112081" y="1584015"/>
                </a:lnTo>
                <a:lnTo>
                  <a:pt x="2113392" y="1595883"/>
                </a:lnTo>
                <a:lnTo>
                  <a:pt x="2116081" y="1610397"/>
                </a:lnTo>
                <a:lnTo>
                  <a:pt x="2118958" y="1620745"/>
                </a:lnTo>
                <a:lnTo>
                  <a:pt x="2121664" y="1631530"/>
                </a:lnTo>
                <a:lnTo>
                  <a:pt x="2126674" y="1680572"/>
                </a:lnTo>
                <a:lnTo>
                  <a:pt x="2129787" y="1720272"/>
                </a:lnTo>
                <a:lnTo>
                  <a:pt x="2130754" y="1733272"/>
                </a:lnTo>
                <a:lnTo>
                  <a:pt x="2131702" y="1745910"/>
                </a:lnTo>
                <a:lnTo>
                  <a:pt x="2132836" y="1760618"/>
                </a:lnTo>
                <a:lnTo>
                  <a:pt x="2133925" y="1775212"/>
                </a:lnTo>
                <a:lnTo>
                  <a:pt x="2134973" y="1789577"/>
                </a:lnTo>
                <a:lnTo>
                  <a:pt x="2135985" y="1803601"/>
                </a:lnTo>
                <a:lnTo>
                  <a:pt x="2136966" y="1817171"/>
                </a:lnTo>
                <a:lnTo>
                  <a:pt x="2140674" y="1864637"/>
                </a:lnTo>
                <a:lnTo>
                  <a:pt x="2145668" y="1902760"/>
                </a:lnTo>
                <a:lnTo>
                  <a:pt x="2147640" y="1912509"/>
                </a:lnTo>
                <a:lnTo>
                  <a:pt x="2149564" y="1923057"/>
                </a:lnTo>
                <a:lnTo>
                  <a:pt x="2153681" y="1962111"/>
                </a:lnTo>
                <a:lnTo>
                  <a:pt x="2157089" y="2001101"/>
                </a:lnTo>
                <a:lnTo>
                  <a:pt x="2159128" y="2025866"/>
                </a:lnTo>
                <a:lnTo>
                  <a:pt x="2160113" y="2037610"/>
                </a:lnTo>
                <a:lnTo>
                  <a:pt x="2161333" y="2051418"/>
                </a:lnTo>
                <a:lnTo>
                  <a:pt x="2162517" y="2064552"/>
                </a:lnTo>
                <a:lnTo>
                  <a:pt x="2163668" y="2077179"/>
                </a:lnTo>
                <a:lnTo>
                  <a:pt x="2164792" y="2089464"/>
                </a:lnTo>
                <a:lnTo>
                  <a:pt x="2165893" y="2101573"/>
                </a:lnTo>
                <a:lnTo>
                  <a:pt x="2170172" y="2152188"/>
                </a:lnTo>
                <a:lnTo>
                  <a:pt x="2173147" y="2193423"/>
                </a:lnTo>
                <a:lnTo>
                  <a:pt x="2174983" y="2220079"/>
                </a:lnTo>
                <a:lnTo>
                  <a:pt x="2175869" y="2232859"/>
                </a:lnTo>
                <a:lnTo>
                  <a:pt x="2179292" y="2278027"/>
                </a:lnTo>
                <a:lnTo>
                  <a:pt x="2183431" y="2321914"/>
                </a:lnTo>
                <a:lnTo>
                  <a:pt x="2190901" y="2376306"/>
                </a:lnTo>
                <a:lnTo>
                  <a:pt x="2196937" y="2397901"/>
                </a:lnTo>
                <a:lnTo>
                  <a:pt x="2204883" y="2369623"/>
                </a:lnTo>
                <a:lnTo>
                  <a:pt x="2207820" y="2377597"/>
                </a:lnTo>
                <a:lnTo>
                  <a:pt x="2210321" y="2390917"/>
                </a:lnTo>
                <a:lnTo>
                  <a:pt x="2212489" y="2406629"/>
                </a:lnTo>
                <a:lnTo>
                  <a:pt x="2214424" y="2421781"/>
                </a:lnTo>
                <a:lnTo>
                  <a:pt x="2216228" y="2433419"/>
                </a:lnTo>
                <a:lnTo>
                  <a:pt x="2220302" y="2446616"/>
                </a:lnTo>
                <a:lnTo>
                  <a:pt x="2235721" y="2462015"/>
                </a:lnTo>
                <a:lnTo>
                  <a:pt x="2251140" y="2446616"/>
                </a:lnTo>
                <a:lnTo>
                  <a:pt x="2251140" y="2462015"/>
                </a:lnTo>
                <a:lnTo>
                  <a:pt x="2266558" y="2462015"/>
                </a:lnTo>
                <a:lnTo>
                  <a:pt x="2267045" y="2449720"/>
                </a:lnTo>
                <a:lnTo>
                  <a:pt x="2268323" y="2434530"/>
                </a:lnTo>
                <a:lnTo>
                  <a:pt x="2270148" y="2420057"/>
                </a:lnTo>
                <a:lnTo>
                  <a:pt x="2272275" y="2409916"/>
                </a:lnTo>
                <a:lnTo>
                  <a:pt x="2281977" y="2415819"/>
                </a:lnTo>
                <a:lnTo>
                  <a:pt x="2297396" y="2400420"/>
                </a:lnTo>
                <a:lnTo>
                  <a:pt x="2312815" y="2369623"/>
                </a:lnTo>
                <a:lnTo>
                  <a:pt x="2313721" y="2357627"/>
                </a:lnTo>
                <a:lnTo>
                  <a:pt x="2315455" y="2344744"/>
                </a:lnTo>
                <a:lnTo>
                  <a:pt x="2317716" y="2331779"/>
                </a:lnTo>
                <a:lnTo>
                  <a:pt x="2320902" y="2315850"/>
                </a:lnTo>
                <a:lnTo>
                  <a:pt x="2323631" y="2301905"/>
                </a:lnTo>
                <a:lnTo>
                  <a:pt x="2326044" y="2290149"/>
                </a:lnTo>
                <a:lnTo>
                  <a:pt x="2328279" y="2280786"/>
                </a:lnTo>
                <a:lnTo>
                  <a:pt x="2343652" y="2261831"/>
                </a:lnTo>
                <a:lnTo>
                  <a:pt x="2342848" y="2251058"/>
                </a:lnTo>
                <a:lnTo>
                  <a:pt x="2343443" y="2238799"/>
                </a:lnTo>
                <a:lnTo>
                  <a:pt x="2345002" y="2225581"/>
                </a:lnTo>
                <a:lnTo>
                  <a:pt x="2347089" y="2211929"/>
                </a:lnTo>
                <a:lnTo>
                  <a:pt x="2349049" y="2198561"/>
                </a:lnTo>
                <a:lnTo>
                  <a:pt x="2350928" y="2184076"/>
                </a:lnTo>
                <a:lnTo>
                  <a:pt x="2352745" y="2169794"/>
                </a:lnTo>
                <a:lnTo>
                  <a:pt x="2354518" y="2157033"/>
                </a:lnTo>
                <a:lnTo>
                  <a:pt x="2356266" y="2147115"/>
                </a:lnTo>
                <a:lnTo>
                  <a:pt x="2359071" y="2138641"/>
                </a:lnTo>
                <a:lnTo>
                  <a:pt x="2374490" y="2123243"/>
                </a:lnTo>
                <a:lnTo>
                  <a:pt x="2389909" y="2138641"/>
                </a:lnTo>
                <a:lnTo>
                  <a:pt x="2405327" y="2154040"/>
                </a:lnTo>
                <a:lnTo>
                  <a:pt x="2405327" y="2169439"/>
                </a:lnTo>
                <a:lnTo>
                  <a:pt x="2411824" y="2179788"/>
                </a:lnTo>
                <a:lnTo>
                  <a:pt x="2416336" y="2193027"/>
                </a:lnTo>
                <a:lnTo>
                  <a:pt x="2419484" y="2206653"/>
                </a:lnTo>
                <a:lnTo>
                  <a:pt x="2421887" y="2218164"/>
                </a:lnTo>
                <a:lnTo>
                  <a:pt x="2436165" y="2246433"/>
                </a:lnTo>
                <a:lnTo>
                  <a:pt x="2438742" y="2296907"/>
                </a:lnTo>
                <a:lnTo>
                  <a:pt x="2446210" y="2335156"/>
                </a:lnTo>
                <a:lnTo>
                  <a:pt x="2448879" y="2345915"/>
                </a:lnTo>
                <a:lnTo>
                  <a:pt x="2450764" y="2359116"/>
                </a:lnTo>
                <a:lnTo>
                  <a:pt x="2452493" y="2373757"/>
                </a:lnTo>
                <a:lnTo>
                  <a:pt x="2454092" y="2388855"/>
                </a:lnTo>
                <a:lnTo>
                  <a:pt x="2455587" y="2403429"/>
                </a:lnTo>
                <a:lnTo>
                  <a:pt x="2457004" y="2416497"/>
                </a:lnTo>
                <a:lnTo>
                  <a:pt x="2458369" y="2427076"/>
                </a:lnTo>
                <a:lnTo>
                  <a:pt x="2459708" y="2434184"/>
                </a:lnTo>
                <a:lnTo>
                  <a:pt x="2467002" y="2431218"/>
                </a:lnTo>
                <a:lnTo>
                  <a:pt x="2469627" y="2437465"/>
                </a:lnTo>
                <a:lnTo>
                  <a:pt x="2471920" y="2449594"/>
                </a:lnTo>
                <a:lnTo>
                  <a:pt x="2473954" y="2464958"/>
                </a:lnTo>
                <a:lnTo>
                  <a:pt x="2475803" y="2480911"/>
                </a:lnTo>
                <a:lnTo>
                  <a:pt x="2477541" y="2494808"/>
                </a:lnTo>
                <a:lnTo>
                  <a:pt x="2482421" y="2523610"/>
                </a:lnTo>
                <a:lnTo>
                  <a:pt x="2497840" y="2523610"/>
                </a:lnTo>
                <a:lnTo>
                  <a:pt x="2501114" y="2533931"/>
                </a:lnTo>
                <a:lnTo>
                  <a:pt x="2504838" y="2549007"/>
                </a:lnTo>
                <a:lnTo>
                  <a:pt x="2513259" y="2554408"/>
                </a:lnTo>
                <a:lnTo>
                  <a:pt x="2528678" y="2554408"/>
                </a:lnTo>
                <a:lnTo>
                  <a:pt x="2544096" y="2539009"/>
                </a:lnTo>
                <a:lnTo>
                  <a:pt x="2559515" y="2554408"/>
                </a:lnTo>
                <a:lnTo>
                  <a:pt x="2564312" y="2541084"/>
                </a:lnTo>
                <a:lnTo>
                  <a:pt x="2567966" y="2527212"/>
                </a:lnTo>
                <a:lnTo>
                  <a:pt x="2570970" y="2516375"/>
                </a:lnTo>
                <a:lnTo>
                  <a:pt x="2574934" y="2508211"/>
                </a:lnTo>
                <a:lnTo>
                  <a:pt x="2590353" y="2477414"/>
                </a:lnTo>
                <a:lnTo>
                  <a:pt x="2605771" y="2492813"/>
                </a:lnTo>
                <a:lnTo>
                  <a:pt x="2605771" y="2462015"/>
                </a:lnTo>
                <a:lnTo>
                  <a:pt x="2621190" y="2431218"/>
                </a:lnTo>
                <a:lnTo>
                  <a:pt x="2622970" y="2420018"/>
                </a:lnTo>
                <a:lnTo>
                  <a:pt x="2626313" y="2406093"/>
                </a:lnTo>
                <a:lnTo>
                  <a:pt x="2636609" y="2385021"/>
                </a:lnTo>
                <a:lnTo>
                  <a:pt x="2652028" y="2369623"/>
                </a:lnTo>
                <a:lnTo>
                  <a:pt x="2651295" y="2359095"/>
                </a:lnTo>
                <a:lnTo>
                  <a:pt x="2653270" y="2316532"/>
                </a:lnTo>
                <a:lnTo>
                  <a:pt x="2667446" y="2277230"/>
                </a:lnTo>
                <a:lnTo>
                  <a:pt x="2667446" y="2261831"/>
                </a:lnTo>
                <a:lnTo>
                  <a:pt x="2682865" y="2246433"/>
                </a:lnTo>
                <a:lnTo>
                  <a:pt x="2698284" y="2215635"/>
                </a:lnTo>
                <a:lnTo>
                  <a:pt x="2698284" y="2200236"/>
                </a:lnTo>
                <a:lnTo>
                  <a:pt x="2703562" y="2204636"/>
                </a:lnTo>
                <a:lnTo>
                  <a:pt x="2707401" y="2216871"/>
                </a:lnTo>
                <a:lnTo>
                  <a:pt x="2710342" y="2232334"/>
                </a:lnTo>
                <a:lnTo>
                  <a:pt x="2713042" y="2247905"/>
                </a:lnTo>
                <a:lnTo>
                  <a:pt x="2715415" y="2262606"/>
                </a:lnTo>
                <a:lnTo>
                  <a:pt x="2717544" y="2275772"/>
                </a:lnTo>
                <a:lnTo>
                  <a:pt x="2719510" y="2286739"/>
                </a:lnTo>
                <a:lnTo>
                  <a:pt x="2729122" y="2308028"/>
                </a:lnTo>
                <a:lnTo>
                  <a:pt x="2733497" y="2318925"/>
                </a:lnTo>
                <a:lnTo>
                  <a:pt x="2737121" y="2333254"/>
                </a:lnTo>
                <a:lnTo>
                  <a:pt x="2744540" y="2354224"/>
                </a:lnTo>
                <a:lnTo>
                  <a:pt x="2750053" y="2361318"/>
                </a:lnTo>
                <a:lnTo>
                  <a:pt x="2754003" y="2373281"/>
                </a:lnTo>
                <a:lnTo>
                  <a:pt x="2756970" y="2388070"/>
                </a:lnTo>
                <a:lnTo>
                  <a:pt x="2759241" y="2402956"/>
                </a:lnTo>
                <a:lnTo>
                  <a:pt x="2761272" y="2417717"/>
                </a:lnTo>
                <a:lnTo>
                  <a:pt x="2763109" y="2431786"/>
                </a:lnTo>
                <a:lnTo>
                  <a:pt x="2764799" y="2444595"/>
                </a:lnTo>
                <a:lnTo>
                  <a:pt x="2766390" y="2455576"/>
                </a:lnTo>
                <a:lnTo>
                  <a:pt x="2767928" y="2464161"/>
                </a:lnTo>
                <a:lnTo>
                  <a:pt x="2775378" y="2477414"/>
                </a:lnTo>
                <a:lnTo>
                  <a:pt x="2779641" y="2490900"/>
                </a:lnTo>
                <a:lnTo>
                  <a:pt x="2783087" y="2504204"/>
                </a:lnTo>
                <a:lnTo>
                  <a:pt x="2786079" y="2515035"/>
                </a:lnTo>
                <a:lnTo>
                  <a:pt x="2790797" y="2539009"/>
                </a:lnTo>
                <a:lnTo>
                  <a:pt x="2806215" y="2554408"/>
                </a:lnTo>
                <a:lnTo>
                  <a:pt x="2821634" y="2569806"/>
                </a:lnTo>
                <a:lnTo>
                  <a:pt x="2826638" y="2582579"/>
                </a:lnTo>
                <a:lnTo>
                  <a:pt x="2830470" y="2597322"/>
                </a:lnTo>
                <a:lnTo>
                  <a:pt x="2837053" y="2585205"/>
                </a:lnTo>
                <a:lnTo>
                  <a:pt x="2852472" y="2585205"/>
                </a:lnTo>
                <a:lnTo>
                  <a:pt x="2867890" y="2554408"/>
                </a:lnTo>
                <a:lnTo>
                  <a:pt x="2867890" y="2585205"/>
                </a:lnTo>
                <a:lnTo>
                  <a:pt x="2883309" y="2554408"/>
                </a:lnTo>
                <a:lnTo>
                  <a:pt x="2889728" y="2542147"/>
                </a:lnTo>
                <a:lnTo>
                  <a:pt x="2894105" y="2527227"/>
                </a:lnTo>
                <a:lnTo>
                  <a:pt x="2897207" y="2514824"/>
                </a:lnTo>
                <a:lnTo>
                  <a:pt x="2914147" y="2523610"/>
                </a:lnTo>
                <a:lnTo>
                  <a:pt x="2913188" y="2517870"/>
                </a:lnTo>
                <a:lnTo>
                  <a:pt x="2913225" y="2507472"/>
                </a:lnTo>
                <a:lnTo>
                  <a:pt x="2914030" y="2493768"/>
                </a:lnTo>
                <a:lnTo>
                  <a:pt x="2915373" y="2478111"/>
                </a:lnTo>
                <a:lnTo>
                  <a:pt x="2917026" y="2461853"/>
                </a:lnTo>
                <a:lnTo>
                  <a:pt x="2918370" y="2448879"/>
                </a:lnTo>
                <a:lnTo>
                  <a:pt x="2919666" y="2435071"/>
                </a:lnTo>
                <a:lnTo>
                  <a:pt x="2920919" y="2420879"/>
                </a:lnTo>
                <a:lnTo>
                  <a:pt x="2922138" y="2406756"/>
                </a:lnTo>
                <a:lnTo>
                  <a:pt x="2923328" y="2393151"/>
                </a:lnTo>
                <a:lnTo>
                  <a:pt x="2930346" y="2344612"/>
                </a:lnTo>
                <a:lnTo>
                  <a:pt x="2934291" y="2334260"/>
                </a:lnTo>
                <a:lnTo>
                  <a:pt x="2937625" y="2321595"/>
                </a:lnTo>
                <a:lnTo>
                  <a:pt x="2946750" y="2273742"/>
                </a:lnTo>
                <a:lnTo>
                  <a:pt x="2952667" y="2223399"/>
                </a:lnTo>
                <a:lnTo>
                  <a:pt x="2956763" y="2182910"/>
                </a:lnTo>
                <a:lnTo>
                  <a:pt x="2960378" y="2143709"/>
                </a:lnTo>
                <a:lnTo>
                  <a:pt x="2961507" y="2131305"/>
                </a:lnTo>
                <a:lnTo>
                  <a:pt x="2965203" y="2093176"/>
                </a:lnTo>
                <a:lnTo>
                  <a:pt x="2969364" y="2054672"/>
                </a:lnTo>
                <a:lnTo>
                  <a:pt x="2970670" y="2042869"/>
                </a:lnTo>
                <a:lnTo>
                  <a:pt x="2971953" y="2031161"/>
                </a:lnTo>
                <a:lnTo>
                  <a:pt x="2975907" y="1992001"/>
                </a:lnTo>
                <a:lnTo>
                  <a:pt x="2978447" y="1964898"/>
                </a:lnTo>
                <a:lnTo>
                  <a:pt x="2979679" y="1952010"/>
                </a:lnTo>
                <a:lnTo>
                  <a:pt x="2984299" y="1913791"/>
                </a:lnTo>
                <a:lnTo>
                  <a:pt x="2988707" y="1891752"/>
                </a:lnTo>
                <a:lnTo>
                  <a:pt x="2990709" y="1880405"/>
                </a:lnTo>
                <a:lnTo>
                  <a:pt x="2993941" y="1841960"/>
                </a:lnTo>
                <a:lnTo>
                  <a:pt x="2996718" y="1799214"/>
                </a:lnTo>
                <a:lnTo>
                  <a:pt x="2997568" y="1785134"/>
                </a:lnTo>
                <a:lnTo>
                  <a:pt x="2998389" y="1771540"/>
                </a:lnTo>
                <a:lnTo>
                  <a:pt x="3001492" y="1726836"/>
                </a:lnTo>
                <a:lnTo>
                  <a:pt x="3008368" y="1682544"/>
                </a:lnTo>
                <a:lnTo>
                  <a:pt x="3022078" y="1661280"/>
                </a:lnTo>
                <a:lnTo>
                  <a:pt x="3037497" y="1661280"/>
                </a:lnTo>
                <a:lnTo>
                  <a:pt x="3035174" y="1671950"/>
                </a:lnTo>
                <a:lnTo>
                  <a:pt x="3036603" y="1685080"/>
                </a:lnTo>
                <a:lnTo>
                  <a:pt x="3040526" y="1698529"/>
                </a:lnTo>
                <a:lnTo>
                  <a:pt x="3044068" y="1709771"/>
                </a:lnTo>
                <a:lnTo>
                  <a:pt x="3047001" y="1721208"/>
                </a:lnTo>
                <a:lnTo>
                  <a:pt x="3051185" y="1759102"/>
                </a:lnTo>
                <a:lnTo>
                  <a:pt x="3054706" y="1800838"/>
                </a:lnTo>
                <a:lnTo>
                  <a:pt x="3055790" y="1813581"/>
                </a:lnTo>
                <a:lnTo>
                  <a:pt x="3056850" y="1825017"/>
                </a:lnTo>
                <a:lnTo>
                  <a:pt x="3059195" y="1842862"/>
                </a:lnTo>
                <a:lnTo>
                  <a:pt x="3061354" y="1855588"/>
                </a:lnTo>
                <a:lnTo>
                  <a:pt x="3063372" y="1865656"/>
                </a:lnTo>
                <a:lnTo>
                  <a:pt x="3065296" y="1875530"/>
                </a:lnTo>
                <a:lnTo>
                  <a:pt x="3070283" y="1915190"/>
                </a:lnTo>
                <a:lnTo>
                  <a:pt x="3075471" y="1964662"/>
                </a:lnTo>
                <a:lnTo>
                  <a:pt x="3076920" y="1978899"/>
                </a:lnTo>
                <a:lnTo>
                  <a:pt x="3080838" y="2017986"/>
                </a:lnTo>
                <a:lnTo>
                  <a:pt x="3085459" y="2066007"/>
                </a:lnTo>
                <a:lnTo>
                  <a:pt x="3088973" y="2106843"/>
                </a:lnTo>
                <a:lnTo>
                  <a:pt x="3090097" y="2120548"/>
                </a:lnTo>
                <a:lnTo>
                  <a:pt x="3091205" y="2133889"/>
                </a:lnTo>
                <a:lnTo>
                  <a:pt x="3096691" y="2185219"/>
                </a:lnTo>
                <a:lnTo>
                  <a:pt x="3101048" y="2206595"/>
                </a:lnTo>
                <a:lnTo>
                  <a:pt x="3103059" y="2217697"/>
                </a:lnTo>
                <a:lnTo>
                  <a:pt x="3106556" y="2256592"/>
                </a:lnTo>
                <a:lnTo>
                  <a:pt x="3109560" y="2299060"/>
                </a:lnTo>
                <a:lnTo>
                  <a:pt x="3110485" y="2312656"/>
                </a:lnTo>
                <a:lnTo>
                  <a:pt x="3111383" y="2325488"/>
                </a:lnTo>
                <a:lnTo>
                  <a:pt x="3115419" y="2365783"/>
                </a:lnTo>
                <a:lnTo>
                  <a:pt x="3120010" y="2388657"/>
                </a:lnTo>
                <a:lnTo>
                  <a:pt x="3122085" y="2398456"/>
                </a:lnTo>
                <a:lnTo>
                  <a:pt x="3123802" y="2411319"/>
                </a:lnTo>
                <a:lnTo>
                  <a:pt x="3125404" y="2425039"/>
                </a:lnTo>
                <a:lnTo>
                  <a:pt x="3126909" y="2439075"/>
                </a:lnTo>
                <a:lnTo>
                  <a:pt x="3128336" y="2452886"/>
                </a:lnTo>
                <a:lnTo>
                  <a:pt x="3129704" y="2465931"/>
                </a:lnTo>
                <a:lnTo>
                  <a:pt x="3135512" y="2503877"/>
                </a:lnTo>
                <a:lnTo>
                  <a:pt x="3141774" y="2524655"/>
                </a:lnTo>
                <a:lnTo>
                  <a:pt x="3145428" y="2554408"/>
                </a:lnTo>
                <a:lnTo>
                  <a:pt x="3160847" y="2569806"/>
                </a:lnTo>
                <a:lnTo>
                  <a:pt x="3176266" y="2585205"/>
                </a:lnTo>
                <a:lnTo>
                  <a:pt x="3176266" y="2600604"/>
                </a:lnTo>
                <a:lnTo>
                  <a:pt x="3191685" y="2600604"/>
                </a:lnTo>
                <a:lnTo>
                  <a:pt x="3191685" y="2616003"/>
                </a:lnTo>
                <a:lnTo>
                  <a:pt x="3207103" y="2600604"/>
                </a:lnTo>
                <a:lnTo>
                  <a:pt x="3222522" y="2631401"/>
                </a:lnTo>
                <a:lnTo>
                  <a:pt x="3222522" y="2600604"/>
                </a:lnTo>
                <a:lnTo>
                  <a:pt x="3237941" y="2600604"/>
                </a:lnTo>
                <a:lnTo>
                  <a:pt x="3237941" y="2585205"/>
                </a:lnTo>
                <a:lnTo>
                  <a:pt x="3253360" y="2585205"/>
                </a:lnTo>
                <a:lnTo>
                  <a:pt x="3268778" y="2554408"/>
                </a:lnTo>
                <a:lnTo>
                  <a:pt x="3268778" y="2539009"/>
                </a:lnTo>
                <a:lnTo>
                  <a:pt x="3284197" y="2539009"/>
                </a:lnTo>
                <a:lnTo>
                  <a:pt x="3284197" y="2523610"/>
                </a:lnTo>
                <a:lnTo>
                  <a:pt x="3299616" y="2554408"/>
                </a:lnTo>
                <a:lnTo>
                  <a:pt x="3315035" y="2523610"/>
                </a:lnTo>
                <a:lnTo>
                  <a:pt x="3315035" y="2539009"/>
                </a:lnTo>
                <a:lnTo>
                  <a:pt x="3330454" y="2539009"/>
                </a:lnTo>
                <a:lnTo>
                  <a:pt x="3345872" y="2554408"/>
                </a:lnTo>
                <a:lnTo>
                  <a:pt x="3345872" y="2569806"/>
                </a:lnTo>
                <a:lnTo>
                  <a:pt x="3361291" y="2554408"/>
                </a:lnTo>
                <a:lnTo>
                  <a:pt x="3361291" y="2585205"/>
                </a:lnTo>
                <a:lnTo>
                  <a:pt x="3376710" y="2585205"/>
                </a:lnTo>
                <a:lnTo>
                  <a:pt x="3392129" y="2600604"/>
                </a:lnTo>
                <a:lnTo>
                  <a:pt x="3392129" y="2616003"/>
                </a:lnTo>
                <a:lnTo>
                  <a:pt x="3407547" y="2616003"/>
                </a:lnTo>
                <a:lnTo>
                  <a:pt x="3407547" y="2631401"/>
                </a:lnTo>
                <a:lnTo>
                  <a:pt x="3422966" y="2646800"/>
                </a:lnTo>
                <a:lnTo>
                  <a:pt x="3438385" y="2646800"/>
                </a:lnTo>
                <a:lnTo>
                  <a:pt x="3453804" y="2646800"/>
                </a:lnTo>
                <a:lnTo>
                  <a:pt x="3469222" y="2646800"/>
                </a:lnTo>
                <a:lnTo>
                  <a:pt x="3484641" y="2646800"/>
                </a:lnTo>
                <a:lnTo>
                  <a:pt x="3500060" y="2646800"/>
                </a:lnTo>
                <a:lnTo>
                  <a:pt x="3500060" y="2662199"/>
                </a:lnTo>
                <a:lnTo>
                  <a:pt x="3515479" y="2662199"/>
                </a:lnTo>
                <a:lnTo>
                  <a:pt x="3530898" y="2646800"/>
                </a:lnTo>
                <a:lnTo>
                  <a:pt x="3530898" y="2662199"/>
                </a:lnTo>
                <a:lnTo>
                  <a:pt x="3546316" y="2662199"/>
                </a:lnTo>
                <a:lnTo>
                  <a:pt x="3546316" y="2646800"/>
                </a:lnTo>
                <a:lnTo>
                  <a:pt x="3561735" y="2662199"/>
                </a:lnTo>
                <a:lnTo>
                  <a:pt x="3577154" y="2646800"/>
                </a:lnTo>
                <a:lnTo>
                  <a:pt x="3592573" y="2662199"/>
                </a:lnTo>
                <a:lnTo>
                  <a:pt x="3592573" y="2646800"/>
                </a:lnTo>
                <a:lnTo>
                  <a:pt x="3607991" y="2662199"/>
                </a:lnTo>
                <a:lnTo>
                  <a:pt x="3623410" y="2646800"/>
                </a:lnTo>
                <a:lnTo>
                  <a:pt x="3638829" y="2646800"/>
                </a:lnTo>
                <a:lnTo>
                  <a:pt x="3654248" y="2646800"/>
                </a:lnTo>
                <a:lnTo>
                  <a:pt x="3654248" y="2662199"/>
                </a:lnTo>
                <a:lnTo>
                  <a:pt x="3669666" y="2646800"/>
                </a:lnTo>
                <a:lnTo>
                  <a:pt x="3808435" y="2646800"/>
                </a:lnTo>
                <a:lnTo>
                  <a:pt x="3823854" y="2662199"/>
                </a:lnTo>
                <a:lnTo>
                  <a:pt x="3839273" y="2646800"/>
                </a:lnTo>
                <a:lnTo>
                  <a:pt x="3839273" y="2662199"/>
                </a:lnTo>
                <a:lnTo>
                  <a:pt x="3854692" y="2662199"/>
                </a:lnTo>
                <a:lnTo>
                  <a:pt x="4116811" y="2662199"/>
                </a:lnTo>
                <a:lnTo>
                  <a:pt x="4132230" y="2646800"/>
                </a:lnTo>
                <a:lnTo>
                  <a:pt x="4147648" y="2662199"/>
                </a:lnTo>
                <a:lnTo>
                  <a:pt x="4163067" y="2662199"/>
                </a:lnTo>
                <a:lnTo>
                  <a:pt x="4178486" y="2662199"/>
                </a:lnTo>
              </a:path>
            </a:pathLst>
          </a:custGeom>
          <a:noFill/>
          <a:ln w="15480">
            <a:solidFill>
              <a:srgbClr val="000000"/>
            </a:solidFill>
            <a:round/>
          </a:ln>
        </p:spPr>
        <p:style>
          <a:lnRef idx="0"/>
          <a:fillRef idx="0"/>
          <a:effectRef idx="0"/>
          <a:fontRef idx="minor"/>
        </p:style>
      </p:sp>
      <p:sp>
        <p:nvSpPr>
          <p:cNvPr id="1164" name="CustomShape 15"/>
          <p:cNvSpPr/>
          <p:nvPr/>
        </p:nvSpPr>
        <p:spPr>
          <a:xfrm>
            <a:off x="592200" y="6323760"/>
            <a:ext cx="637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7" strike="noStrike">
                <a:solidFill>
                  <a:srgbClr val="000000"/>
                </a:solidFill>
                <a:latin typeface="Times New Roman"/>
                <a:ea typeface="ＭＳ Ｐゴシック"/>
              </a:rPr>
              <a:t>0</a:t>
            </a:r>
            <a:endParaRPr b="0" lang="it-IT" sz="710" spc="-1" strike="noStrike">
              <a:latin typeface="Arial"/>
            </a:endParaRPr>
          </a:p>
        </p:txBody>
      </p:sp>
      <p:sp>
        <p:nvSpPr>
          <p:cNvPr id="1165" name="CustomShape 16"/>
          <p:cNvSpPr/>
          <p:nvPr/>
        </p:nvSpPr>
        <p:spPr>
          <a:xfrm>
            <a:off x="497160" y="5910480"/>
            <a:ext cx="1555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7" strike="noStrike">
                <a:solidFill>
                  <a:srgbClr val="000000"/>
                </a:solidFill>
                <a:latin typeface="Times New Roman"/>
                <a:ea typeface="ＭＳ Ｐゴシック"/>
              </a:rPr>
              <a:t>400</a:t>
            </a:r>
            <a:endParaRPr b="0" lang="it-IT" sz="710" spc="-1" strike="noStrike">
              <a:latin typeface="Arial"/>
            </a:endParaRPr>
          </a:p>
        </p:txBody>
      </p:sp>
      <p:sp>
        <p:nvSpPr>
          <p:cNvPr id="1166" name="CustomShape 17"/>
          <p:cNvSpPr/>
          <p:nvPr/>
        </p:nvSpPr>
        <p:spPr>
          <a:xfrm>
            <a:off x="497160" y="5496840"/>
            <a:ext cx="1555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7" strike="noStrike">
                <a:solidFill>
                  <a:srgbClr val="000000"/>
                </a:solidFill>
                <a:latin typeface="Times New Roman"/>
                <a:ea typeface="ＭＳ Ｐゴシック"/>
              </a:rPr>
              <a:t>800</a:t>
            </a:r>
            <a:endParaRPr b="0" lang="it-IT" sz="710" spc="-1" strike="noStrike">
              <a:latin typeface="Arial"/>
            </a:endParaRPr>
          </a:p>
        </p:txBody>
      </p:sp>
      <p:sp>
        <p:nvSpPr>
          <p:cNvPr id="1167" name="CustomShape 18"/>
          <p:cNvSpPr/>
          <p:nvPr/>
        </p:nvSpPr>
        <p:spPr>
          <a:xfrm>
            <a:off x="453960" y="5083200"/>
            <a:ext cx="20160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7" strike="noStrike">
                <a:solidFill>
                  <a:srgbClr val="000000"/>
                </a:solidFill>
                <a:latin typeface="Times New Roman"/>
                <a:ea typeface="ＭＳ Ｐゴシック"/>
              </a:rPr>
              <a:t>1200</a:t>
            </a:r>
            <a:endParaRPr b="0" lang="it-IT" sz="710" spc="-1" strike="noStrike">
              <a:latin typeface="Arial"/>
            </a:endParaRPr>
          </a:p>
        </p:txBody>
      </p:sp>
      <p:sp>
        <p:nvSpPr>
          <p:cNvPr id="1168" name="CustomShape 19"/>
          <p:cNvSpPr/>
          <p:nvPr/>
        </p:nvSpPr>
        <p:spPr>
          <a:xfrm>
            <a:off x="453960" y="4669560"/>
            <a:ext cx="20160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7" strike="noStrike">
                <a:solidFill>
                  <a:srgbClr val="000000"/>
                </a:solidFill>
                <a:latin typeface="Times New Roman"/>
                <a:ea typeface="ＭＳ Ｐゴシック"/>
              </a:rPr>
              <a:t>1600</a:t>
            </a:r>
            <a:endParaRPr b="0" lang="it-IT" sz="710" spc="-1" strike="noStrike">
              <a:latin typeface="Arial"/>
            </a:endParaRPr>
          </a:p>
        </p:txBody>
      </p:sp>
      <p:sp>
        <p:nvSpPr>
          <p:cNvPr id="1169" name="CustomShape 20"/>
          <p:cNvSpPr/>
          <p:nvPr/>
        </p:nvSpPr>
        <p:spPr>
          <a:xfrm>
            <a:off x="453960" y="4255920"/>
            <a:ext cx="20160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7" strike="noStrike">
                <a:solidFill>
                  <a:srgbClr val="000000"/>
                </a:solidFill>
                <a:latin typeface="Times New Roman"/>
                <a:ea typeface="ＭＳ Ｐゴシック"/>
              </a:rPr>
              <a:t>2000</a:t>
            </a:r>
            <a:endParaRPr b="0" lang="it-IT" sz="710" spc="-1" strike="noStrike">
              <a:latin typeface="Arial"/>
            </a:endParaRPr>
          </a:p>
        </p:txBody>
      </p:sp>
      <p:sp>
        <p:nvSpPr>
          <p:cNvPr id="1170" name="CustomShape 21"/>
          <p:cNvSpPr/>
          <p:nvPr/>
        </p:nvSpPr>
        <p:spPr>
          <a:xfrm>
            <a:off x="693360" y="6432840"/>
            <a:ext cx="637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7" strike="noStrike">
                <a:solidFill>
                  <a:srgbClr val="000000"/>
                </a:solidFill>
                <a:latin typeface="Times New Roman"/>
                <a:ea typeface="ＭＳ Ｐゴシック"/>
              </a:rPr>
              <a:t>0</a:t>
            </a:r>
            <a:endParaRPr b="0" lang="it-IT" sz="710" spc="-1" strike="noStrike">
              <a:latin typeface="Arial"/>
            </a:endParaRPr>
          </a:p>
        </p:txBody>
      </p:sp>
      <p:sp>
        <p:nvSpPr>
          <p:cNvPr id="1171" name="CustomShape 22"/>
          <p:cNvSpPr/>
          <p:nvPr/>
        </p:nvSpPr>
        <p:spPr>
          <a:xfrm>
            <a:off x="1306080" y="6432840"/>
            <a:ext cx="637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7" strike="noStrike">
                <a:solidFill>
                  <a:srgbClr val="000000"/>
                </a:solidFill>
                <a:latin typeface="Times New Roman"/>
                <a:ea typeface="ＭＳ Ｐゴシック"/>
              </a:rPr>
              <a:t>1</a:t>
            </a:r>
            <a:endParaRPr b="0" lang="it-IT" sz="710" spc="-1" strike="noStrike">
              <a:latin typeface="Arial"/>
            </a:endParaRPr>
          </a:p>
        </p:txBody>
      </p:sp>
      <p:sp>
        <p:nvSpPr>
          <p:cNvPr id="1172" name="CustomShape 23"/>
          <p:cNvSpPr/>
          <p:nvPr/>
        </p:nvSpPr>
        <p:spPr>
          <a:xfrm>
            <a:off x="1918800" y="6432840"/>
            <a:ext cx="637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7" strike="noStrike">
                <a:solidFill>
                  <a:srgbClr val="000000"/>
                </a:solidFill>
                <a:latin typeface="Times New Roman"/>
                <a:ea typeface="ＭＳ Ｐゴシック"/>
              </a:rPr>
              <a:t>2</a:t>
            </a:r>
            <a:endParaRPr b="0" lang="it-IT" sz="710" spc="-1" strike="noStrike">
              <a:latin typeface="Arial"/>
            </a:endParaRPr>
          </a:p>
        </p:txBody>
      </p:sp>
      <p:sp>
        <p:nvSpPr>
          <p:cNvPr id="1173" name="CustomShape 24"/>
          <p:cNvSpPr/>
          <p:nvPr/>
        </p:nvSpPr>
        <p:spPr>
          <a:xfrm>
            <a:off x="2009520" y="6432840"/>
            <a:ext cx="765360" cy="300960"/>
          </a:xfrm>
          <a:prstGeom prst="rect">
            <a:avLst/>
          </a:prstGeom>
          <a:noFill/>
          <a:ln>
            <a:noFill/>
          </a:ln>
        </p:spPr>
        <p:style>
          <a:lnRef idx="0"/>
          <a:fillRef idx="0"/>
          <a:effectRef idx="0"/>
          <a:fontRef idx="minor"/>
        </p:style>
        <p:txBody>
          <a:bodyPr lIns="0" rIns="0" tIns="0" bIns="0">
            <a:spAutoFit/>
          </a:bodyPr>
          <a:p>
            <a:pPr algn="r">
              <a:lnSpc>
                <a:spcPct val="100000"/>
              </a:lnSpc>
            </a:pPr>
            <a:r>
              <a:rPr b="0" lang="it-IT" sz="710" spc="7" strike="noStrike">
                <a:solidFill>
                  <a:srgbClr val="000000"/>
                </a:solidFill>
                <a:latin typeface="Times New Roman"/>
                <a:ea typeface="ＭＳ Ｐゴシック"/>
              </a:rPr>
              <a:t>3</a:t>
            </a:r>
            <a:endParaRPr b="0" lang="it-IT" sz="710" spc="-1" strike="noStrike">
              <a:latin typeface="Arial"/>
            </a:endParaRPr>
          </a:p>
          <a:p>
            <a:pPr marL="9000">
              <a:lnSpc>
                <a:spcPct val="100000"/>
              </a:lnSpc>
              <a:spcBef>
                <a:spcPts val="292"/>
              </a:spcBef>
            </a:pPr>
            <a:r>
              <a:rPr b="1" lang="it-IT" sz="1020" spc="-1" strike="noStrike">
                <a:solidFill>
                  <a:srgbClr val="000000"/>
                </a:solidFill>
                <a:latin typeface="Times New Roman"/>
                <a:ea typeface="ＭＳ Ｐゴシック"/>
              </a:rPr>
              <a:t>Energy (keV)</a:t>
            </a:r>
            <a:endParaRPr b="0" lang="it-IT" sz="1020" spc="-1" strike="noStrike">
              <a:latin typeface="Arial"/>
            </a:endParaRPr>
          </a:p>
        </p:txBody>
      </p:sp>
      <p:sp>
        <p:nvSpPr>
          <p:cNvPr id="1174" name="CustomShape 25"/>
          <p:cNvSpPr/>
          <p:nvPr/>
        </p:nvSpPr>
        <p:spPr>
          <a:xfrm>
            <a:off x="3144240" y="6432840"/>
            <a:ext cx="637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7" strike="noStrike">
                <a:solidFill>
                  <a:srgbClr val="000000"/>
                </a:solidFill>
                <a:latin typeface="Times New Roman"/>
                <a:ea typeface="ＭＳ Ｐゴシック"/>
              </a:rPr>
              <a:t>4</a:t>
            </a:r>
            <a:endParaRPr b="0" lang="it-IT" sz="710" spc="-1" strike="noStrike">
              <a:latin typeface="Arial"/>
            </a:endParaRPr>
          </a:p>
        </p:txBody>
      </p:sp>
      <p:sp>
        <p:nvSpPr>
          <p:cNvPr id="1175" name="CustomShape 26"/>
          <p:cNvSpPr/>
          <p:nvPr/>
        </p:nvSpPr>
        <p:spPr>
          <a:xfrm>
            <a:off x="3756960" y="6432840"/>
            <a:ext cx="637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7" strike="noStrike">
                <a:solidFill>
                  <a:srgbClr val="000000"/>
                </a:solidFill>
                <a:latin typeface="Times New Roman"/>
                <a:ea typeface="ＭＳ Ｐゴシック"/>
              </a:rPr>
              <a:t>5</a:t>
            </a:r>
            <a:endParaRPr b="0" lang="it-IT" sz="710" spc="-1" strike="noStrike">
              <a:latin typeface="Arial"/>
            </a:endParaRPr>
          </a:p>
        </p:txBody>
      </p:sp>
      <p:sp>
        <p:nvSpPr>
          <p:cNvPr id="1176" name="CustomShape 27"/>
          <p:cNvSpPr/>
          <p:nvPr/>
        </p:nvSpPr>
        <p:spPr>
          <a:xfrm>
            <a:off x="250920" y="5061960"/>
            <a:ext cx="156240" cy="61956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1" lang="it-IT" sz="1020" spc="-1" strike="noStrike">
                <a:solidFill>
                  <a:srgbClr val="000000"/>
                </a:solidFill>
                <a:latin typeface="Times New Roman"/>
                <a:ea typeface="ＭＳ Ｐゴシック"/>
              </a:rPr>
              <a:t>Counts</a:t>
            </a:r>
            <a:r>
              <a:rPr b="1" lang="it-IT" sz="1020" spc="-4" strike="noStrike">
                <a:solidFill>
                  <a:srgbClr val="000000"/>
                </a:solidFill>
                <a:latin typeface="Times New Roman"/>
                <a:ea typeface="ＭＳ Ｐゴシック"/>
              </a:rPr>
              <a:t>/</a:t>
            </a:r>
            <a:r>
              <a:rPr b="1" lang="it-IT" sz="1020" spc="-1" strike="noStrike">
                <a:solidFill>
                  <a:srgbClr val="000000"/>
                </a:solidFill>
                <a:latin typeface="Symbol"/>
                <a:ea typeface="ＭＳ Ｐゴシック"/>
              </a:rPr>
              <a:t></a:t>
            </a:r>
            <a:r>
              <a:rPr b="1" lang="it-IT" sz="1020" spc="-1" strike="noStrike">
                <a:solidFill>
                  <a:srgbClr val="000000"/>
                </a:solidFill>
                <a:latin typeface="Times New Roman"/>
                <a:ea typeface="ＭＳ Ｐゴシック"/>
              </a:rPr>
              <a:t>C</a:t>
            </a:r>
            <a:endParaRPr b="0" lang="it-IT" sz="1020" spc="-1" strike="noStrike">
              <a:latin typeface="Arial"/>
            </a:endParaRPr>
          </a:p>
        </p:txBody>
      </p:sp>
      <p:sp>
        <p:nvSpPr>
          <p:cNvPr id="1177" name="CustomShape 28"/>
          <p:cNvSpPr/>
          <p:nvPr/>
        </p:nvSpPr>
        <p:spPr>
          <a:xfrm>
            <a:off x="1299960" y="5371200"/>
            <a:ext cx="118440" cy="1018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670" spc="1" strike="noStrike">
                <a:solidFill>
                  <a:srgbClr val="000000"/>
                </a:solidFill>
                <a:latin typeface="Times New Roman"/>
                <a:ea typeface="ＭＳ Ｐゴシック"/>
              </a:rPr>
              <a:t>Na</a:t>
            </a:r>
            <a:endParaRPr b="0" lang="it-IT" sz="670" spc="-1" strike="noStrike">
              <a:latin typeface="Arial"/>
            </a:endParaRPr>
          </a:p>
        </p:txBody>
      </p:sp>
      <p:sp>
        <p:nvSpPr>
          <p:cNvPr id="1178" name="CustomShape 29"/>
          <p:cNvSpPr/>
          <p:nvPr/>
        </p:nvSpPr>
        <p:spPr>
          <a:xfrm>
            <a:off x="1425240" y="5669280"/>
            <a:ext cx="137520" cy="1018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670" spc="1" strike="noStrike">
                <a:solidFill>
                  <a:srgbClr val="000000"/>
                </a:solidFill>
                <a:latin typeface="Times New Roman"/>
                <a:ea typeface="ＭＳ Ｐゴシック"/>
              </a:rPr>
              <a:t>Mg</a:t>
            </a:r>
            <a:endParaRPr b="0" lang="it-IT" sz="670" spc="-1" strike="noStrike">
              <a:latin typeface="Arial"/>
            </a:endParaRPr>
          </a:p>
        </p:txBody>
      </p:sp>
      <p:sp>
        <p:nvSpPr>
          <p:cNvPr id="1179" name="CustomShape 30"/>
          <p:cNvSpPr/>
          <p:nvPr/>
        </p:nvSpPr>
        <p:spPr>
          <a:xfrm>
            <a:off x="1565640" y="5566320"/>
            <a:ext cx="104040" cy="1018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670" spc="-1" strike="noStrike">
                <a:solidFill>
                  <a:srgbClr val="000000"/>
                </a:solidFill>
                <a:latin typeface="Times New Roman"/>
                <a:ea typeface="ＭＳ Ｐゴシック"/>
              </a:rPr>
              <a:t>Al</a:t>
            </a:r>
            <a:endParaRPr b="0" lang="it-IT" sz="670" spc="-1" strike="noStrike">
              <a:latin typeface="Arial"/>
            </a:endParaRPr>
          </a:p>
        </p:txBody>
      </p:sp>
      <p:sp>
        <p:nvSpPr>
          <p:cNvPr id="1180" name="CustomShape 31"/>
          <p:cNvSpPr/>
          <p:nvPr/>
        </p:nvSpPr>
        <p:spPr>
          <a:xfrm>
            <a:off x="1737360" y="4353480"/>
            <a:ext cx="89640" cy="1018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670" spc="-1" strike="noStrike">
                <a:solidFill>
                  <a:srgbClr val="000000"/>
                </a:solidFill>
                <a:latin typeface="Times New Roman"/>
                <a:ea typeface="ＭＳ Ｐゴシック"/>
              </a:rPr>
              <a:t>Si</a:t>
            </a:r>
            <a:endParaRPr b="0" lang="it-IT" sz="670" spc="-1" strike="noStrike">
              <a:latin typeface="Arial"/>
            </a:endParaRPr>
          </a:p>
        </p:txBody>
      </p:sp>
      <p:sp>
        <p:nvSpPr>
          <p:cNvPr id="1181" name="CustomShape 32"/>
          <p:cNvSpPr/>
          <p:nvPr/>
        </p:nvSpPr>
        <p:spPr>
          <a:xfrm>
            <a:off x="2912760" y="5482080"/>
            <a:ext cx="113760" cy="1018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670" spc="1" strike="noStrike">
                <a:solidFill>
                  <a:srgbClr val="000000"/>
                </a:solidFill>
                <a:latin typeface="Times New Roman"/>
                <a:ea typeface="ＭＳ Ｐゴシック"/>
              </a:rPr>
              <a:t>Ca</a:t>
            </a:r>
            <a:endParaRPr b="0" lang="it-IT" sz="670" spc="-1" strike="noStrike">
              <a:latin typeface="Arial"/>
            </a:endParaRPr>
          </a:p>
        </p:txBody>
      </p:sp>
      <p:sp>
        <p:nvSpPr>
          <p:cNvPr id="1182" name="CustomShape 33"/>
          <p:cNvSpPr/>
          <p:nvPr/>
        </p:nvSpPr>
        <p:spPr>
          <a:xfrm>
            <a:off x="2468880" y="5862960"/>
            <a:ext cx="313920" cy="3052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670" spc="1" strike="noStrike">
                <a:solidFill>
                  <a:srgbClr val="000000"/>
                </a:solidFill>
                <a:latin typeface="Times New Roman"/>
                <a:ea typeface="ＭＳ Ｐゴシック"/>
              </a:rPr>
              <a:t>Ar</a:t>
            </a:r>
            <a:r>
              <a:rPr b="0" lang="it-IT" sz="670" spc="1" strike="noStrike">
                <a:solidFill>
                  <a:srgbClr val="000000"/>
                </a:solidFill>
                <a:latin typeface="Times New Roman"/>
                <a:ea typeface="ＭＳ Ｐゴシック"/>
              </a:rPr>
              <a:t>	</a:t>
            </a:r>
            <a:r>
              <a:rPr b="0" lang="it-IT" sz="670" spc="1" strike="noStrike">
                <a:solidFill>
                  <a:srgbClr val="000000"/>
                </a:solidFill>
                <a:latin typeface="Times New Roman"/>
                <a:ea typeface="ＭＳ Ｐゴシック"/>
              </a:rPr>
              <a:t>K</a:t>
            </a:r>
            <a:endParaRPr b="0" lang="it-IT" sz="670" spc="-1" strike="noStrike">
              <a:latin typeface="Arial"/>
            </a:endParaRPr>
          </a:p>
        </p:txBody>
      </p:sp>
      <p:sp>
        <p:nvSpPr>
          <p:cNvPr id="1183" name="CustomShape 34"/>
          <p:cNvSpPr/>
          <p:nvPr/>
        </p:nvSpPr>
        <p:spPr>
          <a:xfrm>
            <a:off x="2121480" y="4543200"/>
            <a:ext cx="65880" cy="1018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670" spc="1" strike="noStrike">
                <a:solidFill>
                  <a:srgbClr val="000000"/>
                </a:solidFill>
                <a:latin typeface="Times New Roman"/>
                <a:ea typeface="ＭＳ Ｐゴシック"/>
              </a:rPr>
              <a:t>S</a:t>
            </a:r>
            <a:endParaRPr b="0" lang="it-IT" sz="670" spc="-1" strike="noStrike">
              <a:latin typeface="Arial"/>
            </a:endParaRPr>
          </a:p>
        </p:txBody>
      </p:sp>
      <p:sp>
        <p:nvSpPr>
          <p:cNvPr id="1184" name="CustomShape 35"/>
          <p:cNvSpPr/>
          <p:nvPr/>
        </p:nvSpPr>
        <p:spPr>
          <a:xfrm>
            <a:off x="3114360" y="6139080"/>
            <a:ext cx="113760" cy="1018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670" spc="1" strike="noStrike">
                <a:solidFill>
                  <a:srgbClr val="000000"/>
                </a:solidFill>
                <a:latin typeface="Times New Roman"/>
                <a:ea typeface="ＭＳ Ｐゴシック"/>
              </a:rPr>
              <a:t>Ca</a:t>
            </a:r>
            <a:endParaRPr b="0" lang="it-IT" sz="670" spc="-1" strike="noStrike">
              <a:latin typeface="Arial"/>
            </a:endParaRPr>
          </a:p>
        </p:txBody>
      </p:sp>
      <p:sp>
        <p:nvSpPr>
          <p:cNvPr id="1185" name="CustomShape 36"/>
          <p:cNvSpPr/>
          <p:nvPr/>
        </p:nvSpPr>
        <p:spPr>
          <a:xfrm>
            <a:off x="2265480" y="5411880"/>
            <a:ext cx="99360" cy="1018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670" spc="-1" strike="noStrike">
                <a:solidFill>
                  <a:srgbClr val="000000"/>
                </a:solidFill>
                <a:latin typeface="Times New Roman"/>
                <a:ea typeface="ＭＳ Ｐゴシック"/>
              </a:rPr>
              <a:t>Cl</a:t>
            </a:r>
            <a:endParaRPr b="0" lang="it-IT" sz="670" spc="-1" strike="noStrike">
              <a:latin typeface="Arial"/>
            </a:endParaRPr>
          </a:p>
        </p:txBody>
      </p:sp>
      <p:sp>
        <p:nvSpPr>
          <p:cNvPr id="1186" name="CustomShape 37"/>
          <p:cNvSpPr/>
          <p:nvPr/>
        </p:nvSpPr>
        <p:spPr>
          <a:xfrm>
            <a:off x="453960" y="153360"/>
            <a:ext cx="8330760" cy="111996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3659" spc="-55" strike="noStrike">
                <a:solidFill>
                  <a:srgbClr val="000000"/>
                </a:solidFill>
                <a:latin typeface="Arial"/>
                <a:ea typeface="ＭＳ Ｐゴシック"/>
              </a:rPr>
              <a:t>	</a:t>
            </a:r>
            <a:r>
              <a:rPr b="0" lang="it-IT" sz="3659" spc="-55" strike="noStrike">
                <a:solidFill>
                  <a:srgbClr val="000000"/>
                </a:solidFill>
                <a:latin typeface="Arial"/>
                <a:ea typeface="ＭＳ Ｐゴシック"/>
              </a:rPr>
              <a:t>             </a:t>
            </a:r>
            <a:r>
              <a:rPr b="0" lang="it-IT" sz="3659" spc="-253" strike="noStrike">
                <a:solidFill>
                  <a:srgbClr val="000000"/>
                </a:solidFill>
                <a:latin typeface="Arial"/>
                <a:ea typeface="ＭＳ Ｐゴシック"/>
              </a:rPr>
              <a:t>PIXE </a:t>
            </a:r>
            <a:endParaRPr b="0" lang="it-IT" sz="3659" spc="-1" strike="noStrike">
              <a:latin typeface="Arial"/>
            </a:endParaRPr>
          </a:p>
          <a:p>
            <a:pPr marL="9000">
              <a:lnSpc>
                <a:spcPts val="4388"/>
              </a:lnSpc>
              <a:spcBef>
                <a:spcPts val="43"/>
              </a:spcBef>
            </a:pPr>
            <a:r>
              <a:rPr b="0" lang="it-IT" sz="3659" spc="-120" strike="noStrike" u="heavy">
                <a:solidFill>
                  <a:srgbClr val="000000"/>
                </a:solidFill>
                <a:uFillTx/>
                <a:latin typeface="Arial"/>
                <a:ea typeface="ＭＳ Ｐゴシック"/>
              </a:rPr>
              <a:t>       </a:t>
            </a:r>
            <a:r>
              <a:rPr b="0" lang="it-IT" sz="3659" spc="-120" strike="noStrike" u="heavy">
                <a:solidFill>
                  <a:srgbClr val="000000"/>
                </a:solidFill>
                <a:uFillTx/>
                <a:latin typeface="Arial"/>
                <a:ea typeface="ＭＳ Ｐゴシック"/>
              </a:rPr>
              <a:t>(Particle </a:t>
            </a:r>
            <a:r>
              <a:rPr b="0" lang="it-IT" sz="3659" spc="-58" strike="noStrike" u="heavy">
                <a:solidFill>
                  <a:srgbClr val="000000"/>
                </a:solidFill>
                <a:uFillTx/>
                <a:latin typeface="Arial"/>
                <a:ea typeface="ＭＳ Ｐゴシック"/>
              </a:rPr>
              <a:t>Induced </a:t>
            </a:r>
            <a:r>
              <a:rPr b="0" lang="it-IT" sz="3659" spc="-123" strike="noStrike" u="heavy">
                <a:solidFill>
                  <a:srgbClr val="000000"/>
                </a:solidFill>
                <a:uFillTx/>
                <a:latin typeface="Arial"/>
                <a:ea typeface="ＭＳ Ｐゴシック"/>
              </a:rPr>
              <a:t>X-ray </a:t>
            </a:r>
            <a:r>
              <a:rPr b="0" lang="it-IT" sz="3659" spc="-128" strike="noStrike" u="heavy">
                <a:solidFill>
                  <a:srgbClr val="000000"/>
                </a:solidFill>
                <a:uFillTx/>
                <a:latin typeface="Arial"/>
                <a:ea typeface="ＭＳ Ｐゴシック"/>
              </a:rPr>
              <a:t>Emission) </a:t>
            </a:r>
            <a:r>
              <a:rPr b="0" lang="it-IT" sz="3659" spc="-128" strike="noStrike" u="heavy">
                <a:solidFill>
                  <a:srgbClr val="000000"/>
                </a:solidFill>
                <a:uFillTx/>
                <a:latin typeface="Arial"/>
                <a:ea typeface="ＭＳ Ｐゴシック"/>
              </a:rPr>
              <a:t>	</a:t>
            </a:r>
            <a:endParaRPr b="0" lang="it-IT" sz="3659" spc="-1" strike="noStrike">
              <a:latin typeface="Arial"/>
            </a:endParaRPr>
          </a:p>
        </p:txBody>
      </p:sp>
      <p:sp>
        <p:nvSpPr>
          <p:cNvPr id="1187" name="CustomShape 38"/>
          <p:cNvSpPr/>
          <p:nvPr/>
        </p:nvSpPr>
        <p:spPr>
          <a:xfrm>
            <a:off x="3723840" y="1566000"/>
            <a:ext cx="5060880" cy="2273400"/>
          </a:xfrm>
          <a:prstGeom prst="rect">
            <a:avLst/>
          </a:prstGeom>
          <a:noFill/>
          <a:ln>
            <a:noFill/>
          </a:ln>
        </p:spPr>
        <p:style>
          <a:lnRef idx="0"/>
          <a:fillRef idx="0"/>
          <a:effectRef idx="0"/>
          <a:fontRef idx="minor"/>
        </p:style>
        <p:txBody>
          <a:bodyPr lIns="0" rIns="0" tIns="0" bIns="0">
            <a:spAutoFit/>
          </a:bodyPr>
          <a:p>
            <a:pPr marL="241200" indent="-231480">
              <a:lnSpc>
                <a:spcPct val="100000"/>
              </a:lnSpc>
              <a:buClr>
                <a:srgbClr val="000000"/>
              </a:buClr>
              <a:buFont typeface="Calibri"/>
              <a:buChar char="•"/>
            </a:pPr>
            <a:r>
              <a:rPr b="0" lang="it-IT" sz="1690" spc="-21" strike="noStrike">
                <a:solidFill>
                  <a:srgbClr val="000000"/>
                </a:solidFill>
                <a:latin typeface="Arial"/>
                <a:ea typeface="ＭＳ Ｐゴシック"/>
              </a:rPr>
              <a:t>The  energies of the electrons in the different atomic levels are characteristic of each atomic species</a:t>
            </a:r>
            <a:r>
              <a:rPr b="0" lang="it-IT" sz="1690" spc="1" strike="noStrike">
                <a:solidFill>
                  <a:srgbClr val="000000"/>
                </a:solidFill>
                <a:latin typeface="Arial"/>
                <a:ea typeface="ＭＳ Ｐゴシック"/>
              </a:rPr>
              <a:t>.</a:t>
            </a:r>
            <a:endParaRPr b="0" lang="it-IT" sz="1690" spc="-1" strike="noStrike">
              <a:latin typeface="Arial"/>
            </a:endParaRPr>
          </a:p>
          <a:p>
            <a:pPr marL="241200" indent="-231480">
              <a:lnSpc>
                <a:spcPct val="100000"/>
              </a:lnSpc>
              <a:spcBef>
                <a:spcPts val="845"/>
              </a:spcBef>
              <a:buClr>
                <a:srgbClr val="000000"/>
              </a:buClr>
              <a:buFont typeface="Calibri"/>
              <a:buChar char="•"/>
            </a:pPr>
            <a:r>
              <a:rPr b="0" lang="it-IT" sz="1690" spc="-1" strike="noStrike">
                <a:solidFill>
                  <a:srgbClr val="000000"/>
                </a:solidFill>
                <a:latin typeface="Arial"/>
                <a:ea typeface="ＭＳ Ｐゴシック"/>
              </a:rPr>
              <a:t>Thus, also the differences between them, the X-ray energies, </a:t>
            </a:r>
            <a:r>
              <a:rPr b="0" lang="it-IT" sz="1690" spc="-21" strike="noStrike">
                <a:solidFill>
                  <a:srgbClr val="000000"/>
                </a:solidFill>
                <a:latin typeface="Arial"/>
                <a:ea typeface="ＭＳ Ｐゴシック"/>
              </a:rPr>
              <a:t>are characteristic of the atomic species from which they are emitted</a:t>
            </a:r>
            <a:r>
              <a:rPr b="0" lang="it-IT" sz="1690" spc="1" strike="noStrike">
                <a:solidFill>
                  <a:srgbClr val="000000"/>
                </a:solidFill>
                <a:latin typeface="Arial"/>
                <a:ea typeface="ＭＳ Ｐゴシック"/>
              </a:rPr>
              <a:t>.</a:t>
            </a:r>
            <a:endParaRPr b="0" lang="it-IT" sz="1690" spc="-1" strike="noStrike">
              <a:latin typeface="Arial"/>
            </a:endParaRPr>
          </a:p>
          <a:p>
            <a:pPr marL="241200" indent="-231480">
              <a:lnSpc>
                <a:spcPct val="100000"/>
              </a:lnSpc>
              <a:spcBef>
                <a:spcPts val="845"/>
              </a:spcBef>
              <a:buClr>
                <a:srgbClr val="000000"/>
              </a:buClr>
              <a:buFont typeface="Calibri"/>
              <a:buChar char="•"/>
            </a:pPr>
            <a:r>
              <a:rPr b="0" lang="it-IT" sz="1690" spc="-21" strike="noStrike">
                <a:solidFill>
                  <a:srgbClr val="000000"/>
                </a:solidFill>
                <a:latin typeface="Arial"/>
                <a:ea typeface="ＭＳ Ｐゴシック"/>
              </a:rPr>
              <a:t>The detection and classification of the X-ray energies allows to identify and quantify the different elements present in the target sample</a:t>
            </a:r>
            <a:endParaRPr b="0" lang="it-IT" sz="1690" spc="-1" strike="noStrike">
              <a:latin typeface="Arial"/>
            </a:endParaRPr>
          </a:p>
        </p:txBody>
      </p:sp>
      <p:sp>
        <p:nvSpPr>
          <p:cNvPr id="1188" name="CustomShape 39"/>
          <p:cNvSpPr/>
          <p:nvPr/>
        </p:nvSpPr>
        <p:spPr>
          <a:xfrm>
            <a:off x="381240" y="1394640"/>
            <a:ext cx="3216600" cy="3088800"/>
          </a:xfrm>
          <a:prstGeom prst="rect">
            <a:avLst/>
          </a:prstGeom>
          <a:blipFill rotWithShape="0">
            <a:blip r:embed="rId1"/>
            <a:stretch>
              <a:fillRect/>
            </a:stretch>
          </a:blipFill>
          <a:ln>
            <a:noFill/>
          </a:ln>
        </p:spPr>
        <p:style>
          <a:lnRef idx="0"/>
          <a:fillRef idx="0"/>
          <a:effectRef idx="0"/>
          <a:fontRef idx="minor"/>
        </p:style>
      </p:sp>
      <p:sp>
        <p:nvSpPr>
          <p:cNvPr id="1189" name="CustomShape 40"/>
          <p:cNvSpPr/>
          <p:nvPr/>
        </p:nvSpPr>
        <p:spPr>
          <a:xfrm>
            <a:off x="368280" y="1487160"/>
            <a:ext cx="3044160" cy="2856960"/>
          </a:xfrm>
          <a:prstGeom prst="rect">
            <a:avLst/>
          </a:prstGeom>
          <a:blipFill rotWithShape="0">
            <a:blip r:embed="rId2"/>
            <a:stretch>
              <a:fillRect/>
            </a:stretch>
          </a:blipFill>
          <a:ln>
            <a:noFill/>
          </a:ln>
        </p:spPr>
        <p:style>
          <a:lnRef idx="0"/>
          <a:fillRef idx="0"/>
          <a:effectRef idx="0"/>
          <a:fontRef idx="minor"/>
        </p:style>
      </p:sp>
      <p:sp>
        <p:nvSpPr>
          <p:cNvPr id="1190" name="CustomShape 41"/>
          <p:cNvSpPr/>
          <p:nvPr/>
        </p:nvSpPr>
        <p:spPr>
          <a:xfrm>
            <a:off x="1751400" y="1513080"/>
            <a:ext cx="788760" cy="352440"/>
          </a:xfrm>
          <a:custGeom>
            <a:avLst/>
            <a:gdLst/>
            <a:ahLst/>
            <a:rect l="l" t="t" r="r" b="b"/>
            <a:pathLst>
              <a:path w="1122679" h="502285">
                <a:moveTo>
                  <a:pt x="0" y="0"/>
                </a:moveTo>
                <a:lnTo>
                  <a:pt x="1122151" y="0"/>
                </a:lnTo>
                <a:lnTo>
                  <a:pt x="1122151" y="502183"/>
                </a:lnTo>
                <a:lnTo>
                  <a:pt x="0" y="502183"/>
                </a:lnTo>
                <a:lnTo>
                  <a:pt x="0" y="0"/>
                </a:lnTo>
                <a:close/>
              </a:path>
            </a:pathLst>
          </a:custGeom>
          <a:solidFill>
            <a:srgbClr val="ffffff"/>
          </a:solidFill>
          <a:ln>
            <a:noFill/>
          </a:ln>
        </p:spPr>
        <p:style>
          <a:lnRef idx="0"/>
          <a:fillRef idx="0"/>
          <a:effectRef idx="0"/>
          <a:fontRef idx="minor"/>
        </p:style>
      </p:sp>
      <p:sp>
        <p:nvSpPr>
          <p:cNvPr id="1191" name="CustomShape 42"/>
          <p:cNvSpPr/>
          <p:nvPr/>
        </p:nvSpPr>
        <p:spPr>
          <a:xfrm>
            <a:off x="1691640" y="1550520"/>
            <a:ext cx="811440" cy="285480"/>
          </a:xfrm>
          <a:prstGeom prst="rect">
            <a:avLst/>
          </a:prstGeom>
          <a:noFill/>
          <a:ln>
            <a:noFill/>
          </a:ln>
        </p:spPr>
        <p:style>
          <a:lnRef idx="0"/>
          <a:fillRef idx="0"/>
          <a:effectRef idx="0"/>
          <a:fontRef idx="minor"/>
        </p:style>
        <p:txBody>
          <a:bodyPr lIns="0" rIns="0" tIns="0" bIns="0">
            <a:spAutoFit/>
          </a:bodyPr>
          <a:p>
            <a:pPr marL="9000">
              <a:lnSpc>
                <a:spcPts val="1125"/>
              </a:lnSpc>
            </a:pPr>
            <a:r>
              <a:rPr b="0" lang="it-IT" sz="989" spc="-1" strike="noStrike">
                <a:solidFill>
                  <a:srgbClr val="000000"/>
                </a:solidFill>
                <a:latin typeface="Arial"/>
                <a:ea typeface="ＭＳ Ｐゴシック"/>
              </a:rPr>
              <a:t>Characteristic X-ray</a:t>
            </a:r>
            <a:endParaRPr b="0" lang="it-IT" sz="989" spc="-1" strike="noStrike">
              <a:latin typeface="Arial"/>
            </a:endParaRPr>
          </a:p>
        </p:txBody>
      </p:sp>
      <p:sp>
        <p:nvSpPr>
          <p:cNvPr id="1192" name="CustomShape 43"/>
          <p:cNvSpPr/>
          <p:nvPr/>
        </p:nvSpPr>
        <p:spPr>
          <a:xfrm>
            <a:off x="2571480" y="1446120"/>
            <a:ext cx="927360" cy="352440"/>
          </a:xfrm>
          <a:custGeom>
            <a:avLst/>
            <a:gdLst/>
            <a:ahLst/>
            <a:rect l="l" t="t" r="r" b="b"/>
            <a:pathLst>
              <a:path w="1320164" h="502285">
                <a:moveTo>
                  <a:pt x="0" y="0"/>
                </a:moveTo>
                <a:lnTo>
                  <a:pt x="1320006" y="0"/>
                </a:lnTo>
                <a:lnTo>
                  <a:pt x="1320006" y="502183"/>
                </a:lnTo>
                <a:lnTo>
                  <a:pt x="0" y="502183"/>
                </a:lnTo>
                <a:lnTo>
                  <a:pt x="0" y="0"/>
                </a:lnTo>
                <a:close/>
              </a:path>
            </a:pathLst>
          </a:custGeom>
          <a:solidFill>
            <a:srgbClr val="ffffff"/>
          </a:solidFill>
          <a:ln>
            <a:noFill/>
          </a:ln>
        </p:spPr>
        <p:style>
          <a:lnRef idx="0"/>
          <a:fillRef idx="0"/>
          <a:effectRef idx="0"/>
          <a:fontRef idx="minor"/>
        </p:style>
      </p:sp>
      <p:sp>
        <p:nvSpPr>
          <p:cNvPr id="1193" name="CustomShape 44"/>
          <p:cNvSpPr/>
          <p:nvPr/>
        </p:nvSpPr>
        <p:spPr>
          <a:xfrm>
            <a:off x="2698200" y="1693440"/>
            <a:ext cx="865080" cy="1501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989" spc="-1" strike="noStrike">
                <a:solidFill>
                  <a:srgbClr val="000000"/>
                </a:solidFill>
                <a:latin typeface="Arial"/>
                <a:ea typeface="ＭＳ Ｐゴシック"/>
              </a:rPr>
              <a:t>Gamma-ray</a:t>
            </a:r>
            <a:endParaRPr b="0" lang="it-IT" sz="989" spc="-1" strike="noStrike">
              <a:latin typeface="Arial"/>
            </a:endParaRPr>
          </a:p>
        </p:txBody>
      </p:sp>
      <p:sp>
        <p:nvSpPr>
          <p:cNvPr id="1194" name="CustomShape 45"/>
          <p:cNvSpPr/>
          <p:nvPr/>
        </p:nvSpPr>
        <p:spPr>
          <a:xfrm>
            <a:off x="806400" y="1513080"/>
            <a:ext cx="809640" cy="352440"/>
          </a:xfrm>
          <a:custGeom>
            <a:avLst/>
            <a:gdLst/>
            <a:ahLst/>
            <a:rect l="l" t="t" r="r" b="b"/>
            <a:pathLst>
              <a:path w="1152525" h="502285">
                <a:moveTo>
                  <a:pt x="0" y="0"/>
                </a:moveTo>
                <a:lnTo>
                  <a:pt x="1152277" y="0"/>
                </a:lnTo>
                <a:lnTo>
                  <a:pt x="1152277" y="502183"/>
                </a:lnTo>
                <a:lnTo>
                  <a:pt x="0" y="502183"/>
                </a:lnTo>
                <a:lnTo>
                  <a:pt x="0" y="0"/>
                </a:lnTo>
                <a:close/>
              </a:path>
            </a:pathLst>
          </a:custGeom>
          <a:solidFill>
            <a:srgbClr val="ffffff"/>
          </a:solidFill>
          <a:ln>
            <a:noFill/>
          </a:ln>
        </p:spPr>
        <p:style>
          <a:lnRef idx="0"/>
          <a:fillRef idx="0"/>
          <a:effectRef idx="0"/>
          <a:fontRef idx="minor"/>
        </p:style>
      </p:sp>
      <p:sp>
        <p:nvSpPr>
          <p:cNvPr id="1195" name="CustomShape 46"/>
          <p:cNvSpPr/>
          <p:nvPr/>
        </p:nvSpPr>
        <p:spPr>
          <a:xfrm>
            <a:off x="857160" y="1550520"/>
            <a:ext cx="712440" cy="285480"/>
          </a:xfrm>
          <a:prstGeom prst="rect">
            <a:avLst/>
          </a:prstGeom>
          <a:noFill/>
          <a:ln>
            <a:noFill/>
          </a:ln>
        </p:spPr>
        <p:style>
          <a:lnRef idx="0"/>
          <a:fillRef idx="0"/>
          <a:effectRef idx="0"/>
          <a:fontRef idx="minor"/>
        </p:style>
        <p:txBody>
          <a:bodyPr lIns="0" rIns="0" tIns="0" bIns="0">
            <a:spAutoFit/>
          </a:bodyPr>
          <a:p>
            <a:pPr marL="115920" indent="-106560">
              <a:lnSpc>
                <a:spcPts val="1125"/>
              </a:lnSpc>
            </a:pPr>
            <a:r>
              <a:rPr b="0" lang="it-IT" sz="989" spc="-4" strike="noStrike">
                <a:solidFill>
                  <a:srgbClr val="000000"/>
                </a:solidFill>
                <a:latin typeface="Arial"/>
                <a:ea typeface="ＭＳ Ｐゴシック"/>
              </a:rPr>
              <a:t>Protons     </a:t>
            </a:r>
            <a:r>
              <a:rPr b="0" lang="it-IT" sz="989" spc="-1" strike="noStrike">
                <a:solidFill>
                  <a:srgbClr val="000000"/>
                </a:solidFill>
                <a:latin typeface="Arial"/>
                <a:ea typeface="ＭＳ Ｐゴシック"/>
              </a:rPr>
              <a:t>1-3</a:t>
            </a:r>
            <a:r>
              <a:rPr b="0" lang="it-IT" sz="989" spc="-4" strike="noStrike">
                <a:solidFill>
                  <a:srgbClr val="000000"/>
                </a:solidFill>
                <a:latin typeface="Arial"/>
                <a:ea typeface="ＭＳ Ｐゴシック"/>
              </a:rPr>
              <a:t> </a:t>
            </a:r>
            <a:r>
              <a:rPr b="0" lang="it-IT" sz="989" spc="-1" strike="noStrike">
                <a:solidFill>
                  <a:srgbClr val="000000"/>
                </a:solidFill>
                <a:latin typeface="Arial"/>
                <a:ea typeface="ＭＳ Ｐゴシック"/>
              </a:rPr>
              <a:t>Me</a:t>
            </a:r>
            <a:r>
              <a:rPr b="0" lang="it-IT" sz="989" spc="-7" strike="noStrike">
                <a:solidFill>
                  <a:srgbClr val="000000"/>
                </a:solidFill>
                <a:latin typeface="Arial"/>
                <a:ea typeface="ＭＳ Ｐゴシック"/>
              </a:rPr>
              <a:t>V</a:t>
            </a:r>
            <a:endParaRPr b="0" lang="it-IT" sz="989" spc="-1" strike="noStrike">
              <a:latin typeface="Arial"/>
            </a:endParaRPr>
          </a:p>
        </p:txBody>
      </p:sp>
      <p:sp>
        <p:nvSpPr>
          <p:cNvPr id="1196" name="CustomShape 47"/>
          <p:cNvSpPr/>
          <p:nvPr/>
        </p:nvSpPr>
        <p:spPr>
          <a:xfrm>
            <a:off x="4437720" y="4310280"/>
            <a:ext cx="3062520" cy="2060280"/>
          </a:xfrm>
          <a:custGeom>
            <a:avLst/>
            <a:gdLst/>
            <a:ahLst/>
            <a:rect l="l" t="t" r="r" b="b"/>
            <a:pathLst>
              <a:path w="4356734" h="2931159">
                <a:moveTo>
                  <a:pt x="0" y="0"/>
                </a:moveTo>
                <a:lnTo>
                  <a:pt x="4356514" y="0"/>
                </a:lnTo>
                <a:lnTo>
                  <a:pt x="4356514" y="2931161"/>
                </a:lnTo>
                <a:lnTo>
                  <a:pt x="0" y="2931161"/>
                </a:lnTo>
                <a:lnTo>
                  <a:pt x="0" y="0"/>
                </a:lnTo>
                <a:close/>
              </a:path>
            </a:pathLst>
          </a:custGeom>
          <a:noFill/>
          <a:ln w="15480">
            <a:solidFill>
              <a:srgbClr val="000000"/>
            </a:solidFill>
            <a:round/>
          </a:ln>
        </p:spPr>
        <p:style>
          <a:lnRef idx="0"/>
          <a:fillRef idx="0"/>
          <a:effectRef idx="0"/>
          <a:fontRef idx="minor"/>
        </p:style>
      </p:sp>
      <p:sp>
        <p:nvSpPr>
          <p:cNvPr id="1197" name="CustomShape 48"/>
          <p:cNvSpPr/>
          <p:nvPr/>
        </p:nvSpPr>
        <p:spPr>
          <a:xfrm>
            <a:off x="4435920" y="4310280"/>
            <a:ext cx="360" cy="2082240"/>
          </a:xfrm>
          <a:custGeom>
            <a:avLst/>
            <a:gdLst/>
            <a:ahLst/>
            <a:rect l="l" t="t" r="r" b="b"/>
            <a:pathLst>
              <a:path w="0" h="2962275">
                <a:moveTo>
                  <a:pt x="0" y="2961746"/>
                </a:moveTo>
                <a:lnTo>
                  <a:pt x="0" y="0"/>
                </a:lnTo>
              </a:path>
            </a:pathLst>
          </a:custGeom>
          <a:noFill/>
          <a:ln w="20520">
            <a:solidFill>
              <a:srgbClr val="000000"/>
            </a:solidFill>
            <a:round/>
          </a:ln>
        </p:spPr>
        <p:style>
          <a:lnRef idx="0"/>
          <a:fillRef idx="0"/>
          <a:effectRef idx="0"/>
          <a:fontRef idx="minor"/>
        </p:style>
      </p:sp>
      <p:sp>
        <p:nvSpPr>
          <p:cNvPr id="1198" name="CustomShape 49"/>
          <p:cNvSpPr/>
          <p:nvPr/>
        </p:nvSpPr>
        <p:spPr>
          <a:xfrm>
            <a:off x="4412520" y="6370920"/>
            <a:ext cx="3088080" cy="360"/>
          </a:xfrm>
          <a:custGeom>
            <a:avLst/>
            <a:gdLst/>
            <a:ahLst/>
            <a:rect l="l" t="t" r="r" b="b"/>
            <a:pathLst>
              <a:path w="4392930" h="0">
                <a:moveTo>
                  <a:pt x="0" y="0"/>
                </a:moveTo>
                <a:lnTo>
                  <a:pt x="4392348" y="0"/>
                </a:lnTo>
              </a:path>
            </a:pathLst>
          </a:custGeom>
          <a:noFill/>
          <a:ln w="16200">
            <a:solidFill>
              <a:srgbClr val="000000"/>
            </a:solidFill>
            <a:round/>
          </a:ln>
        </p:spPr>
        <p:style>
          <a:lnRef idx="0"/>
          <a:fillRef idx="0"/>
          <a:effectRef idx="0"/>
          <a:fontRef idx="minor"/>
        </p:style>
      </p:sp>
      <p:sp>
        <p:nvSpPr>
          <p:cNvPr id="1199" name="CustomShape 50"/>
          <p:cNvSpPr/>
          <p:nvPr/>
        </p:nvSpPr>
        <p:spPr>
          <a:xfrm>
            <a:off x="4412520" y="6026040"/>
            <a:ext cx="21240" cy="360"/>
          </a:xfrm>
          <a:custGeom>
            <a:avLst/>
            <a:gdLst/>
            <a:ahLst/>
            <a:rect l="l" t="t" r="r" b="b"/>
            <a:pathLst>
              <a:path w="31114" h="0">
                <a:moveTo>
                  <a:pt x="0" y="0"/>
                </a:moveTo>
                <a:lnTo>
                  <a:pt x="30673" y="0"/>
                </a:lnTo>
              </a:path>
            </a:pathLst>
          </a:custGeom>
          <a:noFill/>
          <a:ln w="15480">
            <a:solidFill>
              <a:srgbClr val="000000"/>
            </a:solidFill>
            <a:round/>
          </a:ln>
        </p:spPr>
        <p:style>
          <a:lnRef idx="0"/>
          <a:fillRef idx="0"/>
          <a:effectRef idx="0"/>
          <a:fontRef idx="minor"/>
        </p:style>
      </p:sp>
      <p:sp>
        <p:nvSpPr>
          <p:cNvPr id="1200" name="CustomShape 51"/>
          <p:cNvSpPr/>
          <p:nvPr/>
        </p:nvSpPr>
        <p:spPr>
          <a:xfrm>
            <a:off x="4412520" y="5680800"/>
            <a:ext cx="21240" cy="360"/>
          </a:xfrm>
          <a:custGeom>
            <a:avLst/>
            <a:gdLst/>
            <a:ahLst/>
            <a:rect l="l" t="t" r="r" b="b"/>
            <a:pathLst>
              <a:path w="31114" h="0">
                <a:moveTo>
                  <a:pt x="0" y="0"/>
                </a:moveTo>
                <a:lnTo>
                  <a:pt x="30673" y="0"/>
                </a:lnTo>
              </a:path>
            </a:pathLst>
          </a:custGeom>
          <a:noFill/>
          <a:ln w="15480">
            <a:solidFill>
              <a:srgbClr val="000000"/>
            </a:solidFill>
            <a:round/>
          </a:ln>
        </p:spPr>
        <p:style>
          <a:lnRef idx="0"/>
          <a:fillRef idx="0"/>
          <a:effectRef idx="0"/>
          <a:fontRef idx="minor"/>
        </p:style>
      </p:sp>
      <p:sp>
        <p:nvSpPr>
          <p:cNvPr id="1201" name="CustomShape 52"/>
          <p:cNvSpPr/>
          <p:nvPr/>
        </p:nvSpPr>
        <p:spPr>
          <a:xfrm>
            <a:off x="4412520" y="5346360"/>
            <a:ext cx="21240" cy="360"/>
          </a:xfrm>
          <a:custGeom>
            <a:avLst/>
            <a:gdLst/>
            <a:ahLst/>
            <a:rect l="l" t="t" r="r" b="b"/>
            <a:pathLst>
              <a:path w="31114" h="0">
                <a:moveTo>
                  <a:pt x="0" y="0"/>
                </a:moveTo>
                <a:lnTo>
                  <a:pt x="30673" y="0"/>
                </a:lnTo>
              </a:path>
            </a:pathLst>
          </a:custGeom>
          <a:noFill/>
          <a:ln w="15480">
            <a:solidFill>
              <a:srgbClr val="000000"/>
            </a:solidFill>
            <a:round/>
          </a:ln>
        </p:spPr>
        <p:style>
          <a:lnRef idx="0"/>
          <a:fillRef idx="0"/>
          <a:effectRef idx="0"/>
          <a:fontRef idx="minor"/>
        </p:style>
      </p:sp>
      <p:sp>
        <p:nvSpPr>
          <p:cNvPr id="1202" name="CustomShape 53"/>
          <p:cNvSpPr/>
          <p:nvPr/>
        </p:nvSpPr>
        <p:spPr>
          <a:xfrm>
            <a:off x="4412520" y="5001120"/>
            <a:ext cx="21240" cy="360"/>
          </a:xfrm>
          <a:custGeom>
            <a:avLst/>
            <a:gdLst/>
            <a:ahLst/>
            <a:rect l="l" t="t" r="r" b="b"/>
            <a:pathLst>
              <a:path w="31114" h="0">
                <a:moveTo>
                  <a:pt x="0" y="0"/>
                </a:moveTo>
                <a:lnTo>
                  <a:pt x="30673" y="0"/>
                </a:lnTo>
              </a:path>
            </a:pathLst>
          </a:custGeom>
          <a:noFill/>
          <a:ln w="15480">
            <a:solidFill>
              <a:srgbClr val="000000"/>
            </a:solidFill>
            <a:round/>
          </a:ln>
        </p:spPr>
        <p:style>
          <a:lnRef idx="0"/>
          <a:fillRef idx="0"/>
          <a:effectRef idx="0"/>
          <a:fontRef idx="minor"/>
        </p:style>
      </p:sp>
      <p:sp>
        <p:nvSpPr>
          <p:cNvPr id="1203" name="CustomShape 54"/>
          <p:cNvSpPr/>
          <p:nvPr/>
        </p:nvSpPr>
        <p:spPr>
          <a:xfrm>
            <a:off x="4412520" y="4655880"/>
            <a:ext cx="21240" cy="360"/>
          </a:xfrm>
          <a:custGeom>
            <a:avLst/>
            <a:gdLst/>
            <a:ahLst/>
            <a:rect l="l" t="t" r="r" b="b"/>
            <a:pathLst>
              <a:path w="31114" h="0">
                <a:moveTo>
                  <a:pt x="0" y="0"/>
                </a:moveTo>
                <a:lnTo>
                  <a:pt x="30673" y="0"/>
                </a:lnTo>
              </a:path>
            </a:pathLst>
          </a:custGeom>
          <a:noFill/>
          <a:ln w="15480">
            <a:solidFill>
              <a:srgbClr val="000000"/>
            </a:solidFill>
            <a:round/>
          </a:ln>
        </p:spPr>
        <p:style>
          <a:lnRef idx="0"/>
          <a:fillRef idx="0"/>
          <a:effectRef idx="0"/>
          <a:fontRef idx="minor"/>
        </p:style>
      </p:sp>
      <p:sp>
        <p:nvSpPr>
          <p:cNvPr id="1204" name="CustomShape 55"/>
          <p:cNvSpPr/>
          <p:nvPr/>
        </p:nvSpPr>
        <p:spPr>
          <a:xfrm>
            <a:off x="4412520" y="4310280"/>
            <a:ext cx="21240" cy="360"/>
          </a:xfrm>
          <a:custGeom>
            <a:avLst/>
            <a:gdLst/>
            <a:ahLst/>
            <a:rect l="l" t="t" r="r" b="b"/>
            <a:pathLst>
              <a:path w="31114" h="0">
                <a:moveTo>
                  <a:pt x="0" y="0"/>
                </a:moveTo>
                <a:lnTo>
                  <a:pt x="30673" y="0"/>
                </a:lnTo>
              </a:path>
            </a:pathLst>
          </a:custGeom>
          <a:noFill/>
          <a:ln w="15480">
            <a:solidFill>
              <a:srgbClr val="000000"/>
            </a:solidFill>
            <a:round/>
          </a:ln>
        </p:spPr>
        <p:style>
          <a:lnRef idx="0"/>
          <a:fillRef idx="0"/>
          <a:effectRef idx="0"/>
          <a:fontRef idx="minor"/>
        </p:style>
      </p:sp>
      <p:sp>
        <p:nvSpPr>
          <p:cNvPr id="1205" name="CustomShape 56"/>
          <p:cNvSpPr/>
          <p:nvPr/>
        </p:nvSpPr>
        <p:spPr>
          <a:xfrm>
            <a:off x="469296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06" name="CustomShape 57"/>
          <p:cNvSpPr/>
          <p:nvPr/>
        </p:nvSpPr>
        <p:spPr>
          <a:xfrm>
            <a:off x="495180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07" name="CustomShape 58"/>
          <p:cNvSpPr/>
          <p:nvPr/>
        </p:nvSpPr>
        <p:spPr>
          <a:xfrm>
            <a:off x="519984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08" name="CustomShape 59"/>
          <p:cNvSpPr/>
          <p:nvPr/>
        </p:nvSpPr>
        <p:spPr>
          <a:xfrm>
            <a:off x="545832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09" name="CustomShape 60"/>
          <p:cNvSpPr/>
          <p:nvPr/>
        </p:nvSpPr>
        <p:spPr>
          <a:xfrm>
            <a:off x="571716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10" name="CustomShape 61"/>
          <p:cNvSpPr/>
          <p:nvPr/>
        </p:nvSpPr>
        <p:spPr>
          <a:xfrm>
            <a:off x="596520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11" name="CustomShape 62"/>
          <p:cNvSpPr/>
          <p:nvPr/>
        </p:nvSpPr>
        <p:spPr>
          <a:xfrm>
            <a:off x="622404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12" name="CustomShape 63"/>
          <p:cNvSpPr/>
          <p:nvPr/>
        </p:nvSpPr>
        <p:spPr>
          <a:xfrm>
            <a:off x="648288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13" name="CustomShape 64"/>
          <p:cNvSpPr/>
          <p:nvPr/>
        </p:nvSpPr>
        <p:spPr>
          <a:xfrm>
            <a:off x="673092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14" name="CustomShape 65"/>
          <p:cNvSpPr/>
          <p:nvPr/>
        </p:nvSpPr>
        <p:spPr>
          <a:xfrm>
            <a:off x="698976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15" name="CustomShape 66"/>
          <p:cNvSpPr/>
          <p:nvPr/>
        </p:nvSpPr>
        <p:spPr>
          <a:xfrm>
            <a:off x="724860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16" name="CustomShape 67"/>
          <p:cNvSpPr/>
          <p:nvPr/>
        </p:nvSpPr>
        <p:spPr>
          <a:xfrm>
            <a:off x="7496640" y="6371280"/>
            <a:ext cx="360" cy="21240"/>
          </a:xfrm>
          <a:custGeom>
            <a:avLst/>
            <a:gdLst/>
            <a:ahLst/>
            <a:rect l="l" t="t" r="r" b="b"/>
            <a:pathLst>
              <a:path w="0" h="31115">
                <a:moveTo>
                  <a:pt x="0" y="0"/>
                </a:moveTo>
                <a:lnTo>
                  <a:pt x="0" y="30691"/>
                </a:lnTo>
              </a:path>
            </a:pathLst>
          </a:custGeom>
          <a:noFill/>
          <a:ln w="15480">
            <a:solidFill>
              <a:srgbClr val="000000"/>
            </a:solidFill>
            <a:round/>
          </a:ln>
        </p:spPr>
        <p:style>
          <a:lnRef idx="0"/>
          <a:fillRef idx="0"/>
          <a:effectRef idx="0"/>
          <a:fontRef idx="minor"/>
        </p:style>
      </p:sp>
      <p:sp>
        <p:nvSpPr>
          <p:cNvPr id="1217" name="CustomShape 68"/>
          <p:cNvSpPr/>
          <p:nvPr/>
        </p:nvSpPr>
        <p:spPr>
          <a:xfrm>
            <a:off x="4434120" y="4666680"/>
            <a:ext cx="3072960" cy="1693800"/>
          </a:xfrm>
          <a:custGeom>
            <a:avLst/>
            <a:gdLst/>
            <a:ahLst/>
            <a:rect l="l" t="t" r="r" b="b"/>
            <a:pathLst>
              <a:path w="4371340" h="2409825">
                <a:moveTo>
                  <a:pt x="0" y="2393950"/>
                </a:moveTo>
                <a:lnTo>
                  <a:pt x="15337" y="2393950"/>
                </a:lnTo>
                <a:lnTo>
                  <a:pt x="30673" y="2393950"/>
                </a:lnTo>
                <a:lnTo>
                  <a:pt x="46010" y="2409295"/>
                </a:lnTo>
                <a:lnTo>
                  <a:pt x="46010" y="2393950"/>
                </a:lnTo>
                <a:lnTo>
                  <a:pt x="61346" y="2393950"/>
                </a:lnTo>
                <a:lnTo>
                  <a:pt x="61346" y="2409295"/>
                </a:lnTo>
                <a:lnTo>
                  <a:pt x="61346" y="2393950"/>
                </a:lnTo>
                <a:lnTo>
                  <a:pt x="153366" y="2393950"/>
                </a:lnTo>
                <a:lnTo>
                  <a:pt x="168702" y="2409295"/>
                </a:lnTo>
                <a:lnTo>
                  <a:pt x="168702" y="2393950"/>
                </a:lnTo>
                <a:lnTo>
                  <a:pt x="184039" y="2409295"/>
                </a:lnTo>
                <a:lnTo>
                  <a:pt x="184039" y="2393950"/>
                </a:lnTo>
                <a:lnTo>
                  <a:pt x="199375" y="2393950"/>
                </a:lnTo>
                <a:lnTo>
                  <a:pt x="214712" y="2393950"/>
                </a:lnTo>
                <a:lnTo>
                  <a:pt x="214712" y="2378604"/>
                </a:lnTo>
                <a:lnTo>
                  <a:pt x="230048" y="2393950"/>
                </a:lnTo>
                <a:lnTo>
                  <a:pt x="245385" y="2393950"/>
                </a:lnTo>
                <a:lnTo>
                  <a:pt x="260721" y="2393950"/>
                </a:lnTo>
                <a:lnTo>
                  <a:pt x="276058" y="2378604"/>
                </a:lnTo>
                <a:lnTo>
                  <a:pt x="276058" y="2393950"/>
                </a:lnTo>
                <a:lnTo>
                  <a:pt x="291395" y="2378604"/>
                </a:lnTo>
                <a:lnTo>
                  <a:pt x="306731" y="2378604"/>
                </a:lnTo>
                <a:lnTo>
                  <a:pt x="322068" y="2347912"/>
                </a:lnTo>
                <a:lnTo>
                  <a:pt x="322068" y="2332566"/>
                </a:lnTo>
                <a:lnTo>
                  <a:pt x="337404" y="2317220"/>
                </a:lnTo>
                <a:lnTo>
                  <a:pt x="337404" y="2301875"/>
                </a:lnTo>
                <a:lnTo>
                  <a:pt x="352741" y="2301875"/>
                </a:lnTo>
                <a:lnTo>
                  <a:pt x="352741" y="2286529"/>
                </a:lnTo>
                <a:lnTo>
                  <a:pt x="368077" y="2286529"/>
                </a:lnTo>
                <a:lnTo>
                  <a:pt x="370848" y="2299307"/>
                </a:lnTo>
                <a:lnTo>
                  <a:pt x="373005" y="2314539"/>
                </a:lnTo>
                <a:lnTo>
                  <a:pt x="374751" y="2328411"/>
                </a:lnTo>
                <a:lnTo>
                  <a:pt x="376284" y="2337111"/>
                </a:lnTo>
                <a:lnTo>
                  <a:pt x="383414" y="2332566"/>
                </a:lnTo>
                <a:lnTo>
                  <a:pt x="398751" y="2332566"/>
                </a:lnTo>
                <a:lnTo>
                  <a:pt x="414087" y="2347912"/>
                </a:lnTo>
                <a:lnTo>
                  <a:pt x="414087" y="2332566"/>
                </a:lnTo>
                <a:lnTo>
                  <a:pt x="429424" y="2317220"/>
                </a:lnTo>
                <a:lnTo>
                  <a:pt x="444760" y="2286529"/>
                </a:lnTo>
                <a:lnTo>
                  <a:pt x="460097" y="2271183"/>
                </a:lnTo>
                <a:lnTo>
                  <a:pt x="475433" y="2255837"/>
                </a:lnTo>
                <a:lnTo>
                  <a:pt x="490770" y="2271183"/>
                </a:lnTo>
                <a:lnTo>
                  <a:pt x="490770" y="2255837"/>
                </a:lnTo>
                <a:lnTo>
                  <a:pt x="506106" y="2286529"/>
                </a:lnTo>
                <a:lnTo>
                  <a:pt x="506106" y="2301875"/>
                </a:lnTo>
                <a:lnTo>
                  <a:pt x="521443" y="2301875"/>
                </a:lnTo>
                <a:lnTo>
                  <a:pt x="521443" y="2317220"/>
                </a:lnTo>
                <a:lnTo>
                  <a:pt x="536779" y="2332566"/>
                </a:lnTo>
                <a:lnTo>
                  <a:pt x="536779" y="2317220"/>
                </a:lnTo>
                <a:lnTo>
                  <a:pt x="552116" y="2317220"/>
                </a:lnTo>
                <a:lnTo>
                  <a:pt x="552116" y="2286529"/>
                </a:lnTo>
                <a:lnTo>
                  <a:pt x="553461" y="2276981"/>
                </a:lnTo>
                <a:lnTo>
                  <a:pt x="554821" y="2263586"/>
                </a:lnTo>
                <a:lnTo>
                  <a:pt x="556189" y="2248887"/>
                </a:lnTo>
                <a:lnTo>
                  <a:pt x="557564" y="2235431"/>
                </a:lnTo>
                <a:lnTo>
                  <a:pt x="560039" y="2221662"/>
                </a:lnTo>
                <a:lnTo>
                  <a:pt x="562491" y="2211246"/>
                </a:lnTo>
                <a:lnTo>
                  <a:pt x="563885" y="2198924"/>
                </a:lnTo>
                <a:lnTo>
                  <a:pt x="567231" y="2160155"/>
                </a:lnTo>
                <a:lnTo>
                  <a:pt x="569824" y="2122225"/>
                </a:lnTo>
                <a:lnTo>
                  <a:pt x="570753" y="2109309"/>
                </a:lnTo>
                <a:lnTo>
                  <a:pt x="571646" y="2097658"/>
                </a:lnTo>
                <a:lnTo>
                  <a:pt x="572508" y="2086642"/>
                </a:lnTo>
                <a:lnTo>
                  <a:pt x="573345" y="2075631"/>
                </a:lnTo>
                <a:lnTo>
                  <a:pt x="575757" y="2036333"/>
                </a:lnTo>
                <a:lnTo>
                  <a:pt x="577672" y="1986521"/>
                </a:lnTo>
                <a:lnTo>
                  <a:pt x="578997" y="1945467"/>
                </a:lnTo>
                <a:lnTo>
                  <a:pt x="579841" y="1918033"/>
                </a:lnTo>
                <a:lnTo>
                  <a:pt x="580255" y="1904636"/>
                </a:lnTo>
                <a:lnTo>
                  <a:pt x="581870" y="1855819"/>
                </a:lnTo>
                <a:lnTo>
                  <a:pt x="583605" y="1815887"/>
                </a:lnTo>
                <a:lnTo>
                  <a:pt x="586230" y="1769161"/>
                </a:lnTo>
                <a:lnTo>
                  <a:pt x="586880" y="1757631"/>
                </a:lnTo>
                <a:lnTo>
                  <a:pt x="589198" y="1707957"/>
                </a:lnTo>
                <a:lnTo>
                  <a:pt x="591163" y="1658519"/>
                </a:lnTo>
                <a:lnTo>
                  <a:pt x="592587" y="1620046"/>
                </a:lnTo>
                <a:lnTo>
                  <a:pt x="593990" y="1580393"/>
                </a:lnTo>
                <a:lnTo>
                  <a:pt x="595655" y="1529595"/>
                </a:lnTo>
                <a:lnTo>
                  <a:pt x="596852" y="1489323"/>
                </a:lnTo>
                <a:lnTo>
                  <a:pt x="597251" y="1475677"/>
                </a:lnTo>
                <a:lnTo>
                  <a:pt x="597650" y="1462077"/>
                </a:lnTo>
                <a:lnTo>
                  <a:pt x="598845" y="1422477"/>
                </a:lnTo>
                <a:lnTo>
                  <a:pt x="600438" y="1375962"/>
                </a:lnTo>
                <a:lnTo>
                  <a:pt x="602460" y="1330652"/>
                </a:lnTo>
                <a:lnTo>
                  <a:pt x="605103" y="1283559"/>
                </a:lnTo>
                <a:lnTo>
                  <a:pt x="605758" y="1272588"/>
                </a:lnTo>
                <a:lnTo>
                  <a:pt x="606413" y="1261466"/>
                </a:lnTo>
                <a:lnTo>
                  <a:pt x="608879" y="1220155"/>
                </a:lnTo>
                <a:lnTo>
                  <a:pt x="612033" y="1171705"/>
                </a:lnTo>
                <a:lnTo>
                  <a:pt x="613126" y="1154916"/>
                </a:lnTo>
                <a:lnTo>
                  <a:pt x="614155" y="1137909"/>
                </a:lnTo>
                <a:lnTo>
                  <a:pt x="615131" y="1121644"/>
                </a:lnTo>
                <a:lnTo>
                  <a:pt x="616064" y="1107084"/>
                </a:lnTo>
                <a:lnTo>
                  <a:pt x="616965" y="1095189"/>
                </a:lnTo>
                <a:lnTo>
                  <a:pt x="617845" y="1086921"/>
                </a:lnTo>
                <a:lnTo>
                  <a:pt x="619276" y="1088573"/>
                </a:lnTo>
                <a:lnTo>
                  <a:pt x="620577" y="1097993"/>
                </a:lnTo>
                <a:lnTo>
                  <a:pt x="621777" y="1111920"/>
                </a:lnTo>
                <a:lnTo>
                  <a:pt x="622903" y="1127091"/>
                </a:lnTo>
                <a:lnTo>
                  <a:pt x="623982" y="1140244"/>
                </a:lnTo>
                <a:lnTo>
                  <a:pt x="631430" y="1180806"/>
                </a:lnTo>
                <a:lnTo>
                  <a:pt x="633514" y="1220388"/>
                </a:lnTo>
                <a:lnTo>
                  <a:pt x="635228" y="1263337"/>
                </a:lnTo>
                <a:lnTo>
                  <a:pt x="635748" y="1277305"/>
                </a:lnTo>
                <a:lnTo>
                  <a:pt x="636253" y="1290707"/>
                </a:lnTo>
                <a:lnTo>
                  <a:pt x="637883" y="1330005"/>
                </a:lnTo>
                <a:lnTo>
                  <a:pt x="640095" y="1380356"/>
                </a:lnTo>
                <a:lnTo>
                  <a:pt x="640640" y="1392679"/>
                </a:lnTo>
                <a:lnTo>
                  <a:pt x="642802" y="1442814"/>
                </a:lnTo>
                <a:lnTo>
                  <a:pt x="643326" y="1455377"/>
                </a:lnTo>
                <a:lnTo>
                  <a:pt x="643846" y="1467738"/>
                </a:lnTo>
                <a:lnTo>
                  <a:pt x="645883" y="1516467"/>
                </a:lnTo>
                <a:lnTo>
                  <a:pt x="647878" y="1567230"/>
                </a:lnTo>
                <a:lnTo>
                  <a:pt x="649269" y="1606608"/>
                </a:lnTo>
                <a:lnTo>
                  <a:pt x="650848" y="1657844"/>
                </a:lnTo>
                <a:lnTo>
                  <a:pt x="652011" y="1698089"/>
                </a:lnTo>
                <a:lnTo>
                  <a:pt x="652395" y="1711480"/>
                </a:lnTo>
                <a:lnTo>
                  <a:pt x="653542" y="1750609"/>
                </a:lnTo>
                <a:lnTo>
                  <a:pt x="655260" y="1802949"/>
                </a:lnTo>
                <a:lnTo>
                  <a:pt x="656919" y="1846875"/>
                </a:lnTo>
                <a:lnTo>
                  <a:pt x="658997" y="1896526"/>
                </a:lnTo>
                <a:lnTo>
                  <a:pt x="660993" y="1939554"/>
                </a:lnTo>
                <a:lnTo>
                  <a:pt x="663214" y="1981928"/>
                </a:lnTo>
                <a:lnTo>
                  <a:pt x="666093" y="2030042"/>
                </a:lnTo>
                <a:lnTo>
                  <a:pt x="666807" y="2041554"/>
                </a:lnTo>
                <a:lnTo>
                  <a:pt x="667716" y="2056547"/>
                </a:lnTo>
                <a:lnTo>
                  <a:pt x="670272" y="2098893"/>
                </a:lnTo>
                <a:lnTo>
                  <a:pt x="674794" y="2150857"/>
                </a:lnTo>
                <a:lnTo>
                  <a:pt x="678803" y="2171812"/>
                </a:lnTo>
                <a:lnTo>
                  <a:pt x="681367" y="2186682"/>
                </a:lnTo>
                <a:lnTo>
                  <a:pt x="683689" y="2199522"/>
                </a:lnTo>
                <a:lnTo>
                  <a:pt x="690145" y="2209800"/>
                </a:lnTo>
                <a:lnTo>
                  <a:pt x="693252" y="2199515"/>
                </a:lnTo>
                <a:lnTo>
                  <a:pt x="695735" y="2185040"/>
                </a:lnTo>
                <a:lnTo>
                  <a:pt x="705481" y="2148416"/>
                </a:lnTo>
                <a:lnTo>
                  <a:pt x="705481" y="2133070"/>
                </a:lnTo>
                <a:lnTo>
                  <a:pt x="708348" y="2120106"/>
                </a:lnTo>
                <a:lnTo>
                  <a:pt x="710589" y="2106026"/>
                </a:lnTo>
                <a:lnTo>
                  <a:pt x="712338" y="2091874"/>
                </a:lnTo>
                <a:lnTo>
                  <a:pt x="713728" y="2078692"/>
                </a:lnTo>
                <a:lnTo>
                  <a:pt x="714893" y="2067523"/>
                </a:lnTo>
                <a:lnTo>
                  <a:pt x="720818" y="2040995"/>
                </a:lnTo>
                <a:lnTo>
                  <a:pt x="727185" y="2003419"/>
                </a:lnTo>
                <a:lnTo>
                  <a:pt x="731172" y="1972695"/>
                </a:lnTo>
                <a:lnTo>
                  <a:pt x="732948" y="1962065"/>
                </a:lnTo>
                <a:lnTo>
                  <a:pt x="736154" y="1979612"/>
                </a:lnTo>
                <a:lnTo>
                  <a:pt x="751491" y="1994958"/>
                </a:lnTo>
                <a:lnTo>
                  <a:pt x="751491" y="2010304"/>
                </a:lnTo>
                <a:lnTo>
                  <a:pt x="758996" y="2060712"/>
                </a:lnTo>
                <a:lnTo>
                  <a:pt x="761801" y="2086751"/>
                </a:lnTo>
                <a:lnTo>
                  <a:pt x="763095" y="2098671"/>
                </a:lnTo>
                <a:lnTo>
                  <a:pt x="768182" y="2139460"/>
                </a:lnTo>
                <a:lnTo>
                  <a:pt x="774846" y="2188729"/>
                </a:lnTo>
                <a:lnTo>
                  <a:pt x="776995" y="2204957"/>
                </a:lnTo>
                <a:lnTo>
                  <a:pt x="778805" y="2219119"/>
                </a:lnTo>
                <a:lnTo>
                  <a:pt x="780379" y="2231053"/>
                </a:lnTo>
                <a:lnTo>
                  <a:pt x="781819" y="2240593"/>
                </a:lnTo>
                <a:lnTo>
                  <a:pt x="782164" y="2255837"/>
                </a:lnTo>
                <a:lnTo>
                  <a:pt x="788189" y="2270098"/>
                </a:lnTo>
                <a:lnTo>
                  <a:pt x="791756" y="2282717"/>
                </a:lnTo>
                <a:lnTo>
                  <a:pt x="793972" y="2292996"/>
                </a:lnTo>
                <a:lnTo>
                  <a:pt x="797501" y="2317220"/>
                </a:lnTo>
                <a:lnTo>
                  <a:pt x="812837" y="2332566"/>
                </a:lnTo>
                <a:lnTo>
                  <a:pt x="812837" y="2347912"/>
                </a:lnTo>
                <a:lnTo>
                  <a:pt x="828174" y="2347912"/>
                </a:lnTo>
                <a:lnTo>
                  <a:pt x="843510" y="2347912"/>
                </a:lnTo>
                <a:lnTo>
                  <a:pt x="858847" y="2332566"/>
                </a:lnTo>
                <a:lnTo>
                  <a:pt x="858847" y="2347912"/>
                </a:lnTo>
                <a:lnTo>
                  <a:pt x="874183" y="2332566"/>
                </a:lnTo>
                <a:lnTo>
                  <a:pt x="874183" y="2317220"/>
                </a:lnTo>
                <a:lnTo>
                  <a:pt x="874183" y="2332566"/>
                </a:lnTo>
                <a:lnTo>
                  <a:pt x="879611" y="2320174"/>
                </a:lnTo>
                <a:lnTo>
                  <a:pt x="882905" y="2305571"/>
                </a:lnTo>
                <a:lnTo>
                  <a:pt x="885086" y="2295379"/>
                </a:lnTo>
                <a:lnTo>
                  <a:pt x="889520" y="2301875"/>
                </a:lnTo>
                <a:lnTo>
                  <a:pt x="904857" y="2271183"/>
                </a:lnTo>
                <a:lnTo>
                  <a:pt x="920193" y="2271183"/>
                </a:lnTo>
                <a:lnTo>
                  <a:pt x="935530" y="2286529"/>
                </a:lnTo>
                <a:lnTo>
                  <a:pt x="935530" y="2301875"/>
                </a:lnTo>
                <a:lnTo>
                  <a:pt x="950866" y="2301875"/>
                </a:lnTo>
                <a:lnTo>
                  <a:pt x="950866" y="2286529"/>
                </a:lnTo>
                <a:lnTo>
                  <a:pt x="950866" y="2301875"/>
                </a:lnTo>
                <a:lnTo>
                  <a:pt x="966203" y="2332566"/>
                </a:lnTo>
                <a:lnTo>
                  <a:pt x="966203" y="2347912"/>
                </a:lnTo>
                <a:lnTo>
                  <a:pt x="981539" y="2347912"/>
                </a:lnTo>
                <a:lnTo>
                  <a:pt x="981539" y="2363258"/>
                </a:lnTo>
                <a:lnTo>
                  <a:pt x="996876" y="2347912"/>
                </a:lnTo>
                <a:lnTo>
                  <a:pt x="1012212" y="2347912"/>
                </a:lnTo>
                <a:lnTo>
                  <a:pt x="1027549" y="2347912"/>
                </a:lnTo>
                <a:lnTo>
                  <a:pt x="1042885" y="2347912"/>
                </a:lnTo>
                <a:lnTo>
                  <a:pt x="1042885" y="2332566"/>
                </a:lnTo>
                <a:lnTo>
                  <a:pt x="1058222" y="2332566"/>
                </a:lnTo>
                <a:lnTo>
                  <a:pt x="1058222" y="2347912"/>
                </a:lnTo>
                <a:lnTo>
                  <a:pt x="1073559" y="2332566"/>
                </a:lnTo>
                <a:lnTo>
                  <a:pt x="1088895" y="2332566"/>
                </a:lnTo>
                <a:lnTo>
                  <a:pt x="1088895" y="2347912"/>
                </a:lnTo>
                <a:lnTo>
                  <a:pt x="1104232" y="2332566"/>
                </a:lnTo>
                <a:lnTo>
                  <a:pt x="1104232" y="2347912"/>
                </a:lnTo>
                <a:lnTo>
                  <a:pt x="1119568" y="2363258"/>
                </a:lnTo>
                <a:lnTo>
                  <a:pt x="1134905" y="2363258"/>
                </a:lnTo>
                <a:lnTo>
                  <a:pt x="1150241" y="2378604"/>
                </a:lnTo>
                <a:lnTo>
                  <a:pt x="1165578" y="2378604"/>
                </a:lnTo>
                <a:lnTo>
                  <a:pt x="1180914" y="2378604"/>
                </a:lnTo>
                <a:lnTo>
                  <a:pt x="1196251" y="2378604"/>
                </a:lnTo>
                <a:lnTo>
                  <a:pt x="1211588" y="2378604"/>
                </a:lnTo>
                <a:lnTo>
                  <a:pt x="1211588" y="2363258"/>
                </a:lnTo>
                <a:lnTo>
                  <a:pt x="1226924" y="2363258"/>
                </a:lnTo>
                <a:lnTo>
                  <a:pt x="1242261" y="2363258"/>
                </a:lnTo>
                <a:lnTo>
                  <a:pt x="1242261" y="2378604"/>
                </a:lnTo>
                <a:lnTo>
                  <a:pt x="1257597" y="2347912"/>
                </a:lnTo>
                <a:lnTo>
                  <a:pt x="1257597" y="2363258"/>
                </a:lnTo>
                <a:lnTo>
                  <a:pt x="1272934" y="2363258"/>
                </a:lnTo>
                <a:lnTo>
                  <a:pt x="1272934" y="2378604"/>
                </a:lnTo>
                <a:lnTo>
                  <a:pt x="1288270" y="2378604"/>
                </a:lnTo>
                <a:lnTo>
                  <a:pt x="1303607" y="2378604"/>
                </a:lnTo>
                <a:lnTo>
                  <a:pt x="1303607" y="2393950"/>
                </a:lnTo>
                <a:lnTo>
                  <a:pt x="1318943" y="2378604"/>
                </a:lnTo>
                <a:lnTo>
                  <a:pt x="1334280" y="2378604"/>
                </a:lnTo>
                <a:lnTo>
                  <a:pt x="1334280" y="2393950"/>
                </a:lnTo>
                <a:lnTo>
                  <a:pt x="1349616" y="2393950"/>
                </a:lnTo>
                <a:lnTo>
                  <a:pt x="1364953" y="2378604"/>
                </a:lnTo>
                <a:lnTo>
                  <a:pt x="1380290" y="2378604"/>
                </a:lnTo>
                <a:lnTo>
                  <a:pt x="1380290" y="2363258"/>
                </a:lnTo>
                <a:lnTo>
                  <a:pt x="1395626" y="2363258"/>
                </a:lnTo>
                <a:lnTo>
                  <a:pt x="1395626" y="2332566"/>
                </a:lnTo>
                <a:lnTo>
                  <a:pt x="1410963" y="2332566"/>
                </a:lnTo>
                <a:lnTo>
                  <a:pt x="1410963" y="2317220"/>
                </a:lnTo>
                <a:lnTo>
                  <a:pt x="1426299" y="2317220"/>
                </a:lnTo>
                <a:lnTo>
                  <a:pt x="1426299" y="2332566"/>
                </a:lnTo>
                <a:lnTo>
                  <a:pt x="1441636" y="2317220"/>
                </a:lnTo>
                <a:lnTo>
                  <a:pt x="1441636" y="2332566"/>
                </a:lnTo>
                <a:lnTo>
                  <a:pt x="1441636" y="2347912"/>
                </a:lnTo>
                <a:lnTo>
                  <a:pt x="1456972" y="2363258"/>
                </a:lnTo>
                <a:lnTo>
                  <a:pt x="1456972" y="2347912"/>
                </a:lnTo>
                <a:lnTo>
                  <a:pt x="1472309" y="2363258"/>
                </a:lnTo>
                <a:lnTo>
                  <a:pt x="1472309" y="2378604"/>
                </a:lnTo>
                <a:lnTo>
                  <a:pt x="1487645" y="2378604"/>
                </a:lnTo>
                <a:lnTo>
                  <a:pt x="1502982" y="2378604"/>
                </a:lnTo>
                <a:lnTo>
                  <a:pt x="1518319" y="2363258"/>
                </a:lnTo>
                <a:lnTo>
                  <a:pt x="1518319" y="2332566"/>
                </a:lnTo>
                <a:lnTo>
                  <a:pt x="1533655" y="2301875"/>
                </a:lnTo>
                <a:lnTo>
                  <a:pt x="1531249" y="2293877"/>
                </a:lnTo>
                <a:lnTo>
                  <a:pt x="1531991" y="2281517"/>
                </a:lnTo>
                <a:lnTo>
                  <a:pt x="1533387" y="2268059"/>
                </a:lnTo>
                <a:lnTo>
                  <a:pt x="1534632" y="2255111"/>
                </a:lnTo>
                <a:lnTo>
                  <a:pt x="1538578" y="2205514"/>
                </a:lnTo>
                <a:lnTo>
                  <a:pt x="1541663" y="2157350"/>
                </a:lnTo>
                <a:lnTo>
                  <a:pt x="1543830" y="2119174"/>
                </a:lnTo>
                <a:lnTo>
                  <a:pt x="1545897" y="2079496"/>
                </a:lnTo>
                <a:lnTo>
                  <a:pt x="1548309" y="2030092"/>
                </a:lnTo>
                <a:lnTo>
                  <a:pt x="1550564" y="1979581"/>
                </a:lnTo>
                <a:lnTo>
                  <a:pt x="1552110" y="1941321"/>
                </a:lnTo>
                <a:lnTo>
                  <a:pt x="1553884" y="1894582"/>
                </a:lnTo>
                <a:lnTo>
                  <a:pt x="1555653" y="1844348"/>
                </a:lnTo>
                <a:lnTo>
                  <a:pt x="1556978" y="1803469"/>
                </a:lnTo>
                <a:lnTo>
                  <a:pt x="1558137" y="1764475"/>
                </a:lnTo>
                <a:lnTo>
                  <a:pt x="1559519" y="1714392"/>
                </a:lnTo>
                <a:lnTo>
                  <a:pt x="1560517" y="1676284"/>
                </a:lnTo>
                <a:lnTo>
                  <a:pt x="1561490" y="1637875"/>
                </a:lnTo>
                <a:lnTo>
                  <a:pt x="1562446" y="1599315"/>
                </a:lnTo>
                <a:lnTo>
                  <a:pt x="1563391" y="1560752"/>
                </a:lnTo>
                <a:lnTo>
                  <a:pt x="1563705" y="1547923"/>
                </a:lnTo>
                <a:lnTo>
                  <a:pt x="1564022" y="1535047"/>
                </a:lnTo>
                <a:lnTo>
                  <a:pt x="1564336" y="1522276"/>
                </a:lnTo>
                <a:lnTo>
                  <a:pt x="1564650" y="1509588"/>
                </a:lnTo>
                <a:lnTo>
                  <a:pt x="1564962" y="1496959"/>
                </a:lnTo>
                <a:lnTo>
                  <a:pt x="1565274" y="1484366"/>
                </a:lnTo>
                <a:lnTo>
                  <a:pt x="1566509" y="1433888"/>
                </a:lnTo>
                <a:lnTo>
                  <a:pt x="1567427" y="1395261"/>
                </a:lnTo>
                <a:lnTo>
                  <a:pt x="1568340" y="1355275"/>
                </a:lnTo>
                <a:lnTo>
                  <a:pt x="1569250" y="1313299"/>
                </a:lnTo>
                <a:lnTo>
                  <a:pt x="1570159" y="1268600"/>
                </a:lnTo>
                <a:lnTo>
                  <a:pt x="1571068" y="1219865"/>
                </a:lnTo>
                <a:lnTo>
                  <a:pt x="1571977" y="1168008"/>
                </a:lnTo>
                <a:lnTo>
                  <a:pt x="1572885" y="1114502"/>
                </a:lnTo>
                <a:lnTo>
                  <a:pt x="1573188" y="1096555"/>
                </a:lnTo>
                <a:lnTo>
                  <a:pt x="1573491" y="1078643"/>
                </a:lnTo>
                <a:lnTo>
                  <a:pt x="1574400" y="1025663"/>
                </a:lnTo>
                <a:lnTo>
                  <a:pt x="1575309" y="974962"/>
                </a:lnTo>
                <a:lnTo>
                  <a:pt x="1576218" y="927898"/>
                </a:lnTo>
                <a:lnTo>
                  <a:pt x="1577127" y="883820"/>
                </a:lnTo>
                <a:lnTo>
                  <a:pt x="1578035" y="841779"/>
                </a:lnTo>
                <a:lnTo>
                  <a:pt x="1578944" y="801127"/>
                </a:lnTo>
                <a:lnTo>
                  <a:pt x="1579853" y="761217"/>
                </a:lnTo>
                <a:lnTo>
                  <a:pt x="1580156" y="747967"/>
                </a:lnTo>
                <a:lnTo>
                  <a:pt x="1580459" y="734702"/>
                </a:lnTo>
                <a:lnTo>
                  <a:pt x="1581368" y="694589"/>
                </a:lnTo>
                <a:lnTo>
                  <a:pt x="1582277" y="653451"/>
                </a:lnTo>
                <a:lnTo>
                  <a:pt x="1583185" y="610637"/>
                </a:lnTo>
                <a:lnTo>
                  <a:pt x="1584094" y="566914"/>
                </a:lnTo>
                <a:lnTo>
                  <a:pt x="1584397" y="552318"/>
                </a:lnTo>
                <a:lnTo>
                  <a:pt x="1585305" y="509013"/>
                </a:lnTo>
                <a:lnTo>
                  <a:pt x="1586214" y="467242"/>
                </a:lnTo>
                <a:lnTo>
                  <a:pt x="1587123" y="428056"/>
                </a:lnTo>
                <a:lnTo>
                  <a:pt x="1588483" y="376581"/>
                </a:lnTo>
                <a:lnTo>
                  <a:pt x="1589837" y="335354"/>
                </a:lnTo>
                <a:lnTo>
                  <a:pt x="1591642" y="288859"/>
                </a:lnTo>
                <a:lnTo>
                  <a:pt x="1592094" y="277542"/>
                </a:lnTo>
                <a:lnTo>
                  <a:pt x="1593899" y="228068"/>
                </a:lnTo>
                <a:lnTo>
                  <a:pt x="1595042" y="188383"/>
                </a:lnTo>
                <a:lnTo>
                  <a:pt x="1596156" y="144837"/>
                </a:lnTo>
                <a:lnTo>
                  <a:pt x="1596522" y="130097"/>
                </a:lnTo>
                <a:lnTo>
                  <a:pt x="1596886" y="115470"/>
                </a:lnTo>
                <a:lnTo>
                  <a:pt x="1597965" y="73627"/>
                </a:lnTo>
                <a:lnTo>
                  <a:pt x="1599386" y="27651"/>
                </a:lnTo>
                <a:lnTo>
                  <a:pt x="1610338" y="0"/>
                </a:lnTo>
                <a:lnTo>
                  <a:pt x="1609667" y="7079"/>
                </a:lnTo>
                <a:lnTo>
                  <a:pt x="1609442" y="18624"/>
                </a:lnTo>
                <a:lnTo>
                  <a:pt x="1610684" y="64312"/>
                </a:lnTo>
                <a:lnTo>
                  <a:pt x="1625674" y="107420"/>
                </a:lnTo>
                <a:lnTo>
                  <a:pt x="1624929" y="117327"/>
                </a:lnTo>
                <a:lnTo>
                  <a:pt x="1622939" y="167348"/>
                </a:lnTo>
                <a:lnTo>
                  <a:pt x="1622334" y="213211"/>
                </a:lnTo>
                <a:lnTo>
                  <a:pt x="1622271" y="246386"/>
                </a:lnTo>
                <a:lnTo>
                  <a:pt x="1622325" y="263478"/>
                </a:lnTo>
                <a:lnTo>
                  <a:pt x="1622763" y="315671"/>
                </a:lnTo>
                <a:lnTo>
                  <a:pt x="1623498" y="367315"/>
                </a:lnTo>
                <a:lnTo>
                  <a:pt x="1624382" y="415932"/>
                </a:lnTo>
                <a:lnTo>
                  <a:pt x="1624685" y="431486"/>
                </a:lnTo>
                <a:lnTo>
                  <a:pt x="1624988" y="447273"/>
                </a:lnTo>
                <a:lnTo>
                  <a:pt x="1625897" y="495682"/>
                </a:lnTo>
                <a:lnTo>
                  <a:pt x="1626805" y="544941"/>
                </a:lnTo>
                <a:lnTo>
                  <a:pt x="1627108" y="561388"/>
                </a:lnTo>
                <a:lnTo>
                  <a:pt x="1628017" y="610324"/>
                </a:lnTo>
                <a:lnTo>
                  <a:pt x="1628926" y="657930"/>
                </a:lnTo>
                <a:lnTo>
                  <a:pt x="1629835" y="703270"/>
                </a:lnTo>
                <a:lnTo>
                  <a:pt x="1630764" y="746275"/>
                </a:lnTo>
                <a:lnTo>
                  <a:pt x="1631732" y="787002"/>
                </a:lnTo>
                <a:lnTo>
                  <a:pt x="1633023" y="836804"/>
                </a:lnTo>
                <a:lnTo>
                  <a:pt x="1633991" y="872620"/>
                </a:lnTo>
                <a:lnTo>
                  <a:pt x="1634314" y="884546"/>
                </a:lnTo>
                <a:lnTo>
                  <a:pt x="1635605" y="933590"/>
                </a:lnTo>
                <a:lnTo>
                  <a:pt x="1636589" y="974104"/>
                </a:lnTo>
                <a:lnTo>
                  <a:pt x="1637583" y="1017793"/>
                </a:lnTo>
                <a:lnTo>
                  <a:pt x="1638550" y="1061712"/>
                </a:lnTo>
                <a:lnTo>
                  <a:pt x="1639496" y="1105519"/>
                </a:lnTo>
                <a:lnTo>
                  <a:pt x="1640117" y="1134491"/>
                </a:lnTo>
                <a:lnTo>
                  <a:pt x="1640425" y="1148869"/>
                </a:lnTo>
                <a:lnTo>
                  <a:pt x="1641343" y="1191417"/>
                </a:lnTo>
                <a:lnTo>
                  <a:pt x="1642254" y="1232821"/>
                </a:lnTo>
                <a:lnTo>
                  <a:pt x="1642860" y="1259726"/>
                </a:lnTo>
                <a:lnTo>
                  <a:pt x="1643162" y="1273169"/>
                </a:lnTo>
                <a:lnTo>
                  <a:pt x="1643465" y="1286626"/>
                </a:lnTo>
                <a:lnTo>
                  <a:pt x="1643768" y="1300085"/>
                </a:lnTo>
                <a:lnTo>
                  <a:pt x="1644071" y="1313534"/>
                </a:lnTo>
                <a:lnTo>
                  <a:pt x="1644980" y="1353705"/>
                </a:lnTo>
                <a:lnTo>
                  <a:pt x="1645888" y="1393360"/>
                </a:lnTo>
                <a:lnTo>
                  <a:pt x="1646797" y="1432177"/>
                </a:lnTo>
                <a:lnTo>
                  <a:pt x="1648009" y="1482076"/>
                </a:lnTo>
                <a:lnTo>
                  <a:pt x="1649343" y="1533508"/>
                </a:lnTo>
                <a:lnTo>
                  <a:pt x="1650434" y="1572332"/>
                </a:lnTo>
                <a:lnTo>
                  <a:pt x="1651889" y="1621517"/>
                </a:lnTo>
                <a:lnTo>
                  <a:pt x="1652253" y="1633660"/>
                </a:lnTo>
                <a:lnTo>
                  <a:pt x="1652617" y="1645832"/>
                </a:lnTo>
                <a:lnTo>
                  <a:pt x="1654073" y="1695747"/>
                </a:lnTo>
                <a:lnTo>
                  <a:pt x="1655138" y="1735132"/>
                </a:lnTo>
                <a:lnTo>
                  <a:pt x="1656164" y="1775538"/>
                </a:lnTo>
                <a:lnTo>
                  <a:pt x="1657165" y="1816092"/>
                </a:lnTo>
                <a:lnTo>
                  <a:pt x="1657493" y="1829474"/>
                </a:lnTo>
                <a:lnTo>
                  <a:pt x="1658468" y="1868702"/>
                </a:lnTo>
                <a:lnTo>
                  <a:pt x="1659748" y="1917510"/>
                </a:lnTo>
                <a:lnTo>
                  <a:pt x="1661202" y="1966000"/>
                </a:lnTo>
                <a:lnTo>
                  <a:pt x="1662697" y="2009831"/>
                </a:lnTo>
                <a:lnTo>
                  <a:pt x="1664184" y="2048687"/>
                </a:lnTo>
                <a:lnTo>
                  <a:pt x="1666161" y="2093353"/>
                </a:lnTo>
                <a:lnTo>
                  <a:pt x="1668567" y="2134419"/>
                </a:lnTo>
                <a:lnTo>
                  <a:pt x="1671346" y="2167695"/>
                </a:lnTo>
                <a:lnTo>
                  <a:pt x="1672259" y="2179175"/>
                </a:lnTo>
                <a:lnTo>
                  <a:pt x="1673155" y="2193005"/>
                </a:lnTo>
                <a:lnTo>
                  <a:pt x="1674008" y="2207162"/>
                </a:lnTo>
                <a:lnTo>
                  <a:pt x="1674823" y="2221353"/>
                </a:lnTo>
                <a:lnTo>
                  <a:pt x="1675607" y="2235286"/>
                </a:lnTo>
                <a:lnTo>
                  <a:pt x="1676365" y="2248670"/>
                </a:lnTo>
                <a:lnTo>
                  <a:pt x="1680379" y="2300254"/>
                </a:lnTo>
                <a:lnTo>
                  <a:pt x="1683997" y="2322632"/>
                </a:lnTo>
                <a:lnTo>
                  <a:pt x="1686714" y="2338463"/>
                </a:lnTo>
                <a:lnTo>
                  <a:pt x="1688996" y="2350794"/>
                </a:lnTo>
                <a:lnTo>
                  <a:pt x="1702357" y="2378604"/>
                </a:lnTo>
                <a:lnTo>
                  <a:pt x="1702357" y="2393950"/>
                </a:lnTo>
                <a:lnTo>
                  <a:pt x="1717694" y="2409295"/>
                </a:lnTo>
                <a:lnTo>
                  <a:pt x="1733030" y="2393950"/>
                </a:lnTo>
                <a:lnTo>
                  <a:pt x="1748367" y="2409295"/>
                </a:lnTo>
                <a:lnTo>
                  <a:pt x="1748367" y="2393950"/>
                </a:lnTo>
                <a:lnTo>
                  <a:pt x="1763703" y="2393950"/>
                </a:lnTo>
                <a:lnTo>
                  <a:pt x="1763703" y="2378604"/>
                </a:lnTo>
                <a:lnTo>
                  <a:pt x="1779040" y="2378604"/>
                </a:lnTo>
                <a:lnTo>
                  <a:pt x="1779040" y="2347912"/>
                </a:lnTo>
                <a:lnTo>
                  <a:pt x="1794376" y="2332566"/>
                </a:lnTo>
                <a:lnTo>
                  <a:pt x="1792117" y="2321285"/>
                </a:lnTo>
                <a:lnTo>
                  <a:pt x="1791829" y="2307209"/>
                </a:lnTo>
                <a:lnTo>
                  <a:pt x="1792806" y="2293549"/>
                </a:lnTo>
                <a:lnTo>
                  <a:pt x="1794376" y="2271183"/>
                </a:lnTo>
                <a:lnTo>
                  <a:pt x="1809713" y="2255837"/>
                </a:lnTo>
                <a:lnTo>
                  <a:pt x="1809229" y="2244814"/>
                </a:lnTo>
                <a:lnTo>
                  <a:pt x="1809188" y="2231507"/>
                </a:lnTo>
                <a:lnTo>
                  <a:pt x="1810905" y="2189304"/>
                </a:lnTo>
                <a:lnTo>
                  <a:pt x="1825049" y="2148416"/>
                </a:lnTo>
                <a:lnTo>
                  <a:pt x="1822201" y="2136404"/>
                </a:lnTo>
                <a:lnTo>
                  <a:pt x="1827830" y="2094900"/>
                </a:lnTo>
                <a:lnTo>
                  <a:pt x="1840386" y="2056341"/>
                </a:lnTo>
                <a:lnTo>
                  <a:pt x="1840386" y="2040995"/>
                </a:lnTo>
                <a:lnTo>
                  <a:pt x="1855723" y="2040995"/>
                </a:lnTo>
                <a:lnTo>
                  <a:pt x="1855723" y="2025650"/>
                </a:lnTo>
                <a:lnTo>
                  <a:pt x="1856618" y="2036827"/>
                </a:lnTo>
                <a:lnTo>
                  <a:pt x="1857846" y="2050820"/>
                </a:lnTo>
                <a:lnTo>
                  <a:pt x="1859291" y="2064756"/>
                </a:lnTo>
                <a:lnTo>
                  <a:pt x="1871059" y="2102379"/>
                </a:lnTo>
                <a:lnTo>
                  <a:pt x="1870088" y="2113528"/>
                </a:lnTo>
                <a:lnTo>
                  <a:pt x="1872338" y="2153207"/>
                </a:lnTo>
                <a:lnTo>
                  <a:pt x="1876194" y="2179509"/>
                </a:lnTo>
                <a:lnTo>
                  <a:pt x="1877955" y="2190928"/>
                </a:lnTo>
                <a:lnTo>
                  <a:pt x="1879726" y="2205026"/>
                </a:lnTo>
                <a:lnTo>
                  <a:pt x="1881303" y="2218717"/>
                </a:lnTo>
                <a:lnTo>
                  <a:pt x="1882740" y="2231519"/>
                </a:lnTo>
                <a:lnTo>
                  <a:pt x="1884091" y="2242952"/>
                </a:lnTo>
                <a:lnTo>
                  <a:pt x="1886488" y="2258822"/>
                </a:lnTo>
                <a:lnTo>
                  <a:pt x="1888571" y="2270549"/>
                </a:lnTo>
                <a:lnTo>
                  <a:pt x="1890480" y="2280938"/>
                </a:lnTo>
                <a:lnTo>
                  <a:pt x="1892679" y="2294652"/>
                </a:lnTo>
                <a:lnTo>
                  <a:pt x="1894690" y="2307658"/>
                </a:lnTo>
                <a:lnTo>
                  <a:pt x="1896600" y="2319081"/>
                </a:lnTo>
                <a:lnTo>
                  <a:pt x="1901732" y="2347912"/>
                </a:lnTo>
                <a:lnTo>
                  <a:pt x="1901732" y="2378604"/>
                </a:lnTo>
                <a:lnTo>
                  <a:pt x="1917069" y="2378604"/>
                </a:lnTo>
                <a:lnTo>
                  <a:pt x="1917069" y="2393950"/>
                </a:lnTo>
                <a:lnTo>
                  <a:pt x="1932405" y="2393950"/>
                </a:lnTo>
                <a:lnTo>
                  <a:pt x="1932405" y="2409295"/>
                </a:lnTo>
                <a:lnTo>
                  <a:pt x="1932405" y="2393950"/>
                </a:lnTo>
                <a:lnTo>
                  <a:pt x="1947742" y="2409295"/>
                </a:lnTo>
                <a:lnTo>
                  <a:pt x="1963078" y="2409295"/>
                </a:lnTo>
                <a:lnTo>
                  <a:pt x="1963078" y="2393950"/>
                </a:lnTo>
                <a:lnTo>
                  <a:pt x="1978415" y="2393950"/>
                </a:lnTo>
                <a:lnTo>
                  <a:pt x="1978415" y="2378604"/>
                </a:lnTo>
                <a:lnTo>
                  <a:pt x="1993752" y="2393950"/>
                </a:lnTo>
                <a:lnTo>
                  <a:pt x="2009088" y="2393950"/>
                </a:lnTo>
                <a:lnTo>
                  <a:pt x="2024425" y="2393950"/>
                </a:lnTo>
                <a:lnTo>
                  <a:pt x="2039761" y="2409295"/>
                </a:lnTo>
                <a:lnTo>
                  <a:pt x="2055098" y="2409295"/>
                </a:lnTo>
                <a:lnTo>
                  <a:pt x="2070434" y="2409295"/>
                </a:lnTo>
                <a:lnTo>
                  <a:pt x="2072164" y="2402226"/>
                </a:lnTo>
                <a:lnTo>
                  <a:pt x="2073648" y="2390011"/>
                </a:lnTo>
                <a:lnTo>
                  <a:pt x="2074929" y="2374646"/>
                </a:lnTo>
                <a:lnTo>
                  <a:pt x="2076049" y="2358129"/>
                </a:lnTo>
                <a:lnTo>
                  <a:pt x="2077049" y="2342457"/>
                </a:lnTo>
                <a:lnTo>
                  <a:pt x="2077971" y="2329626"/>
                </a:lnTo>
                <a:lnTo>
                  <a:pt x="2085771" y="2332566"/>
                </a:lnTo>
                <a:lnTo>
                  <a:pt x="2087230" y="2325161"/>
                </a:lnTo>
                <a:lnTo>
                  <a:pt x="2089159" y="2309415"/>
                </a:lnTo>
                <a:lnTo>
                  <a:pt x="2101107" y="2271183"/>
                </a:lnTo>
                <a:lnTo>
                  <a:pt x="2100326" y="2280184"/>
                </a:lnTo>
                <a:lnTo>
                  <a:pt x="2100205" y="2294713"/>
                </a:lnTo>
                <a:lnTo>
                  <a:pt x="2100601" y="2311472"/>
                </a:lnTo>
                <a:lnTo>
                  <a:pt x="2101369" y="2327164"/>
                </a:lnTo>
                <a:lnTo>
                  <a:pt x="2102365" y="2338493"/>
                </a:lnTo>
                <a:lnTo>
                  <a:pt x="2104294" y="2337813"/>
                </a:lnTo>
                <a:lnTo>
                  <a:pt x="2106040" y="2327153"/>
                </a:lnTo>
                <a:lnTo>
                  <a:pt x="2107665" y="2314366"/>
                </a:lnTo>
                <a:lnTo>
                  <a:pt x="2116444" y="2317220"/>
                </a:lnTo>
                <a:lnTo>
                  <a:pt x="2116444" y="2301875"/>
                </a:lnTo>
                <a:lnTo>
                  <a:pt x="2131780" y="2301875"/>
                </a:lnTo>
                <a:lnTo>
                  <a:pt x="2131780" y="2286529"/>
                </a:lnTo>
                <a:lnTo>
                  <a:pt x="2133907" y="2276289"/>
                </a:lnTo>
                <a:lnTo>
                  <a:pt x="2135693" y="2261315"/>
                </a:lnTo>
                <a:lnTo>
                  <a:pt x="2137233" y="2245639"/>
                </a:lnTo>
                <a:lnTo>
                  <a:pt x="2138626" y="2233297"/>
                </a:lnTo>
                <a:lnTo>
                  <a:pt x="2147117" y="2240491"/>
                </a:lnTo>
                <a:lnTo>
                  <a:pt x="2147117" y="2225145"/>
                </a:lnTo>
                <a:lnTo>
                  <a:pt x="2148458" y="2217580"/>
                </a:lnTo>
                <a:lnTo>
                  <a:pt x="2152610" y="2165562"/>
                </a:lnTo>
                <a:lnTo>
                  <a:pt x="2154745" y="2117103"/>
                </a:lnTo>
                <a:lnTo>
                  <a:pt x="2155860" y="2087477"/>
                </a:lnTo>
                <a:lnTo>
                  <a:pt x="2156356" y="2074904"/>
                </a:lnTo>
                <a:lnTo>
                  <a:pt x="2156826" y="2064461"/>
                </a:lnTo>
                <a:lnTo>
                  <a:pt x="2157281" y="2056629"/>
                </a:lnTo>
                <a:lnTo>
                  <a:pt x="2158179" y="2051169"/>
                </a:lnTo>
                <a:lnTo>
                  <a:pt x="2159056" y="2052913"/>
                </a:lnTo>
                <a:lnTo>
                  <a:pt x="2159914" y="2059883"/>
                </a:lnTo>
                <a:lnTo>
                  <a:pt x="2160757" y="2070100"/>
                </a:lnTo>
                <a:lnTo>
                  <a:pt x="2161589" y="2081584"/>
                </a:lnTo>
                <a:lnTo>
                  <a:pt x="2162412" y="2092358"/>
                </a:lnTo>
                <a:lnTo>
                  <a:pt x="2163230" y="2100443"/>
                </a:lnTo>
                <a:lnTo>
                  <a:pt x="2162454" y="2117725"/>
                </a:lnTo>
                <a:lnTo>
                  <a:pt x="2164486" y="2109452"/>
                </a:lnTo>
                <a:lnTo>
                  <a:pt x="2170386" y="2058019"/>
                </a:lnTo>
                <a:lnTo>
                  <a:pt x="2173052" y="2011959"/>
                </a:lnTo>
                <a:lnTo>
                  <a:pt x="2174302" y="1983998"/>
                </a:lnTo>
                <a:lnTo>
                  <a:pt x="2174830" y="1972103"/>
                </a:lnTo>
                <a:lnTo>
                  <a:pt x="2175323" y="1962159"/>
                </a:lnTo>
                <a:lnTo>
                  <a:pt x="2177790" y="1933575"/>
                </a:lnTo>
                <a:lnTo>
                  <a:pt x="2180480" y="1925042"/>
                </a:lnTo>
                <a:lnTo>
                  <a:pt x="2182616" y="1913487"/>
                </a:lnTo>
                <a:lnTo>
                  <a:pt x="2186808" y="1871194"/>
                </a:lnTo>
                <a:lnTo>
                  <a:pt x="2189372" y="1838431"/>
                </a:lnTo>
                <a:lnTo>
                  <a:pt x="2190492" y="1824039"/>
                </a:lnTo>
                <a:lnTo>
                  <a:pt x="2191535" y="1811403"/>
                </a:lnTo>
                <a:lnTo>
                  <a:pt x="2192523" y="1800846"/>
                </a:lnTo>
                <a:lnTo>
                  <a:pt x="2193479" y="1792689"/>
                </a:lnTo>
                <a:lnTo>
                  <a:pt x="2193127" y="1780116"/>
                </a:lnTo>
                <a:lnTo>
                  <a:pt x="2208463" y="1780116"/>
                </a:lnTo>
                <a:lnTo>
                  <a:pt x="2208463" y="1764770"/>
                </a:lnTo>
                <a:lnTo>
                  <a:pt x="2223800" y="1764770"/>
                </a:lnTo>
                <a:lnTo>
                  <a:pt x="2222073" y="1803465"/>
                </a:lnTo>
                <a:lnTo>
                  <a:pt x="2221752" y="1847442"/>
                </a:lnTo>
                <a:lnTo>
                  <a:pt x="2221794" y="1863414"/>
                </a:lnTo>
                <a:lnTo>
                  <a:pt x="2222268" y="1911234"/>
                </a:lnTo>
                <a:lnTo>
                  <a:pt x="2223118" y="1952863"/>
                </a:lnTo>
                <a:lnTo>
                  <a:pt x="2223801" y="1973335"/>
                </a:lnTo>
                <a:lnTo>
                  <a:pt x="2223800" y="1964266"/>
                </a:lnTo>
                <a:lnTo>
                  <a:pt x="2239136" y="1948920"/>
                </a:lnTo>
                <a:lnTo>
                  <a:pt x="2238978" y="1957642"/>
                </a:lnTo>
                <a:lnTo>
                  <a:pt x="2238941" y="1968511"/>
                </a:lnTo>
                <a:lnTo>
                  <a:pt x="2239014" y="1981083"/>
                </a:lnTo>
                <a:lnTo>
                  <a:pt x="2239777" y="2024594"/>
                </a:lnTo>
                <a:lnTo>
                  <a:pt x="2241107" y="2067493"/>
                </a:lnTo>
                <a:lnTo>
                  <a:pt x="2243509" y="2108789"/>
                </a:lnTo>
                <a:lnTo>
                  <a:pt x="2247799" y="2144861"/>
                </a:lnTo>
                <a:lnTo>
                  <a:pt x="2249048" y="2143002"/>
                </a:lnTo>
                <a:lnTo>
                  <a:pt x="2250216" y="2134949"/>
                </a:lnTo>
                <a:lnTo>
                  <a:pt x="2251320" y="2124259"/>
                </a:lnTo>
                <a:lnTo>
                  <a:pt x="2252375" y="2114491"/>
                </a:lnTo>
                <a:lnTo>
                  <a:pt x="2253397" y="2109202"/>
                </a:lnTo>
                <a:lnTo>
                  <a:pt x="2254402" y="2111951"/>
                </a:lnTo>
                <a:lnTo>
                  <a:pt x="2254975" y="2118774"/>
                </a:lnTo>
                <a:lnTo>
                  <a:pt x="2257244" y="2172828"/>
                </a:lnTo>
                <a:lnTo>
                  <a:pt x="2257808" y="2189207"/>
                </a:lnTo>
                <a:lnTo>
                  <a:pt x="2258371" y="2205201"/>
                </a:lnTo>
                <a:lnTo>
                  <a:pt x="2258933" y="2220047"/>
                </a:lnTo>
                <a:lnTo>
                  <a:pt x="2259495" y="2232980"/>
                </a:lnTo>
                <a:lnTo>
                  <a:pt x="2260056" y="2243233"/>
                </a:lnTo>
                <a:lnTo>
                  <a:pt x="2269809" y="2240491"/>
                </a:lnTo>
                <a:lnTo>
                  <a:pt x="2285146" y="2255837"/>
                </a:lnTo>
                <a:lnTo>
                  <a:pt x="2282704" y="2242106"/>
                </a:lnTo>
                <a:lnTo>
                  <a:pt x="2282749" y="2226640"/>
                </a:lnTo>
                <a:lnTo>
                  <a:pt x="2284198" y="2216060"/>
                </a:lnTo>
                <a:lnTo>
                  <a:pt x="2285146" y="2240491"/>
                </a:lnTo>
                <a:lnTo>
                  <a:pt x="2289126" y="2248860"/>
                </a:lnTo>
                <a:lnTo>
                  <a:pt x="2292015" y="2261940"/>
                </a:lnTo>
                <a:lnTo>
                  <a:pt x="2294087" y="2277071"/>
                </a:lnTo>
                <a:lnTo>
                  <a:pt x="2295615" y="2291591"/>
                </a:lnTo>
                <a:lnTo>
                  <a:pt x="2300483" y="2317220"/>
                </a:lnTo>
                <a:lnTo>
                  <a:pt x="2315819" y="2317220"/>
                </a:lnTo>
                <a:lnTo>
                  <a:pt x="2315819" y="2301875"/>
                </a:lnTo>
                <a:lnTo>
                  <a:pt x="2331156" y="2317220"/>
                </a:lnTo>
                <a:lnTo>
                  <a:pt x="2334494" y="2308004"/>
                </a:lnTo>
                <a:lnTo>
                  <a:pt x="2336979" y="2291801"/>
                </a:lnTo>
                <a:lnTo>
                  <a:pt x="2339011" y="2279138"/>
                </a:lnTo>
                <a:lnTo>
                  <a:pt x="2346492" y="2286529"/>
                </a:lnTo>
                <a:lnTo>
                  <a:pt x="2346938" y="2278794"/>
                </a:lnTo>
                <a:lnTo>
                  <a:pt x="2347513" y="2266782"/>
                </a:lnTo>
                <a:lnTo>
                  <a:pt x="2348196" y="2252098"/>
                </a:lnTo>
                <a:lnTo>
                  <a:pt x="2348963" y="2236350"/>
                </a:lnTo>
                <a:lnTo>
                  <a:pt x="2349792" y="2221143"/>
                </a:lnTo>
                <a:lnTo>
                  <a:pt x="2350662" y="2208084"/>
                </a:lnTo>
                <a:lnTo>
                  <a:pt x="2361829" y="2179108"/>
                </a:lnTo>
                <a:lnTo>
                  <a:pt x="2361829" y="2148416"/>
                </a:lnTo>
                <a:lnTo>
                  <a:pt x="2368618" y="2102778"/>
                </a:lnTo>
                <a:lnTo>
                  <a:pt x="2370965" y="2053202"/>
                </a:lnTo>
                <a:lnTo>
                  <a:pt x="2372499" y="2012894"/>
                </a:lnTo>
                <a:lnTo>
                  <a:pt x="2373904" y="1973022"/>
                </a:lnTo>
                <a:lnTo>
                  <a:pt x="2374353" y="1960314"/>
                </a:lnTo>
                <a:lnTo>
                  <a:pt x="2374796" y="1948069"/>
                </a:lnTo>
                <a:lnTo>
                  <a:pt x="2375235" y="1936392"/>
                </a:lnTo>
                <a:lnTo>
                  <a:pt x="2375850" y="1921085"/>
                </a:lnTo>
                <a:lnTo>
                  <a:pt x="2376451" y="1906030"/>
                </a:lnTo>
                <a:lnTo>
                  <a:pt x="2378172" y="1863152"/>
                </a:lnTo>
                <a:lnTo>
                  <a:pt x="2380339" y="1814199"/>
                </a:lnTo>
                <a:lnTo>
                  <a:pt x="2384192" y="1768680"/>
                </a:lnTo>
                <a:lnTo>
                  <a:pt x="2385725" y="1758337"/>
                </a:lnTo>
                <a:lnTo>
                  <a:pt x="2387079" y="1746057"/>
                </a:lnTo>
                <a:lnTo>
                  <a:pt x="2389140" y="1698271"/>
                </a:lnTo>
                <a:lnTo>
                  <a:pt x="2390542" y="1655944"/>
                </a:lnTo>
                <a:lnTo>
                  <a:pt x="2391427" y="1627461"/>
                </a:lnTo>
                <a:lnTo>
                  <a:pt x="2391858" y="1613705"/>
                </a:lnTo>
                <a:lnTo>
                  <a:pt x="2393538" y="1566309"/>
                </a:lnTo>
                <a:lnTo>
                  <a:pt x="2396333" y="1523702"/>
                </a:lnTo>
                <a:lnTo>
                  <a:pt x="2397241" y="1513822"/>
                </a:lnTo>
                <a:lnTo>
                  <a:pt x="2398133" y="1503777"/>
                </a:lnTo>
                <a:lnTo>
                  <a:pt x="2400803" y="1454388"/>
                </a:lnTo>
                <a:lnTo>
                  <a:pt x="2402406" y="1414951"/>
                </a:lnTo>
                <a:lnTo>
                  <a:pt x="2403870" y="1375661"/>
                </a:lnTo>
                <a:lnTo>
                  <a:pt x="2404336" y="1362907"/>
                </a:lnTo>
                <a:lnTo>
                  <a:pt x="2404796" y="1350436"/>
                </a:lnTo>
                <a:lnTo>
                  <a:pt x="2405250" y="1338315"/>
                </a:lnTo>
                <a:lnTo>
                  <a:pt x="2405702" y="1326610"/>
                </a:lnTo>
                <a:lnTo>
                  <a:pt x="2406256" y="1311884"/>
                </a:lnTo>
                <a:lnTo>
                  <a:pt x="2406802" y="1295938"/>
                </a:lnTo>
                <a:lnTo>
                  <a:pt x="2407341" y="1279252"/>
                </a:lnTo>
                <a:lnTo>
                  <a:pt x="2407874" y="1262307"/>
                </a:lnTo>
                <a:lnTo>
                  <a:pt x="2408401" y="1245582"/>
                </a:lnTo>
                <a:lnTo>
                  <a:pt x="2409955" y="1201537"/>
                </a:lnTo>
                <a:lnTo>
                  <a:pt x="2411484" y="1176771"/>
                </a:lnTo>
                <a:lnTo>
                  <a:pt x="2412115" y="1179121"/>
                </a:lnTo>
                <a:lnTo>
                  <a:pt x="2414467" y="1228549"/>
                </a:lnTo>
                <a:lnTo>
                  <a:pt x="2415563" y="1263935"/>
                </a:lnTo>
                <a:lnTo>
                  <a:pt x="2416098" y="1280958"/>
                </a:lnTo>
                <a:lnTo>
                  <a:pt x="2416626" y="1296265"/>
                </a:lnTo>
                <a:lnTo>
                  <a:pt x="2417149" y="1308902"/>
                </a:lnTo>
                <a:lnTo>
                  <a:pt x="2417669" y="1317915"/>
                </a:lnTo>
                <a:lnTo>
                  <a:pt x="2418436" y="1320113"/>
                </a:lnTo>
                <a:lnTo>
                  <a:pt x="2419180" y="1316346"/>
                </a:lnTo>
                <a:lnTo>
                  <a:pt x="2419904" y="1308217"/>
                </a:lnTo>
                <a:lnTo>
                  <a:pt x="2420612" y="1297330"/>
                </a:lnTo>
                <a:lnTo>
                  <a:pt x="2421305" y="1285287"/>
                </a:lnTo>
                <a:lnTo>
                  <a:pt x="2421986" y="1273691"/>
                </a:lnTo>
                <a:lnTo>
                  <a:pt x="2422659" y="1264146"/>
                </a:lnTo>
                <a:lnTo>
                  <a:pt x="2423326" y="1258253"/>
                </a:lnTo>
                <a:lnTo>
                  <a:pt x="2423990" y="1257617"/>
                </a:lnTo>
                <a:lnTo>
                  <a:pt x="2424618" y="1263011"/>
                </a:lnTo>
                <a:lnTo>
                  <a:pt x="2427087" y="1313811"/>
                </a:lnTo>
                <a:lnTo>
                  <a:pt x="2427696" y="1329920"/>
                </a:lnTo>
                <a:lnTo>
                  <a:pt x="2428303" y="1345834"/>
                </a:lnTo>
                <a:lnTo>
                  <a:pt x="2430116" y="1384606"/>
                </a:lnTo>
                <a:lnTo>
                  <a:pt x="2432917" y="1405990"/>
                </a:lnTo>
                <a:lnTo>
                  <a:pt x="2434623" y="1418163"/>
                </a:lnTo>
                <a:lnTo>
                  <a:pt x="2436954" y="1465435"/>
                </a:lnTo>
                <a:lnTo>
                  <a:pt x="2437929" y="1507249"/>
                </a:lnTo>
                <a:lnTo>
                  <a:pt x="2438882" y="1554169"/>
                </a:lnTo>
                <a:lnTo>
                  <a:pt x="2439195" y="1570116"/>
                </a:lnTo>
                <a:lnTo>
                  <a:pt x="2439506" y="1585921"/>
                </a:lnTo>
                <a:lnTo>
                  <a:pt x="2440430" y="1630708"/>
                </a:lnTo>
                <a:lnTo>
                  <a:pt x="2441649" y="1677672"/>
                </a:lnTo>
                <a:lnTo>
                  <a:pt x="2442255" y="1692495"/>
                </a:lnTo>
                <a:lnTo>
                  <a:pt x="2453848" y="1657350"/>
                </a:lnTo>
                <a:lnTo>
                  <a:pt x="2453260" y="1664830"/>
                </a:lnTo>
                <a:lnTo>
                  <a:pt x="2452013" y="1712569"/>
                </a:lnTo>
                <a:lnTo>
                  <a:pt x="2451939" y="1727492"/>
                </a:lnTo>
                <a:lnTo>
                  <a:pt x="2451944" y="1743025"/>
                </a:lnTo>
                <a:lnTo>
                  <a:pt x="2452359" y="1790346"/>
                </a:lnTo>
                <a:lnTo>
                  <a:pt x="2453209" y="1832597"/>
                </a:lnTo>
                <a:lnTo>
                  <a:pt x="2454286" y="1861862"/>
                </a:lnTo>
                <a:lnTo>
                  <a:pt x="2453848" y="1856845"/>
                </a:lnTo>
                <a:lnTo>
                  <a:pt x="2463295" y="1898889"/>
                </a:lnTo>
                <a:lnTo>
                  <a:pt x="2466396" y="1944304"/>
                </a:lnTo>
                <a:lnTo>
                  <a:pt x="2468093" y="1993871"/>
                </a:lnTo>
                <a:lnTo>
                  <a:pt x="2469345" y="2039315"/>
                </a:lnTo>
                <a:lnTo>
                  <a:pt x="2469760" y="2054533"/>
                </a:lnTo>
                <a:lnTo>
                  <a:pt x="2470997" y="2096442"/>
                </a:lnTo>
                <a:lnTo>
                  <a:pt x="2472229" y="2126810"/>
                </a:lnTo>
                <a:lnTo>
                  <a:pt x="2484521" y="2117725"/>
                </a:lnTo>
                <a:lnTo>
                  <a:pt x="2483236" y="2123679"/>
                </a:lnTo>
                <a:lnTo>
                  <a:pt x="2482527" y="2134311"/>
                </a:lnTo>
                <a:lnTo>
                  <a:pt x="2482304" y="2148177"/>
                </a:lnTo>
                <a:lnTo>
                  <a:pt x="2482473" y="2163830"/>
                </a:lnTo>
                <a:lnTo>
                  <a:pt x="2484424" y="2207066"/>
                </a:lnTo>
                <a:lnTo>
                  <a:pt x="2490166" y="2248424"/>
                </a:lnTo>
                <a:lnTo>
                  <a:pt x="2492226" y="2240799"/>
                </a:lnTo>
                <a:lnTo>
                  <a:pt x="2494095" y="2224668"/>
                </a:lnTo>
                <a:lnTo>
                  <a:pt x="2495849" y="2211624"/>
                </a:lnTo>
                <a:lnTo>
                  <a:pt x="2497840" y="2218741"/>
                </a:lnTo>
                <a:lnTo>
                  <a:pt x="2499583" y="2234317"/>
                </a:lnTo>
                <a:lnTo>
                  <a:pt x="2501157" y="2251366"/>
                </a:lnTo>
                <a:lnTo>
                  <a:pt x="2502642" y="2262905"/>
                </a:lnTo>
                <a:lnTo>
                  <a:pt x="2515194" y="2255837"/>
                </a:lnTo>
                <a:lnTo>
                  <a:pt x="2512936" y="2263338"/>
                </a:lnTo>
                <a:lnTo>
                  <a:pt x="2512835" y="2280139"/>
                </a:lnTo>
                <a:lnTo>
                  <a:pt x="2514045" y="2294809"/>
                </a:lnTo>
                <a:lnTo>
                  <a:pt x="2516152" y="2290366"/>
                </a:lnTo>
                <a:lnTo>
                  <a:pt x="2517988" y="2276546"/>
                </a:lnTo>
                <a:lnTo>
                  <a:pt x="2519648" y="2261533"/>
                </a:lnTo>
                <a:lnTo>
                  <a:pt x="2530531" y="2271183"/>
                </a:lnTo>
                <a:lnTo>
                  <a:pt x="2530531" y="2286529"/>
                </a:lnTo>
                <a:lnTo>
                  <a:pt x="2545867" y="2301875"/>
                </a:lnTo>
                <a:lnTo>
                  <a:pt x="2543510" y="2311803"/>
                </a:lnTo>
                <a:lnTo>
                  <a:pt x="2543056" y="2326953"/>
                </a:lnTo>
                <a:lnTo>
                  <a:pt x="2543864" y="2342019"/>
                </a:lnTo>
                <a:lnTo>
                  <a:pt x="2545867" y="2347912"/>
                </a:lnTo>
                <a:lnTo>
                  <a:pt x="2550482" y="2334574"/>
                </a:lnTo>
                <a:lnTo>
                  <a:pt x="2553596" y="2319382"/>
                </a:lnTo>
                <a:lnTo>
                  <a:pt x="2555702" y="2305977"/>
                </a:lnTo>
                <a:lnTo>
                  <a:pt x="2557294" y="2298002"/>
                </a:lnTo>
                <a:lnTo>
                  <a:pt x="2561204" y="2317220"/>
                </a:lnTo>
                <a:lnTo>
                  <a:pt x="2576540" y="2332566"/>
                </a:lnTo>
                <a:lnTo>
                  <a:pt x="2573779" y="2345592"/>
                </a:lnTo>
                <a:lnTo>
                  <a:pt x="2573501" y="2362116"/>
                </a:lnTo>
                <a:lnTo>
                  <a:pt x="2574709" y="2374124"/>
                </a:lnTo>
                <a:lnTo>
                  <a:pt x="2576884" y="2368861"/>
                </a:lnTo>
                <a:lnTo>
                  <a:pt x="2578788" y="2354888"/>
                </a:lnTo>
                <a:lnTo>
                  <a:pt x="2580523" y="2339401"/>
                </a:lnTo>
                <a:lnTo>
                  <a:pt x="2591877" y="2317220"/>
                </a:lnTo>
                <a:lnTo>
                  <a:pt x="2591877" y="2332566"/>
                </a:lnTo>
                <a:lnTo>
                  <a:pt x="2607214" y="2347912"/>
                </a:lnTo>
                <a:lnTo>
                  <a:pt x="2607214" y="2378604"/>
                </a:lnTo>
                <a:lnTo>
                  <a:pt x="2607214" y="2363258"/>
                </a:lnTo>
                <a:lnTo>
                  <a:pt x="2622550" y="2347912"/>
                </a:lnTo>
                <a:lnTo>
                  <a:pt x="2622550" y="2332566"/>
                </a:lnTo>
                <a:lnTo>
                  <a:pt x="2637887" y="2332566"/>
                </a:lnTo>
                <a:lnTo>
                  <a:pt x="2637887" y="2347912"/>
                </a:lnTo>
                <a:lnTo>
                  <a:pt x="2653223" y="2332566"/>
                </a:lnTo>
                <a:lnTo>
                  <a:pt x="2653223" y="2363258"/>
                </a:lnTo>
                <a:lnTo>
                  <a:pt x="2668560" y="2363258"/>
                </a:lnTo>
                <a:lnTo>
                  <a:pt x="2668560" y="2378604"/>
                </a:lnTo>
                <a:lnTo>
                  <a:pt x="2683896" y="2393950"/>
                </a:lnTo>
                <a:lnTo>
                  <a:pt x="2682653" y="2386141"/>
                </a:lnTo>
                <a:lnTo>
                  <a:pt x="2682143" y="2372715"/>
                </a:lnTo>
                <a:lnTo>
                  <a:pt x="2682220" y="2356410"/>
                </a:lnTo>
                <a:lnTo>
                  <a:pt x="2682739" y="2339968"/>
                </a:lnTo>
                <a:lnTo>
                  <a:pt x="2683557" y="2326128"/>
                </a:lnTo>
                <a:lnTo>
                  <a:pt x="2684529" y="2317629"/>
                </a:lnTo>
                <a:lnTo>
                  <a:pt x="2683896" y="2347912"/>
                </a:lnTo>
                <a:lnTo>
                  <a:pt x="2699233" y="2363258"/>
                </a:lnTo>
                <a:lnTo>
                  <a:pt x="2699491" y="2354149"/>
                </a:lnTo>
                <a:lnTo>
                  <a:pt x="2700906" y="2336676"/>
                </a:lnTo>
                <a:lnTo>
                  <a:pt x="2714569" y="2363258"/>
                </a:lnTo>
                <a:lnTo>
                  <a:pt x="2714569" y="2332566"/>
                </a:lnTo>
                <a:lnTo>
                  <a:pt x="2716147" y="2322165"/>
                </a:lnTo>
                <a:lnTo>
                  <a:pt x="2717648" y="2306505"/>
                </a:lnTo>
                <a:lnTo>
                  <a:pt x="2719095" y="2290693"/>
                </a:lnTo>
                <a:lnTo>
                  <a:pt x="2720512" y="2279834"/>
                </a:lnTo>
                <a:lnTo>
                  <a:pt x="2729906" y="2301875"/>
                </a:lnTo>
                <a:lnTo>
                  <a:pt x="2729696" y="2295482"/>
                </a:lnTo>
                <a:lnTo>
                  <a:pt x="2729773" y="2282681"/>
                </a:lnTo>
                <a:lnTo>
                  <a:pt x="2731263" y="2230949"/>
                </a:lnTo>
                <a:lnTo>
                  <a:pt x="2732848" y="2210485"/>
                </a:lnTo>
                <a:lnTo>
                  <a:pt x="2733793" y="2213756"/>
                </a:lnTo>
                <a:lnTo>
                  <a:pt x="2734716" y="2224335"/>
                </a:lnTo>
                <a:lnTo>
                  <a:pt x="2735621" y="2239542"/>
                </a:lnTo>
                <a:lnTo>
                  <a:pt x="2736511" y="2256694"/>
                </a:lnTo>
                <a:lnTo>
                  <a:pt x="2737390" y="2273110"/>
                </a:lnTo>
                <a:lnTo>
                  <a:pt x="2738263" y="2286109"/>
                </a:lnTo>
                <a:lnTo>
                  <a:pt x="2739954" y="2289047"/>
                </a:lnTo>
                <a:lnTo>
                  <a:pt x="2741470" y="2282966"/>
                </a:lnTo>
                <a:lnTo>
                  <a:pt x="2742856" y="2272086"/>
                </a:lnTo>
                <a:lnTo>
                  <a:pt x="2744160" y="2260625"/>
                </a:lnTo>
                <a:lnTo>
                  <a:pt x="2745242" y="2240491"/>
                </a:lnTo>
                <a:lnTo>
                  <a:pt x="2760579" y="2225145"/>
                </a:lnTo>
                <a:lnTo>
                  <a:pt x="2760579" y="2209800"/>
                </a:lnTo>
                <a:lnTo>
                  <a:pt x="2775916" y="2225145"/>
                </a:lnTo>
                <a:lnTo>
                  <a:pt x="2775916" y="2240491"/>
                </a:lnTo>
                <a:lnTo>
                  <a:pt x="2775916" y="2209800"/>
                </a:lnTo>
                <a:lnTo>
                  <a:pt x="2791252" y="2225145"/>
                </a:lnTo>
                <a:lnTo>
                  <a:pt x="2790643" y="2238067"/>
                </a:lnTo>
                <a:lnTo>
                  <a:pt x="2791145" y="2251442"/>
                </a:lnTo>
                <a:lnTo>
                  <a:pt x="2792366" y="2264167"/>
                </a:lnTo>
                <a:lnTo>
                  <a:pt x="2794927" y="2281951"/>
                </a:lnTo>
                <a:lnTo>
                  <a:pt x="2797036" y="2296023"/>
                </a:lnTo>
                <a:lnTo>
                  <a:pt x="2798877" y="2305252"/>
                </a:lnTo>
                <a:lnTo>
                  <a:pt x="2806589" y="2301875"/>
                </a:lnTo>
                <a:lnTo>
                  <a:pt x="2806589" y="2317220"/>
                </a:lnTo>
                <a:lnTo>
                  <a:pt x="2821925" y="2301875"/>
                </a:lnTo>
                <a:lnTo>
                  <a:pt x="2821093" y="2311444"/>
                </a:lnTo>
                <a:lnTo>
                  <a:pt x="2821431" y="2326591"/>
                </a:lnTo>
                <a:lnTo>
                  <a:pt x="2822541" y="2341881"/>
                </a:lnTo>
                <a:lnTo>
                  <a:pt x="2837262" y="2347912"/>
                </a:lnTo>
                <a:lnTo>
                  <a:pt x="2837262" y="2363258"/>
                </a:lnTo>
                <a:lnTo>
                  <a:pt x="2840934" y="2353866"/>
                </a:lnTo>
                <a:lnTo>
                  <a:pt x="2843625" y="2339537"/>
                </a:lnTo>
                <a:lnTo>
                  <a:pt x="2845588" y="2323772"/>
                </a:lnTo>
                <a:lnTo>
                  <a:pt x="2847081" y="2310076"/>
                </a:lnTo>
                <a:lnTo>
                  <a:pt x="2852598" y="2301875"/>
                </a:lnTo>
                <a:lnTo>
                  <a:pt x="2867935" y="2332566"/>
                </a:lnTo>
                <a:lnTo>
                  <a:pt x="2865414" y="2345809"/>
                </a:lnTo>
                <a:lnTo>
                  <a:pt x="2864358" y="2361189"/>
                </a:lnTo>
                <a:lnTo>
                  <a:pt x="2864402" y="2376232"/>
                </a:lnTo>
                <a:lnTo>
                  <a:pt x="2865179" y="2388467"/>
                </a:lnTo>
                <a:lnTo>
                  <a:pt x="2866326" y="2395423"/>
                </a:lnTo>
                <a:lnTo>
                  <a:pt x="2867935" y="2378604"/>
                </a:lnTo>
                <a:lnTo>
                  <a:pt x="2883271" y="2393950"/>
                </a:lnTo>
                <a:lnTo>
                  <a:pt x="2883271" y="2378604"/>
                </a:lnTo>
                <a:lnTo>
                  <a:pt x="2883271" y="2363258"/>
                </a:lnTo>
                <a:lnTo>
                  <a:pt x="2898608" y="2378604"/>
                </a:lnTo>
                <a:lnTo>
                  <a:pt x="2898608" y="2363258"/>
                </a:lnTo>
                <a:lnTo>
                  <a:pt x="2913945" y="2393950"/>
                </a:lnTo>
                <a:lnTo>
                  <a:pt x="2912306" y="2385480"/>
                </a:lnTo>
                <a:lnTo>
                  <a:pt x="2912967" y="2368759"/>
                </a:lnTo>
                <a:lnTo>
                  <a:pt x="2914783" y="2356465"/>
                </a:lnTo>
                <a:lnTo>
                  <a:pt x="2913945" y="2363258"/>
                </a:lnTo>
                <a:lnTo>
                  <a:pt x="2929281" y="2393950"/>
                </a:lnTo>
                <a:lnTo>
                  <a:pt x="2929281" y="2378604"/>
                </a:lnTo>
                <a:lnTo>
                  <a:pt x="2933032" y="2367554"/>
                </a:lnTo>
                <a:lnTo>
                  <a:pt x="2935687" y="2351120"/>
                </a:lnTo>
                <a:lnTo>
                  <a:pt x="2937626" y="2336828"/>
                </a:lnTo>
                <a:lnTo>
                  <a:pt x="2939712" y="2340586"/>
                </a:lnTo>
                <a:lnTo>
                  <a:pt x="2941474" y="2353282"/>
                </a:lnTo>
                <a:lnTo>
                  <a:pt x="2943005" y="2369047"/>
                </a:lnTo>
                <a:lnTo>
                  <a:pt x="2944398" y="2382012"/>
                </a:lnTo>
                <a:lnTo>
                  <a:pt x="2944618" y="2378604"/>
                </a:lnTo>
                <a:lnTo>
                  <a:pt x="2959954" y="2378604"/>
                </a:lnTo>
                <a:lnTo>
                  <a:pt x="2975291" y="2378604"/>
                </a:lnTo>
                <a:lnTo>
                  <a:pt x="2975291" y="2363258"/>
                </a:lnTo>
                <a:lnTo>
                  <a:pt x="2975291" y="2332566"/>
                </a:lnTo>
                <a:lnTo>
                  <a:pt x="2990627" y="2363258"/>
                </a:lnTo>
                <a:lnTo>
                  <a:pt x="2990360" y="2355945"/>
                </a:lnTo>
                <a:lnTo>
                  <a:pt x="2991120" y="2340089"/>
                </a:lnTo>
                <a:lnTo>
                  <a:pt x="2992518" y="2323969"/>
                </a:lnTo>
                <a:lnTo>
                  <a:pt x="3005964" y="2317220"/>
                </a:lnTo>
                <a:lnTo>
                  <a:pt x="3005964" y="2332566"/>
                </a:lnTo>
                <a:lnTo>
                  <a:pt x="3005964" y="2347912"/>
                </a:lnTo>
                <a:lnTo>
                  <a:pt x="3021300" y="2317220"/>
                </a:lnTo>
                <a:lnTo>
                  <a:pt x="3020840" y="2302058"/>
                </a:lnTo>
                <a:lnTo>
                  <a:pt x="3021865" y="2288275"/>
                </a:lnTo>
                <a:lnTo>
                  <a:pt x="3023668" y="2278859"/>
                </a:lnTo>
                <a:lnTo>
                  <a:pt x="3036637" y="2271183"/>
                </a:lnTo>
                <a:lnTo>
                  <a:pt x="3034634" y="2264144"/>
                </a:lnTo>
                <a:lnTo>
                  <a:pt x="3033815" y="2250995"/>
                </a:lnTo>
                <a:lnTo>
                  <a:pt x="3033903" y="2234963"/>
                </a:lnTo>
                <a:lnTo>
                  <a:pt x="3034618" y="2219279"/>
                </a:lnTo>
                <a:lnTo>
                  <a:pt x="3035682" y="2207169"/>
                </a:lnTo>
                <a:lnTo>
                  <a:pt x="3036637" y="2194454"/>
                </a:lnTo>
                <a:lnTo>
                  <a:pt x="3045132" y="2152998"/>
                </a:lnTo>
                <a:lnTo>
                  <a:pt x="3048019" y="2107785"/>
                </a:lnTo>
                <a:lnTo>
                  <a:pt x="3050046" y="2062248"/>
                </a:lnTo>
                <a:lnTo>
                  <a:pt x="3050667" y="2047204"/>
                </a:lnTo>
                <a:lnTo>
                  <a:pt x="3051266" y="2032774"/>
                </a:lnTo>
                <a:lnTo>
                  <a:pt x="3053518" y="1987739"/>
                </a:lnTo>
                <a:lnTo>
                  <a:pt x="3054062" y="1981289"/>
                </a:lnTo>
                <a:lnTo>
                  <a:pt x="3067310" y="1994958"/>
                </a:lnTo>
                <a:lnTo>
                  <a:pt x="3066058" y="1989964"/>
                </a:lnTo>
                <a:lnTo>
                  <a:pt x="3065147" y="1983165"/>
                </a:lnTo>
                <a:lnTo>
                  <a:pt x="3064542" y="1974639"/>
                </a:lnTo>
                <a:lnTo>
                  <a:pt x="3064207" y="1964468"/>
                </a:lnTo>
                <a:lnTo>
                  <a:pt x="3064106" y="1952731"/>
                </a:lnTo>
                <a:lnTo>
                  <a:pt x="3064202" y="1939510"/>
                </a:lnTo>
                <a:lnTo>
                  <a:pt x="3064460" y="1924884"/>
                </a:lnTo>
                <a:lnTo>
                  <a:pt x="3064843" y="1908933"/>
                </a:lnTo>
                <a:lnTo>
                  <a:pt x="3065316" y="1891739"/>
                </a:lnTo>
                <a:lnTo>
                  <a:pt x="3065843" y="1873382"/>
                </a:lnTo>
                <a:lnTo>
                  <a:pt x="3066206" y="1859601"/>
                </a:lnTo>
                <a:lnTo>
                  <a:pt x="3067259" y="1812641"/>
                </a:lnTo>
                <a:lnTo>
                  <a:pt x="3068267" y="1760175"/>
                </a:lnTo>
                <a:lnTo>
                  <a:pt x="3069239" y="1705952"/>
                </a:lnTo>
                <a:lnTo>
                  <a:pt x="3069556" y="1688136"/>
                </a:lnTo>
                <a:lnTo>
                  <a:pt x="3070491" y="1637407"/>
                </a:lnTo>
                <a:lnTo>
                  <a:pt x="3071410" y="1593674"/>
                </a:lnTo>
                <a:lnTo>
                  <a:pt x="3073433" y="1544516"/>
                </a:lnTo>
                <a:lnTo>
                  <a:pt x="3076870" y="1521859"/>
                </a:lnTo>
                <a:lnTo>
                  <a:pt x="3078178" y="1510372"/>
                </a:lnTo>
                <a:lnTo>
                  <a:pt x="3079805" y="1466497"/>
                </a:lnTo>
                <a:lnTo>
                  <a:pt x="3080988" y="1425119"/>
                </a:lnTo>
                <a:lnTo>
                  <a:pt x="3081762" y="1396090"/>
                </a:lnTo>
                <a:lnTo>
                  <a:pt x="3082146" y="1381661"/>
                </a:lnTo>
                <a:lnTo>
                  <a:pt x="3083289" y="1340786"/>
                </a:lnTo>
                <a:lnTo>
                  <a:pt x="3085176" y="1289791"/>
                </a:lnTo>
                <a:lnTo>
                  <a:pt x="3087423" y="1250143"/>
                </a:lnTo>
                <a:lnTo>
                  <a:pt x="3088918" y="1228568"/>
                </a:lnTo>
                <a:lnTo>
                  <a:pt x="3089666" y="1217580"/>
                </a:lnTo>
                <a:lnTo>
                  <a:pt x="3090413" y="1205722"/>
                </a:lnTo>
                <a:lnTo>
                  <a:pt x="3091179" y="1192284"/>
                </a:lnTo>
                <a:lnTo>
                  <a:pt x="3091938" y="1178265"/>
                </a:lnTo>
                <a:lnTo>
                  <a:pt x="3092692" y="1164049"/>
                </a:lnTo>
                <a:lnTo>
                  <a:pt x="3093441" y="1150018"/>
                </a:lnTo>
                <a:lnTo>
                  <a:pt x="3094186" y="1136557"/>
                </a:lnTo>
                <a:lnTo>
                  <a:pt x="3094929" y="1124050"/>
                </a:lnTo>
                <a:lnTo>
                  <a:pt x="3095670" y="1112880"/>
                </a:lnTo>
                <a:lnTo>
                  <a:pt x="3096409" y="1103430"/>
                </a:lnTo>
                <a:lnTo>
                  <a:pt x="3097983" y="1074208"/>
                </a:lnTo>
                <a:lnTo>
                  <a:pt x="3108816" y="1029107"/>
                </a:lnTo>
                <a:lnTo>
                  <a:pt x="3110515" y="987436"/>
                </a:lnTo>
                <a:lnTo>
                  <a:pt x="3111584" y="955939"/>
                </a:lnTo>
                <a:lnTo>
                  <a:pt x="3112104" y="941042"/>
                </a:lnTo>
                <a:lnTo>
                  <a:pt x="3114121" y="902423"/>
                </a:lnTo>
                <a:lnTo>
                  <a:pt x="3114617" y="901287"/>
                </a:lnTo>
                <a:lnTo>
                  <a:pt x="3115052" y="905141"/>
                </a:lnTo>
                <a:lnTo>
                  <a:pt x="3116765" y="950579"/>
                </a:lnTo>
                <a:lnTo>
                  <a:pt x="3118028" y="1001318"/>
                </a:lnTo>
                <a:lnTo>
                  <a:pt x="3118446" y="1018573"/>
                </a:lnTo>
                <a:lnTo>
                  <a:pt x="3119693" y="1063930"/>
                </a:lnTo>
                <a:lnTo>
                  <a:pt x="3120993" y="1085788"/>
                </a:lnTo>
                <a:lnTo>
                  <a:pt x="3121539" y="1083536"/>
                </a:lnTo>
                <a:lnTo>
                  <a:pt x="3122141" y="1077814"/>
                </a:lnTo>
                <a:lnTo>
                  <a:pt x="3122781" y="1069674"/>
                </a:lnTo>
                <a:lnTo>
                  <a:pt x="3123442" y="1060166"/>
                </a:lnTo>
                <a:lnTo>
                  <a:pt x="3124105" y="1050343"/>
                </a:lnTo>
                <a:lnTo>
                  <a:pt x="3124753" y="1041254"/>
                </a:lnTo>
                <a:lnTo>
                  <a:pt x="3125368" y="1033952"/>
                </a:lnTo>
                <a:lnTo>
                  <a:pt x="3125932" y="1029487"/>
                </a:lnTo>
                <a:lnTo>
                  <a:pt x="3126427" y="1028911"/>
                </a:lnTo>
                <a:lnTo>
                  <a:pt x="3126837" y="1033274"/>
                </a:lnTo>
                <a:lnTo>
                  <a:pt x="3128053" y="1074608"/>
                </a:lnTo>
                <a:lnTo>
                  <a:pt x="3128964" y="1121743"/>
                </a:lnTo>
                <a:lnTo>
                  <a:pt x="3129874" y="1176232"/>
                </a:lnTo>
                <a:lnTo>
                  <a:pt x="3130177" y="1195021"/>
                </a:lnTo>
                <a:lnTo>
                  <a:pt x="3130480" y="1213764"/>
                </a:lnTo>
                <a:lnTo>
                  <a:pt x="3131389" y="1267555"/>
                </a:lnTo>
                <a:lnTo>
                  <a:pt x="3132298" y="1313158"/>
                </a:lnTo>
                <a:lnTo>
                  <a:pt x="3133637" y="1353797"/>
                </a:lnTo>
                <a:lnTo>
                  <a:pt x="3136715" y="1393771"/>
                </a:lnTo>
                <a:lnTo>
                  <a:pt x="3137730" y="1404203"/>
                </a:lnTo>
                <a:lnTo>
                  <a:pt x="3138589" y="1413912"/>
                </a:lnTo>
                <a:lnTo>
                  <a:pt x="3139383" y="1426107"/>
                </a:lnTo>
                <a:lnTo>
                  <a:pt x="3140152" y="1437890"/>
                </a:lnTo>
                <a:lnTo>
                  <a:pt x="3140900" y="1449496"/>
                </a:lnTo>
                <a:lnTo>
                  <a:pt x="3143733" y="1498793"/>
                </a:lnTo>
                <a:lnTo>
                  <a:pt x="3145442" y="1538485"/>
                </a:lnTo>
                <a:lnTo>
                  <a:pt x="3146875" y="1579331"/>
                </a:lnTo>
                <a:lnTo>
                  <a:pt x="3148210" y="1620727"/>
                </a:lnTo>
                <a:lnTo>
                  <a:pt x="3148639" y="1634144"/>
                </a:lnTo>
                <a:lnTo>
                  <a:pt x="3150301" y="1683017"/>
                </a:lnTo>
                <a:lnTo>
                  <a:pt x="3152299" y="1722978"/>
                </a:lnTo>
                <a:lnTo>
                  <a:pt x="3154692" y="1755240"/>
                </a:lnTo>
                <a:lnTo>
                  <a:pt x="3155456" y="1766161"/>
                </a:lnTo>
                <a:lnTo>
                  <a:pt x="3157605" y="1815141"/>
                </a:lnTo>
                <a:lnTo>
                  <a:pt x="3158666" y="1854187"/>
                </a:lnTo>
                <a:lnTo>
                  <a:pt x="3159696" y="1897457"/>
                </a:lnTo>
                <a:lnTo>
                  <a:pt x="3160370" y="1926820"/>
                </a:lnTo>
                <a:lnTo>
                  <a:pt x="3160704" y="1941244"/>
                </a:lnTo>
                <a:lnTo>
                  <a:pt x="3161695" y="1981836"/>
                </a:lnTo>
                <a:lnTo>
                  <a:pt x="3163003" y="2024578"/>
                </a:lnTo>
                <a:lnTo>
                  <a:pt x="3167288" y="2067656"/>
                </a:lnTo>
                <a:lnTo>
                  <a:pt x="3168652" y="2077215"/>
                </a:lnTo>
                <a:lnTo>
                  <a:pt x="3171327" y="2117549"/>
                </a:lnTo>
                <a:lnTo>
                  <a:pt x="3172929" y="2146156"/>
                </a:lnTo>
                <a:lnTo>
                  <a:pt x="3173695" y="2159147"/>
                </a:lnTo>
                <a:lnTo>
                  <a:pt x="3174447" y="2170451"/>
                </a:lnTo>
                <a:lnTo>
                  <a:pt x="3175191" y="2179459"/>
                </a:lnTo>
                <a:lnTo>
                  <a:pt x="3174666" y="2194454"/>
                </a:lnTo>
                <a:lnTo>
                  <a:pt x="3185987" y="2244081"/>
                </a:lnTo>
                <a:lnTo>
                  <a:pt x="3189557" y="2285534"/>
                </a:lnTo>
                <a:lnTo>
                  <a:pt x="3190678" y="2300440"/>
                </a:lnTo>
                <a:lnTo>
                  <a:pt x="3191782" y="2313628"/>
                </a:lnTo>
                <a:lnTo>
                  <a:pt x="3192875" y="2323552"/>
                </a:lnTo>
                <a:lnTo>
                  <a:pt x="3205339" y="2317220"/>
                </a:lnTo>
                <a:lnTo>
                  <a:pt x="3203310" y="2324451"/>
                </a:lnTo>
                <a:lnTo>
                  <a:pt x="3203676" y="2339954"/>
                </a:lnTo>
                <a:lnTo>
                  <a:pt x="3205322" y="2354820"/>
                </a:lnTo>
                <a:lnTo>
                  <a:pt x="3205339" y="2378604"/>
                </a:lnTo>
                <a:lnTo>
                  <a:pt x="3220676" y="2363258"/>
                </a:lnTo>
                <a:lnTo>
                  <a:pt x="3220676" y="2378604"/>
                </a:lnTo>
                <a:lnTo>
                  <a:pt x="3236012" y="2393950"/>
                </a:lnTo>
                <a:lnTo>
                  <a:pt x="3236012" y="2363258"/>
                </a:lnTo>
                <a:lnTo>
                  <a:pt x="3251349" y="2378604"/>
                </a:lnTo>
                <a:lnTo>
                  <a:pt x="3266685" y="2378604"/>
                </a:lnTo>
                <a:lnTo>
                  <a:pt x="3266685" y="2363258"/>
                </a:lnTo>
                <a:lnTo>
                  <a:pt x="3282022" y="2378604"/>
                </a:lnTo>
                <a:lnTo>
                  <a:pt x="3282022" y="2363258"/>
                </a:lnTo>
                <a:lnTo>
                  <a:pt x="3297358" y="2393950"/>
                </a:lnTo>
                <a:lnTo>
                  <a:pt x="3297358" y="2378604"/>
                </a:lnTo>
                <a:lnTo>
                  <a:pt x="3297358" y="2393950"/>
                </a:lnTo>
                <a:lnTo>
                  <a:pt x="3312695" y="2378604"/>
                </a:lnTo>
                <a:lnTo>
                  <a:pt x="3312695" y="2393950"/>
                </a:lnTo>
                <a:lnTo>
                  <a:pt x="3328031" y="2378604"/>
                </a:lnTo>
                <a:lnTo>
                  <a:pt x="3328031" y="2347912"/>
                </a:lnTo>
                <a:lnTo>
                  <a:pt x="3328879" y="2357860"/>
                </a:lnTo>
                <a:lnTo>
                  <a:pt x="3330120" y="2372644"/>
                </a:lnTo>
                <a:lnTo>
                  <a:pt x="3331611" y="2384149"/>
                </a:lnTo>
                <a:lnTo>
                  <a:pt x="3333448" y="2376921"/>
                </a:lnTo>
                <a:lnTo>
                  <a:pt x="3335043" y="2362419"/>
                </a:lnTo>
                <a:lnTo>
                  <a:pt x="3336459" y="2345304"/>
                </a:lnTo>
                <a:lnTo>
                  <a:pt x="3337757" y="2330235"/>
                </a:lnTo>
                <a:lnTo>
                  <a:pt x="3343368" y="2347912"/>
                </a:lnTo>
                <a:lnTo>
                  <a:pt x="3358704" y="2363258"/>
                </a:lnTo>
                <a:lnTo>
                  <a:pt x="3358704" y="2347912"/>
                </a:lnTo>
                <a:lnTo>
                  <a:pt x="3374041" y="2378604"/>
                </a:lnTo>
                <a:lnTo>
                  <a:pt x="3374041" y="2363258"/>
                </a:lnTo>
                <a:lnTo>
                  <a:pt x="3389378" y="2332566"/>
                </a:lnTo>
                <a:lnTo>
                  <a:pt x="3389378" y="2363258"/>
                </a:lnTo>
                <a:lnTo>
                  <a:pt x="3404714" y="2363258"/>
                </a:lnTo>
                <a:lnTo>
                  <a:pt x="3404714" y="2378604"/>
                </a:lnTo>
                <a:lnTo>
                  <a:pt x="3420051" y="2363258"/>
                </a:lnTo>
                <a:lnTo>
                  <a:pt x="3420396" y="2375946"/>
                </a:lnTo>
                <a:lnTo>
                  <a:pt x="3421844" y="2392672"/>
                </a:lnTo>
                <a:lnTo>
                  <a:pt x="3424868" y="2392213"/>
                </a:lnTo>
                <a:lnTo>
                  <a:pt x="3427195" y="2382072"/>
                </a:lnTo>
                <a:lnTo>
                  <a:pt x="3429122" y="2369684"/>
                </a:lnTo>
                <a:lnTo>
                  <a:pt x="3435387" y="2347912"/>
                </a:lnTo>
                <a:lnTo>
                  <a:pt x="3435387" y="2363258"/>
                </a:lnTo>
                <a:lnTo>
                  <a:pt x="3450724" y="2363258"/>
                </a:lnTo>
                <a:lnTo>
                  <a:pt x="3450932" y="2375883"/>
                </a:lnTo>
                <a:lnTo>
                  <a:pt x="3452692" y="2391660"/>
                </a:lnTo>
                <a:lnTo>
                  <a:pt x="3466060" y="2363258"/>
                </a:lnTo>
                <a:lnTo>
                  <a:pt x="3466060" y="2347912"/>
                </a:lnTo>
                <a:lnTo>
                  <a:pt x="3481397" y="2347912"/>
                </a:lnTo>
                <a:lnTo>
                  <a:pt x="3481362" y="2338465"/>
                </a:lnTo>
                <a:lnTo>
                  <a:pt x="3483211" y="2322312"/>
                </a:lnTo>
                <a:lnTo>
                  <a:pt x="3496733" y="2317220"/>
                </a:lnTo>
                <a:lnTo>
                  <a:pt x="3498107" y="2304445"/>
                </a:lnTo>
                <a:lnTo>
                  <a:pt x="3499579" y="2288459"/>
                </a:lnTo>
                <a:lnTo>
                  <a:pt x="3501116" y="2274624"/>
                </a:lnTo>
                <a:lnTo>
                  <a:pt x="3512070" y="2286529"/>
                </a:lnTo>
                <a:lnTo>
                  <a:pt x="3511595" y="2282626"/>
                </a:lnTo>
                <a:lnTo>
                  <a:pt x="3512721" y="2269299"/>
                </a:lnTo>
                <a:lnTo>
                  <a:pt x="3527407" y="2255837"/>
                </a:lnTo>
                <a:lnTo>
                  <a:pt x="3525465" y="2248249"/>
                </a:lnTo>
                <a:lnTo>
                  <a:pt x="3524595" y="2236539"/>
                </a:lnTo>
                <a:lnTo>
                  <a:pt x="3524563" y="2222325"/>
                </a:lnTo>
                <a:lnTo>
                  <a:pt x="3525134" y="2207229"/>
                </a:lnTo>
                <a:lnTo>
                  <a:pt x="3526075" y="2192871"/>
                </a:lnTo>
                <a:lnTo>
                  <a:pt x="3527529" y="2176251"/>
                </a:lnTo>
                <a:lnTo>
                  <a:pt x="3528873" y="2160636"/>
                </a:lnTo>
                <a:lnTo>
                  <a:pt x="3530132" y="2146852"/>
                </a:lnTo>
                <a:lnTo>
                  <a:pt x="3531333" y="2135725"/>
                </a:lnTo>
                <a:lnTo>
                  <a:pt x="3532503" y="2128080"/>
                </a:lnTo>
                <a:lnTo>
                  <a:pt x="3542743" y="2133070"/>
                </a:lnTo>
                <a:lnTo>
                  <a:pt x="3542743" y="2117725"/>
                </a:lnTo>
                <a:lnTo>
                  <a:pt x="3545351" y="2126210"/>
                </a:lnTo>
                <a:lnTo>
                  <a:pt x="3547417" y="2140972"/>
                </a:lnTo>
                <a:lnTo>
                  <a:pt x="3549107" y="2156963"/>
                </a:lnTo>
                <a:lnTo>
                  <a:pt x="3550590" y="2169132"/>
                </a:lnTo>
                <a:lnTo>
                  <a:pt x="3558080" y="2163762"/>
                </a:lnTo>
                <a:lnTo>
                  <a:pt x="3558080" y="2179108"/>
                </a:lnTo>
                <a:lnTo>
                  <a:pt x="3563338" y="2172387"/>
                </a:lnTo>
                <a:lnTo>
                  <a:pt x="3566586" y="2156984"/>
                </a:lnTo>
                <a:lnTo>
                  <a:pt x="3568742" y="2146721"/>
                </a:lnTo>
                <a:lnTo>
                  <a:pt x="3570714" y="2153868"/>
                </a:lnTo>
                <a:lnTo>
                  <a:pt x="3572558" y="2169176"/>
                </a:lnTo>
                <a:lnTo>
                  <a:pt x="3574327" y="2184957"/>
                </a:lnTo>
                <a:lnTo>
                  <a:pt x="3588753" y="2209800"/>
                </a:lnTo>
                <a:lnTo>
                  <a:pt x="3585976" y="2202709"/>
                </a:lnTo>
                <a:lnTo>
                  <a:pt x="3585186" y="2189638"/>
                </a:lnTo>
                <a:lnTo>
                  <a:pt x="3585754" y="2177943"/>
                </a:lnTo>
                <a:lnTo>
                  <a:pt x="3587050" y="2174978"/>
                </a:lnTo>
                <a:lnTo>
                  <a:pt x="3588000" y="2182534"/>
                </a:lnTo>
                <a:lnTo>
                  <a:pt x="3588926" y="2195401"/>
                </a:lnTo>
                <a:lnTo>
                  <a:pt x="3589832" y="2211413"/>
                </a:lnTo>
                <a:lnTo>
                  <a:pt x="3590722" y="2228408"/>
                </a:lnTo>
                <a:lnTo>
                  <a:pt x="3591600" y="2244223"/>
                </a:lnTo>
                <a:lnTo>
                  <a:pt x="3592470" y="2256692"/>
                </a:lnTo>
                <a:lnTo>
                  <a:pt x="3594125" y="2259587"/>
                </a:lnTo>
                <a:lnTo>
                  <a:pt x="3595610" y="2253072"/>
                </a:lnTo>
                <a:lnTo>
                  <a:pt x="3596967" y="2241884"/>
                </a:lnTo>
                <a:lnTo>
                  <a:pt x="3598242" y="2230756"/>
                </a:lnTo>
                <a:lnTo>
                  <a:pt x="3604089" y="2240491"/>
                </a:lnTo>
                <a:lnTo>
                  <a:pt x="3606747" y="2250941"/>
                </a:lnTo>
                <a:lnTo>
                  <a:pt x="3608907" y="2268396"/>
                </a:lnTo>
                <a:lnTo>
                  <a:pt x="3610777" y="2281604"/>
                </a:lnTo>
                <a:lnTo>
                  <a:pt x="3612379" y="2276537"/>
                </a:lnTo>
                <a:lnTo>
                  <a:pt x="3613835" y="2263373"/>
                </a:lnTo>
                <a:lnTo>
                  <a:pt x="3615182" y="2248063"/>
                </a:lnTo>
                <a:lnTo>
                  <a:pt x="3616458" y="2236561"/>
                </a:lnTo>
                <a:lnTo>
                  <a:pt x="3617851" y="2242546"/>
                </a:lnTo>
                <a:lnTo>
                  <a:pt x="3619106" y="2255273"/>
                </a:lnTo>
                <a:lnTo>
                  <a:pt x="3620249" y="2271823"/>
                </a:lnTo>
                <a:lnTo>
                  <a:pt x="3621306" y="2289278"/>
                </a:lnTo>
                <a:lnTo>
                  <a:pt x="3622301" y="2304720"/>
                </a:lnTo>
                <a:lnTo>
                  <a:pt x="3623261" y="2315232"/>
                </a:lnTo>
                <a:lnTo>
                  <a:pt x="3624920" y="2315383"/>
                </a:lnTo>
                <a:lnTo>
                  <a:pt x="3626482" y="2305640"/>
                </a:lnTo>
                <a:lnTo>
                  <a:pt x="3627979" y="2292845"/>
                </a:lnTo>
                <a:lnTo>
                  <a:pt x="3629440" y="2283840"/>
                </a:lnTo>
                <a:lnTo>
                  <a:pt x="3634762" y="2286529"/>
                </a:lnTo>
                <a:lnTo>
                  <a:pt x="3637287" y="2301481"/>
                </a:lnTo>
                <a:lnTo>
                  <a:pt x="3639424" y="2316816"/>
                </a:lnTo>
                <a:lnTo>
                  <a:pt x="3641347" y="2326365"/>
                </a:lnTo>
                <a:lnTo>
                  <a:pt x="3650099" y="2301875"/>
                </a:lnTo>
                <a:lnTo>
                  <a:pt x="3650399" y="2309697"/>
                </a:lnTo>
                <a:lnTo>
                  <a:pt x="3651467" y="2323459"/>
                </a:lnTo>
                <a:lnTo>
                  <a:pt x="3653002" y="2338984"/>
                </a:lnTo>
                <a:lnTo>
                  <a:pt x="3654841" y="2354846"/>
                </a:lnTo>
                <a:lnTo>
                  <a:pt x="3656468" y="2370298"/>
                </a:lnTo>
                <a:lnTo>
                  <a:pt x="3657943" y="2383573"/>
                </a:lnTo>
                <a:lnTo>
                  <a:pt x="3659327" y="2392900"/>
                </a:lnTo>
                <a:lnTo>
                  <a:pt x="3665435" y="2378604"/>
                </a:lnTo>
                <a:lnTo>
                  <a:pt x="3665435" y="2363258"/>
                </a:lnTo>
                <a:lnTo>
                  <a:pt x="3680772" y="2378604"/>
                </a:lnTo>
                <a:lnTo>
                  <a:pt x="3685702" y="2367795"/>
                </a:lnTo>
                <a:lnTo>
                  <a:pt x="3688780" y="2352454"/>
                </a:lnTo>
                <a:lnTo>
                  <a:pt x="3696109" y="2363258"/>
                </a:lnTo>
                <a:lnTo>
                  <a:pt x="3703397" y="2370816"/>
                </a:lnTo>
                <a:lnTo>
                  <a:pt x="3707122" y="2385470"/>
                </a:lnTo>
                <a:lnTo>
                  <a:pt x="3711445" y="2378604"/>
                </a:lnTo>
                <a:lnTo>
                  <a:pt x="3726782" y="2378604"/>
                </a:lnTo>
                <a:lnTo>
                  <a:pt x="3726782" y="2393950"/>
                </a:lnTo>
                <a:lnTo>
                  <a:pt x="3742118" y="2378604"/>
                </a:lnTo>
                <a:lnTo>
                  <a:pt x="3757455" y="2393950"/>
                </a:lnTo>
                <a:lnTo>
                  <a:pt x="3757455" y="2378604"/>
                </a:lnTo>
                <a:lnTo>
                  <a:pt x="3772791" y="2378604"/>
                </a:lnTo>
                <a:lnTo>
                  <a:pt x="3772791" y="2363258"/>
                </a:lnTo>
                <a:lnTo>
                  <a:pt x="3788128" y="2378604"/>
                </a:lnTo>
                <a:lnTo>
                  <a:pt x="3788128" y="2393950"/>
                </a:lnTo>
                <a:lnTo>
                  <a:pt x="3803464" y="2393950"/>
                </a:lnTo>
                <a:lnTo>
                  <a:pt x="3802570" y="2381109"/>
                </a:lnTo>
                <a:lnTo>
                  <a:pt x="3802968" y="2364950"/>
                </a:lnTo>
                <a:lnTo>
                  <a:pt x="3804191" y="2351447"/>
                </a:lnTo>
                <a:lnTo>
                  <a:pt x="3818801" y="2378604"/>
                </a:lnTo>
                <a:lnTo>
                  <a:pt x="3824132" y="2366715"/>
                </a:lnTo>
                <a:lnTo>
                  <a:pt x="3827376" y="2351656"/>
                </a:lnTo>
                <a:lnTo>
                  <a:pt x="3829565" y="2341859"/>
                </a:lnTo>
                <a:lnTo>
                  <a:pt x="3834138" y="2347912"/>
                </a:lnTo>
                <a:lnTo>
                  <a:pt x="3849474" y="2347912"/>
                </a:lnTo>
                <a:lnTo>
                  <a:pt x="3850622" y="2337429"/>
                </a:lnTo>
                <a:lnTo>
                  <a:pt x="3852780" y="2321027"/>
                </a:lnTo>
                <a:lnTo>
                  <a:pt x="3864811" y="2332566"/>
                </a:lnTo>
                <a:lnTo>
                  <a:pt x="3864811" y="2317220"/>
                </a:lnTo>
                <a:lnTo>
                  <a:pt x="3867857" y="2327737"/>
                </a:lnTo>
                <a:lnTo>
                  <a:pt x="3870326" y="2343593"/>
                </a:lnTo>
                <a:lnTo>
                  <a:pt x="3880147" y="2347912"/>
                </a:lnTo>
                <a:lnTo>
                  <a:pt x="3880645" y="2336188"/>
                </a:lnTo>
                <a:lnTo>
                  <a:pt x="3881981" y="2321221"/>
                </a:lnTo>
                <a:lnTo>
                  <a:pt x="3883773" y="2309083"/>
                </a:lnTo>
                <a:lnTo>
                  <a:pt x="3895484" y="2301875"/>
                </a:lnTo>
                <a:lnTo>
                  <a:pt x="3895484" y="2332566"/>
                </a:lnTo>
                <a:lnTo>
                  <a:pt x="3898567" y="2345110"/>
                </a:lnTo>
                <a:lnTo>
                  <a:pt x="3901195" y="2359396"/>
                </a:lnTo>
                <a:lnTo>
                  <a:pt x="3903619" y="2352171"/>
                </a:lnTo>
                <a:lnTo>
                  <a:pt x="3905657" y="2336411"/>
                </a:lnTo>
                <a:lnTo>
                  <a:pt x="3907462" y="2323736"/>
                </a:lnTo>
                <a:lnTo>
                  <a:pt x="3909433" y="2330155"/>
                </a:lnTo>
                <a:lnTo>
                  <a:pt x="3911165" y="2344407"/>
                </a:lnTo>
                <a:lnTo>
                  <a:pt x="3912733" y="2361026"/>
                </a:lnTo>
                <a:lnTo>
                  <a:pt x="3914213" y="2374542"/>
                </a:lnTo>
                <a:lnTo>
                  <a:pt x="3926157" y="2393950"/>
                </a:lnTo>
                <a:lnTo>
                  <a:pt x="3926157" y="2363258"/>
                </a:lnTo>
                <a:lnTo>
                  <a:pt x="3941493" y="2363258"/>
                </a:lnTo>
                <a:lnTo>
                  <a:pt x="3941493" y="2393950"/>
                </a:lnTo>
                <a:lnTo>
                  <a:pt x="3956830" y="2378604"/>
                </a:lnTo>
                <a:lnTo>
                  <a:pt x="3956830" y="2363258"/>
                </a:lnTo>
                <a:lnTo>
                  <a:pt x="3956830" y="2347912"/>
                </a:lnTo>
                <a:lnTo>
                  <a:pt x="3972166" y="2378604"/>
                </a:lnTo>
                <a:lnTo>
                  <a:pt x="3972166" y="2393950"/>
                </a:lnTo>
                <a:lnTo>
                  <a:pt x="3987503" y="2378604"/>
                </a:lnTo>
                <a:lnTo>
                  <a:pt x="3987503" y="2363258"/>
                </a:lnTo>
                <a:lnTo>
                  <a:pt x="3987503" y="2378604"/>
                </a:lnTo>
                <a:lnTo>
                  <a:pt x="4002840" y="2378604"/>
                </a:lnTo>
                <a:lnTo>
                  <a:pt x="4002840" y="2393950"/>
                </a:lnTo>
                <a:lnTo>
                  <a:pt x="4018176" y="2378604"/>
                </a:lnTo>
                <a:lnTo>
                  <a:pt x="4019964" y="2385366"/>
                </a:lnTo>
                <a:lnTo>
                  <a:pt x="4022176" y="2400119"/>
                </a:lnTo>
                <a:lnTo>
                  <a:pt x="4033513" y="2393950"/>
                </a:lnTo>
                <a:lnTo>
                  <a:pt x="4048849" y="2378604"/>
                </a:lnTo>
                <a:lnTo>
                  <a:pt x="4048849" y="2409295"/>
                </a:lnTo>
                <a:lnTo>
                  <a:pt x="4048849" y="2378604"/>
                </a:lnTo>
                <a:lnTo>
                  <a:pt x="4064186" y="2378604"/>
                </a:lnTo>
                <a:lnTo>
                  <a:pt x="4064186" y="2393950"/>
                </a:lnTo>
                <a:lnTo>
                  <a:pt x="4079522" y="2378604"/>
                </a:lnTo>
                <a:lnTo>
                  <a:pt x="4079522" y="2393950"/>
                </a:lnTo>
                <a:lnTo>
                  <a:pt x="4080332" y="2382697"/>
                </a:lnTo>
                <a:lnTo>
                  <a:pt x="4081709" y="2367019"/>
                </a:lnTo>
                <a:lnTo>
                  <a:pt x="4083414" y="2354108"/>
                </a:lnTo>
                <a:lnTo>
                  <a:pt x="4094859" y="2363258"/>
                </a:lnTo>
                <a:lnTo>
                  <a:pt x="4110195" y="2378604"/>
                </a:lnTo>
                <a:lnTo>
                  <a:pt x="4110195" y="2363258"/>
                </a:lnTo>
                <a:lnTo>
                  <a:pt x="4125532" y="2378604"/>
                </a:lnTo>
                <a:lnTo>
                  <a:pt x="4140868" y="2378604"/>
                </a:lnTo>
                <a:lnTo>
                  <a:pt x="4140868" y="2363258"/>
                </a:lnTo>
                <a:lnTo>
                  <a:pt x="4156205" y="2378604"/>
                </a:lnTo>
                <a:lnTo>
                  <a:pt x="4156205" y="2363258"/>
                </a:lnTo>
                <a:lnTo>
                  <a:pt x="4156205" y="2393950"/>
                </a:lnTo>
                <a:lnTo>
                  <a:pt x="4163116" y="2385658"/>
                </a:lnTo>
                <a:lnTo>
                  <a:pt x="4166874" y="2369589"/>
                </a:lnTo>
                <a:lnTo>
                  <a:pt x="4171542" y="2378604"/>
                </a:lnTo>
                <a:lnTo>
                  <a:pt x="4186878" y="2378604"/>
                </a:lnTo>
                <a:lnTo>
                  <a:pt x="4202215" y="2378604"/>
                </a:lnTo>
                <a:lnTo>
                  <a:pt x="4202215" y="2393950"/>
                </a:lnTo>
                <a:lnTo>
                  <a:pt x="4217551" y="2363258"/>
                </a:lnTo>
                <a:lnTo>
                  <a:pt x="4217551" y="2378604"/>
                </a:lnTo>
                <a:lnTo>
                  <a:pt x="4232888" y="2393950"/>
                </a:lnTo>
                <a:lnTo>
                  <a:pt x="4232888" y="2378604"/>
                </a:lnTo>
                <a:lnTo>
                  <a:pt x="4248224" y="2393950"/>
                </a:lnTo>
                <a:lnTo>
                  <a:pt x="4248224" y="2378604"/>
                </a:lnTo>
                <a:lnTo>
                  <a:pt x="4263561" y="2393950"/>
                </a:lnTo>
                <a:lnTo>
                  <a:pt x="4263561" y="2378604"/>
                </a:lnTo>
                <a:lnTo>
                  <a:pt x="4278897" y="2378604"/>
                </a:lnTo>
                <a:lnTo>
                  <a:pt x="4278897" y="2393950"/>
                </a:lnTo>
                <a:lnTo>
                  <a:pt x="4278897" y="2378604"/>
                </a:lnTo>
                <a:lnTo>
                  <a:pt x="4294234" y="2409295"/>
                </a:lnTo>
                <a:lnTo>
                  <a:pt x="4294234" y="2378604"/>
                </a:lnTo>
                <a:lnTo>
                  <a:pt x="4309571" y="2378604"/>
                </a:lnTo>
                <a:lnTo>
                  <a:pt x="4309571" y="2393950"/>
                </a:lnTo>
                <a:lnTo>
                  <a:pt x="4324907" y="2393950"/>
                </a:lnTo>
                <a:lnTo>
                  <a:pt x="4324907" y="2378604"/>
                </a:lnTo>
                <a:lnTo>
                  <a:pt x="4324907" y="2409295"/>
                </a:lnTo>
                <a:lnTo>
                  <a:pt x="4340244" y="2378604"/>
                </a:lnTo>
                <a:lnTo>
                  <a:pt x="4355580" y="2393950"/>
                </a:lnTo>
                <a:lnTo>
                  <a:pt x="4355580" y="2378604"/>
                </a:lnTo>
                <a:lnTo>
                  <a:pt x="4370917" y="2378604"/>
                </a:lnTo>
              </a:path>
            </a:pathLst>
          </a:custGeom>
          <a:noFill/>
          <a:ln w="15480">
            <a:solidFill>
              <a:srgbClr val="000000"/>
            </a:solidFill>
            <a:round/>
          </a:ln>
        </p:spPr>
        <p:style>
          <a:lnRef idx="0"/>
          <a:fillRef idx="0"/>
          <a:effectRef idx="0"/>
          <a:fontRef idx="minor"/>
        </p:style>
      </p:sp>
      <p:sp>
        <p:nvSpPr>
          <p:cNvPr id="1218" name="CustomShape 69"/>
          <p:cNvSpPr/>
          <p:nvPr/>
        </p:nvSpPr>
        <p:spPr>
          <a:xfrm>
            <a:off x="4304880" y="6325200"/>
            <a:ext cx="6300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0</a:t>
            </a:r>
            <a:endParaRPr b="0" lang="it-IT" sz="710" spc="-1" strike="noStrike">
              <a:latin typeface="Arial"/>
            </a:endParaRPr>
          </a:p>
        </p:txBody>
      </p:sp>
      <p:sp>
        <p:nvSpPr>
          <p:cNvPr id="1219" name="CustomShape 70"/>
          <p:cNvSpPr/>
          <p:nvPr/>
        </p:nvSpPr>
        <p:spPr>
          <a:xfrm>
            <a:off x="4210560" y="5981760"/>
            <a:ext cx="15480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500</a:t>
            </a:r>
            <a:endParaRPr b="0" lang="it-IT" sz="710" spc="-1" strike="noStrike">
              <a:latin typeface="Arial"/>
            </a:endParaRPr>
          </a:p>
        </p:txBody>
      </p:sp>
      <p:sp>
        <p:nvSpPr>
          <p:cNvPr id="1220" name="CustomShape 71"/>
          <p:cNvSpPr/>
          <p:nvPr/>
        </p:nvSpPr>
        <p:spPr>
          <a:xfrm>
            <a:off x="4167360" y="5638320"/>
            <a:ext cx="2005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1000</a:t>
            </a:r>
            <a:endParaRPr b="0" lang="it-IT" sz="710" spc="-1" strike="noStrike">
              <a:latin typeface="Arial"/>
            </a:endParaRPr>
          </a:p>
        </p:txBody>
      </p:sp>
      <p:sp>
        <p:nvSpPr>
          <p:cNvPr id="1221" name="CustomShape 72"/>
          <p:cNvSpPr/>
          <p:nvPr/>
        </p:nvSpPr>
        <p:spPr>
          <a:xfrm>
            <a:off x="4167360" y="5294880"/>
            <a:ext cx="2005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1500</a:t>
            </a:r>
            <a:endParaRPr b="0" lang="it-IT" sz="710" spc="-1" strike="noStrike">
              <a:latin typeface="Arial"/>
            </a:endParaRPr>
          </a:p>
        </p:txBody>
      </p:sp>
      <p:sp>
        <p:nvSpPr>
          <p:cNvPr id="1222" name="CustomShape 73"/>
          <p:cNvSpPr/>
          <p:nvPr/>
        </p:nvSpPr>
        <p:spPr>
          <a:xfrm>
            <a:off x="4167360" y="4951440"/>
            <a:ext cx="2005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2000</a:t>
            </a:r>
            <a:endParaRPr b="0" lang="it-IT" sz="710" spc="-1" strike="noStrike">
              <a:latin typeface="Arial"/>
            </a:endParaRPr>
          </a:p>
        </p:txBody>
      </p:sp>
      <p:sp>
        <p:nvSpPr>
          <p:cNvPr id="1223" name="CustomShape 74"/>
          <p:cNvSpPr/>
          <p:nvPr/>
        </p:nvSpPr>
        <p:spPr>
          <a:xfrm>
            <a:off x="4167360" y="4608000"/>
            <a:ext cx="2005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2500</a:t>
            </a:r>
            <a:endParaRPr b="0" lang="it-IT" sz="710" spc="-1" strike="noStrike">
              <a:latin typeface="Arial"/>
            </a:endParaRPr>
          </a:p>
        </p:txBody>
      </p:sp>
      <p:sp>
        <p:nvSpPr>
          <p:cNvPr id="1224" name="CustomShape 75"/>
          <p:cNvSpPr/>
          <p:nvPr/>
        </p:nvSpPr>
        <p:spPr>
          <a:xfrm>
            <a:off x="4167360" y="4264560"/>
            <a:ext cx="20052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3000</a:t>
            </a:r>
            <a:endParaRPr b="0" lang="it-IT" sz="710" spc="-1" strike="noStrike">
              <a:latin typeface="Arial"/>
            </a:endParaRPr>
          </a:p>
        </p:txBody>
      </p:sp>
      <p:sp>
        <p:nvSpPr>
          <p:cNvPr id="1225" name="CustomShape 76"/>
          <p:cNvSpPr/>
          <p:nvPr/>
        </p:nvSpPr>
        <p:spPr>
          <a:xfrm>
            <a:off x="4405680" y="6434280"/>
            <a:ext cx="6300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2</a:t>
            </a:r>
            <a:endParaRPr b="0" lang="it-IT" sz="710" spc="-1" strike="noStrike">
              <a:latin typeface="Arial"/>
            </a:endParaRPr>
          </a:p>
        </p:txBody>
      </p:sp>
      <p:sp>
        <p:nvSpPr>
          <p:cNvPr id="1226" name="CustomShape 77"/>
          <p:cNvSpPr/>
          <p:nvPr/>
        </p:nvSpPr>
        <p:spPr>
          <a:xfrm>
            <a:off x="4660920" y="6434280"/>
            <a:ext cx="6300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3</a:t>
            </a:r>
            <a:endParaRPr b="0" lang="it-IT" sz="710" spc="-1" strike="noStrike">
              <a:latin typeface="Arial"/>
            </a:endParaRPr>
          </a:p>
        </p:txBody>
      </p:sp>
      <p:sp>
        <p:nvSpPr>
          <p:cNvPr id="1227" name="CustomShape 78"/>
          <p:cNvSpPr/>
          <p:nvPr/>
        </p:nvSpPr>
        <p:spPr>
          <a:xfrm>
            <a:off x="4916520" y="6434280"/>
            <a:ext cx="6300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4</a:t>
            </a:r>
            <a:endParaRPr b="0" lang="it-IT" sz="710" spc="-1" strike="noStrike">
              <a:latin typeface="Arial"/>
            </a:endParaRPr>
          </a:p>
        </p:txBody>
      </p:sp>
      <p:sp>
        <p:nvSpPr>
          <p:cNvPr id="1228" name="CustomShape 79"/>
          <p:cNvSpPr/>
          <p:nvPr/>
        </p:nvSpPr>
        <p:spPr>
          <a:xfrm>
            <a:off x="5171760" y="6434280"/>
            <a:ext cx="6300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5</a:t>
            </a:r>
            <a:endParaRPr b="0" lang="it-IT" sz="710" spc="-1" strike="noStrike">
              <a:latin typeface="Arial"/>
            </a:endParaRPr>
          </a:p>
        </p:txBody>
      </p:sp>
      <p:sp>
        <p:nvSpPr>
          <p:cNvPr id="1229" name="CustomShape 80"/>
          <p:cNvSpPr/>
          <p:nvPr/>
        </p:nvSpPr>
        <p:spPr>
          <a:xfrm>
            <a:off x="5427000" y="6434280"/>
            <a:ext cx="6300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6</a:t>
            </a:r>
            <a:endParaRPr b="0" lang="it-IT" sz="710" spc="-1" strike="noStrike">
              <a:latin typeface="Arial"/>
            </a:endParaRPr>
          </a:p>
        </p:txBody>
      </p:sp>
      <p:sp>
        <p:nvSpPr>
          <p:cNvPr id="1230" name="CustomShape 81"/>
          <p:cNvSpPr/>
          <p:nvPr/>
        </p:nvSpPr>
        <p:spPr>
          <a:xfrm>
            <a:off x="5682240" y="6434280"/>
            <a:ext cx="6300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7</a:t>
            </a:r>
            <a:endParaRPr b="0" lang="it-IT" sz="710" spc="-1" strike="noStrike">
              <a:latin typeface="Arial"/>
            </a:endParaRPr>
          </a:p>
        </p:txBody>
      </p:sp>
      <p:sp>
        <p:nvSpPr>
          <p:cNvPr id="1231" name="CustomShape 82"/>
          <p:cNvSpPr/>
          <p:nvPr/>
        </p:nvSpPr>
        <p:spPr>
          <a:xfrm>
            <a:off x="5748840" y="6434280"/>
            <a:ext cx="785160" cy="407520"/>
          </a:xfrm>
          <a:prstGeom prst="rect">
            <a:avLst/>
          </a:prstGeom>
          <a:noFill/>
          <a:ln>
            <a:noFill/>
          </a:ln>
        </p:spPr>
        <p:style>
          <a:lnRef idx="0"/>
          <a:fillRef idx="0"/>
          <a:effectRef idx="0"/>
          <a:fontRef idx="minor"/>
        </p:style>
        <p:txBody>
          <a:bodyPr lIns="0" rIns="0" tIns="0" bIns="0">
            <a:spAutoFit/>
          </a:bodyPr>
          <a:p>
            <a:pPr marL="197280">
              <a:lnSpc>
                <a:spcPct val="100000"/>
              </a:lnSpc>
            </a:pPr>
            <a:r>
              <a:rPr b="0" lang="it-IT" sz="710" spc="1" strike="noStrike">
                <a:solidFill>
                  <a:srgbClr val="000000"/>
                </a:solidFill>
                <a:latin typeface="Times New Roman"/>
                <a:ea typeface="ＭＳ Ｐゴシック"/>
              </a:rPr>
              <a:t>8</a:t>
            </a:r>
            <a:r>
              <a:rPr b="0" lang="it-IT" sz="710" spc="1" strike="noStrike">
                <a:solidFill>
                  <a:srgbClr val="000000"/>
                </a:solidFill>
                <a:latin typeface="Times New Roman"/>
                <a:ea typeface="ＭＳ Ｐゴシック"/>
              </a:rPr>
              <a:t>	</a:t>
            </a:r>
            <a:r>
              <a:rPr b="0" lang="it-IT" sz="710" spc="1" strike="noStrike">
                <a:solidFill>
                  <a:srgbClr val="000000"/>
                </a:solidFill>
                <a:latin typeface="Times New Roman"/>
                <a:ea typeface="ＭＳ Ｐゴシック"/>
              </a:rPr>
              <a:t>9</a:t>
            </a:r>
            <a:r>
              <a:rPr b="0" lang="it-IT" sz="710" spc="1" strike="noStrike">
                <a:solidFill>
                  <a:srgbClr val="000000"/>
                </a:solidFill>
                <a:latin typeface="Times New Roman"/>
                <a:ea typeface="ＭＳ Ｐゴシック"/>
              </a:rPr>
              <a:t>	</a:t>
            </a:r>
            <a:r>
              <a:rPr b="0" lang="it-IT" sz="710" spc="1" strike="noStrike">
                <a:solidFill>
                  <a:srgbClr val="000000"/>
                </a:solidFill>
                <a:latin typeface="Times New Roman"/>
                <a:ea typeface="ＭＳ Ｐゴシック"/>
              </a:rPr>
              <a:t>10</a:t>
            </a:r>
            <a:endParaRPr b="0" lang="it-IT" sz="710" spc="-1" strike="noStrike">
              <a:latin typeface="Arial"/>
            </a:endParaRPr>
          </a:p>
          <a:p>
            <a:pPr marL="9000">
              <a:lnSpc>
                <a:spcPct val="100000"/>
              </a:lnSpc>
              <a:spcBef>
                <a:spcPts val="286"/>
              </a:spcBef>
            </a:pPr>
            <a:r>
              <a:rPr b="1" lang="it-IT" sz="1020" spc="-7" strike="noStrike">
                <a:solidFill>
                  <a:srgbClr val="000000"/>
                </a:solidFill>
                <a:latin typeface="Times New Roman"/>
                <a:ea typeface="ＭＳ Ｐゴシック"/>
              </a:rPr>
              <a:t>Energy</a:t>
            </a:r>
            <a:r>
              <a:rPr b="1" lang="it-IT" sz="1020" spc="-4" strike="noStrike">
                <a:solidFill>
                  <a:srgbClr val="000000"/>
                </a:solidFill>
                <a:latin typeface="Times New Roman"/>
                <a:ea typeface="ＭＳ Ｐゴシック"/>
              </a:rPr>
              <a:t> </a:t>
            </a:r>
            <a:r>
              <a:rPr b="1" lang="it-IT" sz="1020" spc="-7" strike="noStrike">
                <a:solidFill>
                  <a:srgbClr val="000000"/>
                </a:solidFill>
                <a:latin typeface="Times New Roman"/>
                <a:ea typeface="ＭＳ Ｐゴシック"/>
              </a:rPr>
              <a:t>(keV)</a:t>
            </a:r>
            <a:endParaRPr b="0" lang="it-IT" sz="1020" spc="-1" strike="noStrike">
              <a:latin typeface="Arial"/>
            </a:endParaRPr>
          </a:p>
        </p:txBody>
      </p:sp>
      <p:sp>
        <p:nvSpPr>
          <p:cNvPr id="1232" name="CustomShape 83"/>
          <p:cNvSpPr/>
          <p:nvPr/>
        </p:nvSpPr>
        <p:spPr>
          <a:xfrm>
            <a:off x="6681960" y="6434280"/>
            <a:ext cx="105480" cy="107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21" strike="noStrike">
                <a:solidFill>
                  <a:srgbClr val="000000"/>
                </a:solidFill>
                <a:latin typeface="Times New Roman"/>
                <a:ea typeface="ＭＳ Ｐゴシック"/>
              </a:rPr>
              <a:t>1</a:t>
            </a:r>
            <a:r>
              <a:rPr b="0" lang="it-IT" sz="710" spc="1" strike="noStrike">
                <a:solidFill>
                  <a:srgbClr val="000000"/>
                </a:solidFill>
                <a:latin typeface="Times New Roman"/>
                <a:ea typeface="ＭＳ Ｐゴシック"/>
              </a:rPr>
              <a:t>1</a:t>
            </a:r>
            <a:endParaRPr b="0" lang="it-IT" sz="710" spc="-1" strike="noStrike">
              <a:latin typeface="Arial"/>
            </a:endParaRPr>
          </a:p>
        </p:txBody>
      </p:sp>
      <p:sp>
        <p:nvSpPr>
          <p:cNvPr id="1233" name="CustomShape 84"/>
          <p:cNvSpPr/>
          <p:nvPr/>
        </p:nvSpPr>
        <p:spPr>
          <a:xfrm>
            <a:off x="6935400" y="6434280"/>
            <a:ext cx="619560" cy="2156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710" spc="1" strike="noStrike">
                <a:solidFill>
                  <a:srgbClr val="000000"/>
                </a:solidFill>
                <a:latin typeface="Times New Roman"/>
                <a:ea typeface="ＭＳ Ｐゴシック"/>
              </a:rPr>
              <a:t>12</a:t>
            </a:r>
            <a:r>
              <a:rPr b="0" lang="it-IT" sz="710" spc="1" strike="noStrike">
                <a:solidFill>
                  <a:srgbClr val="000000"/>
                </a:solidFill>
                <a:latin typeface="Times New Roman"/>
                <a:ea typeface="ＭＳ Ｐゴシック"/>
              </a:rPr>
              <a:t>	</a:t>
            </a:r>
            <a:r>
              <a:rPr b="0" lang="it-IT" sz="710" spc="1" strike="noStrike">
                <a:solidFill>
                  <a:srgbClr val="000000"/>
                </a:solidFill>
                <a:latin typeface="Times New Roman"/>
                <a:ea typeface="ＭＳ Ｐゴシック"/>
              </a:rPr>
              <a:t>13</a:t>
            </a:r>
            <a:r>
              <a:rPr b="0" lang="it-IT" sz="710" spc="1" strike="noStrike">
                <a:solidFill>
                  <a:srgbClr val="000000"/>
                </a:solidFill>
                <a:latin typeface="Times New Roman"/>
                <a:ea typeface="ＭＳ Ｐゴシック"/>
              </a:rPr>
              <a:t>	</a:t>
            </a:r>
            <a:r>
              <a:rPr b="0" lang="it-IT" sz="710" spc="1" strike="noStrike">
                <a:solidFill>
                  <a:srgbClr val="000000"/>
                </a:solidFill>
                <a:latin typeface="Times New Roman"/>
                <a:ea typeface="ＭＳ Ｐゴシック"/>
              </a:rPr>
              <a:t>14</a:t>
            </a:r>
            <a:endParaRPr b="0" lang="it-IT" sz="710" spc="-1" strike="noStrike">
              <a:latin typeface="Arial"/>
            </a:endParaRPr>
          </a:p>
        </p:txBody>
      </p:sp>
      <p:sp>
        <p:nvSpPr>
          <p:cNvPr id="1234" name="CustomShape 85"/>
          <p:cNvSpPr/>
          <p:nvPr/>
        </p:nvSpPr>
        <p:spPr>
          <a:xfrm>
            <a:off x="3981960" y="5067720"/>
            <a:ext cx="156240" cy="61704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1" lang="it-IT" sz="1020" spc="-1" strike="noStrike">
                <a:solidFill>
                  <a:srgbClr val="000000"/>
                </a:solidFill>
                <a:latin typeface="Times New Roman"/>
                <a:ea typeface="ＭＳ Ｐゴシック"/>
              </a:rPr>
              <a:t>Counts</a:t>
            </a:r>
            <a:r>
              <a:rPr b="1" lang="it-IT" sz="1020" spc="-4" strike="noStrike">
                <a:solidFill>
                  <a:srgbClr val="000000"/>
                </a:solidFill>
                <a:latin typeface="Times New Roman"/>
                <a:ea typeface="ＭＳ Ｐゴシック"/>
              </a:rPr>
              <a:t>/</a:t>
            </a:r>
            <a:r>
              <a:rPr b="1" lang="it-IT" sz="1020" spc="-1" strike="noStrike">
                <a:solidFill>
                  <a:srgbClr val="000000"/>
                </a:solidFill>
                <a:latin typeface="Symbol"/>
                <a:ea typeface="ＭＳ Ｐゴシック"/>
              </a:rPr>
              <a:t></a:t>
            </a:r>
            <a:r>
              <a:rPr b="1" lang="it-IT" sz="1020" spc="-1" strike="noStrike">
                <a:solidFill>
                  <a:srgbClr val="000000"/>
                </a:solidFill>
                <a:latin typeface="Times New Roman"/>
                <a:ea typeface="ＭＳ Ｐゴシック"/>
              </a:rPr>
              <a:t>C</a:t>
            </a:r>
            <a:endParaRPr b="0" lang="it-IT" sz="1020" spc="-1" strike="noStrike">
              <a:latin typeface="Arial"/>
            </a:endParaRPr>
          </a:p>
        </p:txBody>
      </p:sp>
      <p:sp>
        <p:nvSpPr>
          <p:cNvPr id="1235" name="CustomShape 86"/>
          <p:cNvSpPr/>
          <p:nvPr/>
        </p:nvSpPr>
        <p:spPr>
          <a:xfrm>
            <a:off x="5186520" y="6219720"/>
            <a:ext cx="18900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V </a:t>
            </a:r>
            <a:r>
              <a:rPr b="0" lang="it-IT" sz="670" spc="-12" strike="noStrike">
                <a:solidFill>
                  <a:srgbClr val="000000"/>
                </a:solidFill>
                <a:latin typeface="Times New Roman"/>
                <a:ea typeface="ＭＳ Ｐゴシック"/>
              </a:rPr>
              <a:t> </a:t>
            </a:r>
            <a:r>
              <a:rPr b="0" lang="it-IT" sz="670" spc="-1" strike="noStrike">
                <a:solidFill>
                  <a:srgbClr val="000000"/>
                </a:solidFill>
                <a:latin typeface="Times New Roman"/>
                <a:ea typeface="ＭＳ Ｐゴシック"/>
              </a:rPr>
              <a:t>Cr</a:t>
            </a:r>
            <a:endParaRPr b="0" lang="it-IT" sz="670" spc="-1" strike="noStrike">
              <a:latin typeface="Arial"/>
            </a:endParaRPr>
          </a:p>
        </p:txBody>
      </p:sp>
      <p:sp>
        <p:nvSpPr>
          <p:cNvPr id="1236" name="CustomShape 87"/>
          <p:cNvSpPr/>
          <p:nvPr/>
        </p:nvSpPr>
        <p:spPr>
          <a:xfrm>
            <a:off x="5070600" y="6158160"/>
            <a:ext cx="7596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Ti</a:t>
            </a:r>
            <a:endParaRPr b="0" lang="it-IT" sz="670" spc="-1" strike="noStrike">
              <a:latin typeface="Arial"/>
            </a:endParaRPr>
          </a:p>
        </p:txBody>
      </p:sp>
      <p:sp>
        <p:nvSpPr>
          <p:cNvPr id="1237" name="CustomShape 88"/>
          <p:cNvSpPr/>
          <p:nvPr/>
        </p:nvSpPr>
        <p:spPr>
          <a:xfrm>
            <a:off x="5949360" y="5778360"/>
            <a:ext cx="10008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Cu</a:t>
            </a:r>
            <a:endParaRPr b="0" lang="it-IT" sz="670" spc="-1" strike="noStrike">
              <a:latin typeface="Arial"/>
            </a:endParaRPr>
          </a:p>
        </p:txBody>
      </p:sp>
      <p:sp>
        <p:nvSpPr>
          <p:cNvPr id="1238" name="CustomShape 89"/>
          <p:cNvSpPr/>
          <p:nvPr/>
        </p:nvSpPr>
        <p:spPr>
          <a:xfrm>
            <a:off x="6509520" y="5200200"/>
            <a:ext cx="27828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As + Pb</a:t>
            </a:r>
            <a:endParaRPr b="0" lang="it-IT" sz="670" spc="-1" strike="noStrike">
              <a:latin typeface="Arial"/>
            </a:endParaRPr>
          </a:p>
        </p:txBody>
      </p:sp>
      <p:sp>
        <p:nvSpPr>
          <p:cNvPr id="1239" name="CustomShape 90"/>
          <p:cNvSpPr/>
          <p:nvPr/>
        </p:nvSpPr>
        <p:spPr>
          <a:xfrm>
            <a:off x="4675680" y="6158160"/>
            <a:ext cx="9036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Ar</a:t>
            </a:r>
            <a:endParaRPr b="0" lang="it-IT" sz="670" spc="-1" strike="noStrike">
              <a:latin typeface="Arial"/>
            </a:endParaRPr>
          </a:p>
        </p:txBody>
      </p:sp>
      <p:sp>
        <p:nvSpPr>
          <p:cNvPr id="1240" name="CustomShape 91"/>
          <p:cNvSpPr/>
          <p:nvPr/>
        </p:nvSpPr>
        <p:spPr>
          <a:xfrm>
            <a:off x="6099840" y="5391000"/>
            <a:ext cx="9540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Zn</a:t>
            </a:r>
            <a:endParaRPr b="0" lang="it-IT" sz="670" spc="-1" strike="noStrike">
              <a:latin typeface="Arial"/>
            </a:endParaRPr>
          </a:p>
        </p:txBody>
      </p:sp>
      <p:sp>
        <p:nvSpPr>
          <p:cNvPr id="1241" name="CustomShape 92"/>
          <p:cNvSpPr/>
          <p:nvPr/>
        </p:nvSpPr>
        <p:spPr>
          <a:xfrm>
            <a:off x="4792320" y="6108840"/>
            <a:ext cx="6192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K</a:t>
            </a:r>
            <a:endParaRPr b="0" lang="it-IT" sz="670" spc="-1" strike="noStrike">
              <a:latin typeface="Arial"/>
            </a:endParaRPr>
          </a:p>
        </p:txBody>
      </p:sp>
      <p:sp>
        <p:nvSpPr>
          <p:cNvPr id="1242" name="CustomShape 93"/>
          <p:cNvSpPr/>
          <p:nvPr/>
        </p:nvSpPr>
        <p:spPr>
          <a:xfrm>
            <a:off x="4844520" y="5310720"/>
            <a:ext cx="9540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Ca</a:t>
            </a:r>
            <a:endParaRPr b="0" lang="it-IT" sz="670" spc="-1" strike="noStrike">
              <a:latin typeface="Arial"/>
            </a:endParaRPr>
          </a:p>
        </p:txBody>
      </p:sp>
      <p:sp>
        <p:nvSpPr>
          <p:cNvPr id="1243" name="CustomShape 94"/>
          <p:cNvSpPr/>
          <p:nvPr/>
        </p:nvSpPr>
        <p:spPr>
          <a:xfrm>
            <a:off x="5707440" y="5932440"/>
            <a:ext cx="8604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Fe</a:t>
            </a:r>
            <a:endParaRPr b="0" lang="it-IT" sz="670" spc="-1" strike="noStrike">
              <a:latin typeface="Arial"/>
            </a:endParaRPr>
          </a:p>
        </p:txBody>
      </p:sp>
      <p:sp>
        <p:nvSpPr>
          <p:cNvPr id="1244" name="CustomShape 95"/>
          <p:cNvSpPr/>
          <p:nvPr/>
        </p:nvSpPr>
        <p:spPr>
          <a:xfrm>
            <a:off x="4936320" y="5874840"/>
            <a:ext cx="9540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Ca</a:t>
            </a:r>
            <a:endParaRPr b="0" lang="it-IT" sz="670" spc="-1" strike="noStrike">
              <a:latin typeface="Arial"/>
            </a:endParaRPr>
          </a:p>
        </p:txBody>
      </p:sp>
      <p:sp>
        <p:nvSpPr>
          <p:cNvPr id="1245" name="CustomShape 96"/>
          <p:cNvSpPr/>
          <p:nvPr/>
        </p:nvSpPr>
        <p:spPr>
          <a:xfrm>
            <a:off x="5400360" y="6121440"/>
            <a:ext cx="11952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Mn</a:t>
            </a:r>
            <a:endParaRPr b="0" lang="it-IT" sz="670" spc="-1" strike="noStrike">
              <a:latin typeface="Arial"/>
            </a:endParaRPr>
          </a:p>
        </p:txBody>
      </p:sp>
      <p:sp>
        <p:nvSpPr>
          <p:cNvPr id="1246" name="CustomShape 97"/>
          <p:cNvSpPr/>
          <p:nvPr/>
        </p:nvSpPr>
        <p:spPr>
          <a:xfrm>
            <a:off x="5550120" y="4542840"/>
            <a:ext cx="8604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Fe</a:t>
            </a:r>
            <a:endParaRPr b="0" lang="it-IT" sz="670" spc="-1" strike="noStrike">
              <a:latin typeface="Arial"/>
            </a:endParaRPr>
          </a:p>
        </p:txBody>
      </p:sp>
      <p:sp>
        <p:nvSpPr>
          <p:cNvPr id="1247" name="CustomShape 98"/>
          <p:cNvSpPr/>
          <p:nvPr/>
        </p:nvSpPr>
        <p:spPr>
          <a:xfrm>
            <a:off x="6338520" y="6068160"/>
            <a:ext cx="9540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Zn</a:t>
            </a:r>
            <a:endParaRPr b="0" lang="it-IT" sz="670" spc="-1" strike="noStrike">
              <a:latin typeface="Arial"/>
            </a:endParaRPr>
          </a:p>
        </p:txBody>
      </p:sp>
      <p:sp>
        <p:nvSpPr>
          <p:cNvPr id="1248" name="CustomShape 99"/>
          <p:cNvSpPr/>
          <p:nvPr/>
        </p:nvSpPr>
        <p:spPr>
          <a:xfrm>
            <a:off x="6769080" y="6158160"/>
            <a:ext cx="9540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As</a:t>
            </a:r>
            <a:endParaRPr b="0" lang="it-IT" sz="670" spc="-1" strike="noStrike">
              <a:latin typeface="Arial"/>
            </a:endParaRPr>
          </a:p>
        </p:txBody>
      </p:sp>
      <p:sp>
        <p:nvSpPr>
          <p:cNvPr id="1249" name="CustomShape 100"/>
          <p:cNvSpPr/>
          <p:nvPr/>
        </p:nvSpPr>
        <p:spPr>
          <a:xfrm>
            <a:off x="6922080" y="6028920"/>
            <a:ext cx="8604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Br</a:t>
            </a:r>
            <a:endParaRPr b="0" lang="it-IT" sz="670" spc="-1" strike="noStrike">
              <a:latin typeface="Arial"/>
            </a:endParaRPr>
          </a:p>
        </p:txBody>
      </p:sp>
      <p:sp>
        <p:nvSpPr>
          <p:cNvPr id="1250" name="CustomShape 101"/>
          <p:cNvSpPr/>
          <p:nvPr/>
        </p:nvSpPr>
        <p:spPr>
          <a:xfrm>
            <a:off x="7145640" y="6158160"/>
            <a:ext cx="90720" cy="101880"/>
          </a:xfrm>
          <a:prstGeom prst="rect">
            <a:avLst/>
          </a:prstGeom>
          <a:noFill/>
          <a:ln>
            <a:noFill/>
          </a:ln>
        </p:spPr>
        <p:style>
          <a:lnRef idx="0"/>
          <a:fillRef idx="0"/>
          <a:effectRef idx="0"/>
          <a:fontRef idx="minor"/>
        </p:style>
        <p:txBody>
          <a:bodyPr lIns="0" rIns="0" tIns="0" bIns="0">
            <a:spAutoFit/>
          </a:bodyPr>
          <a:p>
            <a:pPr>
              <a:lnSpc>
                <a:spcPts val="802"/>
              </a:lnSpc>
            </a:pPr>
            <a:r>
              <a:rPr b="0" lang="it-IT" sz="670" spc="-1" strike="noStrike">
                <a:solidFill>
                  <a:srgbClr val="000000"/>
                </a:solidFill>
                <a:latin typeface="Times New Roman"/>
                <a:ea typeface="ＭＳ Ｐゴシック"/>
              </a:rPr>
              <a:t>Pb</a:t>
            </a:r>
            <a:endParaRPr b="0" lang="it-IT" sz="670" spc="-1" strike="noStrike">
              <a:latin typeface="Arial"/>
            </a:endParaRPr>
          </a:p>
        </p:txBody>
      </p:sp>
      <p:sp>
        <p:nvSpPr>
          <p:cNvPr id="1251" name="CustomShape 102"/>
          <p:cNvSpPr/>
          <p:nvPr/>
        </p:nvSpPr>
        <p:spPr>
          <a:xfrm>
            <a:off x="7634880" y="4523760"/>
            <a:ext cx="1359000" cy="1287720"/>
          </a:xfrm>
          <a:prstGeom prst="rect">
            <a:avLst/>
          </a:prstGeom>
          <a:noFill/>
          <a:ln>
            <a:noFill/>
          </a:ln>
        </p:spPr>
        <p:style>
          <a:lnRef idx="0"/>
          <a:fillRef idx="0"/>
          <a:effectRef idx="0"/>
          <a:fontRef idx="minor"/>
        </p:style>
        <p:txBody>
          <a:bodyPr lIns="0" rIns="0" tIns="0" bIns="0">
            <a:spAutoFit/>
          </a:bodyPr>
          <a:p>
            <a:pPr marL="9000">
              <a:lnSpc>
                <a:spcPct val="100000"/>
              </a:lnSpc>
            </a:pPr>
            <a:r>
              <a:rPr b="0" i="1" lang="it-IT" sz="1410" spc="-1" strike="noStrike">
                <a:solidFill>
                  <a:srgbClr val="000000"/>
                </a:solidFill>
                <a:latin typeface="Helvetica-Light"/>
                <a:ea typeface="ＭＳ Ｐゴシック"/>
              </a:rPr>
              <a:t>PIXE spectra of  PM</a:t>
            </a:r>
            <a:r>
              <a:rPr b="0" i="1" lang="it-IT" sz="1368" spc="7" strike="noStrike" baseline="-6000">
                <a:solidFill>
                  <a:srgbClr val="000000"/>
                </a:solidFill>
                <a:latin typeface="Helvetica-Light"/>
                <a:ea typeface="ＭＳ Ｐゴシック"/>
              </a:rPr>
              <a:t>10 </a:t>
            </a:r>
            <a:r>
              <a:rPr b="0" i="1" lang="it-IT" sz="1368" spc="-182" strike="noStrike" baseline="-6000">
                <a:solidFill>
                  <a:srgbClr val="000000"/>
                </a:solidFill>
                <a:latin typeface="Helvetica-Light"/>
                <a:ea typeface="ＭＳ Ｐゴシック"/>
              </a:rPr>
              <a:t> </a:t>
            </a:r>
            <a:r>
              <a:rPr b="0" i="1" lang="it-IT" sz="1410" spc="-1" strike="noStrike">
                <a:solidFill>
                  <a:srgbClr val="000000"/>
                </a:solidFill>
                <a:latin typeface="Helvetica-Light"/>
                <a:ea typeface="ＭＳ Ｐゴシック"/>
              </a:rPr>
              <a:t>on </a:t>
            </a:r>
            <a:r>
              <a:rPr b="0" i="1" lang="it-IT" sz="1410" spc="-160" strike="noStrike">
                <a:solidFill>
                  <a:srgbClr val="000000"/>
                </a:solidFill>
                <a:latin typeface="Helvetica-Light"/>
                <a:ea typeface="ＭＳ Ｐゴシック"/>
              </a:rPr>
              <a:t>T</a:t>
            </a:r>
            <a:r>
              <a:rPr b="0" i="1" lang="it-IT" sz="1410" spc="-1" strike="noStrike">
                <a:solidFill>
                  <a:srgbClr val="000000"/>
                </a:solidFill>
                <a:latin typeface="Helvetica-Light"/>
                <a:ea typeface="ＭＳ Ｐゴシック"/>
              </a:rPr>
              <a:t>eflon collected in an industrial a</a:t>
            </a:r>
            <a:r>
              <a:rPr b="0" i="1" lang="it-IT" sz="1410" spc="-29" strike="noStrike">
                <a:solidFill>
                  <a:srgbClr val="000000"/>
                </a:solidFill>
                <a:latin typeface="Helvetica-Light"/>
                <a:ea typeface="ＭＳ Ｐゴシック"/>
              </a:rPr>
              <a:t>r</a:t>
            </a:r>
            <a:r>
              <a:rPr b="0" i="1" lang="it-IT" sz="1410" spc="-1" strike="noStrike">
                <a:solidFill>
                  <a:srgbClr val="000000"/>
                </a:solidFill>
                <a:latin typeface="Helvetica-Light"/>
                <a:ea typeface="ＭＳ Ｐゴシック"/>
              </a:rPr>
              <a:t>ea (Montelupo Fio</a:t>
            </a:r>
            <a:r>
              <a:rPr b="0" i="1" lang="it-IT" sz="1410" spc="-29" strike="noStrike">
                <a:solidFill>
                  <a:srgbClr val="000000"/>
                </a:solidFill>
                <a:latin typeface="Helvetica-Light"/>
                <a:ea typeface="ＭＳ Ｐゴシック"/>
              </a:rPr>
              <a:t>r</a:t>
            </a:r>
            <a:r>
              <a:rPr b="0" i="1" lang="it-IT" sz="1410" spc="-1" strike="noStrike">
                <a:solidFill>
                  <a:srgbClr val="000000"/>
                </a:solidFill>
                <a:latin typeface="Helvetica-Light"/>
                <a:ea typeface="ＭＳ Ｐゴシック"/>
              </a:rPr>
              <a:t>entino).</a:t>
            </a:r>
            <a:endParaRPr b="0" lang="it-IT" sz="1410" spc="-1" strike="noStrike">
              <a:latin typeface="Arial"/>
            </a:endParaRPr>
          </a:p>
        </p:txBody>
      </p:sp>
      <p:sp>
        <p:nvSpPr>
          <p:cNvPr id="1252" name="CustomShape 103"/>
          <p:cNvSpPr/>
          <p:nvPr/>
        </p:nvSpPr>
        <p:spPr>
          <a:xfrm>
            <a:off x="1605600" y="1484640"/>
            <a:ext cx="911520" cy="406440"/>
          </a:xfrm>
          <a:custGeom>
            <a:avLst/>
            <a:gdLst/>
            <a:ahLst/>
            <a:rect l="l" t="t" r="r" b="b"/>
            <a:pathLst>
              <a:path w="1297304" h="579119">
                <a:moveTo>
                  <a:pt x="1106949" y="84751"/>
                </a:moveTo>
                <a:lnTo>
                  <a:pt x="1143034" y="102211"/>
                </a:lnTo>
                <a:lnTo>
                  <a:pt x="1203809" y="139867"/>
                </a:lnTo>
                <a:lnTo>
                  <a:pt x="1249390" y="180473"/>
                </a:lnTo>
                <a:lnTo>
                  <a:pt x="1279778" y="223185"/>
                </a:lnTo>
                <a:lnTo>
                  <a:pt x="1294972" y="267161"/>
                </a:lnTo>
                <a:lnTo>
                  <a:pt x="1296871" y="289360"/>
                </a:lnTo>
                <a:lnTo>
                  <a:pt x="1294972" y="311558"/>
                </a:lnTo>
                <a:lnTo>
                  <a:pt x="1279778" y="355534"/>
                </a:lnTo>
                <a:lnTo>
                  <a:pt x="1249390" y="398246"/>
                </a:lnTo>
                <a:lnTo>
                  <a:pt x="1203809" y="438852"/>
                </a:lnTo>
                <a:lnTo>
                  <a:pt x="1143034" y="476509"/>
                </a:lnTo>
                <a:lnTo>
                  <a:pt x="1106949" y="493968"/>
                </a:lnTo>
                <a:lnTo>
                  <a:pt x="1067823" y="510071"/>
                </a:lnTo>
                <a:lnTo>
                  <a:pt x="1026574" y="524479"/>
                </a:lnTo>
                <a:lnTo>
                  <a:pt x="983437" y="537192"/>
                </a:lnTo>
                <a:lnTo>
                  <a:pt x="938648" y="548209"/>
                </a:lnTo>
                <a:lnTo>
                  <a:pt x="892442" y="557532"/>
                </a:lnTo>
                <a:lnTo>
                  <a:pt x="845057" y="565160"/>
                </a:lnTo>
                <a:lnTo>
                  <a:pt x="796728" y="571092"/>
                </a:lnTo>
                <a:lnTo>
                  <a:pt x="747690" y="575330"/>
                </a:lnTo>
                <a:lnTo>
                  <a:pt x="698181" y="577873"/>
                </a:lnTo>
                <a:lnTo>
                  <a:pt x="648435" y="578720"/>
                </a:lnTo>
                <a:lnTo>
                  <a:pt x="598690" y="577873"/>
                </a:lnTo>
                <a:lnTo>
                  <a:pt x="549180" y="575330"/>
                </a:lnTo>
                <a:lnTo>
                  <a:pt x="500143" y="571092"/>
                </a:lnTo>
                <a:lnTo>
                  <a:pt x="451814" y="565160"/>
                </a:lnTo>
                <a:lnTo>
                  <a:pt x="404428" y="557532"/>
                </a:lnTo>
                <a:lnTo>
                  <a:pt x="358223" y="548209"/>
                </a:lnTo>
                <a:lnTo>
                  <a:pt x="313434" y="537192"/>
                </a:lnTo>
                <a:lnTo>
                  <a:pt x="270296" y="524479"/>
                </a:lnTo>
                <a:lnTo>
                  <a:pt x="229047" y="510071"/>
                </a:lnTo>
                <a:lnTo>
                  <a:pt x="189922" y="493968"/>
                </a:lnTo>
                <a:lnTo>
                  <a:pt x="153837" y="476509"/>
                </a:lnTo>
                <a:lnTo>
                  <a:pt x="93061" y="438852"/>
                </a:lnTo>
                <a:lnTo>
                  <a:pt x="47480" y="398246"/>
                </a:lnTo>
                <a:lnTo>
                  <a:pt x="17093" y="355534"/>
                </a:lnTo>
                <a:lnTo>
                  <a:pt x="1899" y="311558"/>
                </a:lnTo>
                <a:lnTo>
                  <a:pt x="0" y="289360"/>
                </a:lnTo>
                <a:lnTo>
                  <a:pt x="1899" y="267161"/>
                </a:lnTo>
                <a:lnTo>
                  <a:pt x="17093" y="223185"/>
                </a:lnTo>
                <a:lnTo>
                  <a:pt x="47480" y="180473"/>
                </a:lnTo>
                <a:lnTo>
                  <a:pt x="93061" y="139867"/>
                </a:lnTo>
                <a:lnTo>
                  <a:pt x="153837" y="102211"/>
                </a:lnTo>
                <a:lnTo>
                  <a:pt x="189922" y="84751"/>
                </a:lnTo>
                <a:lnTo>
                  <a:pt x="229047" y="68648"/>
                </a:lnTo>
                <a:lnTo>
                  <a:pt x="270296" y="54241"/>
                </a:lnTo>
                <a:lnTo>
                  <a:pt x="313434" y="41528"/>
                </a:lnTo>
                <a:lnTo>
                  <a:pt x="358223" y="30510"/>
                </a:lnTo>
                <a:lnTo>
                  <a:pt x="404428" y="21187"/>
                </a:lnTo>
                <a:lnTo>
                  <a:pt x="451814" y="13560"/>
                </a:lnTo>
                <a:lnTo>
                  <a:pt x="500143" y="7627"/>
                </a:lnTo>
                <a:lnTo>
                  <a:pt x="549180" y="3390"/>
                </a:lnTo>
                <a:lnTo>
                  <a:pt x="598690" y="847"/>
                </a:lnTo>
                <a:lnTo>
                  <a:pt x="648435" y="0"/>
                </a:lnTo>
                <a:lnTo>
                  <a:pt x="698181" y="847"/>
                </a:lnTo>
                <a:lnTo>
                  <a:pt x="747690" y="3390"/>
                </a:lnTo>
                <a:lnTo>
                  <a:pt x="796728" y="7627"/>
                </a:lnTo>
                <a:lnTo>
                  <a:pt x="845057" y="13560"/>
                </a:lnTo>
                <a:lnTo>
                  <a:pt x="892442" y="21187"/>
                </a:lnTo>
                <a:lnTo>
                  <a:pt x="938648" y="30510"/>
                </a:lnTo>
                <a:lnTo>
                  <a:pt x="983437" y="41528"/>
                </a:lnTo>
                <a:lnTo>
                  <a:pt x="1026574" y="54241"/>
                </a:lnTo>
                <a:lnTo>
                  <a:pt x="1067823" y="68648"/>
                </a:lnTo>
                <a:lnTo>
                  <a:pt x="1106949" y="84751"/>
                </a:lnTo>
                <a:close/>
              </a:path>
            </a:pathLst>
          </a:custGeom>
          <a:noFill/>
          <a:ln w="25560">
            <a:solidFill>
              <a:srgbClr val="ff2600"/>
            </a:solidFill>
            <a:round/>
          </a:ln>
        </p:spPr>
        <p:style>
          <a:lnRef idx="0"/>
          <a:fillRef idx="0"/>
          <a:effectRef idx="0"/>
          <a:fontRef idx="minor"/>
        </p:style>
      </p:sp>
      <p:sp>
        <p:nvSpPr>
          <p:cNvPr id="1253" name="CustomShape 104"/>
          <p:cNvSpPr/>
          <p:nvPr/>
        </p:nvSpPr>
        <p:spPr>
          <a:xfrm>
            <a:off x="624240" y="2837520"/>
            <a:ext cx="669960" cy="352440"/>
          </a:xfrm>
          <a:custGeom>
            <a:avLst/>
            <a:gdLst/>
            <a:ahLst/>
            <a:rect l="l" t="t" r="r" b="b"/>
            <a:pathLst>
              <a:path w="953769" h="502285">
                <a:moveTo>
                  <a:pt x="0" y="0"/>
                </a:moveTo>
                <a:lnTo>
                  <a:pt x="953456" y="0"/>
                </a:lnTo>
                <a:lnTo>
                  <a:pt x="953456" y="502183"/>
                </a:lnTo>
                <a:lnTo>
                  <a:pt x="0" y="502183"/>
                </a:lnTo>
                <a:lnTo>
                  <a:pt x="0" y="0"/>
                </a:lnTo>
                <a:close/>
              </a:path>
            </a:pathLst>
          </a:custGeom>
          <a:solidFill>
            <a:srgbClr val="ffffff"/>
          </a:solidFill>
          <a:ln>
            <a:noFill/>
          </a:ln>
        </p:spPr>
        <p:style>
          <a:lnRef idx="0"/>
          <a:fillRef idx="0"/>
          <a:effectRef idx="0"/>
          <a:fontRef idx="minor"/>
        </p:style>
      </p:sp>
      <p:sp>
        <p:nvSpPr>
          <p:cNvPr id="1254" name="CustomShape 105"/>
          <p:cNvSpPr/>
          <p:nvPr/>
        </p:nvSpPr>
        <p:spPr>
          <a:xfrm>
            <a:off x="669600" y="2872440"/>
            <a:ext cx="587160" cy="285480"/>
          </a:xfrm>
          <a:prstGeom prst="rect">
            <a:avLst/>
          </a:prstGeom>
          <a:noFill/>
          <a:ln>
            <a:noFill/>
          </a:ln>
        </p:spPr>
        <p:style>
          <a:lnRef idx="0"/>
          <a:fillRef idx="0"/>
          <a:effectRef idx="0"/>
          <a:fontRef idx="minor"/>
        </p:style>
        <p:txBody>
          <a:bodyPr lIns="0" rIns="0" tIns="0" bIns="0">
            <a:spAutoFit/>
          </a:bodyPr>
          <a:p>
            <a:pPr marL="178560" indent="-168840">
              <a:lnSpc>
                <a:spcPts val="1125"/>
              </a:lnSpc>
            </a:pPr>
            <a:r>
              <a:rPr b="0" lang="it-IT" sz="989" spc="-1" strike="noStrike">
                <a:solidFill>
                  <a:srgbClr val="000000"/>
                </a:solidFill>
                <a:latin typeface="Arial"/>
                <a:ea typeface="ＭＳ Ｐゴシック"/>
              </a:rPr>
              <a:t>Sample </a:t>
            </a:r>
            <a:r>
              <a:rPr b="0" lang="it-IT" sz="989" spc="-7" strike="noStrike">
                <a:solidFill>
                  <a:srgbClr val="000000"/>
                </a:solidFill>
                <a:latin typeface="Arial"/>
                <a:ea typeface="ＭＳ Ｐゴシック"/>
              </a:rPr>
              <a:t>M,Z</a:t>
            </a:r>
            <a:endParaRPr b="0" lang="it-IT" sz="989" spc="-1" strike="noStrike">
              <a:latin typeface="Arial"/>
            </a:endParaRPr>
          </a:p>
        </p:txBody>
      </p:sp>
    </p:spTree>
  </p:cSld>
  <p:transition>
    <p:fade/>
  </p:transition>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5" name="CustomShape 1"/>
          <p:cNvSpPr/>
          <p:nvPr/>
        </p:nvSpPr>
        <p:spPr>
          <a:xfrm>
            <a:off x="0" y="0"/>
            <a:ext cx="9143280" cy="6857280"/>
          </a:xfrm>
          <a:prstGeom prst="rect">
            <a:avLst/>
          </a:prstGeom>
          <a:blipFill rotWithShape="0">
            <a:blip r:embed="rId1"/>
            <a:stretch>
              <a:fillRect/>
            </a:stretch>
          </a:blipFill>
          <a:ln>
            <a:noFill/>
          </a:ln>
        </p:spPr>
        <p:style>
          <a:lnRef idx="0"/>
          <a:fillRef idx="0"/>
          <a:effectRef idx="0"/>
          <a:fontRef idx="minor"/>
        </p:style>
      </p:sp>
      <p:sp>
        <p:nvSpPr>
          <p:cNvPr id="1256" name="CustomShape 2"/>
          <p:cNvSpPr/>
          <p:nvPr/>
        </p:nvSpPr>
        <p:spPr>
          <a:xfrm>
            <a:off x="321480" y="175680"/>
            <a:ext cx="7813440" cy="837360"/>
          </a:xfrm>
          <a:prstGeom prst="rect">
            <a:avLst/>
          </a:prstGeom>
          <a:noFill/>
          <a:ln>
            <a:noFill/>
          </a:ln>
        </p:spPr>
        <p:style>
          <a:lnRef idx="0"/>
          <a:fillRef idx="0"/>
          <a:effectRef idx="0"/>
          <a:fontRef idx="minor"/>
        </p:style>
        <p:txBody>
          <a:bodyPr lIns="0" rIns="0" tIns="0" bIns="0" anchor="ctr">
            <a:spAutoFit/>
          </a:bodyPr>
          <a:p>
            <a:pPr marL="1405080" algn="ctr">
              <a:lnSpc>
                <a:spcPct val="100000"/>
              </a:lnSpc>
            </a:pPr>
            <a:r>
              <a:rPr b="0" lang="it-IT" sz="5490" spc="-687" strike="noStrike">
                <a:solidFill>
                  <a:srgbClr val="ffffff"/>
                </a:solidFill>
                <a:latin typeface="GillSans"/>
                <a:ea typeface="ＭＳ Ｐゴシック"/>
              </a:rPr>
              <a:t>Atomic T</a:t>
            </a:r>
            <a:r>
              <a:rPr b="0" lang="it-IT" sz="5490" spc="-26" strike="noStrike">
                <a:solidFill>
                  <a:srgbClr val="ffffff"/>
                </a:solidFill>
                <a:latin typeface="GillSans"/>
                <a:ea typeface="ＭＳ Ｐゴシック"/>
              </a:rPr>
              <a:t>rans</a:t>
            </a:r>
            <a:r>
              <a:rPr b="0" lang="it-IT" sz="5490" spc="-4" strike="noStrike">
                <a:solidFill>
                  <a:srgbClr val="ffffff"/>
                </a:solidFill>
                <a:latin typeface="GillSans"/>
                <a:ea typeface="ＭＳ Ｐゴシック"/>
              </a:rPr>
              <a:t>i</a:t>
            </a:r>
            <a:r>
              <a:rPr b="0" lang="it-IT" sz="5490" spc="-1" strike="noStrike">
                <a:solidFill>
                  <a:srgbClr val="ffffff"/>
                </a:solidFill>
                <a:latin typeface="GillSans"/>
                <a:ea typeface="ＭＳ Ｐゴシック"/>
              </a:rPr>
              <a:t>t</a:t>
            </a:r>
            <a:r>
              <a:rPr b="0" lang="it-IT" sz="5490" spc="-4" strike="noStrike">
                <a:solidFill>
                  <a:srgbClr val="ffffff"/>
                </a:solidFill>
                <a:latin typeface="GillSans"/>
                <a:ea typeface="ＭＳ Ｐゴシック"/>
              </a:rPr>
              <a:t>i</a:t>
            </a:r>
            <a:r>
              <a:rPr b="0" lang="it-IT" sz="5490" spc="-32" strike="noStrike">
                <a:solidFill>
                  <a:srgbClr val="ffffff"/>
                </a:solidFill>
                <a:latin typeface="GillSans"/>
                <a:ea typeface="ＭＳ Ｐゴシック"/>
              </a:rPr>
              <a:t>o</a:t>
            </a:r>
            <a:r>
              <a:rPr b="0" lang="it-IT" sz="5490" spc="-1" strike="noStrike">
                <a:solidFill>
                  <a:srgbClr val="ffffff"/>
                </a:solidFill>
                <a:latin typeface="GillSans"/>
                <a:ea typeface="ＭＳ Ｐゴシック"/>
              </a:rPr>
              <a:t>ns</a:t>
            </a:r>
            <a:endParaRPr b="0" lang="it-IT" sz="5490" spc="-1" strike="noStrike">
              <a:latin typeface="Arial"/>
            </a:endParaRPr>
          </a:p>
        </p:txBody>
      </p:sp>
      <p:sp>
        <p:nvSpPr>
          <p:cNvPr id="1257" name="CustomShape 3"/>
          <p:cNvSpPr/>
          <p:nvPr/>
        </p:nvSpPr>
        <p:spPr>
          <a:xfrm>
            <a:off x="408240" y="1343160"/>
            <a:ext cx="8431200" cy="5303880"/>
          </a:xfrm>
          <a:prstGeom prst="rect">
            <a:avLst/>
          </a:prstGeom>
          <a:blipFill rotWithShape="0">
            <a:blip r:embed="rId2"/>
            <a:stretch>
              <a:fillRect/>
            </a:stretch>
          </a:blipFill>
          <a:ln>
            <a:noFill/>
          </a:ln>
        </p:spPr>
        <p:style>
          <a:lnRef idx="0"/>
          <a:fillRef idx="0"/>
          <a:effectRef idx="0"/>
          <a:fontRef idx="minor"/>
        </p:style>
      </p:sp>
      <p:sp>
        <p:nvSpPr>
          <p:cNvPr id="1258" name="CustomShape 4"/>
          <p:cNvSpPr/>
          <p:nvPr/>
        </p:nvSpPr>
        <p:spPr>
          <a:xfrm>
            <a:off x="427680" y="1416600"/>
            <a:ext cx="8178840" cy="5053320"/>
          </a:xfrm>
          <a:custGeom>
            <a:avLst/>
            <a:gdLst/>
            <a:ahLst/>
            <a:rect l="l" t="t" r="r" b="b"/>
            <a:pathLst>
              <a:path w="11633200" h="7188200">
                <a:moveTo>
                  <a:pt x="0" y="0"/>
                </a:moveTo>
                <a:lnTo>
                  <a:pt x="11633200" y="0"/>
                </a:lnTo>
                <a:lnTo>
                  <a:pt x="11633200" y="7188200"/>
                </a:lnTo>
                <a:lnTo>
                  <a:pt x="0" y="7188200"/>
                </a:lnTo>
                <a:lnTo>
                  <a:pt x="0" y="0"/>
                </a:lnTo>
                <a:close/>
              </a:path>
            </a:pathLst>
          </a:custGeom>
          <a:solidFill>
            <a:srgbClr val="ffffff"/>
          </a:solidFill>
          <a:ln>
            <a:noFill/>
          </a:ln>
        </p:spPr>
        <p:style>
          <a:lnRef idx="0"/>
          <a:fillRef idx="0"/>
          <a:effectRef idx="0"/>
          <a:fontRef idx="minor"/>
        </p:style>
      </p:sp>
      <p:sp>
        <p:nvSpPr>
          <p:cNvPr id="1259" name="CustomShape 5"/>
          <p:cNvSpPr/>
          <p:nvPr/>
        </p:nvSpPr>
        <p:spPr>
          <a:xfrm>
            <a:off x="725760" y="6172560"/>
            <a:ext cx="7851240" cy="360"/>
          </a:xfrm>
          <a:custGeom>
            <a:avLst/>
            <a:gdLst/>
            <a:ahLst/>
            <a:rect l="l" t="t" r="r" b="b"/>
            <a:pathLst>
              <a:path w="11167110" h="0">
                <a:moveTo>
                  <a:pt x="0" y="0"/>
                </a:moveTo>
                <a:lnTo>
                  <a:pt x="11166974" y="0"/>
                </a:lnTo>
              </a:path>
            </a:pathLst>
          </a:custGeom>
          <a:noFill/>
          <a:ln w="17280">
            <a:solidFill>
              <a:srgbClr val="000000"/>
            </a:solidFill>
            <a:round/>
          </a:ln>
        </p:spPr>
        <p:style>
          <a:lnRef idx="0"/>
          <a:fillRef idx="0"/>
          <a:effectRef idx="0"/>
          <a:fontRef idx="minor"/>
        </p:style>
      </p:sp>
      <p:sp>
        <p:nvSpPr>
          <p:cNvPr id="1260" name="CustomShape 6"/>
          <p:cNvSpPr/>
          <p:nvPr/>
        </p:nvSpPr>
        <p:spPr>
          <a:xfrm>
            <a:off x="1452600" y="3625920"/>
            <a:ext cx="5888520" cy="360"/>
          </a:xfrm>
          <a:custGeom>
            <a:avLst/>
            <a:gdLst/>
            <a:ahLst/>
            <a:rect l="l" t="t" r="r" b="b"/>
            <a:pathLst>
              <a:path w="8375650" h="0">
                <a:moveTo>
                  <a:pt x="0" y="0"/>
                </a:moveTo>
                <a:lnTo>
                  <a:pt x="8375230" y="0"/>
                </a:lnTo>
              </a:path>
            </a:pathLst>
          </a:custGeom>
          <a:noFill/>
          <a:ln w="25920">
            <a:solidFill>
              <a:srgbClr val="000000"/>
            </a:solidFill>
            <a:round/>
          </a:ln>
        </p:spPr>
        <p:style>
          <a:lnRef idx="0"/>
          <a:fillRef idx="0"/>
          <a:effectRef idx="0"/>
          <a:fontRef idx="minor"/>
        </p:style>
      </p:sp>
      <p:sp>
        <p:nvSpPr>
          <p:cNvPr id="1261" name="CustomShape 7"/>
          <p:cNvSpPr/>
          <p:nvPr/>
        </p:nvSpPr>
        <p:spPr>
          <a:xfrm>
            <a:off x="1452600" y="2883600"/>
            <a:ext cx="5888520" cy="360"/>
          </a:xfrm>
          <a:custGeom>
            <a:avLst/>
            <a:gdLst/>
            <a:ahLst/>
            <a:rect l="l" t="t" r="r" b="b"/>
            <a:pathLst>
              <a:path w="8375650" h="0">
                <a:moveTo>
                  <a:pt x="0" y="0"/>
                </a:moveTo>
                <a:lnTo>
                  <a:pt x="8375230" y="0"/>
                </a:lnTo>
              </a:path>
            </a:pathLst>
          </a:custGeom>
          <a:noFill/>
          <a:ln w="25920">
            <a:solidFill>
              <a:srgbClr val="000000"/>
            </a:solidFill>
            <a:round/>
          </a:ln>
        </p:spPr>
        <p:style>
          <a:lnRef idx="0"/>
          <a:fillRef idx="0"/>
          <a:effectRef idx="0"/>
          <a:fontRef idx="minor"/>
        </p:style>
      </p:sp>
      <p:sp>
        <p:nvSpPr>
          <p:cNvPr id="1262" name="CustomShape 8"/>
          <p:cNvSpPr/>
          <p:nvPr/>
        </p:nvSpPr>
        <p:spPr>
          <a:xfrm>
            <a:off x="1452600" y="2810880"/>
            <a:ext cx="5888520" cy="360"/>
          </a:xfrm>
          <a:custGeom>
            <a:avLst/>
            <a:gdLst/>
            <a:ahLst/>
            <a:rect l="l" t="t" r="r" b="b"/>
            <a:pathLst>
              <a:path w="8375650" h="0">
                <a:moveTo>
                  <a:pt x="0" y="0"/>
                </a:moveTo>
                <a:lnTo>
                  <a:pt x="8375230" y="0"/>
                </a:lnTo>
              </a:path>
            </a:pathLst>
          </a:custGeom>
          <a:noFill/>
          <a:ln w="25920">
            <a:solidFill>
              <a:srgbClr val="000000"/>
            </a:solidFill>
            <a:round/>
          </a:ln>
        </p:spPr>
        <p:style>
          <a:lnRef idx="0"/>
          <a:fillRef idx="0"/>
          <a:effectRef idx="0"/>
          <a:fontRef idx="minor"/>
        </p:style>
      </p:sp>
      <p:sp>
        <p:nvSpPr>
          <p:cNvPr id="1263" name="CustomShape 9"/>
          <p:cNvSpPr/>
          <p:nvPr/>
        </p:nvSpPr>
        <p:spPr>
          <a:xfrm>
            <a:off x="1452600" y="2738160"/>
            <a:ext cx="5888520" cy="360"/>
          </a:xfrm>
          <a:custGeom>
            <a:avLst/>
            <a:gdLst/>
            <a:ahLst/>
            <a:rect l="l" t="t" r="r" b="b"/>
            <a:pathLst>
              <a:path w="8375650" h="0">
                <a:moveTo>
                  <a:pt x="0" y="0"/>
                </a:moveTo>
                <a:lnTo>
                  <a:pt x="8375230" y="0"/>
                </a:lnTo>
              </a:path>
            </a:pathLst>
          </a:custGeom>
          <a:noFill/>
          <a:ln w="25920">
            <a:solidFill>
              <a:srgbClr val="000000"/>
            </a:solidFill>
            <a:round/>
          </a:ln>
        </p:spPr>
        <p:style>
          <a:lnRef idx="0"/>
          <a:fillRef idx="0"/>
          <a:effectRef idx="0"/>
          <a:fontRef idx="minor"/>
        </p:style>
      </p:sp>
      <p:sp>
        <p:nvSpPr>
          <p:cNvPr id="1264" name="CustomShape 10"/>
          <p:cNvSpPr/>
          <p:nvPr/>
        </p:nvSpPr>
        <p:spPr>
          <a:xfrm>
            <a:off x="1452600" y="2388600"/>
            <a:ext cx="5888520" cy="360"/>
          </a:xfrm>
          <a:custGeom>
            <a:avLst/>
            <a:gdLst/>
            <a:ahLst/>
            <a:rect l="l" t="t" r="r" b="b"/>
            <a:pathLst>
              <a:path w="8375650" h="0">
                <a:moveTo>
                  <a:pt x="0" y="0"/>
                </a:moveTo>
                <a:lnTo>
                  <a:pt x="8375230" y="0"/>
                </a:lnTo>
              </a:path>
            </a:pathLst>
          </a:custGeom>
          <a:noFill/>
          <a:ln w="25920">
            <a:solidFill>
              <a:srgbClr val="000000"/>
            </a:solidFill>
            <a:round/>
          </a:ln>
        </p:spPr>
        <p:style>
          <a:lnRef idx="0"/>
          <a:fillRef idx="0"/>
          <a:effectRef idx="0"/>
          <a:fontRef idx="minor"/>
        </p:style>
      </p:sp>
      <p:sp>
        <p:nvSpPr>
          <p:cNvPr id="1265" name="CustomShape 11"/>
          <p:cNvSpPr/>
          <p:nvPr/>
        </p:nvSpPr>
        <p:spPr>
          <a:xfrm>
            <a:off x="1452600" y="2315880"/>
            <a:ext cx="5888520" cy="360"/>
          </a:xfrm>
          <a:custGeom>
            <a:avLst/>
            <a:gdLst/>
            <a:ahLst/>
            <a:rect l="l" t="t" r="r" b="b"/>
            <a:pathLst>
              <a:path w="8375650" h="0">
                <a:moveTo>
                  <a:pt x="0" y="0"/>
                </a:moveTo>
                <a:lnTo>
                  <a:pt x="8375230" y="0"/>
                </a:lnTo>
              </a:path>
            </a:pathLst>
          </a:custGeom>
          <a:noFill/>
          <a:ln w="25920">
            <a:solidFill>
              <a:srgbClr val="000000"/>
            </a:solidFill>
            <a:round/>
          </a:ln>
        </p:spPr>
        <p:style>
          <a:lnRef idx="0"/>
          <a:fillRef idx="0"/>
          <a:effectRef idx="0"/>
          <a:fontRef idx="minor"/>
        </p:style>
      </p:sp>
      <p:sp>
        <p:nvSpPr>
          <p:cNvPr id="1266" name="CustomShape 12"/>
          <p:cNvSpPr/>
          <p:nvPr/>
        </p:nvSpPr>
        <p:spPr>
          <a:xfrm>
            <a:off x="1452600" y="2243160"/>
            <a:ext cx="5888520" cy="360"/>
          </a:xfrm>
          <a:custGeom>
            <a:avLst/>
            <a:gdLst/>
            <a:ahLst/>
            <a:rect l="l" t="t" r="r" b="b"/>
            <a:pathLst>
              <a:path w="8375650" h="0">
                <a:moveTo>
                  <a:pt x="0" y="0"/>
                </a:moveTo>
                <a:lnTo>
                  <a:pt x="8375230" y="0"/>
                </a:lnTo>
              </a:path>
            </a:pathLst>
          </a:custGeom>
          <a:noFill/>
          <a:ln w="25920">
            <a:solidFill>
              <a:srgbClr val="000000"/>
            </a:solidFill>
            <a:round/>
          </a:ln>
        </p:spPr>
        <p:style>
          <a:lnRef idx="0"/>
          <a:fillRef idx="0"/>
          <a:effectRef idx="0"/>
          <a:fontRef idx="minor"/>
        </p:style>
      </p:sp>
      <p:sp>
        <p:nvSpPr>
          <p:cNvPr id="1267" name="CustomShape 13"/>
          <p:cNvSpPr/>
          <p:nvPr/>
        </p:nvSpPr>
        <p:spPr>
          <a:xfrm>
            <a:off x="1452600" y="2097720"/>
            <a:ext cx="5888520" cy="360"/>
          </a:xfrm>
          <a:custGeom>
            <a:avLst/>
            <a:gdLst/>
            <a:ahLst/>
            <a:rect l="l" t="t" r="r" b="b"/>
            <a:pathLst>
              <a:path w="8375650" h="0">
                <a:moveTo>
                  <a:pt x="0" y="0"/>
                </a:moveTo>
                <a:lnTo>
                  <a:pt x="8375230" y="0"/>
                </a:lnTo>
              </a:path>
            </a:pathLst>
          </a:custGeom>
          <a:noFill/>
          <a:ln w="25920">
            <a:solidFill>
              <a:srgbClr val="000000"/>
            </a:solidFill>
            <a:round/>
          </a:ln>
        </p:spPr>
        <p:style>
          <a:lnRef idx="0"/>
          <a:fillRef idx="0"/>
          <a:effectRef idx="0"/>
          <a:fontRef idx="minor"/>
        </p:style>
      </p:sp>
      <p:sp>
        <p:nvSpPr>
          <p:cNvPr id="1268" name="CustomShape 14"/>
          <p:cNvSpPr/>
          <p:nvPr/>
        </p:nvSpPr>
        <p:spPr>
          <a:xfrm>
            <a:off x="1452600" y="2170440"/>
            <a:ext cx="5888520" cy="360"/>
          </a:xfrm>
          <a:custGeom>
            <a:avLst/>
            <a:gdLst/>
            <a:ahLst/>
            <a:rect l="l" t="t" r="r" b="b"/>
            <a:pathLst>
              <a:path w="8375650" h="0">
                <a:moveTo>
                  <a:pt x="0" y="0"/>
                </a:moveTo>
                <a:lnTo>
                  <a:pt x="8375230" y="0"/>
                </a:lnTo>
              </a:path>
            </a:pathLst>
          </a:custGeom>
          <a:noFill/>
          <a:ln w="25920">
            <a:solidFill>
              <a:srgbClr val="000000"/>
            </a:solidFill>
            <a:round/>
          </a:ln>
        </p:spPr>
        <p:style>
          <a:lnRef idx="0"/>
          <a:fillRef idx="0"/>
          <a:effectRef idx="0"/>
          <a:fontRef idx="minor"/>
        </p:style>
      </p:sp>
      <p:sp>
        <p:nvSpPr>
          <p:cNvPr id="1269" name="CustomShape 15"/>
          <p:cNvSpPr/>
          <p:nvPr/>
        </p:nvSpPr>
        <p:spPr>
          <a:xfrm>
            <a:off x="6210360" y="2767320"/>
            <a:ext cx="81000" cy="857880"/>
          </a:xfrm>
          <a:custGeom>
            <a:avLst/>
            <a:gdLst/>
            <a:ahLst/>
            <a:rect l="l" t="t" r="r" b="b"/>
            <a:pathLst>
              <a:path w="116204" h="1221104">
                <a:moveTo>
                  <a:pt x="37241" y="1104945"/>
                </a:moveTo>
                <a:lnTo>
                  <a:pt x="0" y="1104945"/>
                </a:lnTo>
                <a:lnTo>
                  <a:pt x="57920" y="1220858"/>
                </a:lnTo>
                <a:lnTo>
                  <a:pt x="105484" y="1125643"/>
                </a:lnTo>
                <a:lnTo>
                  <a:pt x="37241" y="1125643"/>
                </a:lnTo>
                <a:lnTo>
                  <a:pt x="37241" y="1104945"/>
                </a:lnTo>
                <a:close/>
                <a:moveTo>
                  <a:pt x="37241" y="110538"/>
                </a:moveTo>
                <a:lnTo>
                  <a:pt x="37241" y="1125643"/>
                </a:lnTo>
                <a:lnTo>
                  <a:pt x="78600" y="1125643"/>
                </a:lnTo>
                <a:lnTo>
                  <a:pt x="78600" y="115479"/>
                </a:lnTo>
                <a:lnTo>
                  <a:pt x="60797" y="115479"/>
                </a:lnTo>
                <a:lnTo>
                  <a:pt x="45304" y="113623"/>
                </a:lnTo>
                <a:lnTo>
                  <a:pt x="37241" y="110538"/>
                </a:lnTo>
                <a:close/>
                <a:moveTo>
                  <a:pt x="115824" y="1104945"/>
                </a:moveTo>
                <a:lnTo>
                  <a:pt x="78600" y="1104945"/>
                </a:lnTo>
                <a:lnTo>
                  <a:pt x="78600" y="1125643"/>
                </a:lnTo>
                <a:lnTo>
                  <a:pt x="105484" y="1125643"/>
                </a:lnTo>
                <a:lnTo>
                  <a:pt x="115824" y="1104945"/>
                </a:lnTo>
                <a:close/>
                <a:moveTo>
                  <a:pt x="78600" y="57596"/>
                </a:moveTo>
                <a:lnTo>
                  <a:pt x="37241" y="57596"/>
                </a:lnTo>
                <a:lnTo>
                  <a:pt x="37241" y="110538"/>
                </a:lnTo>
                <a:lnTo>
                  <a:pt x="45304" y="113623"/>
                </a:lnTo>
                <a:lnTo>
                  <a:pt x="60797" y="115479"/>
                </a:lnTo>
                <a:lnTo>
                  <a:pt x="73802" y="113183"/>
                </a:lnTo>
                <a:lnTo>
                  <a:pt x="78600" y="111005"/>
                </a:lnTo>
                <a:lnTo>
                  <a:pt x="78600" y="57596"/>
                </a:lnTo>
                <a:close/>
                <a:moveTo>
                  <a:pt x="78600" y="111005"/>
                </a:moveTo>
                <a:lnTo>
                  <a:pt x="73802" y="113183"/>
                </a:lnTo>
                <a:lnTo>
                  <a:pt x="60797" y="115479"/>
                </a:lnTo>
                <a:lnTo>
                  <a:pt x="78600" y="115479"/>
                </a:lnTo>
                <a:lnTo>
                  <a:pt x="78600" y="111005"/>
                </a:lnTo>
                <a:close/>
                <a:moveTo>
                  <a:pt x="113956" y="57596"/>
                </a:moveTo>
                <a:lnTo>
                  <a:pt x="78600" y="57596"/>
                </a:lnTo>
                <a:lnTo>
                  <a:pt x="78600" y="111005"/>
                </a:lnTo>
                <a:lnTo>
                  <a:pt x="110015" y="76550"/>
                </a:lnTo>
                <a:lnTo>
                  <a:pt x="113956" y="57596"/>
                </a:lnTo>
                <a:close/>
                <a:moveTo>
                  <a:pt x="51097" y="0"/>
                </a:moveTo>
                <a:lnTo>
                  <a:pt x="14441" y="18433"/>
                </a:lnTo>
                <a:lnTo>
                  <a:pt x="0" y="57596"/>
                </a:lnTo>
                <a:lnTo>
                  <a:pt x="638" y="65689"/>
                </a:lnTo>
                <a:lnTo>
                  <a:pt x="20026" y="100375"/>
                </a:lnTo>
                <a:lnTo>
                  <a:pt x="37241" y="110538"/>
                </a:lnTo>
                <a:lnTo>
                  <a:pt x="37241" y="57596"/>
                </a:lnTo>
                <a:lnTo>
                  <a:pt x="113956" y="57596"/>
                </a:lnTo>
                <a:lnTo>
                  <a:pt x="93984" y="12570"/>
                </a:lnTo>
                <a:lnTo>
                  <a:pt x="67558" y="1396"/>
                </a:lnTo>
                <a:lnTo>
                  <a:pt x="51097" y="0"/>
                </a:lnTo>
                <a:close/>
              </a:path>
            </a:pathLst>
          </a:custGeom>
          <a:solidFill>
            <a:srgbClr val="ff5118"/>
          </a:solidFill>
          <a:ln>
            <a:noFill/>
          </a:ln>
        </p:spPr>
        <p:style>
          <a:lnRef idx="0"/>
          <a:fillRef idx="0"/>
          <a:effectRef idx="0"/>
          <a:fontRef idx="minor"/>
        </p:style>
      </p:sp>
      <p:sp>
        <p:nvSpPr>
          <p:cNvPr id="1270" name="CustomShape 16"/>
          <p:cNvSpPr/>
          <p:nvPr/>
        </p:nvSpPr>
        <p:spPr>
          <a:xfrm>
            <a:off x="6355800" y="2711880"/>
            <a:ext cx="81000" cy="913320"/>
          </a:xfrm>
          <a:custGeom>
            <a:avLst/>
            <a:gdLst/>
            <a:ahLst/>
            <a:rect l="l" t="t" r="r" b="b"/>
            <a:pathLst>
              <a:path w="116204" h="1299845">
                <a:moveTo>
                  <a:pt x="37240" y="1183600"/>
                </a:moveTo>
                <a:lnTo>
                  <a:pt x="0" y="1183600"/>
                </a:lnTo>
                <a:lnTo>
                  <a:pt x="57919" y="1299513"/>
                </a:lnTo>
                <a:lnTo>
                  <a:pt x="105483" y="1204298"/>
                </a:lnTo>
                <a:lnTo>
                  <a:pt x="37240" y="1204298"/>
                </a:lnTo>
                <a:lnTo>
                  <a:pt x="37240" y="1183600"/>
                </a:lnTo>
                <a:close/>
                <a:moveTo>
                  <a:pt x="37240" y="111108"/>
                </a:moveTo>
                <a:lnTo>
                  <a:pt x="37240" y="1204298"/>
                </a:lnTo>
                <a:lnTo>
                  <a:pt x="78599" y="1204298"/>
                </a:lnTo>
                <a:lnTo>
                  <a:pt x="78599" y="115489"/>
                </a:lnTo>
                <a:lnTo>
                  <a:pt x="60795" y="115489"/>
                </a:lnTo>
                <a:lnTo>
                  <a:pt x="45301" y="113869"/>
                </a:lnTo>
                <a:lnTo>
                  <a:pt x="37240" y="111108"/>
                </a:lnTo>
                <a:close/>
                <a:moveTo>
                  <a:pt x="115822" y="1183600"/>
                </a:moveTo>
                <a:lnTo>
                  <a:pt x="78599" y="1183600"/>
                </a:lnTo>
                <a:lnTo>
                  <a:pt x="78599" y="1204298"/>
                </a:lnTo>
                <a:lnTo>
                  <a:pt x="105483" y="1204298"/>
                </a:lnTo>
                <a:lnTo>
                  <a:pt x="115822" y="1183600"/>
                </a:lnTo>
                <a:close/>
                <a:moveTo>
                  <a:pt x="78599" y="57596"/>
                </a:moveTo>
                <a:lnTo>
                  <a:pt x="37240" y="57596"/>
                </a:lnTo>
                <a:lnTo>
                  <a:pt x="37240" y="111108"/>
                </a:lnTo>
                <a:lnTo>
                  <a:pt x="45301" y="113869"/>
                </a:lnTo>
                <a:lnTo>
                  <a:pt x="60795" y="115489"/>
                </a:lnTo>
                <a:lnTo>
                  <a:pt x="73800" y="113474"/>
                </a:lnTo>
                <a:lnTo>
                  <a:pt x="78599" y="111509"/>
                </a:lnTo>
                <a:lnTo>
                  <a:pt x="78599" y="57596"/>
                </a:lnTo>
                <a:close/>
                <a:moveTo>
                  <a:pt x="78599" y="111509"/>
                </a:moveTo>
                <a:lnTo>
                  <a:pt x="73800" y="113474"/>
                </a:lnTo>
                <a:lnTo>
                  <a:pt x="60795" y="115489"/>
                </a:lnTo>
                <a:lnTo>
                  <a:pt x="78599" y="115489"/>
                </a:lnTo>
                <a:lnTo>
                  <a:pt x="78599" y="111509"/>
                </a:lnTo>
                <a:close/>
                <a:moveTo>
                  <a:pt x="114007" y="57596"/>
                </a:moveTo>
                <a:lnTo>
                  <a:pt x="78599" y="57596"/>
                </a:lnTo>
                <a:lnTo>
                  <a:pt x="78599" y="111509"/>
                </a:lnTo>
                <a:lnTo>
                  <a:pt x="110013" y="78350"/>
                </a:lnTo>
                <a:lnTo>
                  <a:pt x="114007" y="57596"/>
                </a:lnTo>
                <a:close/>
                <a:moveTo>
                  <a:pt x="51096" y="0"/>
                </a:moveTo>
                <a:lnTo>
                  <a:pt x="14440" y="18433"/>
                </a:lnTo>
                <a:lnTo>
                  <a:pt x="0" y="57596"/>
                </a:lnTo>
                <a:lnTo>
                  <a:pt x="636" y="66633"/>
                </a:lnTo>
                <a:lnTo>
                  <a:pt x="20022" y="101770"/>
                </a:lnTo>
                <a:lnTo>
                  <a:pt x="37240" y="111108"/>
                </a:lnTo>
                <a:lnTo>
                  <a:pt x="37240" y="57596"/>
                </a:lnTo>
                <a:lnTo>
                  <a:pt x="114007" y="57596"/>
                </a:lnTo>
                <a:lnTo>
                  <a:pt x="93983" y="12570"/>
                </a:lnTo>
                <a:lnTo>
                  <a:pt x="67557" y="1396"/>
                </a:lnTo>
                <a:lnTo>
                  <a:pt x="51096" y="0"/>
                </a:lnTo>
                <a:close/>
              </a:path>
            </a:pathLst>
          </a:custGeom>
          <a:solidFill>
            <a:srgbClr val="ff5118"/>
          </a:solidFill>
          <a:ln>
            <a:noFill/>
          </a:ln>
        </p:spPr>
        <p:style>
          <a:lnRef idx="0"/>
          <a:fillRef idx="0"/>
          <a:effectRef idx="0"/>
          <a:fontRef idx="minor"/>
        </p:style>
      </p:sp>
      <p:sp>
        <p:nvSpPr>
          <p:cNvPr id="1271" name="CustomShape 17"/>
          <p:cNvSpPr/>
          <p:nvPr/>
        </p:nvSpPr>
        <p:spPr>
          <a:xfrm>
            <a:off x="6719400" y="2275560"/>
            <a:ext cx="81000" cy="1350000"/>
          </a:xfrm>
          <a:custGeom>
            <a:avLst/>
            <a:gdLst/>
            <a:ahLst/>
            <a:rect l="l" t="t" r="r" b="b"/>
            <a:pathLst>
              <a:path w="116204" h="1920875">
                <a:moveTo>
                  <a:pt x="37241" y="1804557"/>
                </a:moveTo>
                <a:lnTo>
                  <a:pt x="0" y="1804557"/>
                </a:lnTo>
                <a:lnTo>
                  <a:pt x="57920" y="1920470"/>
                </a:lnTo>
                <a:lnTo>
                  <a:pt x="105484" y="1825256"/>
                </a:lnTo>
                <a:lnTo>
                  <a:pt x="37241" y="1825256"/>
                </a:lnTo>
                <a:lnTo>
                  <a:pt x="37241" y="1804557"/>
                </a:lnTo>
                <a:close/>
                <a:moveTo>
                  <a:pt x="37241" y="111107"/>
                </a:moveTo>
                <a:lnTo>
                  <a:pt x="37241" y="1825256"/>
                </a:lnTo>
                <a:lnTo>
                  <a:pt x="78600" y="1825256"/>
                </a:lnTo>
                <a:lnTo>
                  <a:pt x="78600" y="115488"/>
                </a:lnTo>
                <a:lnTo>
                  <a:pt x="60796" y="115488"/>
                </a:lnTo>
                <a:lnTo>
                  <a:pt x="45302" y="113868"/>
                </a:lnTo>
                <a:lnTo>
                  <a:pt x="37241" y="111107"/>
                </a:lnTo>
                <a:close/>
                <a:moveTo>
                  <a:pt x="115824" y="1804557"/>
                </a:moveTo>
                <a:lnTo>
                  <a:pt x="78600" y="1804557"/>
                </a:lnTo>
                <a:lnTo>
                  <a:pt x="78600" y="1825256"/>
                </a:lnTo>
                <a:lnTo>
                  <a:pt x="105484" y="1825256"/>
                </a:lnTo>
                <a:lnTo>
                  <a:pt x="115824" y="1804557"/>
                </a:lnTo>
                <a:close/>
                <a:moveTo>
                  <a:pt x="78600" y="57596"/>
                </a:moveTo>
                <a:lnTo>
                  <a:pt x="37241" y="57596"/>
                </a:lnTo>
                <a:lnTo>
                  <a:pt x="37241" y="111107"/>
                </a:lnTo>
                <a:lnTo>
                  <a:pt x="45302" y="113868"/>
                </a:lnTo>
                <a:lnTo>
                  <a:pt x="60796" y="115488"/>
                </a:lnTo>
                <a:lnTo>
                  <a:pt x="73801" y="113473"/>
                </a:lnTo>
                <a:lnTo>
                  <a:pt x="78600" y="111508"/>
                </a:lnTo>
                <a:lnTo>
                  <a:pt x="78600" y="57596"/>
                </a:lnTo>
                <a:close/>
                <a:moveTo>
                  <a:pt x="78600" y="111508"/>
                </a:moveTo>
                <a:lnTo>
                  <a:pt x="73801" y="113473"/>
                </a:lnTo>
                <a:lnTo>
                  <a:pt x="60796" y="115488"/>
                </a:lnTo>
                <a:lnTo>
                  <a:pt x="78600" y="115488"/>
                </a:lnTo>
                <a:lnTo>
                  <a:pt x="78600" y="111508"/>
                </a:lnTo>
                <a:close/>
                <a:moveTo>
                  <a:pt x="114008" y="57596"/>
                </a:moveTo>
                <a:lnTo>
                  <a:pt x="78600" y="57596"/>
                </a:lnTo>
                <a:lnTo>
                  <a:pt x="78600" y="111508"/>
                </a:lnTo>
                <a:lnTo>
                  <a:pt x="110015" y="78350"/>
                </a:lnTo>
                <a:lnTo>
                  <a:pt x="114008" y="57596"/>
                </a:lnTo>
                <a:close/>
                <a:moveTo>
                  <a:pt x="51097" y="0"/>
                </a:moveTo>
                <a:lnTo>
                  <a:pt x="14441" y="18433"/>
                </a:lnTo>
                <a:lnTo>
                  <a:pt x="0" y="57596"/>
                </a:lnTo>
                <a:lnTo>
                  <a:pt x="636" y="66633"/>
                </a:lnTo>
                <a:lnTo>
                  <a:pt x="20023" y="101769"/>
                </a:lnTo>
                <a:lnTo>
                  <a:pt x="37241" y="111107"/>
                </a:lnTo>
                <a:lnTo>
                  <a:pt x="37241" y="57596"/>
                </a:lnTo>
                <a:lnTo>
                  <a:pt x="114008" y="57596"/>
                </a:lnTo>
                <a:lnTo>
                  <a:pt x="93984" y="12570"/>
                </a:lnTo>
                <a:lnTo>
                  <a:pt x="67558" y="1396"/>
                </a:lnTo>
                <a:lnTo>
                  <a:pt x="51097" y="0"/>
                </a:lnTo>
                <a:close/>
              </a:path>
            </a:pathLst>
          </a:custGeom>
          <a:solidFill>
            <a:srgbClr val="ff5118"/>
          </a:solidFill>
          <a:ln>
            <a:noFill/>
          </a:ln>
        </p:spPr>
        <p:style>
          <a:lnRef idx="0"/>
          <a:fillRef idx="0"/>
          <a:effectRef idx="0"/>
          <a:fontRef idx="minor"/>
        </p:style>
      </p:sp>
      <p:sp>
        <p:nvSpPr>
          <p:cNvPr id="1272" name="CustomShape 18"/>
          <p:cNvSpPr/>
          <p:nvPr/>
        </p:nvSpPr>
        <p:spPr>
          <a:xfrm>
            <a:off x="6850080" y="2202840"/>
            <a:ext cx="81000" cy="1422720"/>
          </a:xfrm>
          <a:custGeom>
            <a:avLst/>
            <a:gdLst/>
            <a:ahLst/>
            <a:rect l="l" t="t" r="r" b="b"/>
            <a:pathLst>
              <a:path w="116204" h="2024379">
                <a:moveTo>
                  <a:pt x="37205" y="1908051"/>
                </a:moveTo>
                <a:lnTo>
                  <a:pt x="0" y="1908051"/>
                </a:lnTo>
                <a:lnTo>
                  <a:pt x="57903" y="2023964"/>
                </a:lnTo>
                <a:lnTo>
                  <a:pt x="105451" y="1928750"/>
                </a:lnTo>
                <a:lnTo>
                  <a:pt x="37205" y="1928750"/>
                </a:lnTo>
                <a:lnTo>
                  <a:pt x="37205" y="1908051"/>
                </a:lnTo>
                <a:close/>
                <a:moveTo>
                  <a:pt x="37205" y="111139"/>
                </a:moveTo>
                <a:lnTo>
                  <a:pt x="37205" y="1928750"/>
                </a:lnTo>
                <a:lnTo>
                  <a:pt x="74429" y="1928750"/>
                </a:lnTo>
                <a:lnTo>
                  <a:pt x="74429" y="115486"/>
                </a:lnTo>
                <a:lnTo>
                  <a:pt x="60508" y="115486"/>
                </a:lnTo>
                <a:lnTo>
                  <a:pt x="45084" y="113860"/>
                </a:lnTo>
                <a:lnTo>
                  <a:pt x="37205" y="111139"/>
                </a:lnTo>
                <a:close/>
                <a:moveTo>
                  <a:pt x="115788" y="1908051"/>
                </a:moveTo>
                <a:lnTo>
                  <a:pt x="74429" y="1908051"/>
                </a:lnTo>
                <a:lnTo>
                  <a:pt x="74429" y="1928750"/>
                </a:lnTo>
                <a:lnTo>
                  <a:pt x="105451" y="1928750"/>
                </a:lnTo>
                <a:lnTo>
                  <a:pt x="115788" y="1908051"/>
                </a:lnTo>
                <a:close/>
                <a:moveTo>
                  <a:pt x="74429" y="57597"/>
                </a:moveTo>
                <a:lnTo>
                  <a:pt x="37205" y="57597"/>
                </a:lnTo>
                <a:lnTo>
                  <a:pt x="37205" y="111139"/>
                </a:lnTo>
                <a:lnTo>
                  <a:pt x="45084" y="113860"/>
                </a:lnTo>
                <a:lnTo>
                  <a:pt x="60508" y="115486"/>
                </a:lnTo>
                <a:lnTo>
                  <a:pt x="72398" y="113457"/>
                </a:lnTo>
                <a:lnTo>
                  <a:pt x="74429" y="112594"/>
                </a:lnTo>
                <a:lnTo>
                  <a:pt x="74429" y="57597"/>
                </a:lnTo>
                <a:close/>
                <a:moveTo>
                  <a:pt x="74429" y="112594"/>
                </a:moveTo>
                <a:lnTo>
                  <a:pt x="72398" y="113457"/>
                </a:lnTo>
                <a:lnTo>
                  <a:pt x="60508" y="115486"/>
                </a:lnTo>
                <a:lnTo>
                  <a:pt x="74429" y="115486"/>
                </a:lnTo>
                <a:lnTo>
                  <a:pt x="74429" y="112594"/>
                </a:lnTo>
                <a:close/>
                <a:moveTo>
                  <a:pt x="113711" y="57597"/>
                </a:moveTo>
                <a:lnTo>
                  <a:pt x="74429" y="57597"/>
                </a:lnTo>
                <a:lnTo>
                  <a:pt x="74429" y="112594"/>
                </a:lnTo>
                <a:lnTo>
                  <a:pt x="109240" y="78336"/>
                </a:lnTo>
                <a:lnTo>
                  <a:pt x="113711" y="57597"/>
                </a:lnTo>
                <a:close/>
                <a:moveTo>
                  <a:pt x="51094" y="0"/>
                </a:moveTo>
                <a:lnTo>
                  <a:pt x="14437" y="18429"/>
                </a:lnTo>
                <a:lnTo>
                  <a:pt x="0" y="57597"/>
                </a:lnTo>
                <a:lnTo>
                  <a:pt x="606" y="66424"/>
                </a:lnTo>
                <a:lnTo>
                  <a:pt x="19892" y="101705"/>
                </a:lnTo>
                <a:lnTo>
                  <a:pt x="37205" y="111139"/>
                </a:lnTo>
                <a:lnTo>
                  <a:pt x="37205" y="57597"/>
                </a:lnTo>
                <a:lnTo>
                  <a:pt x="113711" y="57597"/>
                </a:lnTo>
                <a:lnTo>
                  <a:pt x="92254" y="12578"/>
                </a:lnTo>
                <a:lnTo>
                  <a:pt x="66233" y="1398"/>
                </a:lnTo>
                <a:lnTo>
                  <a:pt x="51094" y="0"/>
                </a:lnTo>
                <a:close/>
              </a:path>
            </a:pathLst>
          </a:custGeom>
          <a:solidFill>
            <a:srgbClr val="ff5118"/>
          </a:solidFill>
          <a:ln>
            <a:noFill/>
          </a:ln>
        </p:spPr>
        <p:style>
          <a:lnRef idx="0"/>
          <a:fillRef idx="0"/>
          <a:effectRef idx="0"/>
          <a:fontRef idx="minor"/>
        </p:style>
      </p:sp>
      <p:sp>
        <p:nvSpPr>
          <p:cNvPr id="1273" name="CustomShape 19"/>
          <p:cNvSpPr/>
          <p:nvPr/>
        </p:nvSpPr>
        <p:spPr>
          <a:xfrm>
            <a:off x="6937200" y="1733760"/>
            <a:ext cx="81000" cy="1891440"/>
          </a:xfrm>
          <a:custGeom>
            <a:avLst/>
            <a:gdLst/>
            <a:ahLst/>
            <a:rect l="l" t="t" r="r" b="b"/>
            <a:pathLst>
              <a:path w="116204" h="2691129">
                <a:moveTo>
                  <a:pt x="37241" y="2574905"/>
                </a:moveTo>
                <a:lnTo>
                  <a:pt x="0" y="2574905"/>
                </a:lnTo>
                <a:lnTo>
                  <a:pt x="57920" y="2690818"/>
                </a:lnTo>
                <a:lnTo>
                  <a:pt x="105484" y="2595604"/>
                </a:lnTo>
                <a:lnTo>
                  <a:pt x="37241" y="2595604"/>
                </a:lnTo>
                <a:lnTo>
                  <a:pt x="37241" y="2574905"/>
                </a:lnTo>
                <a:close/>
                <a:moveTo>
                  <a:pt x="78600" y="0"/>
                </a:moveTo>
                <a:lnTo>
                  <a:pt x="37241" y="0"/>
                </a:lnTo>
                <a:lnTo>
                  <a:pt x="37241" y="2595604"/>
                </a:lnTo>
                <a:lnTo>
                  <a:pt x="78600" y="2595604"/>
                </a:lnTo>
                <a:lnTo>
                  <a:pt x="78600" y="0"/>
                </a:lnTo>
                <a:close/>
                <a:moveTo>
                  <a:pt x="115824" y="2574905"/>
                </a:moveTo>
                <a:lnTo>
                  <a:pt x="78600" y="2574905"/>
                </a:lnTo>
                <a:lnTo>
                  <a:pt x="78600" y="2595604"/>
                </a:lnTo>
                <a:lnTo>
                  <a:pt x="105484" y="2595604"/>
                </a:lnTo>
                <a:lnTo>
                  <a:pt x="115824" y="2574905"/>
                </a:lnTo>
                <a:close/>
              </a:path>
            </a:pathLst>
          </a:custGeom>
          <a:solidFill>
            <a:srgbClr val="ff5118"/>
          </a:solidFill>
          <a:ln>
            <a:noFill/>
          </a:ln>
        </p:spPr>
        <p:style>
          <a:lnRef idx="0"/>
          <a:fillRef idx="0"/>
          <a:effectRef idx="0"/>
          <a:fontRef idx="minor"/>
        </p:style>
      </p:sp>
      <p:sp>
        <p:nvSpPr>
          <p:cNvPr id="1274" name="CustomShape 20"/>
          <p:cNvSpPr/>
          <p:nvPr/>
        </p:nvSpPr>
        <p:spPr>
          <a:xfrm>
            <a:off x="6111360" y="3699360"/>
            <a:ext cx="914400" cy="57852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900" spc="-4" strike="noStrike">
                <a:solidFill>
                  <a:srgbClr val="ff5118"/>
                </a:solidFill>
                <a:latin typeface="Verdana"/>
                <a:ea typeface="ＭＳ Ｐゴシック"/>
              </a:rPr>
              <a:t>K</a:t>
            </a:r>
            <a:r>
              <a:rPr b="0" i="1" lang="it-IT" sz="1900" spc="1812" strike="noStrike">
                <a:solidFill>
                  <a:srgbClr val="ff5118"/>
                </a:solidFill>
                <a:latin typeface="Symbol"/>
                <a:ea typeface="ＭＳ Ｐゴシック"/>
              </a:rPr>
              <a:t></a:t>
            </a:r>
            <a:r>
              <a:rPr b="0" i="1" lang="it-IT" sz="1900" spc="-1" strike="noStrike">
                <a:solidFill>
                  <a:srgbClr val="ff5118"/>
                </a:solidFill>
                <a:latin typeface="Times New Roman"/>
                <a:ea typeface="ＭＳ Ｐゴシック"/>
              </a:rPr>
              <a:t>	</a:t>
            </a:r>
            <a:r>
              <a:rPr b="1" lang="it-IT" sz="1900" spc="-26" strike="noStrike">
                <a:solidFill>
                  <a:srgbClr val="ff5118"/>
                </a:solidFill>
                <a:latin typeface="Verdana"/>
                <a:ea typeface="ＭＳ Ｐゴシック"/>
              </a:rPr>
              <a:t>K</a:t>
            </a:r>
            <a:r>
              <a:rPr b="0" i="1" lang="it-IT" sz="1900" spc="-41" strike="noStrike">
                <a:solidFill>
                  <a:srgbClr val="ff5118"/>
                </a:solidFill>
                <a:latin typeface="Symbol"/>
                <a:ea typeface="ＭＳ Ｐゴシック"/>
              </a:rPr>
              <a:t>b</a:t>
            </a:r>
            <a:endParaRPr b="0" lang="it-IT" sz="1900" spc="-1" strike="noStrike">
              <a:latin typeface="Arial"/>
            </a:endParaRPr>
          </a:p>
        </p:txBody>
      </p:sp>
      <p:sp>
        <p:nvSpPr>
          <p:cNvPr id="1275" name="CustomShape 21"/>
          <p:cNvSpPr/>
          <p:nvPr/>
        </p:nvSpPr>
        <p:spPr>
          <a:xfrm>
            <a:off x="1452600" y="1806480"/>
            <a:ext cx="5888520" cy="360"/>
          </a:xfrm>
          <a:custGeom>
            <a:avLst/>
            <a:gdLst/>
            <a:ahLst/>
            <a:rect l="l" t="t" r="r" b="b"/>
            <a:pathLst>
              <a:path w="8375650" h="0">
                <a:moveTo>
                  <a:pt x="0" y="0"/>
                </a:moveTo>
                <a:lnTo>
                  <a:pt x="8375230" y="0"/>
                </a:lnTo>
              </a:path>
            </a:pathLst>
          </a:custGeom>
          <a:noFill/>
          <a:ln cap="rnd" w="12960">
            <a:solidFill>
              <a:srgbClr val="000000"/>
            </a:solidFill>
            <a:custDash>
              <a:ds d="400000" sp="300000"/>
            </a:custDash>
            <a:round/>
          </a:ln>
        </p:spPr>
        <p:style>
          <a:lnRef idx="0"/>
          <a:fillRef idx="0"/>
          <a:effectRef idx="0"/>
          <a:fontRef idx="minor"/>
        </p:style>
      </p:sp>
      <p:sp>
        <p:nvSpPr>
          <p:cNvPr id="1276" name="CustomShape 22"/>
          <p:cNvSpPr/>
          <p:nvPr/>
        </p:nvSpPr>
        <p:spPr>
          <a:xfrm>
            <a:off x="2284560" y="2057040"/>
            <a:ext cx="81000" cy="694800"/>
          </a:xfrm>
          <a:custGeom>
            <a:avLst/>
            <a:gdLst/>
            <a:ahLst/>
            <a:rect l="l" t="t" r="r" b="b"/>
            <a:pathLst>
              <a:path w="116204" h="989329">
                <a:moveTo>
                  <a:pt x="37223" y="873123"/>
                </a:moveTo>
                <a:lnTo>
                  <a:pt x="0" y="873123"/>
                </a:lnTo>
                <a:lnTo>
                  <a:pt x="57903" y="989035"/>
                </a:lnTo>
                <a:lnTo>
                  <a:pt x="105466" y="893822"/>
                </a:lnTo>
                <a:lnTo>
                  <a:pt x="37223" y="893822"/>
                </a:lnTo>
                <a:lnTo>
                  <a:pt x="37223" y="873123"/>
                </a:lnTo>
                <a:close/>
                <a:moveTo>
                  <a:pt x="37223" y="111110"/>
                </a:moveTo>
                <a:lnTo>
                  <a:pt x="37223" y="893822"/>
                </a:lnTo>
                <a:lnTo>
                  <a:pt x="78582" y="893822"/>
                </a:lnTo>
                <a:lnTo>
                  <a:pt x="78582" y="115491"/>
                </a:lnTo>
                <a:lnTo>
                  <a:pt x="60770" y="115491"/>
                </a:lnTo>
                <a:lnTo>
                  <a:pt x="45276" y="113870"/>
                </a:lnTo>
                <a:lnTo>
                  <a:pt x="37223" y="111110"/>
                </a:lnTo>
                <a:close/>
                <a:moveTo>
                  <a:pt x="115806" y="873123"/>
                </a:moveTo>
                <a:lnTo>
                  <a:pt x="78582" y="873123"/>
                </a:lnTo>
                <a:lnTo>
                  <a:pt x="78582" y="893822"/>
                </a:lnTo>
                <a:lnTo>
                  <a:pt x="105466" y="893822"/>
                </a:lnTo>
                <a:lnTo>
                  <a:pt x="115806" y="873123"/>
                </a:lnTo>
                <a:close/>
                <a:moveTo>
                  <a:pt x="78582" y="57598"/>
                </a:moveTo>
                <a:lnTo>
                  <a:pt x="37223" y="57598"/>
                </a:lnTo>
                <a:lnTo>
                  <a:pt x="37223" y="111110"/>
                </a:lnTo>
                <a:lnTo>
                  <a:pt x="45276" y="113870"/>
                </a:lnTo>
                <a:lnTo>
                  <a:pt x="60770" y="115491"/>
                </a:lnTo>
                <a:lnTo>
                  <a:pt x="73777" y="113477"/>
                </a:lnTo>
                <a:lnTo>
                  <a:pt x="78582" y="111510"/>
                </a:lnTo>
                <a:lnTo>
                  <a:pt x="78582" y="57598"/>
                </a:lnTo>
                <a:close/>
                <a:moveTo>
                  <a:pt x="78582" y="111510"/>
                </a:moveTo>
                <a:lnTo>
                  <a:pt x="73777" y="113477"/>
                </a:lnTo>
                <a:lnTo>
                  <a:pt x="60770" y="115491"/>
                </a:lnTo>
                <a:lnTo>
                  <a:pt x="78582" y="115491"/>
                </a:lnTo>
                <a:lnTo>
                  <a:pt x="78582" y="111510"/>
                </a:lnTo>
                <a:close/>
                <a:moveTo>
                  <a:pt x="113992" y="57598"/>
                </a:moveTo>
                <a:lnTo>
                  <a:pt x="78582" y="57598"/>
                </a:lnTo>
                <a:lnTo>
                  <a:pt x="78582" y="111510"/>
                </a:lnTo>
                <a:lnTo>
                  <a:pt x="109997" y="78358"/>
                </a:lnTo>
                <a:lnTo>
                  <a:pt x="113992" y="57598"/>
                </a:lnTo>
                <a:close/>
                <a:moveTo>
                  <a:pt x="51093" y="0"/>
                </a:moveTo>
                <a:lnTo>
                  <a:pt x="14437" y="18430"/>
                </a:lnTo>
                <a:lnTo>
                  <a:pt x="0" y="57598"/>
                </a:lnTo>
                <a:lnTo>
                  <a:pt x="633" y="66616"/>
                </a:lnTo>
                <a:lnTo>
                  <a:pt x="20004" y="101765"/>
                </a:lnTo>
                <a:lnTo>
                  <a:pt x="37223" y="111110"/>
                </a:lnTo>
                <a:lnTo>
                  <a:pt x="37223" y="57598"/>
                </a:lnTo>
                <a:lnTo>
                  <a:pt x="113992" y="57598"/>
                </a:lnTo>
                <a:lnTo>
                  <a:pt x="93973" y="12574"/>
                </a:lnTo>
                <a:lnTo>
                  <a:pt x="67551" y="1397"/>
                </a:lnTo>
                <a:lnTo>
                  <a:pt x="51093" y="0"/>
                </a:lnTo>
                <a:close/>
              </a:path>
            </a:pathLst>
          </a:custGeom>
          <a:solidFill>
            <a:srgbClr val="0027fb"/>
          </a:solidFill>
          <a:ln>
            <a:noFill/>
          </a:ln>
        </p:spPr>
        <p:style>
          <a:lnRef idx="0"/>
          <a:fillRef idx="0"/>
          <a:effectRef idx="0"/>
          <a:fontRef idx="minor"/>
        </p:style>
      </p:sp>
      <p:sp>
        <p:nvSpPr>
          <p:cNvPr id="1277" name="CustomShape 23"/>
          <p:cNvSpPr/>
          <p:nvPr/>
        </p:nvSpPr>
        <p:spPr>
          <a:xfrm>
            <a:off x="2211840" y="2129760"/>
            <a:ext cx="81000" cy="622080"/>
          </a:xfrm>
          <a:custGeom>
            <a:avLst/>
            <a:gdLst/>
            <a:ahLst/>
            <a:rect l="l" t="t" r="r" b="b"/>
            <a:pathLst>
              <a:path w="116204" h="885825">
                <a:moveTo>
                  <a:pt x="37223" y="769630"/>
                </a:moveTo>
                <a:lnTo>
                  <a:pt x="0" y="769630"/>
                </a:lnTo>
                <a:lnTo>
                  <a:pt x="57903" y="885541"/>
                </a:lnTo>
                <a:lnTo>
                  <a:pt x="105466" y="790328"/>
                </a:lnTo>
                <a:lnTo>
                  <a:pt x="37223" y="790328"/>
                </a:lnTo>
                <a:lnTo>
                  <a:pt x="37223" y="769630"/>
                </a:lnTo>
                <a:close/>
                <a:moveTo>
                  <a:pt x="37223" y="111109"/>
                </a:moveTo>
                <a:lnTo>
                  <a:pt x="37223" y="790328"/>
                </a:lnTo>
                <a:lnTo>
                  <a:pt x="78582" y="790328"/>
                </a:lnTo>
                <a:lnTo>
                  <a:pt x="78582" y="115490"/>
                </a:lnTo>
                <a:lnTo>
                  <a:pt x="60769" y="115490"/>
                </a:lnTo>
                <a:lnTo>
                  <a:pt x="45275" y="113869"/>
                </a:lnTo>
                <a:lnTo>
                  <a:pt x="37223" y="111109"/>
                </a:lnTo>
                <a:close/>
                <a:moveTo>
                  <a:pt x="115806" y="769630"/>
                </a:moveTo>
                <a:lnTo>
                  <a:pt x="78582" y="769630"/>
                </a:lnTo>
                <a:lnTo>
                  <a:pt x="78582" y="790328"/>
                </a:lnTo>
                <a:lnTo>
                  <a:pt x="105466" y="790328"/>
                </a:lnTo>
                <a:lnTo>
                  <a:pt x="115806" y="769630"/>
                </a:lnTo>
                <a:close/>
                <a:moveTo>
                  <a:pt x="78582" y="57598"/>
                </a:moveTo>
                <a:lnTo>
                  <a:pt x="37223" y="57598"/>
                </a:lnTo>
                <a:lnTo>
                  <a:pt x="37223" y="111109"/>
                </a:lnTo>
                <a:lnTo>
                  <a:pt x="45275" y="113869"/>
                </a:lnTo>
                <a:lnTo>
                  <a:pt x="60769" y="115490"/>
                </a:lnTo>
                <a:lnTo>
                  <a:pt x="73776" y="113476"/>
                </a:lnTo>
                <a:lnTo>
                  <a:pt x="78582" y="111509"/>
                </a:lnTo>
                <a:lnTo>
                  <a:pt x="78582" y="57598"/>
                </a:lnTo>
                <a:close/>
                <a:moveTo>
                  <a:pt x="78582" y="111509"/>
                </a:moveTo>
                <a:lnTo>
                  <a:pt x="73776" y="113476"/>
                </a:lnTo>
                <a:lnTo>
                  <a:pt x="60769" y="115490"/>
                </a:lnTo>
                <a:lnTo>
                  <a:pt x="78582" y="115490"/>
                </a:lnTo>
                <a:lnTo>
                  <a:pt x="78582" y="111509"/>
                </a:lnTo>
                <a:close/>
                <a:moveTo>
                  <a:pt x="113992" y="57598"/>
                </a:moveTo>
                <a:lnTo>
                  <a:pt x="78582" y="57598"/>
                </a:lnTo>
                <a:lnTo>
                  <a:pt x="78582" y="111509"/>
                </a:lnTo>
                <a:lnTo>
                  <a:pt x="109997" y="78358"/>
                </a:lnTo>
                <a:lnTo>
                  <a:pt x="113992" y="57598"/>
                </a:lnTo>
                <a:close/>
                <a:moveTo>
                  <a:pt x="51093" y="0"/>
                </a:moveTo>
                <a:lnTo>
                  <a:pt x="14437" y="18430"/>
                </a:lnTo>
                <a:lnTo>
                  <a:pt x="0" y="57598"/>
                </a:lnTo>
                <a:lnTo>
                  <a:pt x="633" y="66614"/>
                </a:lnTo>
                <a:lnTo>
                  <a:pt x="20003" y="101764"/>
                </a:lnTo>
                <a:lnTo>
                  <a:pt x="37223" y="111109"/>
                </a:lnTo>
                <a:lnTo>
                  <a:pt x="37223" y="57598"/>
                </a:lnTo>
                <a:lnTo>
                  <a:pt x="113992" y="57598"/>
                </a:lnTo>
                <a:lnTo>
                  <a:pt x="93973" y="12574"/>
                </a:lnTo>
                <a:lnTo>
                  <a:pt x="67551" y="1397"/>
                </a:lnTo>
                <a:lnTo>
                  <a:pt x="51093" y="0"/>
                </a:lnTo>
                <a:close/>
              </a:path>
            </a:pathLst>
          </a:custGeom>
          <a:solidFill>
            <a:srgbClr val="0027fb"/>
          </a:solidFill>
          <a:ln>
            <a:noFill/>
          </a:ln>
        </p:spPr>
        <p:style>
          <a:lnRef idx="0"/>
          <a:fillRef idx="0"/>
          <a:effectRef idx="0"/>
          <a:fontRef idx="minor"/>
        </p:style>
      </p:sp>
      <p:sp>
        <p:nvSpPr>
          <p:cNvPr id="1278" name="CustomShape 24"/>
          <p:cNvSpPr/>
          <p:nvPr/>
        </p:nvSpPr>
        <p:spPr>
          <a:xfrm>
            <a:off x="2865960" y="2129760"/>
            <a:ext cx="81000" cy="694800"/>
          </a:xfrm>
          <a:custGeom>
            <a:avLst/>
            <a:gdLst/>
            <a:ahLst/>
            <a:rect l="l" t="t" r="r" b="b"/>
            <a:pathLst>
              <a:path w="116204" h="989329">
                <a:moveTo>
                  <a:pt x="37222" y="873122"/>
                </a:moveTo>
                <a:lnTo>
                  <a:pt x="0" y="873122"/>
                </a:lnTo>
                <a:lnTo>
                  <a:pt x="57901" y="989035"/>
                </a:lnTo>
                <a:lnTo>
                  <a:pt x="105465" y="893820"/>
                </a:lnTo>
                <a:lnTo>
                  <a:pt x="37222" y="893820"/>
                </a:lnTo>
                <a:lnTo>
                  <a:pt x="37222" y="873122"/>
                </a:lnTo>
                <a:close/>
                <a:moveTo>
                  <a:pt x="37222" y="111109"/>
                </a:moveTo>
                <a:lnTo>
                  <a:pt x="37222" y="893820"/>
                </a:lnTo>
                <a:lnTo>
                  <a:pt x="78582" y="893820"/>
                </a:lnTo>
                <a:lnTo>
                  <a:pt x="78582" y="115490"/>
                </a:lnTo>
                <a:lnTo>
                  <a:pt x="60767" y="115490"/>
                </a:lnTo>
                <a:lnTo>
                  <a:pt x="45274" y="113869"/>
                </a:lnTo>
                <a:lnTo>
                  <a:pt x="37222" y="111109"/>
                </a:lnTo>
                <a:close/>
                <a:moveTo>
                  <a:pt x="115804" y="873122"/>
                </a:moveTo>
                <a:lnTo>
                  <a:pt x="78582" y="873122"/>
                </a:lnTo>
                <a:lnTo>
                  <a:pt x="78582" y="893820"/>
                </a:lnTo>
                <a:lnTo>
                  <a:pt x="105465" y="893820"/>
                </a:lnTo>
                <a:lnTo>
                  <a:pt x="115804" y="873122"/>
                </a:lnTo>
                <a:close/>
                <a:moveTo>
                  <a:pt x="78582" y="57598"/>
                </a:moveTo>
                <a:lnTo>
                  <a:pt x="37222" y="57598"/>
                </a:lnTo>
                <a:lnTo>
                  <a:pt x="37222" y="111109"/>
                </a:lnTo>
                <a:lnTo>
                  <a:pt x="45274" y="113869"/>
                </a:lnTo>
                <a:lnTo>
                  <a:pt x="60767" y="115490"/>
                </a:lnTo>
                <a:lnTo>
                  <a:pt x="73774" y="113477"/>
                </a:lnTo>
                <a:lnTo>
                  <a:pt x="78582" y="111509"/>
                </a:lnTo>
                <a:lnTo>
                  <a:pt x="78582" y="57598"/>
                </a:lnTo>
                <a:close/>
                <a:moveTo>
                  <a:pt x="78582" y="111509"/>
                </a:moveTo>
                <a:lnTo>
                  <a:pt x="73774" y="113477"/>
                </a:lnTo>
                <a:lnTo>
                  <a:pt x="60767" y="115490"/>
                </a:lnTo>
                <a:lnTo>
                  <a:pt x="78582" y="115490"/>
                </a:lnTo>
                <a:lnTo>
                  <a:pt x="78582" y="111509"/>
                </a:lnTo>
                <a:close/>
                <a:moveTo>
                  <a:pt x="113991" y="57598"/>
                </a:moveTo>
                <a:lnTo>
                  <a:pt x="78582" y="57598"/>
                </a:lnTo>
                <a:lnTo>
                  <a:pt x="78582" y="111509"/>
                </a:lnTo>
                <a:lnTo>
                  <a:pt x="109995" y="78358"/>
                </a:lnTo>
                <a:lnTo>
                  <a:pt x="113991" y="57598"/>
                </a:lnTo>
                <a:close/>
                <a:moveTo>
                  <a:pt x="51093" y="0"/>
                </a:moveTo>
                <a:lnTo>
                  <a:pt x="14437" y="18430"/>
                </a:lnTo>
                <a:lnTo>
                  <a:pt x="0" y="57598"/>
                </a:lnTo>
                <a:lnTo>
                  <a:pt x="633" y="66613"/>
                </a:lnTo>
                <a:lnTo>
                  <a:pt x="20002" y="101764"/>
                </a:lnTo>
                <a:lnTo>
                  <a:pt x="37222" y="111109"/>
                </a:lnTo>
                <a:lnTo>
                  <a:pt x="37222" y="57598"/>
                </a:lnTo>
                <a:lnTo>
                  <a:pt x="113991" y="57598"/>
                </a:lnTo>
                <a:lnTo>
                  <a:pt x="93973" y="12574"/>
                </a:lnTo>
                <a:lnTo>
                  <a:pt x="67551" y="1397"/>
                </a:lnTo>
                <a:lnTo>
                  <a:pt x="51093" y="0"/>
                </a:lnTo>
                <a:close/>
              </a:path>
            </a:pathLst>
          </a:custGeom>
          <a:solidFill>
            <a:srgbClr val="0027fb"/>
          </a:solidFill>
          <a:ln>
            <a:noFill/>
          </a:ln>
        </p:spPr>
        <p:style>
          <a:lnRef idx="0"/>
          <a:fillRef idx="0"/>
          <a:effectRef idx="0"/>
          <a:fontRef idx="minor"/>
        </p:style>
      </p:sp>
      <p:sp>
        <p:nvSpPr>
          <p:cNvPr id="1279" name="CustomShape 25"/>
          <p:cNvSpPr/>
          <p:nvPr/>
        </p:nvSpPr>
        <p:spPr>
          <a:xfrm>
            <a:off x="2938680" y="1733760"/>
            <a:ext cx="81000" cy="1018080"/>
          </a:xfrm>
          <a:custGeom>
            <a:avLst/>
            <a:gdLst/>
            <a:ahLst/>
            <a:rect l="l" t="t" r="r" b="b"/>
            <a:pathLst>
              <a:path w="116204" h="1449070">
                <a:moveTo>
                  <a:pt x="37223" y="1332990"/>
                </a:moveTo>
                <a:lnTo>
                  <a:pt x="0" y="1332990"/>
                </a:lnTo>
                <a:lnTo>
                  <a:pt x="57903" y="1448902"/>
                </a:lnTo>
                <a:lnTo>
                  <a:pt x="105466" y="1353689"/>
                </a:lnTo>
                <a:lnTo>
                  <a:pt x="37223" y="1353689"/>
                </a:lnTo>
                <a:lnTo>
                  <a:pt x="37223" y="1332990"/>
                </a:lnTo>
                <a:close/>
                <a:moveTo>
                  <a:pt x="78582" y="0"/>
                </a:moveTo>
                <a:lnTo>
                  <a:pt x="37223" y="0"/>
                </a:lnTo>
                <a:lnTo>
                  <a:pt x="37223" y="1353689"/>
                </a:lnTo>
                <a:lnTo>
                  <a:pt x="78582" y="1353689"/>
                </a:lnTo>
                <a:lnTo>
                  <a:pt x="78582" y="0"/>
                </a:lnTo>
                <a:close/>
                <a:moveTo>
                  <a:pt x="115806" y="1332990"/>
                </a:moveTo>
                <a:lnTo>
                  <a:pt x="78582" y="1332990"/>
                </a:lnTo>
                <a:lnTo>
                  <a:pt x="78582" y="1353689"/>
                </a:lnTo>
                <a:lnTo>
                  <a:pt x="105466" y="1353689"/>
                </a:lnTo>
                <a:lnTo>
                  <a:pt x="115806" y="1332990"/>
                </a:lnTo>
                <a:close/>
              </a:path>
            </a:pathLst>
          </a:custGeom>
          <a:solidFill>
            <a:srgbClr val="0027fb"/>
          </a:solidFill>
          <a:ln>
            <a:noFill/>
          </a:ln>
        </p:spPr>
        <p:style>
          <a:lnRef idx="0"/>
          <a:fillRef idx="0"/>
          <a:effectRef idx="0"/>
          <a:fontRef idx="minor"/>
        </p:style>
      </p:sp>
      <p:sp>
        <p:nvSpPr>
          <p:cNvPr id="1280" name="CustomShape 26"/>
          <p:cNvSpPr/>
          <p:nvPr/>
        </p:nvSpPr>
        <p:spPr>
          <a:xfrm>
            <a:off x="3011400" y="2202840"/>
            <a:ext cx="81000" cy="694800"/>
          </a:xfrm>
          <a:custGeom>
            <a:avLst/>
            <a:gdLst/>
            <a:ahLst/>
            <a:rect l="l" t="t" r="r" b="b"/>
            <a:pathLst>
              <a:path w="116204" h="989329">
                <a:moveTo>
                  <a:pt x="37223" y="873122"/>
                </a:moveTo>
                <a:lnTo>
                  <a:pt x="0" y="873122"/>
                </a:lnTo>
                <a:lnTo>
                  <a:pt x="57903" y="989034"/>
                </a:lnTo>
                <a:lnTo>
                  <a:pt x="105466" y="893820"/>
                </a:lnTo>
                <a:lnTo>
                  <a:pt x="37223" y="893820"/>
                </a:lnTo>
                <a:lnTo>
                  <a:pt x="37223" y="873122"/>
                </a:lnTo>
                <a:close/>
                <a:moveTo>
                  <a:pt x="37223" y="111109"/>
                </a:moveTo>
                <a:lnTo>
                  <a:pt x="37223" y="893820"/>
                </a:lnTo>
                <a:lnTo>
                  <a:pt x="78582" y="893820"/>
                </a:lnTo>
                <a:lnTo>
                  <a:pt x="78582" y="115490"/>
                </a:lnTo>
                <a:lnTo>
                  <a:pt x="60768" y="115490"/>
                </a:lnTo>
                <a:lnTo>
                  <a:pt x="45275" y="113869"/>
                </a:lnTo>
                <a:lnTo>
                  <a:pt x="37223" y="111109"/>
                </a:lnTo>
                <a:close/>
                <a:moveTo>
                  <a:pt x="115806" y="873122"/>
                </a:moveTo>
                <a:lnTo>
                  <a:pt x="78582" y="873122"/>
                </a:lnTo>
                <a:lnTo>
                  <a:pt x="78582" y="893820"/>
                </a:lnTo>
                <a:lnTo>
                  <a:pt x="105466" y="893820"/>
                </a:lnTo>
                <a:lnTo>
                  <a:pt x="115806" y="873122"/>
                </a:lnTo>
                <a:close/>
                <a:moveTo>
                  <a:pt x="78582" y="57597"/>
                </a:moveTo>
                <a:lnTo>
                  <a:pt x="37223" y="57597"/>
                </a:lnTo>
                <a:lnTo>
                  <a:pt x="37223" y="111109"/>
                </a:lnTo>
                <a:lnTo>
                  <a:pt x="45275" y="113869"/>
                </a:lnTo>
                <a:lnTo>
                  <a:pt x="60768" y="115490"/>
                </a:lnTo>
                <a:lnTo>
                  <a:pt x="73775" y="113477"/>
                </a:lnTo>
                <a:lnTo>
                  <a:pt x="78582" y="111509"/>
                </a:lnTo>
                <a:lnTo>
                  <a:pt x="78582" y="57597"/>
                </a:lnTo>
                <a:close/>
                <a:moveTo>
                  <a:pt x="78582" y="111509"/>
                </a:moveTo>
                <a:lnTo>
                  <a:pt x="73775" y="113477"/>
                </a:lnTo>
                <a:lnTo>
                  <a:pt x="60768" y="115490"/>
                </a:lnTo>
                <a:lnTo>
                  <a:pt x="78582" y="115490"/>
                </a:lnTo>
                <a:lnTo>
                  <a:pt x="78582" y="111509"/>
                </a:lnTo>
                <a:close/>
                <a:moveTo>
                  <a:pt x="113992" y="57597"/>
                </a:moveTo>
                <a:lnTo>
                  <a:pt x="78582" y="57597"/>
                </a:lnTo>
                <a:lnTo>
                  <a:pt x="78582" y="111509"/>
                </a:lnTo>
                <a:lnTo>
                  <a:pt x="109997" y="78358"/>
                </a:lnTo>
                <a:lnTo>
                  <a:pt x="113992" y="57597"/>
                </a:lnTo>
                <a:close/>
                <a:moveTo>
                  <a:pt x="51094" y="0"/>
                </a:moveTo>
                <a:lnTo>
                  <a:pt x="14437" y="18429"/>
                </a:lnTo>
                <a:lnTo>
                  <a:pt x="0" y="57597"/>
                </a:lnTo>
                <a:lnTo>
                  <a:pt x="633" y="66614"/>
                </a:lnTo>
                <a:lnTo>
                  <a:pt x="20003" y="101764"/>
                </a:lnTo>
                <a:lnTo>
                  <a:pt x="37223" y="111109"/>
                </a:lnTo>
                <a:lnTo>
                  <a:pt x="37223" y="57597"/>
                </a:lnTo>
                <a:lnTo>
                  <a:pt x="113992" y="57597"/>
                </a:lnTo>
                <a:lnTo>
                  <a:pt x="93974" y="12574"/>
                </a:lnTo>
                <a:lnTo>
                  <a:pt x="67552" y="1397"/>
                </a:lnTo>
                <a:lnTo>
                  <a:pt x="51094" y="0"/>
                </a:lnTo>
                <a:close/>
              </a:path>
            </a:pathLst>
          </a:custGeom>
          <a:solidFill>
            <a:srgbClr val="0027fb"/>
          </a:solidFill>
          <a:ln>
            <a:noFill/>
          </a:ln>
        </p:spPr>
        <p:style>
          <a:lnRef idx="0"/>
          <a:fillRef idx="0"/>
          <a:effectRef idx="0"/>
          <a:fontRef idx="minor"/>
        </p:style>
      </p:sp>
      <p:sp>
        <p:nvSpPr>
          <p:cNvPr id="1281" name="CustomShape 27"/>
          <p:cNvSpPr/>
          <p:nvPr/>
        </p:nvSpPr>
        <p:spPr>
          <a:xfrm>
            <a:off x="2127240" y="3044520"/>
            <a:ext cx="1574640" cy="28944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900" spc="-1" strike="noStrike">
                <a:solidFill>
                  <a:srgbClr val="0027fb"/>
                </a:solidFill>
                <a:latin typeface="Verdana"/>
                <a:ea typeface="ＭＳ Ｐゴシック"/>
              </a:rPr>
              <a:t>L</a:t>
            </a:r>
            <a:r>
              <a:rPr b="0" i="1" lang="it-IT" sz="1900" spc="1812" strike="noStrike">
                <a:solidFill>
                  <a:srgbClr val="0027fb"/>
                </a:solidFill>
                <a:latin typeface="Symbol"/>
                <a:ea typeface="ＭＳ Ｐゴシック"/>
              </a:rPr>
              <a:t></a:t>
            </a:r>
            <a:r>
              <a:rPr b="0" i="1" lang="it-IT" sz="1900" spc="1812" strike="noStrike">
                <a:solidFill>
                  <a:srgbClr val="0027fb"/>
                </a:solidFill>
                <a:latin typeface="Times New Roman"/>
                <a:ea typeface="ＭＳ Ｐゴシック"/>
              </a:rPr>
              <a:t>	</a:t>
            </a:r>
            <a:r>
              <a:rPr b="1" lang="it-IT" sz="1900" spc="-21" strike="noStrike">
                <a:solidFill>
                  <a:srgbClr val="0027fb"/>
                </a:solidFill>
                <a:latin typeface="Verdana"/>
                <a:ea typeface="ＭＳ Ｐゴシック"/>
              </a:rPr>
              <a:t>L</a:t>
            </a:r>
            <a:r>
              <a:rPr b="0" i="1" lang="it-IT" sz="1900" spc="-41" strike="noStrike">
                <a:solidFill>
                  <a:srgbClr val="0027fb"/>
                </a:solidFill>
                <a:latin typeface="Symbol"/>
                <a:ea typeface="ＭＳ Ｐゴシック"/>
              </a:rPr>
              <a:t>b</a:t>
            </a:r>
            <a:endParaRPr b="0" lang="it-IT" sz="1900" spc="-1" strike="noStrike">
              <a:latin typeface="Arial"/>
            </a:endParaRPr>
          </a:p>
        </p:txBody>
      </p:sp>
      <p:sp>
        <p:nvSpPr>
          <p:cNvPr id="1282" name="CustomShape 28"/>
          <p:cNvSpPr/>
          <p:nvPr/>
        </p:nvSpPr>
        <p:spPr>
          <a:xfrm>
            <a:off x="3877920" y="1733760"/>
            <a:ext cx="81000" cy="1090800"/>
          </a:xfrm>
          <a:custGeom>
            <a:avLst/>
            <a:gdLst/>
            <a:ahLst/>
            <a:rect l="l" t="t" r="r" b="b"/>
            <a:pathLst>
              <a:path w="116204" h="1552575">
                <a:moveTo>
                  <a:pt x="41360" y="1436483"/>
                </a:moveTo>
                <a:lnTo>
                  <a:pt x="0" y="1436483"/>
                </a:lnTo>
                <a:lnTo>
                  <a:pt x="57903" y="1552395"/>
                </a:lnTo>
                <a:lnTo>
                  <a:pt x="105466" y="1457181"/>
                </a:lnTo>
                <a:lnTo>
                  <a:pt x="41360" y="1457181"/>
                </a:lnTo>
                <a:lnTo>
                  <a:pt x="41360" y="1436483"/>
                </a:lnTo>
                <a:close/>
                <a:moveTo>
                  <a:pt x="78582" y="0"/>
                </a:moveTo>
                <a:lnTo>
                  <a:pt x="41360" y="0"/>
                </a:lnTo>
                <a:lnTo>
                  <a:pt x="41360" y="1457181"/>
                </a:lnTo>
                <a:lnTo>
                  <a:pt x="78582" y="1457181"/>
                </a:lnTo>
                <a:lnTo>
                  <a:pt x="78582" y="0"/>
                </a:lnTo>
                <a:close/>
                <a:moveTo>
                  <a:pt x="115806" y="1436483"/>
                </a:moveTo>
                <a:lnTo>
                  <a:pt x="78582" y="1436483"/>
                </a:lnTo>
                <a:lnTo>
                  <a:pt x="78582" y="1457181"/>
                </a:lnTo>
                <a:lnTo>
                  <a:pt x="105466" y="1457181"/>
                </a:lnTo>
                <a:lnTo>
                  <a:pt x="115806" y="1436483"/>
                </a:lnTo>
                <a:close/>
              </a:path>
            </a:pathLst>
          </a:custGeom>
          <a:solidFill>
            <a:srgbClr val="0027fb"/>
          </a:solidFill>
          <a:ln>
            <a:noFill/>
          </a:ln>
        </p:spPr>
        <p:style>
          <a:lnRef idx="0"/>
          <a:fillRef idx="0"/>
          <a:effectRef idx="0"/>
          <a:fontRef idx="minor"/>
        </p:style>
      </p:sp>
      <p:sp>
        <p:nvSpPr>
          <p:cNvPr id="1283" name="CustomShape 29"/>
          <p:cNvSpPr/>
          <p:nvPr/>
        </p:nvSpPr>
        <p:spPr>
          <a:xfrm>
            <a:off x="3927600" y="1733760"/>
            <a:ext cx="83520" cy="1163880"/>
          </a:xfrm>
          <a:custGeom>
            <a:avLst/>
            <a:gdLst/>
            <a:ahLst/>
            <a:rect l="l" t="t" r="r" b="b"/>
            <a:pathLst>
              <a:path w="120014" h="1656079">
                <a:moveTo>
                  <a:pt x="41358" y="1539976"/>
                </a:moveTo>
                <a:lnTo>
                  <a:pt x="0" y="1539976"/>
                </a:lnTo>
                <a:lnTo>
                  <a:pt x="57903" y="1655888"/>
                </a:lnTo>
                <a:lnTo>
                  <a:pt x="108863" y="1560675"/>
                </a:lnTo>
                <a:lnTo>
                  <a:pt x="41358" y="1560675"/>
                </a:lnTo>
                <a:lnTo>
                  <a:pt x="41358" y="1539976"/>
                </a:lnTo>
                <a:close/>
                <a:moveTo>
                  <a:pt x="78582" y="0"/>
                </a:moveTo>
                <a:lnTo>
                  <a:pt x="41358" y="0"/>
                </a:lnTo>
                <a:lnTo>
                  <a:pt x="41358" y="1560675"/>
                </a:lnTo>
                <a:lnTo>
                  <a:pt x="78582" y="1560675"/>
                </a:lnTo>
                <a:lnTo>
                  <a:pt x="78582" y="0"/>
                </a:lnTo>
                <a:close/>
                <a:moveTo>
                  <a:pt x="119941" y="1539976"/>
                </a:moveTo>
                <a:lnTo>
                  <a:pt x="78582" y="1539976"/>
                </a:lnTo>
                <a:lnTo>
                  <a:pt x="78582" y="1560675"/>
                </a:lnTo>
                <a:lnTo>
                  <a:pt x="108863" y="1560675"/>
                </a:lnTo>
                <a:lnTo>
                  <a:pt x="119941" y="1539976"/>
                </a:lnTo>
                <a:close/>
              </a:path>
            </a:pathLst>
          </a:custGeom>
          <a:solidFill>
            <a:srgbClr val="0027fb"/>
          </a:solidFill>
          <a:ln>
            <a:noFill/>
          </a:ln>
        </p:spPr>
        <p:style>
          <a:lnRef idx="0"/>
          <a:fillRef idx="0"/>
          <a:effectRef idx="0"/>
          <a:fontRef idx="minor"/>
        </p:style>
      </p:sp>
      <p:sp>
        <p:nvSpPr>
          <p:cNvPr id="1284" name="CustomShape 30"/>
          <p:cNvSpPr/>
          <p:nvPr/>
        </p:nvSpPr>
        <p:spPr>
          <a:xfrm>
            <a:off x="4107960" y="1733760"/>
            <a:ext cx="83520" cy="1163880"/>
          </a:xfrm>
          <a:custGeom>
            <a:avLst/>
            <a:gdLst/>
            <a:ahLst/>
            <a:rect l="l" t="t" r="r" b="b"/>
            <a:pathLst>
              <a:path w="120014" h="1656079">
                <a:moveTo>
                  <a:pt x="41358" y="1539976"/>
                </a:moveTo>
                <a:lnTo>
                  <a:pt x="0" y="1539976"/>
                </a:lnTo>
                <a:lnTo>
                  <a:pt x="57903" y="1655888"/>
                </a:lnTo>
                <a:lnTo>
                  <a:pt x="108863" y="1560675"/>
                </a:lnTo>
                <a:lnTo>
                  <a:pt x="41358" y="1560675"/>
                </a:lnTo>
                <a:lnTo>
                  <a:pt x="41358" y="1539976"/>
                </a:lnTo>
                <a:close/>
                <a:moveTo>
                  <a:pt x="78582" y="0"/>
                </a:moveTo>
                <a:lnTo>
                  <a:pt x="41358" y="0"/>
                </a:lnTo>
                <a:lnTo>
                  <a:pt x="41358" y="1560675"/>
                </a:lnTo>
                <a:lnTo>
                  <a:pt x="78582" y="1560675"/>
                </a:lnTo>
                <a:lnTo>
                  <a:pt x="78582" y="0"/>
                </a:lnTo>
                <a:close/>
                <a:moveTo>
                  <a:pt x="119941" y="1539976"/>
                </a:moveTo>
                <a:lnTo>
                  <a:pt x="78582" y="1539976"/>
                </a:lnTo>
                <a:lnTo>
                  <a:pt x="78582" y="1560675"/>
                </a:lnTo>
                <a:lnTo>
                  <a:pt x="108863" y="1560675"/>
                </a:lnTo>
                <a:lnTo>
                  <a:pt x="119941" y="1539976"/>
                </a:lnTo>
                <a:close/>
              </a:path>
            </a:pathLst>
          </a:custGeom>
          <a:solidFill>
            <a:srgbClr val="0027fb"/>
          </a:solidFill>
          <a:ln>
            <a:noFill/>
          </a:ln>
        </p:spPr>
        <p:style>
          <a:lnRef idx="0"/>
          <a:fillRef idx="0"/>
          <a:effectRef idx="0"/>
          <a:fontRef idx="minor"/>
        </p:style>
      </p:sp>
      <p:sp>
        <p:nvSpPr>
          <p:cNvPr id="1285" name="CustomShape 31"/>
          <p:cNvSpPr/>
          <p:nvPr/>
        </p:nvSpPr>
        <p:spPr>
          <a:xfrm>
            <a:off x="3880800" y="3044520"/>
            <a:ext cx="565200" cy="28944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900" spc="-1" strike="noStrike">
                <a:solidFill>
                  <a:srgbClr val="0027fb"/>
                </a:solidFill>
                <a:latin typeface="Verdana"/>
                <a:ea typeface="ＭＳ Ｐゴシック"/>
              </a:rPr>
              <a:t>L</a:t>
            </a:r>
            <a:r>
              <a:rPr b="0" i="1" lang="it-IT" sz="1900" spc="829" strike="noStrike">
                <a:solidFill>
                  <a:srgbClr val="0027fb"/>
                </a:solidFill>
                <a:latin typeface="Symbol"/>
                <a:ea typeface="ＭＳ Ｐゴシック"/>
              </a:rPr>
              <a:t>g</a:t>
            </a:r>
            <a:endParaRPr b="0" lang="it-IT" sz="1900" spc="-1" strike="noStrike">
              <a:latin typeface="Arial"/>
            </a:endParaRPr>
          </a:p>
        </p:txBody>
      </p:sp>
      <p:sp>
        <p:nvSpPr>
          <p:cNvPr id="1286" name="CustomShape 32"/>
          <p:cNvSpPr/>
          <p:nvPr/>
        </p:nvSpPr>
        <p:spPr>
          <a:xfrm>
            <a:off x="2502720" y="2275560"/>
            <a:ext cx="81000" cy="549360"/>
          </a:xfrm>
          <a:custGeom>
            <a:avLst/>
            <a:gdLst/>
            <a:ahLst/>
            <a:rect l="l" t="t" r="r" b="b"/>
            <a:pathLst>
              <a:path w="116204" h="782320">
                <a:moveTo>
                  <a:pt x="37223" y="666136"/>
                </a:moveTo>
                <a:lnTo>
                  <a:pt x="0" y="666136"/>
                </a:lnTo>
                <a:lnTo>
                  <a:pt x="57903" y="782049"/>
                </a:lnTo>
                <a:lnTo>
                  <a:pt x="105466" y="686834"/>
                </a:lnTo>
                <a:lnTo>
                  <a:pt x="37223" y="686834"/>
                </a:lnTo>
                <a:lnTo>
                  <a:pt x="37223" y="666136"/>
                </a:lnTo>
                <a:close/>
                <a:moveTo>
                  <a:pt x="37223" y="111109"/>
                </a:moveTo>
                <a:lnTo>
                  <a:pt x="37223" y="686834"/>
                </a:lnTo>
                <a:lnTo>
                  <a:pt x="78582" y="686834"/>
                </a:lnTo>
                <a:lnTo>
                  <a:pt x="78582" y="115490"/>
                </a:lnTo>
                <a:lnTo>
                  <a:pt x="60769" y="115490"/>
                </a:lnTo>
                <a:lnTo>
                  <a:pt x="45275" y="113869"/>
                </a:lnTo>
                <a:lnTo>
                  <a:pt x="37223" y="111109"/>
                </a:lnTo>
                <a:close/>
                <a:moveTo>
                  <a:pt x="115806" y="666136"/>
                </a:moveTo>
                <a:lnTo>
                  <a:pt x="78582" y="666136"/>
                </a:lnTo>
                <a:lnTo>
                  <a:pt x="78582" y="686834"/>
                </a:lnTo>
                <a:lnTo>
                  <a:pt x="105466" y="686834"/>
                </a:lnTo>
                <a:lnTo>
                  <a:pt x="115806" y="666136"/>
                </a:lnTo>
                <a:close/>
                <a:moveTo>
                  <a:pt x="78582" y="57598"/>
                </a:moveTo>
                <a:lnTo>
                  <a:pt x="37223" y="57598"/>
                </a:lnTo>
                <a:lnTo>
                  <a:pt x="37223" y="111109"/>
                </a:lnTo>
                <a:lnTo>
                  <a:pt x="45275" y="113869"/>
                </a:lnTo>
                <a:lnTo>
                  <a:pt x="60769" y="115490"/>
                </a:lnTo>
                <a:lnTo>
                  <a:pt x="73776" y="113476"/>
                </a:lnTo>
                <a:lnTo>
                  <a:pt x="78582" y="111509"/>
                </a:lnTo>
                <a:lnTo>
                  <a:pt x="78582" y="57598"/>
                </a:lnTo>
                <a:close/>
                <a:moveTo>
                  <a:pt x="78582" y="111509"/>
                </a:moveTo>
                <a:lnTo>
                  <a:pt x="73776" y="113476"/>
                </a:lnTo>
                <a:lnTo>
                  <a:pt x="60769" y="115490"/>
                </a:lnTo>
                <a:lnTo>
                  <a:pt x="78582" y="115490"/>
                </a:lnTo>
                <a:lnTo>
                  <a:pt x="78582" y="111509"/>
                </a:lnTo>
                <a:close/>
                <a:moveTo>
                  <a:pt x="113992" y="57598"/>
                </a:moveTo>
                <a:lnTo>
                  <a:pt x="78582" y="57598"/>
                </a:lnTo>
                <a:lnTo>
                  <a:pt x="78582" y="111509"/>
                </a:lnTo>
                <a:lnTo>
                  <a:pt x="109997" y="78358"/>
                </a:lnTo>
                <a:lnTo>
                  <a:pt x="113992" y="57598"/>
                </a:lnTo>
                <a:close/>
                <a:moveTo>
                  <a:pt x="51093" y="0"/>
                </a:moveTo>
                <a:lnTo>
                  <a:pt x="14437" y="18430"/>
                </a:lnTo>
                <a:lnTo>
                  <a:pt x="0" y="57598"/>
                </a:lnTo>
                <a:lnTo>
                  <a:pt x="633" y="66614"/>
                </a:lnTo>
                <a:lnTo>
                  <a:pt x="20003" y="101764"/>
                </a:lnTo>
                <a:lnTo>
                  <a:pt x="37223" y="111109"/>
                </a:lnTo>
                <a:lnTo>
                  <a:pt x="37223" y="57598"/>
                </a:lnTo>
                <a:lnTo>
                  <a:pt x="113992" y="57598"/>
                </a:lnTo>
                <a:lnTo>
                  <a:pt x="93973" y="12574"/>
                </a:lnTo>
                <a:lnTo>
                  <a:pt x="67551" y="1397"/>
                </a:lnTo>
                <a:lnTo>
                  <a:pt x="51093" y="0"/>
                </a:lnTo>
                <a:close/>
              </a:path>
            </a:pathLst>
          </a:custGeom>
          <a:solidFill>
            <a:srgbClr val="0027fb"/>
          </a:solidFill>
          <a:ln>
            <a:noFill/>
          </a:ln>
        </p:spPr>
        <p:style>
          <a:lnRef idx="0"/>
          <a:fillRef idx="0"/>
          <a:effectRef idx="0"/>
          <a:fontRef idx="minor"/>
        </p:style>
      </p:sp>
      <p:sp>
        <p:nvSpPr>
          <p:cNvPr id="1287" name="CustomShape 33"/>
          <p:cNvSpPr/>
          <p:nvPr/>
        </p:nvSpPr>
        <p:spPr>
          <a:xfrm>
            <a:off x="2464560" y="3327480"/>
            <a:ext cx="400680" cy="23004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510" spc="7" strike="noStrike">
                <a:solidFill>
                  <a:srgbClr val="0027fb"/>
                </a:solidFill>
                <a:latin typeface="Verdana"/>
                <a:ea typeface="ＭＳ Ｐゴシック"/>
              </a:rPr>
              <a:t>L</a:t>
            </a:r>
            <a:r>
              <a:rPr b="1" i="1" lang="it-IT" sz="1510" spc="137" strike="noStrike">
                <a:solidFill>
                  <a:srgbClr val="0027fb"/>
                </a:solidFill>
                <a:latin typeface="Symbol"/>
                <a:ea typeface="ＭＳ Ｐゴシック"/>
              </a:rPr>
              <a:t>h</a:t>
            </a:r>
            <a:endParaRPr b="0" lang="it-IT" sz="1510" spc="-1" strike="noStrike">
              <a:latin typeface="Arial"/>
            </a:endParaRPr>
          </a:p>
        </p:txBody>
      </p:sp>
      <p:sp>
        <p:nvSpPr>
          <p:cNvPr id="1288" name="CustomShape 34"/>
          <p:cNvSpPr/>
          <p:nvPr/>
        </p:nvSpPr>
        <p:spPr>
          <a:xfrm>
            <a:off x="684720" y="3392640"/>
            <a:ext cx="654120" cy="375120"/>
          </a:xfrm>
          <a:prstGeom prst="rect">
            <a:avLst/>
          </a:prstGeom>
          <a:noFill/>
          <a:ln>
            <a:noFill/>
          </a:ln>
        </p:spPr>
        <p:style>
          <a:lnRef idx="0"/>
          <a:fillRef idx="0"/>
          <a:effectRef idx="0"/>
          <a:fontRef idx="minor"/>
        </p:style>
        <p:txBody>
          <a:bodyPr lIns="0" rIns="0" tIns="0" bIns="0">
            <a:spAutoFit/>
          </a:bodyPr>
          <a:p>
            <a:pPr marL="9000">
              <a:lnSpc>
                <a:spcPts val="1477"/>
              </a:lnSpc>
            </a:pPr>
            <a:r>
              <a:rPr b="1" lang="it-IT" sz="1340" spc="-12" strike="noStrike">
                <a:solidFill>
                  <a:srgbClr val="000000"/>
                </a:solidFill>
                <a:latin typeface="Verdana"/>
                <a:ea typeface="ＭＳ Ｐゴシック"/>
              </a:rPr>
              <a:t>K</a:t>
            </a:r>
            <a:r>
              <a:rPr b="1" lang="it-IT" sz="1340" spc="1" strike="noStrike">
                <a:solidFill>
                  <a:srgbClr val="000000"/>
                </a:solidFill>
                <a:latin typeface="Verdana"/>
                <a:ea typeface="ＭＳ Ｐゴシック"/>
              </a:rPr>
              <a:t> </a:t>
            </a:r>
            <a:r>
              <a:rPr b="1" lang="it-IT" sz="1340" spc="-21" strike="noStrike">
                <a:solidFill>
                  <a:srgbClr val="000000"/>
                </a:solidFill>
                <a:latin typeface="Verdana"/>
                <a:ea typeface="ＭＳ Ｐゴシック"/>
              </a:rPr>
              <a:t>sh</a:t>
            </a:r>
            <a:r>
              <a:rPr b="1" lang="it-IT" sz="1340" spc="-4" strike="noStrike">
                <a:solidFill>
                  <a:srgbClr val="000000"/>
                </a:solidFill>
                <a:latin typeface="Verdana"/>
                <a:ea typeface="ＭＳ Ｐゴシック"/>
              </a:rPr>
              <a:t>ell</a:t>
            </a:r>
            <a:endParaRPr b="0" lang="it-IT" sz="1340" spc="-1" strike="noStrike">
              <a:latin typeface="Arial"/>
            </a:endParaRPr>
          </a:p>
          <a:p>
            <a:pPr marL="255960">
              <a:lnSpc>
                <a:spcPts val="1477"/>
              </a:lnSpc>
            </a:pPr>
            <a:r>
              <a:rPr b="1" lang="it-IT" sz="1340" spc="-21" strike="noStrike">
                <a:solidFill>
                  <a:srgbClr val="000000"/>
                </a:solidFill>
                <a:latin typeface="Verdana"/>
                <a:ea typeface="ＭＳ Ｐゴシック"/>
              </a:rPr>
              <a:t>n</a:t>
            </a:r>
            <a:r>
              <a:rPr b="1" lang="it-IT" sz="1340" spc="-1" strike="noStrike">
                <a:solidFill>
                  <a:srgbClr val="000000"/>
                </a:solidFill>
                <a:latin typeface="Verdana"/>
                <a:ea typeface="ＭＳ Ｐゴシック"/>
              </a:rPr>
              <a:t>=</a:t>
            </a:r>
            <a:r>
              <a:rPr b="1" lang="it-IT" sz="1340" spc="-12" strike="noStrike">
                <a:solidFill>
                  <a:srgbClr val="000000"/>
                </a:solidFill>
                <a:latin typeface="Verdana"/>
                <a:ea typeface="ＭＳ Ｐゴシック"/>
              </a:rPr>
              <a:t>0</a:t>
            </a:r>
            <a:endParaRPr b="0" lang="it-IT" sz="1340" spc="-1" strike="noStrike">
              <a:latin typeface="Arial"/>
            </a:endParaRPr>
          </a:p>
        </p:txBody>
      </p:sp>
      <p:sp>
        <p:nvSpPr>
          <p:cNvPr id="1289" name="CustomShape 35"/>
          <p:cNvSpPr/>
          <p:nvPr/>
        </p:nvSpPr>
        <p:spPr>
          <a:xfrm>
            <a:off x="725400" y="2717640"/>
            <a:ext cx="630000" cy="378720"/>
          </a:xfrm>
          <a:prstGeom prst="rect">
            <a:avLst/>
          </a:prstGeom>
          <a:noFill/>
          <a:ln>
            <a:noFill/>
          </a:ln>
        </p:spPr>
        <p:style>
          <a:lnRef idx="0"/>
          <a:fillRef idx="0"/>
          <a:effectRef idx="0"/>
          <a:fontRef idx="minor"/>
        </p:style>
        <p:txBody>
          <a:bodyPr lIns="0" rIns="0" tIns="0" bIns="0">
            <a:spAutoFit/>
          </a:bodyPr>
          <a:p>
            <a:pPr marL="9000">
              <a:lnSpc>
                <a:spcPts val="1491"/>
              </a:lnSpc>
            </a:pPr>
            <a:r>
              <a:rPr b="1" lang="it-IT" sz="1340" spc="-12" strike="noStrike">
                <a:solidFill>
                  <a:srgbClr val="000000"/>
                </a:solidFill>
                <a:latin typeface="Verdana"/>
                <a:ea typeface="ＭＳ Ｐゴシック"/>
              </a:rPr>
              <a:t>L </a:t>
            </a:r>
            <a:r>
              <a:rPr b="1" lang="it-IT" sz="1340" spc="-21" strike="noStrike">
                <a:solidFill>
                  <a:srgbClr val="000000"/>
                </a:solidFill>
                <a:latin typeface="Verdana"/>
                <a:ea typeface="ＭＳ Ｐゴシック"/>
              </a:rPr>
              <a:t>sh</a:t>
            </a:r>
            <a:r>
              <a:rPr b="1" lang="it-IT" sz="1340" spc="-1" strike="noStrike">
                <a:solidFill>
                  <a:srgbClr val="000000"/>
                </a:solidFill>
                <a:latin typeface="Verdana"/>
                <a:ea typeface="ＭＳ Ｐゴシック"/>
              </a:rPr>
              <a:t>e</a:t>
            </a:r>
            <a:r>
              <a:rPr b="1" lang="it-IT" sz="1340" spc="-4" strike="noStrike">
                <a:solidFill>
                  <a:srgbClr val="000000"/>
                </a:solidFill>
                <a:latin typeface="Verdana"/>
                <a:ea typeface="ＭＳ Ｐゴシック"/>
              </a:rPr>
              <a:t>l</a:t>
            </a:r>
            <a:r>
              <a:rPr b="1" lang="it-IT" sz="1340" spc="-7" strike="noStrike">
                <a:solidFill>
                  <a:srgbClr val="000000"/>
                </a:solidFill>
                <a:latin typeface="Verdana"/>
                <a:ea typeface="ＭＳ Ｐゴシック"/>
              </a:rPr>
              <a:t>l</a:t>
            </a:r>
            <a:endParaRPr b="0" lang="it-IT" sz="1340" spc="-1" strike="noStrike">
              <a:latin typeface="Arial"/>
            </a:endParaRPr>
          </a:p>
          <a:p>
            <a:pPr marL="232560">
              <a:lnSpc>
                <a:spcPts val="1491"/>
              </a:lnSpc>
            </a:pPr>
            <a:r>
              <a:rPr b="1" lang="it-IT" sz="1340" spc="-21" strike="noStrike">
                <a:solidFill>
                  <a:srgbClr val="000000"/>
                </a:solidFill>
                <a:latin typeface="Verdana"/>
                <a:ea typeface="ＭＳ Ｐゴシック"/>
              </a:rPr>
              <a:t>n</a:t>
            </a:r>
            <a:r>
              <a:rPr b="1" lang="it-IT" sz="1340" spc="-1" strike="noStrike">
                <a:solidFill>
                  <a:srgbClr val="000000"/>
                </a:solidFill>
                <a:latin typeface="Verdana"/>
                <a:ea typeface="ＭＳ Ｐゴシック"/>
              </a:rPr>
              <a:t>=</a:t>
            </a:r>
            <a:r>
              <a:rPr b="1" lang="it-IT" sz="1340" spc="-12" strike="noStrike">
                <a:solidFill>
                  <a:srgbClr val="000000"/>
                </a:solidFill>
                <a:latin typeface="Verdana"/>
                <a:ea typeface="ＭＳ Ｐゴシック"/>
              </a:rPr>
              <a:t>1</a:t>
            </a:r>
            <a:endParaRPr b="0" lang="it-IT" sz="1340" spc="-1" strike="noStrike">
              <a:latin typeface="Arial"/>
            </a:endParaRPr>
          </a:p>
        </p:txBody>
      </p:sp>
      <p:sp>
        <p:nvSpPr>
          <p:cNvPr id="1290" name="CustomShape 36"/>
          <p:cNvSpPr/>
          <p:nvPr/>
        </p:nvSpPr>
        <p:spPr>
          <a:xfrm>
            <a:off x="655560" y="1728000"/>
            <a:ext cx="726480" cy="713160"/>
          </a:xfrm>
          <a:prstGeom prst="rect">
            <a:avLst/>
          </a:prstGeom>
          <a:noFill/>
          <a:ln>
            <a:noFill/>
          </a:ln>
        </p:spPr>
        <p:style>
          <a:lnRef idx="0"/>
          <a:fillRef idx="0"/>
          <a:effectRef idx="0"/>
          <a:fontRef idx="minor"/>
        </p:style>
        <p:txBody>
          <a:bodyPr lIns="0" rIns="0" tIns="0" bIns="0">
            <a:spAutoFit/>
          </a:bodyPr>
          <a:p>
            <a:pPr marL="142560">
              <a:lnSpc>
                <a:spcPct val="100000"/>
              </a:lnSpc>
            </a:pPr>
            <a:r>
              <a:rPr b="0" lang="it-IT" sz="1340" spc="-12" strike="noStrike">
                <a:solidFill>
                  <a:srgbClr val="000000"/>
                </a:solidFill>
                <a:latin typeface="Verdana"/>
                <a:ea typeface="ＭＳ Ｐゴシック"/>
              </a:rPr>
              <a:t>N</a:t>
            </a:r>
            <a:r>
              <a:rPr b="0" lang="it-IT" sz="1340" spc="-21" strike="noStrike">
                <a:solidFill>
                  <a:srgbClr val="000000"/>
                </a:solidFill>
                <a:latin typeface="Verdana"/>
                <a:ea typeface="ＭＳ Ｐゴシック"/>
              </a:rPr>
              <a:t> </a:t>
            </a:r>
            <a:r>
              <a:rPr b="0" lang="it-IT" sz="1340" spc="-18" strike="noStrike">
                <a:solidFill>
                  <a:srgbClr val="000000"/>
                </a:solidFill>
                <a:latin typeface="Verdana"/>
                <a:ea typeface="ＭＳ Ｐゴシック"/>
              </a:rPr>
              <a:t>s</a:t>
            </a:r>
            <a:r>
              <a:rPr b="0" lang="it-IT" sz="1340" spc="-7" strike="noStrike">
                <a:solidFill>
                  <a:srgbClr val="000000"/>
                </a:solidFill>
                <a:latin typeface="Verdana"/>
                <a:ea typeface="ＭＳ Ｐゴシック"/>
              </a:rPr>
              <a:t>h</a:t>
            </a:r>
            <a:r>
              <a:rPr b="0" lang="it-IT" sz="1340" spc="12" strike="noStrike">
                <a:solidFill>
                  <a:srgbClr val="000000"/>
                </a:solidFill>
                <a:latin typeface="Verdana"/>
                <a:ea typeface="ＭＳ Ｐゴシック"/>
              </a:rPr>
              <a:t>e</a:t>
            </a:r>
            <a:r>
              <a:rPr b="0" lang="it-IT" sz="1340" spc="-7" strike="noStrike">
                <a:solidFill>
                  <a:srgbClr val="000000"/>
                </a:solidFill>
                <a:latin typeface="Verdana"/>
                <a:ea typeface="ＭＳ Ｐゴシック"/>
              </a:rPr>
              <a:t>ll</a:t>
            </a:r>
            <a:endParaRPr b="0" lang="it-IT" sz="1340" spc="-1" strike="noStrike">
              <a:latin typeface="Arial"/>
            </a:endParaRPr>
          </a:p>
          <a:p>
            <a:pPr marL="9000">
              <a:lnSpc>
                <a:spcPts val="1491"/>
              </a:lnSpc>
              <a:spcBef>
                <a:spcPts val="1029"/>
              </a:spcBef>
            </a:pPr>
            <a:r>
              <a:rPr b="1" lang="it-IT" sz="1340" spc="-15" strike="noStrike">
                <a:solidFill>
                  <a:srgbClr val="000000"/>
                </a:solidFill>
                <a:latin typeface="Verdana"/>
                <a:ea typeface="ＭＳ Ｐゴシック"/>
              </a:rPr>
              <a:t>M </a:t>
            </a:r>
            <a:r>
              <a:rPr b="1" lang="it-IT" sz="1340" spc="-21" strike="noStrike">
                <a:solidFill>
                  <a:srgbClr val="000000"/>
                </a:solidFill>
                <a:latin typeface="Verdana"/>
                <a:ea typeface="ＭＳ Ｐゴシック"/>
              </a:rPr>
              <a:t>sh</a:t>
            </a:r>
            <a:r>
              <a:rPr b="1" lang="it-IT" sz="1340" spc="-1" strike="noStrike">
                <a:solidFill>
                  <a:srgbClr val="000000"/>
                </a:solidFill>
                <a:latin typeface="Verdana"/>
                <a:ea typeface="ＭＳ Ｐゴシック"/>
              </a:rPr>
              <a:t>e</a:t>
            </a:r>
            <a:r>
              <a:rPr b="1" lang="it-IT" sz="1340" spc="-4" strike="noStrike">
                <a:solidFill>
                  <a:srgbClr val="000000"/>
                </a:solidFill>
                <a:latin typeface="Verdana"/>
                <a:ea typeface="ＭＳ Ｐゴシック"/>
              </a:rPr>
              <a:t>l</a:t>
            </a:r>
            <a:r>
              <a:rPr b="1" lang="it-IT" sz="1340" spc="-7" strike="noStrike">
                <a:solidFill>
                  <a:srgbClr val="000000"/>
                </a:solidFill>
                <a:latin typeface="Verdana"/>
                <a:ea typeface="ＭＳ Ｐゴシック"/>
              </a:rPr>
              <a:t>l</a:t>
            </a:r>
            <a:endParaRPr b="0" lang="it-IT" sz="1340" spc="-1" strike="noStrike">
              <a:latin typeface="Arial"/>
            </a:endParaRPr>
          </a:p>
          <a:p>
            <a:pPr marL="284760">
              <a:lnSpc>
                <a:spcPts val="1491"/>
              </a:lnSpc>
            </a:pPr>
            <a:r>
              <a:rPr b="1" lang="it-IT" sz="1340" spc="-21" strike="noStrike">
                <a:solidFill>
                  <a:srgbClr val="000000"/>
                </a:solidFill>
                <a:latin typeface="Verdana"/>
                <a:ea typeface="ＭＳ Ｐゴシック"/>
              </a:rPr>
              <a:t>n</a:t>
            </a:r>
            <a:r>
              <a:rPr b="1" lang="it-IT" sz="1340" spc="-1" strike="noStrike">
                <a:solidFill>
                  <a:srgbClr val="000000"/>
                </a:solidFill>
                <a:latin typeface="Verdana"/>
                <a:ea typeface="ＭＳ Ｐゴシック"/>
              </a:rPr>
              <a:t>=</a:t>
            </a:r>
            <a:r>
              <a:rPr b="1" lang="it-IT" sz="1340" spc="-12" strike="noStrike">
                <a:solidFill>
                  <a:srgbClr val="000000"/>
                </a:solidFill>
                <a:latin typeface="Verdana"/>
                <a:ea typeface="ＭＳ Ｐゴシック"/>
              </a:rPr>
              <a:t>2</a:t>
            </a:r>
            <a:endParaRPr b="0" lang="it-IT" sz="1340" spc="-1" strike="noStrike">
              <a:latin typeface="Arial"/>
            </a:endParaRPr>
          </a:p>
        </p:txBody>
      </p:sp>
      <p:sp>
        <p:nvSpPr>
          <p:cNvPr id="1291" name="CustomShape 37"/>
          <p:cNvSpPr/>
          <p:nvPr/>
        </p:nvSpPr>
        <p:spPr>
          <a:xfrm>
            <a:off x="7347240" y="2646000"/>
            <a:ext cx="787680" cy="4338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 strike="noStrike">
                <a:solidFill>
                  <a:srgbClr val="000000"/>
                </a:solidFill>
                <a:latin typeface="SimSun"/>
                <a:ea typeface="ＭＳ Ｐゴシック"/>
              </a:rPr>
              <a:t>}</a:t>
            </a:r>
            <a:r>
              <a:rPr b="0" lang="it-IT" sz="1900" spc="-299" strike="noStrike">
                <a:solidFill>
                  <a:srgbClr val="000000"/>
                </a:solidFill>
                <a:latin typeface="SimSun"/>
                <a:ea typeface="ＭＳ Ｐゴシック"/>
              </a:rPr>
              <a:t> </a:t>
            </a:r>
            <a:r>
              <a:rPr b="0" lang="it-IT" sz="950" spc="-1" strike="noStrike">
                <a:solidFill>
                  <a:srgbClr val="000000"/>
                </a:solidFill>
                <a:latin typeface="Verdana"/>
                <a:ea typeface="ＭＳ Ｐゴシック"/>
              </a:rPr>
              <a:t>s</a:t>
            </a:r>
            <a:r>
              <a:rPr b="0" lang="it-IT" sz="950" spc="7" strike="noStrike">
                <a:solidFill>
                  <a:srgbClr val="000000"/>
                </a:solidFill>
                <a:latin typeface="Verdana"/>
                <a:ea typeface="ＭＳ Ｐゴシック"/>
              </a:rPr>
              <a:t>u</a:t>
            </a:r>
            <a:r>
              <a:rPr b="0" lang="it-IT" sz="950" spc="-4" strike="noStrike">
                <a:solidFill>
                  <a:srgbClr val="000000"/>
                </a:solidFill>
                <a:latin typeface="Verdana"/>
                <a:ea typeface="ＭＳ Ｐゴシック"/>
              </a:rPr>
              <a:t>b</a:t>
            </a:r>
            <a:r>
              <a:rPr b="0" lang="it-IT" sz="950" spc="-1" strike="noStrike">
                <a:solidFill>
                  <a:srgbClr val="000000"/>
                </a:solidFill>
                <a:latin typeface="Verdana"/>
                <a:ea typeface="ＭＳ Ｐゴシック"/>
              </a:rPr>
              <a:t>s</a:t>
            </a:r>
            <a:r>
              <a:rPr b="0" lang="it-IT" sz="950" spc="7" strike="noStrike">
                <a:solidFill>
                  <a:srgbClr val="000000"/>
                </a:solidFill>
                <a:latin typeface="Verdana"/>
                <a:ea typeface="ＭＳ Ｐゴシック"/>
              </a:rPr>
              <a:t>h</a:t>
            </a:r>
            <a:r>
              <a:rPr b="0" lang="it-IT" sz="950" spc="-1" strike="noStrike">
                <a:solidFill>
                  <a:srgbClr val="000000"/>
                </a:solidFill>
                <a:latin typeface="Verdana"/>
                <a:ea typeface="ＭＳ Ｐゴシック"/>
              </a:rPr>
              <a:t>e</a:t>
            </a:r>
            <a:r>
              <a:rPr b="0" lang="it-IT" sz="950" spc="1" strike="noStrike">
                <a:solidFill>
                  <a:srgbClr val="000000"/>
                </a:solidFill>
                <a:latin typeface="Verdana"/>
                <a:ea typeface="ＭＳ Ｐゴシック"/>
              </a:rPr>
              <a:t>ll</a:t>
            </a:r>
            <a:r>
              <a:rPr b="0" lang="it-IT" sz="950" spc="-1" strike="noStrike">
                <a:solidFill>
                  <a:srgbClr val="000000"/>
                </a:solidFill>
                <a:latin typeface="Verdana"/>
                <a:ea typeface="ＭＳ Ｐゴシック"/>
              </a:rPr>
              <a:t>s</a:t>
            </a:r>
            <a:endParaRPr b="0" lang="it-IT" sz="950" spc="-1" strike="noStrike">
              <a:latin typeface="Arial"/>
            </a:endParaRPr>
          </a:p>
        </p:txBody>
      </p:sp>
      <p:sp>
        <p:nvSpPr>
          <p:cNvPr id="1292" name="CustomShape 38"/>
          <p:cNvSpPr/>
          <p:nvPr/>
        </p:nvSpPr>
        <p:spPr>
          <a:xfrm>
            <a:off x="4446720" y="1434960"/>
            <a:ext cx="3174840" cy="203760"/>
          </a:xfrm>
          <a:prstGeom prst="rect">
            <a:avLst/>
          </a:prstGeom>
          <a:noFill/>
          <a:ln>
            <a:noFill/>
          </a:ln>
        </p:spPr>
        <p:style>
          <a:lnRef idx="0"/>
          <a:fillRef idx="0"/>
          <a:effectRef idx="0"/>
          <a:fontRef idx="minor"/>
        </p:style>
        <p:txBody>
          <a:bodyPr lIns="0" rIns="0" tIns="0" bIns="0">
            <a:spAutoFit/>
          </a:bodyPr>
          <a:p>
            <a:pPr marL="291960">
              <a:lnSpc>
                <a:spcPct val="100000"/>
              </a:lnSpc>
            </a:pPr>
            <a:r>
              <a:rPr b="0" lang="it-IT" sz="1340" spc="-4" strike="noStrike">
                <a:solidFill>
                  <a:srgbClr val="000000"/>
                </a:solidFill>
                <a:latin typeface="Verdana"/>
                <a:ea typeface="ＭＳ Ｐゴシック"/>
              </a:rPr>
              <a:t>Ener</a:t>
            </a:r>
            <a:r>
              <a:rPr b="0" lang="it-IT" sz="1340" spc="-15" strike="noStrike">
                <a:solidFill>
                  <a:srgbClr val="000000"/>
                </a:solidFill>
                <a:latin typeface="Verdana"/>
                <a:ea typeface="ＭＳ Ｐゴシック"/>
              </a:rPr>
              <a:t>g</a:t>
            </a:r>
            <a:r>
              <a:rPr b="0" lang="it-IT" sz="1340" spc="-12" strike="noStrike">
                <a:solidFill>
                  <a:srgbClr val="000000"/>
                </a:solidFill>
                <a:latin typeface="Verdana"/>
                <a:ea typeface="ＭＳ Ｐゴシック"/>
              </a:rPr>
              <a:t>y</a:t>
            </a:r>
            <a:r>
              <a:rPr b="0" lang="it-IT" sz="1340" spc="-1" strike="noStrike">
                <a:solidFill>
                  <a:srgbClr val="000000"/>
                </a:solidFill>
                <a:latin typeface="Verdana"/>
                <a:ea typeface="ＭＳ Ｐゴシック"/>
              </a:rPr>
              <a:t> </a:t>
            </a:r>
            <a:r>
              <a:rPr b="0" lang="it-IT" sz="1340" spc="-32" strike="noStrike">
                <a:solidFill>
                  <a:srgbClr val="000000"/>
                </a:solidFill>
                <a:latin typeface="Verdana"/>
                <a:ea typeface="ＭＳ Ｐゴシック"/>
              </a:rPr>
              <a:t>l</a:t>
            </a:r>
            <a:r>
              <a:rPr b="0" lang="it-IT" sz="1340" spc="-4" strike="noStrike">
                <a:solidFill>
                  <a:srgbClr val="000000"/>
                </a:solidFill>
                <a:latin typeface="Verdana"/>
                <a:ea typeface="ＭＳ Ｐゴシック"/>
              </a:rPr>
              <a:t>e</a:t>
            </a:r>
            <a:r>
              <a:rPr b="0" lang="it-IT" sz="1340" spc="-21" strike="noStrike">
                <a:solidFill>
                  <a:srgbClr val="000000"/>
                </a:solidFill>
                <a:latin typeface="Verdana"/>
                <a:ea typeface="ＭＳ Ｐゴシック"/>
              </a:rPr>
              <a:t>v</a:t>
            </a:r>
            <a:r>
              <a:rPr b="0" lang="it-IT" sz="1340" spc="12" strike="noStrike">
                <a:solidFill>
                  <a:srgbClr val="000000"/>
                </a:solidFill>
                <a:latin typeface="Verdana"/>
                <a:ea typeface="ＭＳ Ｐゴシック"/>
              </a:rPr>
              <a:t>e</a:t>
            </a:r>
            <a:r>
              <a:rPr b="0" lang="it-IT" sz="1340" spc="-7" strike="noStrike">
                <a:solidFill>
                  <a:srgbClr val="000000"/>
                </a:solidFill>
                <a:latin typeface="Verdana"/>
                <a:ea typeface="ＭＳ Ｐゴシック"/>
              </a:rPr>
              <a:t>ls</a:t>
            </a:r>
            <a:r>
              <a:rPr b="0" lang="it-IT" sz="1340" spc="-18" strike="noStrike">
                <a:solidFill>
                  <a:srgbClr val="000000"/>
                </a:solidFill>
                <a:latin typeface="Verdana"/>
                <a:ea typeface="ＭＳ Ｐゴシック"/>
              </a:rPr>
              <a:t> </a:t>
            </a:r>
            <a:r>
              <a:rPr b="0" lang="it-IT" sz="1340" spc="1" strike="noStrike">
                <a:solidFill>
                  <a:srgbClr val="000000"/>
                </a:solidFill>
                <a:latin typeface="Verdana"/>
                <a:ea typeface="ＭＳ Ｐゴシック"/>
              </a:rPr>
              <a:t>o</a:t>
            </a:r>
            <a:r>
              <a:rPr b="0" lang="it-IT" sz="1340" spc="-7" strike="noStrike">
                <a:solidFill>
                  <a:srgbClr val="000000"/>
                </a:solidFill>
                <a:latin typeface="Verdana"/>
                <a:ea typeface="ＭＳ Ｐゴシック"/>
              </a:rPr>
              <a:t>f</a:t>
            </a:r>
            <a:r>
              <a:rPr b="0" lang="it-IT" sz="1340" spc="-21" strike="noStrike">
                <a:solidFill>
                  <a:srgbClr val="000000"/>
                </a:solidFill>
                <a:latin typeface="Verdana"/>
                <a:ea typeface="ＭＳ Ｐゴシック"/>
              </a:rPr>
              <a:t> </a:t>
            </a:r>
            <a:r>
              <a:rPr b="0" lang="it-IT" sz="1340" spc="7" strike="noStrike">
                <a:solidFill>
                  <a:srgbClr val="000000"/>
                </a:solidFill>
                <a:latin typeface="Verdana"/>
                <a:ea typeface="ＭＳ Ｐゴシック"/>
              </a:rPr>
              <a:t>c</a:t>
            </a:r>
            <a:r>
              <a:rPr b="0" lang="it-IT" sz="1340" spc="-18" strike="noStrike">
                <a:solidFill>
                  <a:srgbClr val="000000"/>
                </a:solidFill>
                <a:latin typeface="Verdana"/>
                <a:ea typeface="ＭＳ Ｐゴシック"/>
              </a:rPr>
              <a:t>o</a:t>
            </a:r>
            <a:r>
              <a:rPr b="0" lang="it-IT" sz="1340" spc="-1" strike="noStrike">
                <a:solidFill>
                  <a:srgbClr val="000000"/>
                </a:solidFill>
                <a:latin typeface="Verdana"/>
                <a:ea typeface="ＭＳ Ｐゴシック"/>
              </a:rPr>
              <a:t>r</a:t>
            </a:r>
            <a:r>
              <a:rPr b="0" lang="it-IT" sz="1340" spc="-12" strike="noStrike">
                <a:solidFill>
                  <a:srgbClr val="000000"/>
                </a:solidFill>
                <a:latin typeface="Verdana"/>
                <a:ea typeface="ＭＳ Ｐゴシック"/>
              </a:rPr>
              <a:t>e</a:t>
            </a:r>
            <a:r>
              <a:rPr b="0" lang="it-IT" sz="1340" spc="-4" strike="noStrike">
                <a:solidFill>
                  <a:srgbClr val="000000"/>
                </a:solidFill>
                <a:latin typeface="Verdana"/>
                <a:ea typeface="ＭＳ Ｐゴシック"/>
              </a:rPr>
              <a:t> </a:t>
            </a:r>
            <a:r>
              <a:rPr b="0" lang="it-IT" sz="1340" spc="12" strike="noStrike">
                <a:solidFill>
                  <a:srgbClr val="000000"/>
                </a:solidFill>
                <a:latin typeface="Verdana"/>
                <a:ea typeface="ＭＳ Ｐゴシック"/>
              </a:rPr>
              <a:t>e</a:t>
            </a:r>
            <a:r>
              <a:rPr b="0" lang="it-IT" sz="1340" spc="-32" strike="noStrike">
                <a:solidFill>
                  <a:srgbClr val="000000"/>
                </a:solidFill>
                <a:latin typeface="Verdana"/>
                <a:ea typeface="ＭＳ Ｐゴシック"/>
              </a:rPr>
              <a:t>l</a:t>
            </a:r>
            <a:r>
              <a:rPr b="0" lang="it-IT" sz="1340" spc="-4" strike="noStrike">
                <a:solidFill>
                  <a:srgbClr val="000000"/>
                </a:solidFill>
                <a:latin typeface="Verdana"/>
                <a:ea typeface="ＭＳ Ｐゴシック"/>
              </a:rPr>
              <a:t>e</a:t>
            </a:r>
            <a:r>
              <a:rPr b="0" lang="it-IT" sz="1340" spc="-15" strike="noStrike">
                <a:solidFill>
                  <a:srgbClr val="000000"/>
                </a:solidFill>
                <a:latin typeface="Verdana"/>
                <a:ea typeface="ＭＳ Ｐゴシック"/>
              </a:rPr>
              <a:t>c</a:t>
            </a:r>
            <a:r>
              <a:rPr b="0" lang="it-IT" sz="1340" spc="-7" strike="noStrike">
                <a:solidFill>
                  <a:srgbClr val="000000"/>
                </a:solidFill>
                <a:latin typeface="Verdana"/>
                <a:ea typeface="ＭＳ Ｐゴシック"/>
              </a:rPr>
              <a:t>t</a:t>
            </a:r>
            <a:r>
              <a:rPr b="0" lang="it-IT" sz="1340" spc="-4" strike="noStrike">
                <a:solidFill>
                  <a:srgbClr val="000000"/>
                </a:solidFill>
                <a:latin typeface="Verdana"/>
                <a:ea typeface="ＭＳ Ｐゴシック"/>
              </a:rPr>
              <a:t>r</a:t>
            </a:r>
            <a:r>
              <a:rPr b="0" lang="it-IT" sz="1340" spc="-18" strike="noStrike">
                <a:solidFill>
                  <a:srgbClr val="000000"/>
                </a:solidFill>
                <a:latin typeface="Verdana"/>
                <a:ea typeface="ＭＳ Ｐゴシック"/>
              </a:rPr>
              <a:t>o</a:t>
            </a:r>
            <a:r>
              <a:rPr b="0" lang="it-IT" sz="1340" spc="12" strike="noStrike">
                <a:solidFill>
                  <a:srgbClr val="000000"/>
                </a:solidFill>
                <a:latin typeface="Verdana"/>
                <a:ea typeface="ＭＳ Ｐゴシック"/>
              </a:rPr>
              <a:t>n</a:t>
            </a:r>
            <a:r>
              <a:rPr b="0" lang="it-IT" sz="1340" spc="-7" strike="noStrike">
                <a:solidFill>
                  <a:srgbClr val="000000"/>
                </a:solidFill>
                <a:latin typeface="Verdana"/>
                <a:ea typeface="ＭＳ Ｐゴシック"/>
              </a:rPr>
              <a:t>s</a:t>
            </a:r>
            <a:endParaRPr b="0" lang="it-IT" sz="1340" spc="-1" strike="noStrike">
              <a:latin typeface="Arial"/>
            </a:endParaRPr>
          </a:p>
        </p:txBody>
      </p:sp>
      <p:sp>
        <p:nvSpPr>
          <p:cNvPr id="1293" name="CustomShape 39"/>
          <p:cNvSpPr/>
          <p:nvPr/>
        </p:nvSpPr>
        <p:spPr>
          <a:xfrm>
            <a:off x="4797000" y="4181760"/>
            <a:ext cx="3730680" cy="1990440"/>
          </a:xfrm>
          <a:custGeom>
            <a:avLst/>
            <a:gdLst/>
            <a:ahLst/>
            <a:rect l="l" t="t" r="r" b="b"/>
            <a:pathLst>
              <a:path w="5306695" h="2832100">
                <a:moveTo>
                  <a:pt x="0" y="2810870"/>
                </a:moveTo>
                <a:lnTo>
                  <a:pt x="0" y="2823289"/>
                </a:lnTo>
                <a:lnTo>
                  <a:pt x="4135" y="2823289"/>
                </a:lnTo>
                <a:lnTo>
                  <a:pt x="4135" y="2806730"/>
                </a:lnTo>
                <a:lnTo>
                  <a:pt x="12407" y="2806730"/>
                </a:lnTo>
                <a:lnTo>
                  <a:pt x="12407" y="2823289"/>
                </a:lnTo>
                <a:lnTo>
                  <a:pt x="20679" y="2823289"/>
                </a:lnTo>
                <a:lnTo>
                  <a:pt x="20679" y="2806730"/>
                </a:lnTo>
                <a:lnTo>
                  <a:pt x="24815" y="2806730"/>
                </a:lnTo>
                <a:lnTo>
                  <a:pt x="24815" y="2831568"/>
                </a:lnTo>
                <a:lnTo>
                  <a:pt x="33087" y="2831568"/>
                </a:lnTo>
                <a:lnTo>
                  <a:pt x="33087" y="2806730"/>
                </a:lnTo>
                <a:lnTo>
                  <a:pt x="37223" y="2806730"/>
                </a:lnTo>
                <a:lnTo>
                  <a:pt x="37223" y="2823289"/>
                </a:lnTo>
                <a:lnTo>
                  <a:pt x="45495" y="2823289"/>
                </a:lnTo>
                <a:lnTo>
                  <a:pt x="45495" y="2806730"/>
                </a:lnTo>
                <a:lnTo>
                  <a:pt x="57902" y="2806730"/>
                </a:lnTo>
                <a:lnTo>
                  <a:pt x="57902" y="2831568"/>
                </a:lnTo>
                <a:lnTo>
                  <a:pt x="70310" y="2831568"/>
                </a:lnTo>
                <a:lnTo>
                  <a:pt x="70310" y="2823289"/>
                </a:lnTo>
                <a:lnTo>
                  <a:pt x="78582" y="2823289"/>
                </a:lnTo>
                <a:lnTo>
                  <a:pt x="78582" y="2806730"/>
                </a:lnTo>
                <a:lnTo>
                  <a:pt x="95126" y="2806730"/>
                </a:lnTo>
                <a:lnTo>
                  <a:pt x="95126" y="2810870"/>
                </a:lnTo>
                <a:lnTo>
                  <a:pt x="103397" y="2810870"/>
                </a:lnTo>
                <a:lnTo>
                  <a:pt x="103397" y="2831568"/>
                </a:lnTo>
                <a:lnTo>
                  <a:pt x="115805" y="2831568"/>
                </a:lnTo>
                <a:lnTo>
                  <a:pt x="115805" y="2810870"/>
                </a:lnTo>
                <a:lnTo>
                  <a:pt x="119941" y="2810870"/>
                </a:lnTo>
                <a:lnTo>
                  <a:pt x="119941" y="2831568"/>
                </a:lnTo>
                <a:lnTo>
                  <a:pt x="140621" y="2831568"/>
                </a:lnTo>
                <a:lnTo>
                  <a:pt x="140621" y="2810870"/>
                </a:lnTo>
                <a:lnTo>
                  <a:pt x="148892" y="2810870"/>
                </a:lnTo>
                <a:lnTo>
                  <a:pt x="148892" y="2823289"/>
                </a:lnTo>
                <a:lnTo>
                  <a:pt x="161300" y="2823289"/>
                </a:lnTo>
                <a:lnTo>
                  <a:pt x="161300" y="2806730"/>
                </a:lnTo>
                <a:lnTo>
                  <a:pt x="165436" y="2806730"/>
                </a:lnTo>
                <a:lnTo>
                  <a:pt x="165436" y="2823289"/>
                </a:lnTo>
                <a:lnTo>
                  <a:pt x="177844" y="2823289"/>
                </a:lnTo>
                <a:lnTo>
                  <a:pt x="177844" y="2831568"/>
                </a:lnTo>
                <a:lnTo>
                  <a:pt x="198523" y="2831568"/>
                </a:lnTo>
                <a:lnTo>
                  <a:pt x="198523" y="2810870"/>
                </a:lnTo>
                <a:lnTo>
                  <a:pt x="206795" y="2810870"/>
                </a:lnTo>
                <a:lnTo>
                  <a:pt x="206795" y="2831568"/>
                </a:lnTo>
                <a:lnTo>
                  <a:pt x="210931" y="2831568"/>
                </a:lnTo>
                <a:lnTo>
                  <a:pt x="210931" y="2823289"/>
                </a:lnTo>
                <a:lnTo>
                  <a:pt x="219203" y="2823289"/>
                </a:lnTo>
                <a:lnTo>
                  <a:pt x="219203" y="2831568"/>
                </a:lnTo>
                <a:lnTo>
                  <a:pt x="223339" y="2831568"/>
                </a:lnTo>
                <a:lnTo>
                  <a:pt x="223339" y="2806730"/>
                </a:lnTo>
                <a:lnTo>
                  <a:pt x="231611" y="2806730"/>
                </a:lnTo>
                <a:lnTo>
                  <a:pt x="231611" y="2823289"/>
                </a:lnTo>
                <a:lnTo>
                  <a:pt x="235747" y="2823289"/>
                </a:lnTo>
                <a:lnTo>
                  <a:pt x="235747" y="2810870"/>
                </a:lnTo>
                <a:lnTo>
                  <a:pt x="256426" y="2810870"/>
                </a:lnTo>
                <a:lnTo>
                  <a:pt x="256426" y="2823289"/>
                </a:lnTo>
                <a:lnTo>
                  <a:pt x="264698" y="2823289"/>
                </a:lnTo>
                <a:lnTo>
                  <a:pt x="264698" y="2831568"/>
                </a:lnTo>
                <a:lnTo>
                  <a:pt x="268834" y="2831568"/>
                </a:lnTo>
                <a:lnTo>
                  <a:pt x="268834" y="2823289"/>
                </a:lnTo>
                <a:lnTo>
                  <a:pt x="277106" y="2823289"/>
                </a:lnTo>
                <a:lnTo>
                  <a:pt x="277106" y="2806730"/>
                </a:lnTo>
                <a:lnTo>
                  <a:pt x="281242" y="2806730"/>
                </a:lnTo>
                <a:lnTo>
                  <a:pt x="281242" y="2823289"/>
                </a:lnTo>
                <a:lnTo>
                  <a:pt x="289514" y="2823289"/>
                </a:lnTo>
                <a:lnTo>
                  <a:pt x="289514" y="2790171"/>
                </a:lnTo>
                <a:lnTo>
                  <a:pt x="293650" y="2790171"/>
                </a:lnTo>
                <a:lnTo>
                  <a:pt x="293650" y="2806730"/>
                </a:lnTo>
                <a:lnTo>
                  <a:pt x="310193" y="2806730"/>
                </a:lnTo>
                <a:lnTo>
                  <a:pt x="310193" y="2810870"/>
                </a:lnTo>
                <a:lnTo>
                  <a:pt x="314329" y="2810870"/>
                </a:lnTo>
                <a:lnTo>
                  <a:pt x="314329" y="2823289"/>
                </a:lnTo>
                <a:lnTo>
                  <a:pt x="335009" y="2823289"/>
                </a:lnTo>
                <a:lnTo>
                  <a:pt x="335009" y="2831568"/>
                </a:lnTo>
                <a:lnTo>
                  <a:pt x="339145" y="2831568"/>
                </a:lnTo>
                <a:lnTo>
                  <a:pt x="339145" y="2810870"/>
                </a:lnTo>
                <a:lnTo>
                  <a:pt x="351552" y="2810870"/>
                </a:lnTo>
                <a:lnTo>
                  <a:pt x="351552" y="2790171"/>
                </a:lnTo>
                <a:lnTo>
                  <a:pt x="359824" y="2790171"/>
                </a:lnTo>
                <a:lnTo>
                  <a:pt x="359824" y="2810870"/>
                </a:lnTo>
                <a:lnTo>
                  <a:pt x="372232" y="2810870"/>
                </a:lnTo>
                <a:lnTo>
                  <a:pt x="372232" y="2806730"/>
                </a:lnTo>
                <a:lnTo>
                  <a:pt x="384640" y="2806730"/>
                </a:lnTo>
                <a:lnTo>
                  <a:pt x="384640" y="2831568"/>
                </a:lnTo>
                <a:lnTo>
                  <a:pt x="392912" y="2831568"/>
                </a:lnTo>
                <a:lnTo>
                  <a:pt x="392912" y="2790171"/>
                </a:lnTo>
                <a:lnTo>
                  <a:pt x="397047" y="2790171"/>
                </a:lnTo>
                <a:lnTo>
                  <a:pt x="397047" y="2810870"/>
                </a:lnTo>
                <a:lnTo>
                  <a:pt x="409455" y="2810870"/>
                </a:lnTo>
                <a:lnTo>
                  <a:pt x="409455" y="2831568"/>
                </a:lnTo>
                <a:lnTo>
                  <a:pt x="417727" y="2831568"/>
                </a:lnTo>
                <a:lnTo>
                  <a:pt x="417727" y="2823289"/>
                </a:lnTo>
                <a:lnTo>
                  <a:pt x="430135" y="2823289"/>
                </a:lnTo>
                <a:lnTo>
                  <a:pt x="430135" y="2757053"/>
                </a:lnTo>
                <a:lnTo>
                  <a:pt x="438407" y="2757053"/>
                </a:lnTo>
                <a:lnTo>
                  <a:pt x="438407" y="2810870"/>
                </a:lnTo>
                <a:lnTo>
                  <a:pt x="442543" y="2810870"/>
                </a:lnTo>
                <a:lnTo>
                  <a:pt x="442543" y="2790171"/>
                </a:lnTo>
                <a:lnTo>
                  <a:pt x="450814" y="2790171"/>
                </a:lnTo>
                <a:lnTo>
                  <a:pt x="450814" y="2831568"/>
                </a:lnTo>
                <a:lnTo>
                  <a:pt x="454950" y="2831568"/>
                </a:lnTo>
                <a:lnTo>
                  <a:pt x="454950" y="2806730"/>
                </a:lnTo>
                <a:lnTo>
                  <a:pt x="463222" y="2806730"/>
                </a:lnTo>
                <a:lnTo>
                  <a:pt x="463222" y="2790171"/>
                </a:lnTo>
                <a:lnTo>
                  <a:pt x="467358" y="2790171"/>
                </a:lnTo>
                <a:lnTo>
                  <a:pt x="467358" y="2810870"/>
                </a:lnTo>
                <a:lnTo>
                  <a:pt x="488038" y="2810870"/>
                </a:lnTo>
                <a:lnTo>
                  <a:pt x="488038" y="2823289"/>
                </a:lnTo>
                <a:lnTo>
                  <a:pt x="496309" y="2823289"/>
                </a:lnTo>
                <a:lnTo>
                  <a:pt x="496309" y="2790171"/>
                </a:lnTo>
                <a:lnTo>
                  <a:pt x="500445" y="2790171"/>
                </a:lnTo>
                <a:lnTo>
                  <a:pt x="500445" y="2823289"/>
                </a:lnTo>
                <a:lnTo>
                  <a:pt x="508717" y="2823289"/>
                </a:lnTo>
                <a:lnTo>
                  <a:pt x="508717" y="2831568"/>
                </a:lnTo>
                <a:lnTo>
                  <a:pt x="512853" y="2831568"/>
                </a:lnTo>
                <a:lnTo>
                  <a:pt x="512853" y="2823289"/>
                </a:lnTo>
                <a:lnTo>
                  <a:pt x="521125" y="2823289"/>
                </a:lnTo>
                <a:lnTo>
                  <a:pt x="521125" y="2831568"/>
                </a:lnTo>
                <a:lnTo>
                  <a:pt x="525261" y="2831568"/>
                </a:lnTo>
                <a:lnTo>
                  <a:pt x="525261" y="2810870"/>
                </a:lnTo>
                <a:lnTo>
                  <a:pt x="533533" y="2810870"/>
                </a:lnTo>
                <a:lnTo>
                  <a:pt x="533533" y="2806730"/>
                </a:lnTo>
                <a:lnTo>
                  <a:pt x="537669" y="2806730"/>
                </a:lnTo>
                <a:lnTo>
                  <a:pt x="537669" y="2823289"/>
                </a:lnTo>
                <a:lnTo>
                  <a:pt x="558348" y="2823289"/>
                </a:lnTo>
                <a:lnTo>
                  <a:pt x="558348" y="2810870"/>
                </a:lnTo>
                <a:lnTo>
                  <a:pt x="570756" y="2810870"/>
                </a:lnTo>
                <a:lnTo>
                  <a:pt x="570756" y="2823289"/>
                </a:lnTo>
                <a:lnTo>
                  <a:pt x="579028" y="2823289"/>
                </a:lnTo>
                <a:lnTo>
                  <a:pt x="579028" y="2810870"/>
                </a:lnTo>
                <a:lnTo>
                  <a:pt x="583164" y="2810870"/>
                </a:lnTo>
                <a:lnTo>
                  <a:pt x="583164" y="2806730"/>
                </a:lnTo>
                <a:lnTo>
                  <a:pt x="591436" y="2806730"/>
                </a:lnTo>
                <a:lnTo>
                  <a:pt x="591436" y="2831568"/>
                </a:lnTo>
                <a:lnTo>
                  <a:pt x="595571" y="2831568"/>
                </a:lnTo>
                <a:lnTo>
                  <a:pt x="595571" y="2810870"/>
                </a:lnTo>
                <a:lnTo>
                  <a:pt x="612115" y="2810870"/>
                </a:lnTo>
                <a:lnTo>
                  <a:pt x="612115" y="2806730"/>
                </a:lnTo>
                <a:lnTo>
                  <a:pt x="616251" y="2806730"/>
                </a:lnTo>
                <a:lnTo>
                  <a:pt x="616251" y="2823289"/>
                </a:lnTo>
                <a:lnTo>
                  <a:pt x="624523" y="2823289"/>
                </a:lnTo>
                <a:lnTo>
                  <a:pt x="624523" y="2810870"/>
                </a:lnTo>
                <a:lnTo>
                  <a:pt x="628659" y="2810870"/>
                </a:lnTo>
                <a:lnTo>
                  <a:pt x="628659" y="2831568"/>
                </a:lnTo>
                <a:lnTo>
                  <a:pt x="641067" y="2831568"/>
                </a:lnTo>
                <a:lnTo>
                  <a:pt x="641067" y="2823289"/>
                </a:lnTo>
                <a:lnTo>
                  <a:pt x="649338" y="2823289"/>
                </a:lnTo>
                <a:lnTo>
                  <a:pt x="649338" y="2769472"/>
                </a:lnTo>
                <a:lnTo>
                  <a:pt x="653474" y="2769472"/>
                </a:lnTo>
                <a:lnTo>
                  <a:pt x="653474" y="2823289"/>
                </a:lnTo>
                <a:lnTo>
                  <a:pt x="670018" y="2823289"/>
                </a:lnTo>
                <a:lnTo>
                  <a:pt x="670018" y="2831568"/>
                </a:lnTo>
                <a:lnTo>
                  <a:pt x="674154" y="2831568"/>
                </a:lnTo>
                <a:lnTo>
                  <a:pt x="674154" y="2806730"/>
                </a:lnTo>
                <a:lnTo>
                  <a:pt x="682426" y="2806730"/>
                </a:lnTo>
                <a:lnTo>
                  <a:pt x="682426" y="2823289"/>
                </a:lnTo>
                <a:lnTo>
                  <a:pt x="694833" y="2823289"/>
                </a:lnTo>
                <a:lnTo>
                  <a:pt x="694833" y="2831568"/>
                </a:lnTo>
                <a:lnTo>
                  <a:pt x="698969" y="2831568"/>
                </a:lnTo>
                <a:lnTo>
                  <a:pt x="698969" y="2810870"/>
                </a:lnTo>
                <a:lnTo>
                  <a:pt x="711377" y="2810870"/>
                </a:lnTo>
                <a:lnTo>
                  <a:pt x="711377" y="2831568"/>
                </a:lnTo>
                <a:lnTo>
                  <a:pt x="719649" y="2831568"/>
                </a:lnTo>
                <a:lnTo>
                  <a:pt x="719649" y="2823289"/>
                </a:lnTo>
                <a:lnTo>
                  <a:pt x="727921" y="2823289"/>
                </a:lnTo>
                <a:lnTo>
                  <a:pt x="727921" y="2806730"/>
                </a:lnTo>
                <a:lnTo>
                  <a:pt x="732057" y="2806730"/>
                </a:lnTo>
                <a:lnTo>
                  <a:pt x="732057" y="2810870"/>
                </a:lnTo>
                <a:lnTo>
                  <a:pt x="740329" y="2810870"/>
                </a:lnTo>
                <a:lnTo>
                  <a:pt x="740329" y="2823289"/>
                </a:lnTo>
                <a:lnTo>
                  <a:pt x="752736" y="2823289"/>
                </a:lnTo>
                <a:lnTo>
                  <a:pt x="752736" y="2790171"/>
                </a:lnTo>
                <a:lnTo>
                  <a:pt x="756872" y="2790171"/>
                </a:lnTo>
                <a:lnTo>
                  <a:pt x="756872" y="2823289"/>
                </a:lnTo>
                <a:lnTo>
                  <a:pt x="765144" y="2823289"/>
                </a:lnTo>
                <a:lnTo>
                  <a:pt x="765144" y="2810870"/>
                </a:lnTo>
                <a:lnTo>
                  <a:pt x="769280" y="2810870"/>
                </a:lnTo>
                <a:lnTo>
                  <a:pt x="769280" y="2806730"/>
                </a:lnTo>
                <a:lnTo>
                  <a:pt x="777552" y="2806730"/>
                </a:lnTo>
                <a:lnTo>
                  <a:pt x="777552" y="2810870"/>
                </a:lnTo>
                <a:lnTo>
                  <a:pt x="785824" y="2810870"/>
                </a:lnTo>
                <a:lnTo>
                  <a:pt x="785824" y="2823289"/>
                </a:lnTo>
                <a:lnTo>
                  <a:pt x="798231" y="2823289"/>
                </a:lnTo>
                <a:lnTo>
                  <a:pt x="798231" y="2810870"/>
                </a:lnTo>
                <a:lnTo>
                  <a:pt x="802367" y="2810870"/>
                </a:lnTo>
                <a:lnTo>
                  <a:pt x="802367" y="2769472"/>
                </a:lnTo>
                <a:lnTo>
                  <a:pt x="810639" y="2769472"/>
                </a:lnTo>
                <a:lnTo>
                  <a:pt x="810639" y="2806730"/>
                </a:lnTo>
                <a:lnTo>
                  <a:pt x="814775" y="2806730"/>
                </a:lnTo>
                <a:lnTo>
                  <a:pt x="814775" y="2810870"/>
                </a:lnTo>
                <a:lnTo>
                  <a:pt x="823047" y="2810870"/>
                </a:lnTo>
                <a:lnTo>
                  <a:pt x="823047" y="2806730"/>
                </a:lnTo>
                <a:lnTo>
                  <a:pt x="827183" y="2806730"/>
                </a:lnTo>
                <a:lnTo>
                  <a:pt x="827183" y="2810870"/>
                </a:lnTo>
                <a:lnTo>
                  <a:pt x="835455" y="2810870"/>
                </a:lnTo>
                <a:lnTo>
                  <a:pt x="835455" y="2777752"/>
                </a:lnTo>
                <a:lnTo>
                  <a:pt x="843726" y="2777752"/>
                </a:lnTo>
                <a:lnTo>
                  <a:pt x="843726" y="2790171"/>
                </a:lnTo>
                <a:lnTo>
                  <a:pt x="847862" y="2790171"/>
                </a:lnTo>
                <a:lnTo>
                  <a:pt x="847862" y="2823289"/>
                </a:lnTo>
                <a:lnTo>
                  <a:pt x="856134" y="2823289"/>
                </a:lnTo>
                <a:lnTo>
                  <a:pt x="856134" y="2831568"/>
                </a:lnTo>
                <a:lnTo>
                  <a:pt x="860270" y="2831568"/>
                </a:lnTo>
                <a:lnTo>
                  <a:pt x="860270" y="2790171"/>
                </a:lnTo>
                <a:lnTo>
                  <a:pt x="880950" y="2790171"/>
                </a:lnTo>
                <a:lnTo>
                  <a:pt x="880950" y="2831568"/>
                </a:lnTo>
                <a:lnTo>
                  <a:pt x="885086" y="2831568"/>
                </a:lnTo>
                <a:lnTo>
                  <a:pt x="885086" y="2790171"/>
                </a:lnTo>
                <a:lnTo>
                  <a:pt x="893340" y="2790171"/>
                </a:lnTo>
                <a:lnTo>
                  <a:pt x="893340" y="2810870"/>
                </a:lnTo>
                <a:lnTo>
                  <a:pt x="901612" y="2810870"/>
                </a:lnTo>
                <a:lnTo>
                  <a:pt x="901612" y="2823289"/>
                </a:lnTo>
                <a:lnTo>
                  <a:pt x="905748" y="2823289"/>
                </a:lnTo>
                <a:lnTo>
                  <a:pt x="905748" y="2806730"/>
                </a:lnTo>
                <a:lnTo>
                  <a:pt x="914020" y="2806730"/>
                </a:lnTo>
                <a:lnTo>
                  <a:pt x="914020" y="2823289"/>
                </a:lnTo>
                <a:lnTo>
                  <a:pt x="918156" y="2823289"/>
                </a:lnTo>
                <a:lnTo>
                  <a:pt x="918156" y="2810870"/>
                </a:lnTo>
                <a:lnTo>
                  <a:pt x="930563" y="2810870"/>
                </a:lnTo>
                <a:lnTo>
                  <a:pt x="930563" y="2769472"/>
                </a:lnTo>
                <a:lnTo>
                  <a:pt x="938853" y="2769472"/>
                </a:lnTo>
                <a:lnTo>
                  <a:pt x="938853" y="2777752"/>
                </a:lnTo>
                <a:lnTo>
                  <a:pt x="942971" y="2777752"/>
                </a:lnTo>
                <a:lnTo>
                  <a:pt x="942971" y="2790171"/>
                </a:lnTo>
                <a:lnTo>
                  <a:pt x="951260" y="2790171"/>
                </a:lnTo>
                <a:lnTo>
                  <a:pt x="951260" y="2810870"/>
                </a:lnTo>
                <a:lnTo>
                  <a:pt x="959532" y="2810870"/>
                </a:lnTo>
                <a:lnTo>
                  <a:pt x="959532" y="2790171"/>
                </a:lnTo>
                <a:lnTo>
                  <a:pt x="963668" y="2790171"/>
                </a:lnTo>
                <a:lnTo>
                  <a:pt x="963668" y="2806730"/>
                </a:lnTo>
                <a:lnTo>
                  <a:pt x="971923" y="2806730"/>
                </a:lnTo>
                <a:lnTo>
                  <a:pt x="971923" y="2757053"/>
                </a:lnTo>
                <a:lnTo>
                  <a:pt x="976076" y="2757053"/>
                </a:lnTo>
                <a:lnTo>
                  <a:pt x="976076" y="2823289"/>
                </a:lnTo>
                <a:lnTo>
                  <a:pt x="984348" y="2823289"/>
                </a:lnTo>
                <a:lnTo>
                  <a:pt x="984348" y="2810870"/>
                </a:lnTo>
                <a:lnTo>
                  <a:pt x="988484" y="2810870"/>
                </a:lnTo>
                <a:lnTo>
                  <a:pt x="988484" y="2777752"/>
                </a:lnTo>
                <a:lnTo>
                  <a:pt x="996738" y="2777752"/>
                </a:lnTo>
                <a:lnTo>
                  <a:pt x="996738" y="2806730"/>
                </a:lnTo>
                <a:lnTo>
                  <a:pt x="1000891" y="2806730"/>
                </a:lnTo>
                <a:lnTo>
                  <a:pt x="1000891" y="2810870"/>
                </a:lnTo>
                <a:lnTo>
                  <a:pt x="1009163" y="2810870"/>
                </a:lnTo>
                <a:lnTo>
                  <a:pt x="1009163" y="2806730"/>
                </a:lnTo>
                <a:lnTo>
                  <a:pt x="1017418" y="2806730"/>
                </a:lnTo>
                <a:lnTo>
                  <a:pt x="1017418" y="2831568"/>
                </a:lnTo>
                <a:lnTo>
                  <a:pt x="1021554" y="2831568"/>
                </a:lnTo>
                <a:lnTo>
                  <a:pt x="1021554" y="2823289"/>
                </a:lnTo>
                <a:lnTo>
                  <a:pt x="1033961" y="2823289"/>
                </a:lnTo>
                <a:lnTo>
                  <a:pt x="1033961" y="2810870"/>
                </a:lnTo>
                <a:lnTo>
                  <a:pt x="1042250" y="2810870"/>
                </a:lnTo>
                <a:lnTo>
                  <a:pt x="1042250" y="2806730"/>
                </a:lnTo>
                <a:lnTo>
                  <a:pt x="1046369" y="2806730"/>
                </a:lnTo>
                <a:lnTo>
                  <a:pt x="1046369" y="2790171"/>
                </a:lnTo>
                <a:lnTo>
                  <a:pt x="1054658" y="2790171"/>
                </a:lnTo>
                <a:lnTo>
                  <a:pt x="1054658" y="2810870"/>
                </a:lnTo>
                <a:lnTo>
                  <a:pt x="1058777" y="2810870"/>
                </a:lnTo>
                <a:lnTo>
                  <a:pt x="1058777" y="2806730"/>
                </a:lnTo>
                <a:lnTo>
                  <a:pt x="1067066" y="2806730"/>
                </a:lnTo>
                <a:lnTo>
                  <a:pt x="1067066" y="2810870"/>
                </a:lnTo>
                <a:lnTo>
                  <a:pt x="1079474" y="2810870"/>
                </a:lnTo>
                <a:lnTo>
                  <a:pt x="1087746" y="2810870"/>
                </a:lnTo>
                <a:lnTo>
                  <a:pt x="1091881" y="2810870"/>
                </a:lnTo>
                <a:lnTo>
                  <a:pt x="1091881" y="2831568"/>
                </a:lnTo>
                <a:lnTo>
                  <a:pt x="1100136" y="2831568"/>
                </a:lnTo>
                <a:lnTo>
                  <a:pt x="1100136" y="2823289"/>
                </a:lnTo>
                <a:lnTo>
                  <a:pt x="1112561" y="2823289"/>
                </a:lnTo>
                <a:lnTo>
                  <a:pt x="1112561" y="2806730"/>
                </a:lnTo>
                <a:lnTo>
                  <a:pt x="1116697" y="2806730"/>
                </a:lnTo>
                <a:lnTo>
                  <a:pt x="1116697" y="2810870"/>
                </a:lnTo>
                <a:lnTo>
                  <a:pt x="1133223" y="2810870"/>
                </a:lnTo>
                <a:lnTo>
                  <a:pt x="1133223" y="2806730"/>
                </a:lnTo>
                <a:lnTo>
                  <a:pt x="1137359" y="2806730"/>
                </a:lnTo>
                <a:lnTo>
                  <a:pt x="1137359" y="2810870"/>
                </a:lnTo>
                <a:lnTo>
                  <a:pt x="1145648" y="2810870"/>
                </a:lnTo>
                <a:lnTo>
                  <a:pt x="1145648" y="2790171"/>
                </a:lnTo>
                <a:lnTo>
                  <a:pt x="1149767" y="2790171"/>
                </a:lnTo>
                <a:lnTo>
                  <a:pt x="1149767" y="2806730"/>
                </a:lnTo>
                <a:lnTo>
                  <a:pt x="1158056" y="2806730"/>
                </a:lnTo>
                <a:lnTo>
                  <a:pt x="1158056" y="2777752"/>
                </a:lnTo>
                <a:lnTo>
                  <a:pt x="1162175" y="2777752"/>
                </a:lnTo>
                <a:lnTo>
                  <a:pt x="1162175" y="2806730"/>
                </a:lnTo>
                <a:lnTo>
                  <a:pt x="1170464" y="2806730"/>
                </a:lnTo>
                <a:lnTo>
                  <a:pt x="1170464" y="2810870"/>
                </a:lnTo>
                <a:lnTo>
                  <a:pt x="1174583" y="2810870"/>
                </a:lnTo>
                <a:lnTo>
                  <a:pt x="1174583" y="2806730"/>
                </a:lnTo>
                <a:lnTo>
                  <a:pt x="1182872" y="2806730"/>
                </a:lnTo>
                <a:lnTo>
                  <a:pt x="1182872" y="2810870"/>
                </a:lnTo>
                <a:lnTo>
                  <a:pt x="1191143" y="2810870"/>
                </a:lnTo>
                <a:lnTo>
                  <a:pt x="1191143" y="2806730"/>
                </a:lnTo>
                <a:lnTo>
                  <a:pt x="1203534" y="2806730"/>
                </a:lnTo>
                <a:lnTo>
                  <a:pt x="1203534" y="2777752"/>
                </a:lnTo>
                <a:lnTo>
                  <a:pt x="1207687" y="2777752"/>
                </a:lnTo>
                <a:lnTo>
                  <a:pt x="1207687" y="2806730"/>
                </a:lnTo>
                <a:lnTo>
                  <a:pt x="1215959" y="2806730"/>
                </a:lnTo>
                <a:lnTo>
                  <a:pt x="1215959" y="2777752"/>
                </a:lnTo>
                <a:lnTo>
                  <a:pt x="1220095" y="2777752"/>
                </a:lnTo>
                <a:lnTo>
                  <a:pt x="1220095" y="2810870"/>
                </a:lnTo>
                <a:lnTo>
                  <a:pt x="1228349" y="2810870"/>
                </a:lnTo>
                <a:lnTo>
                  <a:pt x="1228349" y="2806730"/>
                </a:lnTo>
                <a:lnTo>
                  <a:pt x="1232485" y="2806730"/>
                </a:lnTo>
                <a:lnTo>
                  <a:pt x="1232485" y="2831568"/>
                </a:lnTo>
                <a:lnTo>
                  <a:pt x="1240774" y="2831568"/>
                </a:lnTo>
                <a:lnTo>
                  <a:pt x="1240774" y="2823289"/>
                </a:lnTo>
                <a:lnTo>
                  <a:pt x="1249046" y="2823289"/>
                </a:lnTo>
                <a:lnTo>
                  <a:pt x="1249046" y="2810870"/>
                </a:lnTo>
                <a:lnTo>
                  <a:pt x="1253165" y="2810870"/>
                </a:lnTo>
                <a:lnTo>
                  <a:pt x="1253165" y="2823289"/>
                </a:lnTo>
                <a:lnTo>
                  <a:pt x="1261454" y="2823289"/>
                </a:lnTo>
                <a:lnTo>
                  <a:pt x="1261454" y="2810870"/>
                </a:lnTo>
                <a:lnTo>
                  <a:pt x="1265590" y="2810870"/>
                </a:lnTo>
                <a:lnTo>
                  <a:pt x="1265590" y="2806730"/>
                </a:lnTo>
                <a:lnTo>
                  <a:pt x="1273862" y="2806730"/>
                </a:lnTo>
                <a:lnTo>
                  <a:pt x="1273862" y="2823289"/>
                </a:lnTo>
                <a:lnTo>
                  <a:pt x="1277980" y="2823289"/>
                </a:lnTo>
                <a:lnTo>
                  <a:pt x="1277980" y="2810870"/>
                </a:lnTo>
                <a:lnTo>
                  <a:pt x="1290405" y="2810870"/>
                </a:lnTo>
                <a:lnTo>
                  <a:pt x="1290405" y="2790171"/>
                </a:lnTo>
                <a:lnTo>
                  <a:pt x="1298677" y="2790171"/>
                </a:lnTo>
                <a:lnTo>
                  <a:pt x="1298677" y="2806730"/>
                </a:lnTo>
                <a:lnTo>
                  <a:pt x="1306932" y="2806730"/>
                </a:lnTo>
                <a:lnTo>
                  <a:pt x="1306932" y="2823289"/>
                </a:lnTo>
                <a:lnTo>
                  <a:pt x="1311068" y="2823289"/>
                </a:lnTo>
                <a:lnTo>
                  <a:pt x="1311068" y="2810870"/>
                </a:lnTo>
                <a:lnTo>
                  <a:pt x="1344172" y="2810870"/>
                </a:lnTo>
                <a:lnTo>
                  <a:pt x="1344172" y="2790171"/>
                </a:lnTo>
                <a:lnTo>
                  <a:pt x="1348308" y="2790171"/>
                </a:lnTo>
                <a:lnTo>
                  <a:pt x="1348308" y="2806730"/>
                </a:lnTo>
                <a:lnTo>
                  <a:pt x="1356563" y="2806730"/>
                </a:lnTo>
                <a:lnTo>
                  <a:pt x="1356563" y="2831568"/>
                </a:lnTo>
                <a:lnTo>
                  <a:pt x="1364852" y="2831568"/>
                </a:lnTo>
                <a:lnTo>
                  <a:pt x="1364852" y="2806730"/>
                </a:lnTo>
                <a:lnTo>
                  <a:pt x="1368988" y="2806730"/>
                </a:lnTo>
                <a:lnTo>
                  <a:pt x="1368988" y="2810870"/>
                </a:lnTo>
                <a:lnTo>
                  <a:pt x="1377260" y="2810870"/>
                </a:lnTo>
                <a:lnTo>
                  <a:pt x="1377260" y="2831568"/>
                </a:lnTo>
                <a:lnTo>
                  <a:pt x="1389650" y="2831568"/>
                </a:lnTo>
                <a:lnTo>
                  <a:pt x="1389650" y="2810870"/>
                </a:lnTo>
                <a:lnTo>
                  <a:pt x="1393803" y="2810870"/>
                </a:lnTo>
                <a:lnTo>
                  <a:pt x="1393803" y="2823289"/>
                </a:lnTo>
                <a:lnTo>
                  <a:pt x="1402075" y="2823289"/>
                </a:lnTo>
                <a:lnTo>
                  <a:pt x="1402075" y="2810870"/>
                </a:lnTo>
                <a:lnTo>
                  <a:pt x="1406194" y="2810870"/>
                </a:lnTo>
                <a:lnTo>
                  <a:pt x="1406194" y="2806730"/>
                </a:lnTo>
                <a:lnTo>
                  <a:pt x="1414466" y="2806730"/>
                </a:lnTo>
                <a:lnTo>
                  <a:pt x="1414466" y="2831568"/>
                </a:lnTo>
                <a:lnTo>
                  <a:pt x="1426891" y="2831568"/>
                </a:lnTo>
                <a:lnTo>
                  <a:pt x="1426891" y="2823289"/>
                </a:lnTo>
                <a:lnTo>
                  <a:pt x="1435145" y="2823289"/>
                </a:lnTo>
                <a:lnTo>
                  <a:pt x="1435145" y="2806730"/>
                </a:lnTo>
                <a:lnTo>
                  <a:pt x="1439281" y="2806730"/>
                </a:lnTo>
                <a:lnTo>
                  <a:pt x="1439281" y="2810870"/>
                </a:lnTo>
                <a:lnTo>
                  <a:pt x="1451706" y="2810870"/>
                </a:lnTo>
                <a:lnTo>
                  <a:pt x="1451706" y="2790171"/>
                </a:lnTo>
                <a:lnTo>
                  <a:pt x="1459961" y="2790171"/>
                </a:lnTo>
                <a:lnTo>
                  <a:pt x="1459961" y="2806730"/>
                </a:lnTo>
                <a:lnTo>
                  <a:pt x="1464097" y="2806730"/>
                </a:lnTo>
                <a:lnTo>
                  <a:pt x="1464097" y="2831568"/>
                </a:lnTo>
                <a:lnTo>
                  <a:pt x="1472386" y="2831568"/>
                </a:lnTo>
                <a:lnTo>
                  <a:pt x="1472386" y="2810870"/>
                </a:lnTo>
                <a:lnTo>
                  <a:pt x="1476522" y="2810870"/>
                </a:lnTo>
                <a:lnTo>
                  <a:pt x="1476522" y="2806730"/>
                </a:lnTo>
                <a:lnTo>
                  <a:pt x="1484776" y="2806730"/>
                </a:lnTo>
                <a:lnTo>
                  <a:pt x="1484776" y="2831568"/>
                </a:lnTo>
                <a:lnTo>
                  <a:pt x="1493048" y="2831568"/>
                </a:lnTo>
                <a:lnTo>
                  <a:pt x="1493048" y="2823289"/>
                </a:lnTo>
                <a:lnTo>
                  <a:pt x="1505473" y="2823289"/>
                </a:lnTo>
                <a:lnTo>
                  <a:pt x="1505473" y="2831568"/>
                </a:lnTo>
                <a:lnTo>
                  <a:pt x="1509592" y="2831568"/>
                </a:lnTo>
                <a:lnTo>
                  <a:pt x="1509592" y="2806730"/>
                </a:lnTo>
                <a:lnTo>
                  <a:pt x="1517864" y="2806730"/>
                </a:lnTo>
                <a:lnTo>
                  <a:pt x="1517864" y="2810870"/>
                </a:lnTo>
                <a:lnTo>
                  <a:pt x="1522017" y="2810870"/>
                </a:lnTo>
                <a:lnTo>
                  <a:pt x="1522017" y="2831568"/>
                </a:lnTo>
                <a:lnTo>
                  <a:pt x="1530289" y="2831568"/>
                </a:lnTo>
                <a:lnTo>
                  <a:pt x="1530289" y="2823289"/>
                </a:lnTo>
                <a:lnTo>
                  <a:pt x="1534407" y="2823289"/>
                </a:lnTo>
                <a:lnTo>
                  <a:pt x="1534407" y="2810870"/>
                </a:lnTo>
                <a:lnTo>
                  <a:pt x="1542679" y="2810870"/>
                </a:lnTo>
                <a:lnTo>
                  <a:pt x="1542679" y="2806730"/>
                </a:lnTo>
                <a:lnTo>
                  <a:pt x="1550968" y="2806730"/>
                </a:lnTo>
                <a:lnTo>
                  <a:pt x="1550968" y="2790171"/>
                </a:lnTo>
                <a:lnTo>
                  <a:pt x="1555104" y="2790171"/>
                </a:lnTo>
                <a:lnTo>
                  <a:pt x="1555104" y="2810870"/>
                </a:lnTo>
                <a:lnTo>
                  <a:pt x="1563359" y="2810870"/>
                </a:lnTo>
                <a:lnTo>
                  <a:pt x="1563359" y="2823289"/>
                </a:lnTo>
                <a:lnTo>
                  <a:pt x="1567495" y="2823289"/>
                </a:lnTo>
                <a:lnTo>
                  <a:pt x="1567495" y="2777752"/>
                </a:lnTo>
                <a:lnTo>
                  <a:pt x="1575784" y="2777752"/>
                </a:lnTo>
                <a:lnTo>
                  <a:pt x="1575784" y="2823289"/>
                </a:lnTo>
                <a:lnTo>
                  <a:pt x="1579920" y="2823289"/>
                </a:lnTo>
                <a:lnTo>
                  <a:pt x="1579920" y="2806730"/>
                </a:lnTo>
                <a:lnTo>
                  <a:pt x="1588174" y="2806730"/>
                </a:lnTo>
                <a:lnTo>
                  <a:pt x="1588174" y="2823289"/>
                </a:lnTo>
                <a:lnTo>
                  <a:pt x="1608871" y="2823289"/>
                </a:lnTo>
                <a:lnTo>
                  <a:pt x="1608871" y="2769472"/>
                </a:lnTo>
                <a:lnTo>
                  <a:pt x="1612990" y="2769472"/>
                </a:lnTo>
                <a:lnTo>
                  <a:pt x="1612990" y="2790171"/>
                </a:lnTo>
                <a:lnTo>
                  <a:pt x="1621262" y="2790171"/>
                </a:lnTo>
                <a:lnTo>
                  <a:pt x="1621262" y="2810870"/>
                </a:lnTo>
                <a:lnTo>
                  <a:pt x="1633687" y="2810870"/>
                </a:lnTo>
                <a:lnTo>
                  <a:pt x="1633687" y="2823289"/>
                </a:lnTo>
                <a:lnTo>
                  <a:pt x="1637805" y="2823289"/>
                </a:lnTo>
                <a:lnTo>
                  <a:pt x="1637805" y="2810870"/>
                </a:lnTo>
                <a:lnTo>
                  <a:pt x="1646077" y="2810870"/>
                </a:lnTo>
                <a:lnTo>
                  <a:pt x="1646077" y="2806730"/>
                </a:lnTo>
                <a:lnTo>
                  <a:pt x="1650213" y="2806730"/>
                </a:lnTo>
                <a:lnTo>
                  <a:pt x="1650213" y="2823289"/>
                </a:lnTo>
                <a:lnTo>
                  <a:pt x="1666757" y="2823289"/>
                </a:lnTo>
                <a:lnTo>
                  <a:pt x="1666757" y="2810870"/>
                </a:lnTo>
                <a:lnTo>
                  <a:pt x="1670893" y="2810870"/>
                </a:lnTo>
                <a:lnTo>
                  <a:pt x="1670893" y="2831568"/>
                </a:lnTo>
                <a:lnTo>
                  <a:pt x="1679182" y="2831568"/>
                </a:lnTo>
                <a:lnTo>
                  <a:pt x="1679182" y="2806730"/>
                </a:lnTo>
                <a:lnTo>
                  <a:pt x="1683318" y="2806730"/>
                </a:lnTo>
                <a:lnTo>
                  <a:pt x="1683318" y="2823289"/>
                </a:lnTo>
                <a:lnTo>
                  <a:pt x="1691572" y="2823289"/>
                </a:lnTo>
                <a:lnTo>
                  <a:pt x="1691572" y="2806730"/>
                </a:lnTo>
                <a:lnTo>
                  <a:pt x="1695708" y="2806730"/>
                </a:lnTo>
                <a:lnTo>
                  <a:pt x="1695708" y="2810870"/>
                </a:lnTo>
                <a:lnTo>
                  <a:pt x="1703997" y="2810870"/>
                </a:lnTo>
                <a:lnTo>
                  <a:pt x="1703997" y="2823289"/>
                </a:lnTo>
                <a:lnTo>
                  <a:pt x="1708133" y="2823289"/>
                </a:lnTo>
                <a:lnTo>
                  <a:pt x="1708133" y="2790171"/>
                </a:lnTo>
                <a:lnTo>
                  <a:pt x="1724659" y="2790171"/>
                </a:lnTo>
                <a:lnTo>
                  <a:pt x="1724659" y="2806730"/>
                </a:lnTo>
                <a:lnTo>
                  <a:pt x="1737084" y="2806730"/>
                </a:lnTo>
                <a:lnTo>
                  <a:pt x="1737084" y="2831568"/>
                </a:lnTo>
                <a:lnTo>
                  <a:pt x="1741203" y="2831568"/>
                </a:lnTo>
                <a:lnTo>
                  <a:pt x="1741203" y="2823289"/>
                </a:lnTo>
                <a:lnTo>
                  <a:pt x="1749475" y="2823289"/>
                </a:lnTo>
                <a:lnTo>
                  <a:pt x="1749475" y="2810870"/>
                </a:lnTo>
                <a:lnTo>
                  <a:pt x="1753611" y="2810870"/>
                </a:lnTo>
                <a:lnTo>
                  <a:pt x="1753611" y="2823289"/>
                </a:lnTo>
                <a:lnTo>
                  <a:pt x="1766036" y="2823289"/>
                </a:lnTo>
                <a:lnTo>
                  <a:pt x="1766036" y="2810870"/>
                </a:lnTo>
                <a:lnTo>
                  <a:pt x="1774290" y="2810870"/>
                </a:lnTo>
                <a:lnTo>
                  <a:pt x="1774290" y="2831568"/>
                </a:lnTo>
                <a:lnTo>
                  <a:pt x="1786715" y="2831568"/>
                </a:lnTo>
                <a:lnTo>
                  <a:pt x="1786715" y="2806730"/>
                </a:lnTo>
                <a:lnTo>
                  <a:pt x="1794970" y="2806730"/>
                </a:lnTo>
                <a:lnTo>
                  <a:pt x="1794970" y="2810870"/>
                </a:lnTo>
                <a:lnTo>
                  <a:pt x="1799106" y="2810870"/>
                </a:lnTo>
                <a:lnTo>
                  <a:pt x="1799106" y="2790171"/>
                </a:lnTo>
                <a:lnTo>
                  <a:pt x="1811531" y="2790171"/>
                </a:lnTo>
                <a:lnTo>
                  <a:pt x="1811531" y="2806730"/>
                </a:lnTo>
                <a:lnTo>
                  <a:pt x="1819786" y="2806730"/>
                </a:lnTo>
                <a:lnTo>
                  <a:pt x="1819786" y="2823289"/>
                </a:lnTo>
                <a:lnTo>
                  <a:pt x="1832211" y="2823289"/>
                </a:lnTo>
                <a:lnTo>
                  <a:pt x="1832211" y="2810870"/>
                </a:lnTo>
                <a:lnTo>
                  <a:pt x="1840482" y="2810870"/>
                </a:lnTo>
                <a:lnTo>
                  <a:pt x="1840482" y="2831568"/>
                </a:lnTo>
                <a:lnTo>
                  <a:pt x="1844601" y="2831568"/>
                </a:lnTo>
                <a:lnTo>
                  <a:pt x="1844601" y="2823289"/>
                </a:lnTo>
                <a:lnTo>
                  <a:pt x="1852873" y="2823289"/>
                </a:lnTo>
                <a:lnTo>
                  <a:pt x="1852873" y="2777752"/>
                </a:lnTo>
                <a:lnTo>
                  <a:pt x="1857009" y="2777752"/>
                </a:lnTo>
                <a:lnTo>
                  <a:pt x="1857009" y="2823289"/>
                </a:lnTo>
                <a:lnTo>
                  <a:pt x="1865298" y="2823289"/>
                </a:lnTo>
                <a:lnTo>
                  <a:pt x="1865298" y="2810870"/>
                </a:lnTo>
                <a:lnTo>
                  <a:pt x="1869434" y="2810870"/>
                </a:lnTo>
                <a:lnTo>
                  <a:pt x="1869434" y="2790171"/>
                </a:lnTo>
                <a:lnTo>
                  <a:pt x="1877688" y="2790171"/>
                </a:lnTo>
                <a:lnTo>
                  <a:pt x="1877688" y="2806730"/>
                </a:lnTo>
                <a:lnTo>
                  <a:pt x="1881842" y="2806730"/>
                </a:lnTo>
                <a:lnTo>
                  <a:pt x="1881842" y="2810870"/>
                </a:lnTo>
                <a:lnTo>
                  <a:pt x="1890113" y="2810870"/>
                </a:lnTo>
                <a:lnTo>
                  <a:pt x="1890113" y="2823289"/>
                </a:lnTo>
                <a:lnTo>
                  <a:pt x="1898368" y="2823289"/>
                </a:lnTo>
                <a:lnTo>
                  <a:pt x="1898368" y="2790171"/>
                </a:lnTo>
                <a:lnTo>
                  <a:pt x="1902504" y="2790171"/>
                </a:lnTo>
                <a:lnTo>
                  <a:pt x="1902504" y="2810870"/>
                </a:lnTo>
                <a:lnTo>
                  <a:pt x="1910776" y="2810870"/>
                </a:lnTo>
                <a:lnTo>
                  <a:pt x="1910776" y="2769472"/>
                </a:lnTo>
                <a:lnTo>
                  <a:pt x="1914929" y="2769472"/>
                </a:lnTo>
                <a:lnTo>
                  <a:pt x="1914929" y="2810870"/>
                </a:lnTo>
                <a:lnTo>
                  <a:pt x="1923183" y="2810870"/>
                </a:lnTo>
                <a:lnTo>
                  <a:pt x="1923183" y="2769472"/>
                </a:lnTo>
                <a:lnTo>
                  <a:pt x="1927319" y="2769472"/>
                </a:lnTo>
                <a:lnTo>
                  <a:pt x="1927319" y="2790171"/>
                </a:lnTo>
                <a:lnTo>
                  <a:pt x="1935608" y="2790171"/>
                </a:lnTo>
                <a:lnTo>
                  <a:pt x="1935608" y="2806730"/>
                </a:lnTo>
                <a:lnTo>
                  <a:pt x="1939744" y="2806730"/>
                </a:lnTo>
                <a:lnTo>
                  <a:pt x="1939744" y="2777752"/>
                </a:lnTo>
                <a:lnTo>
                  <a:pt x="1947999" y="2777752"/>
                </a:lnTo>
                <a:lnTo>
                  <a:pt x="1947999" y="2810870"/>
                </a:lnTo>
                <a:lnTo>
                  <a:pt x="1956271" y="2810870"/>
                </a:lnTo>
                <a:lnTo>
                  <a:pt x="1956271" y="2769472"/>
                </a:lnTo>
                <a:lnTo>
                  <a:pt x="1960407" y="2769472"/>
                </a:lnTo>
                <a:lnTo>
                  <a:pt x="1960407" y="2777752"/>
                </a:lnTo>
                <a:lnTo>
                  <a:pt x="1968696" y="2777752"/>
                </a:lnTo>
                <a:lnTo>
                  <a:pt x="1968696" y="2769472"/>
                </a:lnTo>
                <a:lnTo>
                  <a:pt x="1981086" y="2769472"/>
                </a:lnTo>
                <a:lnTo>
                  <a:pt x="1981086" y="2806730"/>
                </a:lnTo>
                <a:lnTo>
                  <a:pt x="1985239" y="2806730"/>
                </a:lnTo>
                <a:lnTo>
                  <a:pt x="1985239" y="2790171"/>
                </a:lnTo>
                <a:lnTo>
                  <a:pt x="1993511" y="2790171"/>
                </a:lnTo>
                <a:lnTo>
                  <a:pt x="1993511" y="2769472"/>
                </a:lnTo>
                <a:lnTo>
                  <a:pt x="1997647" y="2769472"/>
                </a:lnTo>
                <a:lnTo>
                  <a:pt x="1997647" y="2757053"/>
                </a:lnTo>
                <a:lnTo>
                  <a:pt x="2005902" y="2757053"/>
                </a:lnTo>
                <a:lnTo>
                  <a:pt x="2005902" y="2810870"/>
                </a:lnTo>
                <a:lnTo>
                  <a:pt x="2014174" y="2810870"/>
                </a:lnTo>
                <a:lnTo>
                  <a:pt x="2014174" y="2736355"/>
                </a:lnTo>
                <a:lnTo>
                  <a:pt x="2026581" y="2736355"/>
                </a:lnTo>
                <a:lnTo>
                  <a:pt x="2026581" y="2703237"/>
                </a:lnTo>
                <a:lnTo>
                  <a:pt x="2030717" y="2703237"/>
                </a:lnTo>
                <a:lnTo>
                  <a:pt x="2030717" y="2649421"/>
                </a:lnTo>
                <a:lnTo>
                  <a:pt x="2043142" y="2649421"/>
                </a:lnTo>
                <a:lnTo>
                  <a:pt x="2043142" y="2632862"/>
                </a:lnTo>
                <a:lnTo>
                  <a:pt x="2051397" y="2632862"/>
                </a:lnTo>
                <a:lnTo>
                  <a:pt x="2051397" y="2471413"/>
                </a:lnTo>
                <a:lnTo>
                  <a:pt x="2055533" y="2471413"/>
                </a:lnTo>
                <a:lnTo>
                  <a:pt x="2055533" y="2595604"/>
                </a:lnTo>
                <a:lnTo>
                  <a:pt x="2063805" y="2595604"/>
                </a:lnTo>
                <a:lnTo>
                  <a:pt x="2063805" y="2276846"/>
                </a:lnTo>
                <a:lnTo>
                  <a:pt x="2072094" y="2276846"/>
                </a:lnTo>
                <a:lnTo>
                  <a:pt x="2072094" y="2169213"/>
                </a:lnTo>
                <a:lnTo>
                  <a:pt x="2076230" y="2169213"/>
                </a:lnTo>
                <a:lnTo>
                  <a:pt x="2076230" y="1941528"/>
                </a:lnTo>
                <a:lnTo>
                  <a:pt x="2084484" y="1941528"/>
                </a:lnTo>
                <a:lnTo>
                  <a:pt x="2084484" y="1829756"/>
                </a:lnTo>
                <a:lnTo>
                  <a:pt x="2088637" y="1829756"/>
                </a:lnTo>
                <a:lnTo>
                  <a:pt x="2088637" y="1428203"/>
                </a:lnTo>
                <a:lnTo>
                  <a:pt x="2096909" y="1428203"/>
                </a:lnTo>
                <a:lnTo>
                  <a:pt x="2096909" y="1316431"/>
                </a:lnTo>
                <a:lnTo>
                  <a:pt x="2101045" y="1316431"/>
                </a:lnTo>
                <a:lnTo>
                  <a:pt x="2101045" y="861061"/>
                </a:lnTo>
                <a:lnTo>
                  <a:pt x="2109300" y="861061"/>
                </a:lnTo>
                <a:lnTo>
                  <a:pt x="2109300" y="678914"/>
                </a:lnTo>
                <a:lnTo>
                  <a:pt x="2113436" y="678914"/>
                </a:lnTo>
                <a:lnTo>
                  <a:pt x="2113436" y="732730"/>
                </a:lnTo>
                <a:lnTo>
                  <a:pt x="2121725" y="732730"/>
                </a:lnTo>
                <a:lnTo>
                  <a:pt x="2121725" y="434670"/>
                </a:lnTo>
                <a:lnTo>
                  <a:pt x="2129979" y="434670"/>
                </a:lnTo>
                <a:lnTo>
                  <a:pt x="2129979" y="393273"/>
                </a:lnTo>
                <a:lnTo>
                  <a:pt x="2134115" y="393273"/>
                </a:lnTo>
                <a:lnTo>
                  <a:pt x="2134115" y="144890"/>
                </a:lnTo>
                <a:lnTo>
                  <a:pt x="2142404" y="144890"/>
                </a:lnTo>
                <a:lnTo>
                  <a:pt x="2142404" y="198706"/>
                </a:lnTo>
                <a:lnTo>
                  <a:pt x="2146540" y="198706"/>
                </a:lnTo>
                <a:lnTo>
                  <a:pt x="2146540" y="165588"/>
                </a:lnTo>
                <a:lnTo>
                  <a:pt x="2154795" y="165588"/>
                </a:lnTo>
                <a:lnTo>
                  <a:pt x="2154795" y="0"/>
                </a:lnTo>
                <a:lnTo>
                  <a:pt x="2158931" y="0"/>
                </a:lnTo>
                <a:lnTo>
                  <a:pt x="2158931" y="513325"/>
                </a:lnTo>
                <a:lnTo>
                  <a:pt x="2167203" y="513325"/>
                </a:lnTo>
                <a:lnTo>
                  <a:pt x="2167203" y="765848"/>
                </a:lnTo>
                <a:lnTo>
                  <a:pt x="2171356" y="765848"/>
                </a:lnTo>
                <a:lnTo>
                  <a:pt x="2171356" y="674774"/>
                </a:lnTo>
                <a:lnTo>
                  <a:pt x="2179628" y="674774"/>
                </a:lnTo>
                <a:lnTo>
                  <a:pt x="2179628" y="852782"/>
                </a:lnTo>
                <a:lnTo>
                  <a:pt x="2187882" y="852782"/>
                </a:lnTo>
                <a:lnTo>
                  <a:pt x="2187882" y="1407504"/>
                </a:lnTo>
                <a:lnTo>
                  <a:pt x="2192035" y="1407504"/>
                </a:lnTo>
                <a:lnTo>
                  <a:pt x="2192035" y="1494439"/>
                </a:lnTo>
                <a:lnTo>
                  <a:pt x="2200307" y="1494439"/>
                </a:lnTo>
                <a:lnTo>
                  <a:pt x="2200307" y="1763520"/>
                </a:lnTo>
                <a:lnTo>
                  <a:pt x="2204443" y="1763520"/>
                </a:lnTo>
                <a:lnTo>
                  <a:pt x="2204443" y="1941528"/>
                </a:lnTo>
                <a:lnTo>
                  <a:pt x="2212698" y="1941528"/>
                </a:lnTo>
                <a:lnTo>
                  <a:pt x="2212698" y="2127816"/>
                </a:lnTo>
                <a:lnTo>
                  <a:pt x="2216834" y="2127816"/>
                </a:lnTo>
                <a:lnTo>
                  <a:pt x="2216834" y="2189912"/>
                </a:lnTo>
                <a:lnTo>
                  <a:pt x="2225123" y="2189912"/>
                </a:lnTo>
                <a:lnTo>
                  <a:pt x="2225123" y="2343081"/>
                </a:lnTo>
                <a:lnTo>
                  <a:pt x="2229259" y="2343081"/>
                </a:lnTo>
                <a:lnTo>
                  <a:pt x="2229259" y="2545928"/>
                </a:lnTo>
                <a:lnTo>
                  <a:pt x="2237513" y="2545928"/>
                </a:lnTo>
                <a:lnTo>
                  <a:pt x="2237513" y="2504530"/>
                </a:lnTo>
                <a:lnTo>
                  <a:pt x="2245802" y="2504530"/>
                </a:lnTo>
                <a:lnTo>
                  <a:pt x="2245802" y="2670119"/>
                </a:lnTo>
                <a:lnTo>
                  <a:pt x="2249938" y="2670119"/>
                </a:lnTo>
                <a:lnTo>
                  <a:pt x="2249938" y="2736355"/>
                </a:lnTo>
                <a:lnTo>
                  <a:pt x="2258193" y="2736355"/>
                </a:lnTo>
                <a:lnTo>
                  <a:pt x="2258193" y="2719796"/>
                </a:lnTo>
                <a:lnTo>
                  <a:pt x="2262329" y="2719796"/>
                </a:lnTo>
                <a:lnTo>
                  <a:pt x="2262329" y="2736355"/>
                </a:lnTo>
                <a:lnTo>
                  <a:pt x="2270600" y="2736355"/>
                </a:lnTo>
                <a:lnTo>
                  <a:pt x="2270600" y="2777752"/>
                </a:lnTo>
                <a:lnTo>
                  <a:pt x="2274754" y="2777752"/>
                </a:lnTo>
                <a:lnTo>
                  <a:pt x="2274754" y="2810870"/>
                </a:lnTo>
                <a:lnTo>
                  <a:pt x="2283025" y="2810870"/>
                </a:lnTo>
                <a:lnTo>
                  <a:pt x="2283025" y="2823289"/>
                </a:lnTo>
                <a:lnTo>
                  <a:pt x="2295433" y="2823289"/>
                </a:lnTo>
                <a:lnTo>
                  <a:pt x="2295433" y="2806730"/>
                </a:lnTo>
                <a:lnTo>
                  <a:pt x="2303705" y="2806730"/>
                </a:lnTo>
                <a:lnTo>
                  <a:pt x="2303705" y="2810870"/>
                </a:lnTo>
                <a:lnTo>
                  <a:pt x="2307841" y="2810870"/>
                </a:lnTo>
                <a:lnTo>
                  <a:pt x="2307841" y="2831568"/>
                </a:lnTo>
                <a:lnTo>
                  <a:pt x="2316096" y="2831568"/>
                </a:lnTo>
                <a:lnTo>
                  <a:pt x="2316096" y="2810870"/>
                </a:lnTo>
                <a:lnTo>
                  <a:pt x="2320231" y="2810870"/>
                </a:lnTo>
                <a:lnTo>
                  <a:pt x="2320231" y="2806730"/>
                </a:lnTo>
                <a:lnTo>
                  <a:pt x="2328520" y="2806730"/>
                </a:lnTo>
                <a:lnTo>
                  <a:pt x="2328520" y="2823289"/>
                </a:lnTo>
                <a:lnTo>
                  <a:pt x="2340911" y="2823289"/>
                </a:lnTo>
                <a:lnTo>
                  <a:pt x="2340911" y="2831568"/>
                </a:lnTo>
                <a:lnTo>
                  <a:pt x="2365727" y="2831568"/>
                </a:lnTo>
                <a:lnTo>
                  <a:pt x="2365727" y="2823289"/>
                </a:lnTo>
                <a:lnTo>
                  <a:pt x="2373998" y="2823289"/>
                </a:lnTo>
                <a:lnTo>
                  <a:pt x="2373998" y="2831568"/>
                </a:lnTo>
                <a:lnTo>
                  <a:pt x="2378151" y="2831568"/>
                </a:lnTo>
                <a:lnTo>
                  <a:pt x="2378151" y="2823289"/>
                </a:lnTo>
                <a:lnTo>
                  <a:pt x="2386423" y="2823289"/>
                </a:lnTo>
                <a:lnTo>
                  <a:pt x="2386423" y="2810870"/>
                </a:lnTo>
                <a:lnTo>
                  <a:pt x="2390542" y="2810870"/>
                </a:lnTo>
                <a:lnTo>
                  <a:pt x="2390542" y="2831568"/>
                </a:lnTo>
                <a:lnTo>
                  <a:pt x="2398831" y="2831568"/>
                </a:lnTo>
                <a:lnTo>
                  <a:pt x="2398831" y="2823289"/>
                </a:lnTo>
                <a:lnTo>
                  <a:pt x="2411239" y="2823289"/>
                </a:lnTo>
                <a:lnTo>
                  <a:pt x="2411239" y="2831568"/>
                </a:lnTo>
                <a:lnTo>
                  <a:pt x="2423629" y="2831568"/>
                </a:lnTo>
                <a:lnTo>
                  <a:pt x="2423629" y="2810870"/>
                </a:lnTo>
                <a:lnTo>
                  <a:pt x="2431918" y="2810870"/>
                </a:lnTo>
                <a:lnTo>
                  <a:pt x="2431918" y="2823289"/>
                </a:lnTo>
                <a:lnTo>
                  <a:pt x="2436054" y="2823289"/>
                </a:lnTo>
                <a:lnTo>
                  <a:pt x="2436054" y="2831568"/>
                </a:lnTo>
                <a:lnTo>
                  <a:pt x="2456734" y="2831568"/>
                </a:lnTo>
                <a:lnTo>
                  <a:pt x="2456734" y="2823289"/>
                </a:lnTo>
                <a:lnTo>
                  <a:pt x="2469124" y="2823289"/>
                </a:lnTo>
                <a:lnTo>
                  <a:pt x="2469124" y="2831568"/>
                </a:lnTo>
                <a:lnTo>
                  <a:pt x="2477396" y="2831568"/>
                </a:lnTo>
                <a:lnTo>
                  <a:pt x="2477396" y="2790171"/>
                </a:lnTo>
                <a:lnTo>
                  <a:pt x="2481549" y="2790171"/>
                </a:lnTo>
                <a:lnTo>
                  <a:pt x="2481549" y="2810870"/>
                </a:lnTo>
                <a:lnTo>
                  <a:pt x="2493940" y="2810870"/>
                </a:lnTo>
                <a:lnTo>
                  <a:pt x="2493940" y="2823289"/>
                </a:lnTo>
                <a:lnTo>
                  <a:pt x="2506365" y="2823289"/>
                </a:lnTo>
                <a:lnTo>
                  <a:pt x="2506365" y="2790171"/>
                </a:lnTo>
                <a:lnTo>
                  <a:pt x="2514637" y="2790171"/>
                </a:lnTo>
                <a:lnTo>
                  <a:pt x="2514637" y="2810870"/>
                </a:lnTo>
                <a:lnTo>
                  <a:pt x="2527027" y="2810870"/>
                </a:lnTo>
                <a:lnTo>
                  <a:pt x="2527027" y="2806730"/>
                </a:lnTo>
                <a:lnTo>
                  <a:pt x="2535316" y="2806730"/>
                </a:lnTo>
                <a:lnTo>
                  <a:pt x="2535316" y="2810870"/>
                </a:lnTo>
                <a:lnTo>
                  <a:pt x="2551860" y="2810870"/>
                </a:lnTo>
                <a:lnTo>
                  <a:pt x="2551860" y="2757053"/>
                </a:lnTo>
                <a:lnTo>
                  <a:pt x="2560132" y="2757053"/>
                </a:lnTo>
                <a:lnTo>
                  <a:pt x="2560132" y="2769472"/>
                </a:lnTo>
                <a:lnTo>
                  <a:pt x="2564268" y="2769472"/>
                </a:lnTo>
                <a:lnTo>
                  <a:pt x="2564268" y="2757053"/>
                </a:lnTo>
                <a:lnTo>
                  <a:pt x="2572522" y="2757053"/>
                </a:lnTo>
                <a:lnTo>
                  <a:pt x="2572522" y="2769472"/>
                </a:lnTo>
                <a:lnTo>
                  <a:pt x="2576658" y="2769472"/>
                </a:lnTo>
                <a:lnTo>
                  <a:pt x="2576658" y="2703237"/>
                </a:lnTo>
                <a:lnTo>
                  <a:pt x="2584947" y="2703237"/>
                </a:lnTo>
                <a:lnTo>
                  <a:pt x="2584947" y="2719796"/>
                </a:lnTo>
                <a:lnTo>
                  <a:pt x="2589083" y="2719796"/>
                </a:lnTo>
                <a:lnTo>
                  <a:pt x="2589083" y="2616303"/>
                </a:lnTo>
                <a:lnTo>
                  <a:pt x="2597338" y="2616303"/>
                </a:lnTo>
                <a:lnTo>
                  <a:pt x="2597338" y="2632862"/>
                </a:lnTo>
                <a:lnTo>
                  <a:pt x="2605627" y="2632862"/>
                </a:lnTo>
                <a:lnTo>
                  <a:pt x="2605627" y="2591464"/>
                </a:lnTo>
                <a:lnTo>
                  <a:pt x="2609763" y="2591464"/>
                </a:lnTo>
                <a:lnTo>
                  <a:pt x="2609763" y="2645281"/>
                </a:lnTo>
                <a:lnTo>
                  <a:pt x="2618035" y="2645281"/>
                </a:lnTo>
                <a:lnTo>
                  <a:pt x="2618035" y="2562486"/>
                </a:lnTo>
                <a:lnTo>
                  <a:pt x="2622153" y="2562486"/>
                </a:lnTo>
                <a:lnTo>
                  <a:pt x="2622153" y="2492111"/>
                </a:lnTo>
                <a:lnTo>
                  <a:pt x="2630425" y="2492111"/>
                </a:lnTo>
                <a:lnTo>
                  <a:pt x="2630425" y="2558347"/>
                </a:lnTo>
                <a:lnTo>
                  <a:pt x="2634578" y="2558347"/>
                </a:lnTo>
                <a:lnTo>
                  <a:pt x="2634578" y="2545928"/>
                </a:lnTo>
                <a:lnTo>
                  <a:pt x="2642850" y="2545928"/>
                </a:lnTo>
                <a:lnTo>
                  <a:pt x="2642850" y="2343081"/>
                </a:lnTo>
                <a:lnTo>
                  <a:pt x="2646969" y="2343081"/>
                </a:lnTo>
                <a:lnTo>
                  <a:pt x="2646969" y="2492111"/>
                </a:lnTo>
                <a:lnTo>
                  <a:pt x="2655258" y="2492111"/>
                </a:lnTo>
                <a:lnTo>
                  <a:pt x="2655258" y="2450714"/>
                </a:lnTo>
                <a:lnTo>
                  <a:pt x="2667666" y="2450714"/>
                </a:lnTo>
                <a:lnTo>
                  <a:pt x="2667666" y="2483832"/>
                </a:lnTo>
                <a:lnTo>
                  <a:pt x="2675920" y="2483832"/>
                </a:lnTo>
                <a:lnTo>
                  <a:pt x="2675920" y="2537648"/>
                </a:lnTo>
                <a:lnTo>
                  <a:pt x="2680056" y="2537648"/>
                </a:lnTo>
                <a:lnTo>
                  <a:pt x="2680056" y="2558347"/>
                </a:lnTo>
                <a:lnTo>
                  <a:pt x="2688345" y="2558347"/>
                </a:lnTo>
                <a:lnTo>
                  <a:pt x="2688345" y="2579045"/>
                </a:lnTo>
                <a:lnTo>
                  <a:pt x="2692481" y="2579045"/>
                </a:lnTo>
                <a:lnTo>
                  <a:pt x="2692481" y="2612163"/>
                </a:lnTo>
                <a:lnTo>
                  <a:pt x="2700736" y="2612163"/>
                </a:lnTo>
                <a:lnTo>
                  <a:pt x="2700736" y="2649421"/>
                </a:lnTo>
                <a:lnTo>
                  <a:pt x="2704872" y="2649421"/>
                </a:lnTo>
                <a:lnTo>
                  <a:pt x="2704872" y="2665979"/>
                </a:lnTo>
                <a:lnTo>
                  <a:pt x="2713161" y="2665979"/>
                </a:lnTo>
                <a:lnTo>
                  <a:pt x="2713161" y="2703237"/>
                </a:lnTo>
                <a:lnTo>
                  <a:pt x="2721433" y="2703237"/>
                </a:lnTo>
                <a:lnTo>
                  <a:pt x="2721433" y="2719796"/>
                </a:lnTo>
                <a:lnTo>
                  <a:pt x="2733823" y="2719796"/>
                </a:lnTo>
                <a:lnTo>
                  <a:pt x="2733823" y="2777752"/>
                </a:lnTo>
                <a:lnTo>
                  <a:pt x="2737976" y="2777752"/>
                </a:lnTo>
                <a:lnTo>
                  <a:pt x="2737976" y="2752914"/>
                </a:lnTo>
                <a:lnTo>
                  <a:pt x="2746248" y="2752914"/>
                </a:lnTo>
                <a:lnTo>
                  <a:pt x="2746248" y="2806730"/>
                </a:lnTo>
                <a:lnTo>
                  <a:pt x="2758656" y="2806730"/>
                </a:lnTo>
                <a:lnTo>
                  <a:pt x="2758656" y="2810870"/>
                </a:lnTo>
                <a:lnTo>
                  <a:pt x="2779318" y="2810870"/>
                </a:lnTo>
                <a:lnTo>
                  <a:pt x="2779318" y="2823289"/>
                </a:lnTo>
                <a:lnTo>
                  <a:pt x="2791743" y="2823289"/>
                </a:lnTo>
                <a:lnTo>
                  <a:pt x="2791743" y="2806730"/>
                </a:lnTo>
                <a:lnTo>
                  <a:pt x="2795879" y="2806730"/>
                </a:lnTo>
                <a:lnTo>
                  <a:pt x="2795879" y="2831568"/>
                </a:lnTo>
                <a:lnTo>
                  <a:pt x="3532072" y="2831568"/>
                </a:lnTo>
                <a:lnTo>
                  <a:pt x="3536208" y="2831568"/>
                </a:lnTo>
                <a:lnTo>
                  <a:pt x="4743879" y="2831568"/>
                </a:lnTo>
                <a:lnTo>
                  <a:pt x="4743879" y="2823289"/>
                </a:lnTo>
                <a:lnTo>
                  <a:pt x="4752150" y="2823289"/>
                </a:lnTo>
                <a:lnTo>
                  <a:pt x="4752150" y="2831568"/>
                </a:lnTo>
                <a:lnTo>
                  <a:pt x="5306380" y="2831568"/>
                </a:lnTo>
              </a:path>
            </a:pathLst>
          </a:custGeom>
          <a:noFill/>
          <a:ln w="51840">
            <a:solidFill>
              <a:srgbClr val="ff5118"/>
            </a:solidFill>
            <a:round/>
          </a:ln>
        </p:spPr>
        <p:style>
          <a:lnRef idx="0"/>
          <a:fillRef idx="0"/>
          <a:effectRef idx="0"/>
          <a:fontRef idx="minor"/>
        </p:style>
      </p:sp>
      <p:sp>
        <p:nvSpPr>
          <p:cNvPr id="1294" name="CustomShape 40"/>
          <p:cNvSpPr/>
          <p:nvPr/>
        </p:nvSpPr>
        <p:spPr>
          <a:xfrm>
            <a:off x="6629040" y="4273200"/>
            <a:ext cx="1326240" cy="696240"/>
          </a:xfrm>
          <a:prstGeom prst="rect">
            <a:avLst/>
          </a:prstGeom>
          <a:noFill/>
          <a:ln>
            <a:noFill/>
          </a:ln>
        </p:spPr>
        <p:style>
          <a:lnRef idx="0"/>
          <a:fillRef idx="0"/>
          <a:effectRef idx="0"/>
          <a:fontRef idx="minor"/>
        </p:style>
        <p:txBody>
          <a:bodyPr lIns="0" rIns="0" tIns="0" bIns="0">
            <a:spAutoFit/>
          </a:bodyPr>
          <a:p>
            <a:pPr>
              <a:lnSpc>
                <a:spcPct val="101000"/>
              </a:lnSpc>
            </a:pPr>
            <a:r>
              <a:rPr b="0" lang="it-IT" sz="1510" spc="1" strike="noStrike">
                <a:solidFill>
                  <a:srgbClr val="000000"/>
                </a:solidFill>
                <a:latin typeface="Verdana"/>
                <a:ea typeface="ＭＳ Ｐゴシック"/>
              </a:rPr>
              <a:t>K </a:t>
            </a:r>
            <a:r>
              <a:rPr b="0" lang="it-IT" sz="1510" spc="-7" strike="noStrike">
                <a:solidFill>
                  <a:srgbClr val="000000"/>
                </a:solidFill>
                <a:latin typeface="Verdana"/>
                <a:ea typeface="ＭＳ Ｐゴシック"/>
              </a:rPr>
              <a:t>lin</a:t>
            </a:r>
            <a:r>
              <a:rPr b="0" lang="it-IT" sz="1510" spc="1" strike="noStrike">
                <a:solidFill>
                  <a:srgbClr val="000000"/>
                </a:solidFill>
                <a:latin typeface="Verdana"/>
                <a:ea typeface="ＭＳ Ｐゴシック"/>
              </a:rPr>
              <a:t>es: </a:t>
            </a:r>
            <a:r>
              <a:rPr b="0" lang="it-IT" sz="1510" spc="9" strike="noStrike">
                <a:solidFill>
                  <a:srgbClr val="000000"/>
                </a:solidFill>
                <a:latin typeface="Verdana"/>
                <a:ea typeface="ＭＳ Ｐゴシック"/>
              </a:rPr>
              <a:t>f</a:t>
            </a:r>
            <a:r>
              <a:rPr b="0" lang="it-IT" sz="1510" spc="-7" strike="noStrike">
                <a:solidFill>
                  <a:srgbClr val="000000"/>
                </a:solidFill>
                <a:latin typeface="Verdana"/>
                <a:ea typeface="ＭＳ Ｐゴシック"/>
              </a:rPr>
              <a:t>illing </a:t>
            </a:r>
            <a:r>
              <a:rPr b="0" lang="it-IT" sz="1510" spc="1" strike="noStrike">
                <a:solidFill>
                  <a:srgbClr val="000000"/>
                </a:solidFill>
                <a:latin typeface="Verdana"/>
                <a:ea typeface="ＭＳ Ｐゴシック"/>
              </a:rPr>
              <a:t>vaca</a:t>
            </a:r>
            <a:r>
              <a:rPr b="0" lang="it-IT" sz="1510" spc="-4" strike="noStrike">
                <a:solidFill>
                  <a:srgbClr val="000000"/>
                </a:solidFill>
                <a:latin typeface="Verdana"/>
                <a:ea typeface="ＭＳ Ｐゴシック"/>
              </a:rPr>
              <a:t>n</a:t>
            </a:r>
            <a:r>
              <a:rPr b="0" lang="it-IT" sz="1510" spc="1" strike="noStrike">
                <a:solidFill>
                  <a:srgbClr val="000000"/>
                </a:solidFill>
                <a:latin typeface="Verdana"/>
                <a:ea typeface="ＭＳ Ｐゴシック"/>
              </a:rPr>
              <a:t>c</a:t>
            </a:r>
            <a:r>
              <a:rPr b="0" lang="it-IT" sz="1510" spc="-7" strike="noStrike">
                <a:solidFill>
                  <a:srgbClr val="000000"/>
                </a:solidFill>
                <a:latin typeface="Verdana"/>
                <a:ea typeface="ＭＳ Ｐゴシック"/>
              </a:rPr>
              <a:t>i</a:t>
            </a:r>
            <a:r>
              <a:rPr b="0" lang="it-IT" sz="1510" spc="1" strike="noStrike">
                <a:solidFill>
                  <a:srgbClr val="000000"/>
                </a:solidFill>
                <a:latin typeface="Verdana"/>
                <a:ea typeface="ＭＳ Ｐゴシック"/>
              </a:rPr>
              <a:t>es</a:t>
            </a:r>
            <a:r>
              <a:rPr b="0" lang="it-IT" sz="1510" spc="12" strike="noStrike">
                <a:solidFill>
                  <a:srgbClr val="000000"/>
                </a:solidFill>
                <a:latin typeface="Verdana"/>
                <a:ea typeface="ＭＳ Ｐゴシック"/>
              </a:rPr>
              <a:t> </a:t>
            </a:r>
            <a:r>
              <a:rPr b="0" lang="it-IT" sz="1510" spc="-7" strike="noStrike">
                <a:solidFill>
                  <a:srgbClr val="000000"/>
                </a:solidFill>
                <a:latin typeface="Verdana"/>
                <a:ea typeface="ＭＳ Ｐゴシック"/>
              </a:rPr>
              <a:t>i</a:t>
            </a:r>
            <a:r>
              <a:rPr b="0" lang="it-IT" sz="1510" spc="1" strike="noStrike">
                <a:solidFill>
                  <a:srgbClr val="000000"/>
                </a:solidFill>
                <a:latin typeface="Verdana"/>
                <a:ea typeface="ＭＳ Ｐゴシック"/>
              </a:rPr>
              <a:t>n</a:t>
            </a:r>
            <a:r>
              <a:rPr b="0" lang="it-IT" sz="1510" spc="-1" strike="noStrike">
                <a:solidFill>
                  <a:srgbClr val="000000"/>
                </a:solidFill>
                <a:latin typeface="Verdana"/>
                <a:ea typeface="ＭＳ Ｐゴシック"/>
              </a:rPr>
              <a:t> </a:t>
            </a:r>
            <a:r>
              <a:rPr b="0" lang="it-IT" sz="1510" spc="-4" strike="noStrike">
                <a:solidFill>
                  <a:srgbClr val="000000"/>
                </a:solidFill>
                <a:latin typeface="Verdana"/>
                <a:ea typeface="ＭＳ Ｐゴシック"/>
              </a:rPr>
              <a:t>th</a:t>
            </a:r>
            <a:r>
              <a:rPr b="0" lang="it-IT" sz="1510" spc="1" strike="noStrike">
                <a:solidFill>
                  <a:srgbClr val="000000"/>
                </a:solidFill>
                <a:latin typeface="Verdana"/>
                <a:ea typeface="ＭＳ Ｐゴシック"/>
              </a:rPr>
              <a:t>e</a:t>
            </a:r>
            <a:r>
              <a:rPr b="0" lang="it-IT" sz="1510" spc="12" strike="noStrike">
                <a:solidFill>
                  <a:srgbClr val="000000"/>
                </a:solidFill>
                <a:latin typeface="Verdana"/>
                <a:ea typeface="ＭＳ Ｐゴシック"/>
              </a:rPr>
              <a:t> </a:t>
            </a:r>
            <a:r>
              <a:rPr b="0" lang="it-IT" sz="1510" spc="1" strike="noStrike">
                <a:solidFill>
                  <a:srgbClr val="000000"/>
                </a:solidFill>
                <a:latin typeface="Verdana"/>
                <a:ea typeface="ＭＳ Ｐゴシック"/>
              </a:rPr>
              <a:t>K s</a:t>
            </a:r>
            <a:r>
              <a:rPr b="0" lang="it-IT" sz="1510" spc="-4" strike="noStrike">
                <a:solidFill>
                  <a:srgbClr val="000000"/>
                </a:solidFill>
                <a:latin typeface="Verdana"/>
                <a:ea typeface="ＭＳ Ｐゴシック"/>
              </a:rPr>
              <a:t>h</a:t>
            </a:r>
            <a:r>
              <a:rPr b="0" lang="it-IT" sz="1510" spc="1" strike="noStrike">
                <a:solidFill>
                  <a:srgbClr val="000000"/>
                </a:solidFill>
                <a:latin typeface="Verdana"/>
                <a:ea typeface="ＭＳ Ｐゴシック"/>
              </a:rPr>
              <a:t>e</a:t>
            </a:r>
            <a:r>
              <a:rPr b="0" lang="it-IT" sz="1510" spc="-7" strike="noStrike">
                <a:solidFill>
                  <a:srgbClr val="000000"/>
                </a:solidFill>
                <a:latin typeface="Verdana"/>
                <a:ea typeface="ＭＳ Ｐゴシック"/>
              </a:rPr>
              <a:t>ll</a:t>
            </a:r>
            <a:endParaRPr b="0" lang="it-IT" sz="1510" spc="-1" strike="noStrike">
              <a:latin typeface="Arial"/>
            </a:endParaRPr>
          </a:p>
        </p:txBody>
      </p:sp>
      <p:sp>
        <p:nvSpPr>
          <p:cNvPr id="1295" name="CustomShape 41"/>
          <p:cNvSpPr/>
          <p:nvPr/>
        </p:nvSpPr>
        <p:spPr>
          <a:xfrm>
            <a:off x="6154920" y="6238080"/>
            <a:ext cx="1796400" cy="2300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510" spc="-4" strike="noStrike">
                <a:solidFill>
                  <a:srgbClr val="000000"/>
                </a:solidFill>
                <a:latin typeface="Verdana"/>
                <a:ea typeface="ＭＳ Ｐゴシック"/>
              </a:rPr>
              <a:t>K</a:t>
            </a:r>
            <a:r>
              <a:rPr b="0" i="1" lang="it-IT" sz="1510" spc="1483" strike="noStrike">
                <a:solidFill>
                  <a:srgbClr val="000000"/>
                </a:solidFill>
                <a:latin typeface="Symbol"/>
                <a:ea typeface="ＭＳ Ｐゴシック"/>
              </a:rPr>
              <a:t></a:t>
            </a:r>
            <a:r>
              <a:rPr b="0" i="1" lang="it-IT" sz="1510" spc="157" strike="noStrike">
                <a:solidFill>
                  <a:srgbClr val="000000"/>
                </a:solidFill>
                <a:latin typeface="Times New Roman"/>
                <a:ea typeface="ＭＳ Ｐゴシック"/>
              </a:rPr>
              <a:t> </a:t>
            </a:r>
            <a:r>
              <a:rPr b="0" lang="it-IT" sz="1510" spc="-1" strike="noStrike">
                <a:solidFill>
                  <a:srgbClr val="000000"/>
                </a:solidFill>
                <a:latin typeface="Verdana"/>
                <a:ea typeface="ＭＳ Ｐゴシック"/>
              </a:rPr>
              <a:t>:</a:t>
            </a:r>
            <a:r>
              <a:rPr b="0" lang="it-IT" sz="1510" spc="1" strike="noStrike">
                <a:solidFill>
                  <a:srgbClr val="000000"/>
                </a:solidFill>
                <a:latin typeface="Verdana"/>
                <a:ea typeface="ＭＳ Ｐゴシック"/>
              </a:rPr>
              <a:t> </a:t>
            </a:r>
            <a:r>
              <a:rPr b="0" lang="it-IT" sz="1510" spc="-29" strike="noStrike">
                <a:solidFill>
                  <a:srgbClr val="000000"/>
                </a:solidFill>
                <a:latin typeface="Verdana"/>
                <a:ea typeface="ＭＳ Ｐゴシック"/>
              </a:rPr>
              <a:t>K</a:t>
            </a:r>
            <a:r>
              <a:rPr b="0" i="1" lang="it-IT" sz="1510" spc="-29" strike="noStrike">
                <a:solidFill>
                  <a:srgbClr val="000000"/>
                </a:solidFill>
                <a:latin typeface="Symbol"/>
                <a:ea typeface="ＭＳ Ｐゴシック"/>
              </a:rPr>
              <a:t>b</a:t>
            </a:r>
            <a:r>
              <a:rPr b="0" i="1" lang="it-IT" sz="1510" spc="-182" strike="noStrike">
                <a:solidFill>
                  <a:srgbClr val="000000"/>
                </a:solidFill>
                <a:latin typeface="Times New Roman"/>
                <a:ea typeface="ＭＳ Ｐゴシック"/>
              </a:rPr>
              <a:t> </a:t>
            </a:r>
            <a:r>
              <a:rPr b="0" lang="it-IT" sz="1510" spc="7" strike="noStrike">
                <a:solidFill>
                  <a:srgbClr val="000000"/>
                </a:solidFill>
                <a:latin typeface="Verdana"/>
                <a:ea typeface="ＭＳ Ｐゴシック"/>
              </a:rPr>
              <a:t>~</a:t>
            </a:r>
            <a:r>
              <a:rPr b="0" lang="it-IT" sz="1510" spc="-29" strike="noStrike">
                <a:solidFill>
                  <a:srgbClr val="000000"/>
                </a:solidFill>
                <a:latin typeface="Verdana"/>
                <a:ea typeface="ＭＳ Ｐゴシック"/>
              </a:rPr>
              <a:t> </a:t>
            </a:r>
            <a:r>
              <a:rPr b="0" lang="it-IT" sz="1510" spc="9" strike="noStrike">
                <a:solidFill>
                  <a:srgbClr val="000000"/>
                </a:solidFill>
                <a:latin typeface="Verdana"/>
                <a:ea typeface="ＭＳ Ｐゴシック"/>
              </a:rPr>
              <a:t>6</a:t>
            </a:r>
            <a:r>
              <a:rPr b="0" lang="it-IT" sz="1510" spc="-7" strike="noStrike">
                <a:solidFill>
                  <a:srgbClr val="000000"/>
                </a:solidFill>
                <a:latin typeface="Verdana"/>
                <a:ea typeface="ＭＳ Ｐゴシック"/>
              </a:rPr>
              <a:t>:</a:t>
            </a:r>
            <a:r>
              <a:rPr b="0" lang="it-IT" sz="1510" spc="1" strike="noStrike">
                <a:solidFill>
                  <a:srgbClr val="000000"/>
                </a:solidFill>
                <a:latin typeface="Verdana"/>
                <a:ea typeface="ＭＳ Ｐゴシック"/>
              </a:rPr>
              <a:t>1</a:t>
            </a:r>
            <a:endParaRPr b="0" lang="it-IT" sz="1510" spc="-1" strike="noStrike">
              <a:latin typeface="Arial"/>
            </a:endParaRPr>
          </a:p>
        </p:txBody>
      </p:sp>
      <p:sp>
        <p:nvSpPr>
          <p:cNvPr id="1296" name="CustomShape 42"/>
          <p:cNvSpPr/>
          <p:nvPr/>
        </p:nvSpPr>
        <p:spPr>
          <a:xfrm>
            <a:off x="798480" y="4402800"/>
            <a:ext cx="3925080" cy="1769040"/>
          </a:xfrm>
          <a:custGeom>
            <a:avLst/>
            <a:gdLst/>
            <a:ahLst/>
            <a:rect l="l" t="t" r="r" b="b"/>
            <a:pathLst>
              <a:path w="5583555" h="2517140">
                <a:moveTo>
                  <a:pt x="0" y="2516950"/>
                </a:moveTo>
                <a:lnTo>
                  <a:pt x="99261" y="2516950"/>
                </a:lnTo>
                <a:lnTo>
                  <a:pt x="99261" y="2512810"/>
                </a:lnTo>
                <a:lnTo>
                  <a:pt x="115805" y="2512810"/>
                </a:lnTo>
                <a:lnTo>
                  <a:pt x="115805" y="2516950"/>
                </a:lnTo>
                <a:lnTo>
                  <a:pt x="119941" y="2516950"/>
                </a:lnTo>
                <a:lnTo>
                  <a:pt x="119941" y="2512810"/>
                </a:lnTo>
                <a:lnTo>
                  <a:pt x="132349" y="2512810"/>
                </a:lnTo>
                <a:lnTo>
                  <a:pt x="132349" y="2516950"/>
                </a:lnTo>
                <a:lnTo>
                  <a:pt x="140621" y="2516950"/>
                </a:lnTo>
                <a:lnTo>
                  <a:pt x="140621" y="2512810"/>
                </a:lnTo>
                <a:lnTo>
                  <a:pt x="157164" y="2512810"/>
                </a:lnTo>
                <a:lnTo>
                  <a:pt x="157164" y="2516950"/>
                </a:lnTo>
                <a:lnTo>
                  <a:pt x="210931" y="2516950"/>
                </a:lnTo>
                <a:lnTo>
                  <a:pt x="210931" y="2512810"/>
                </a:lnTo>
                <a:lnTo>
                  <a:pt x="223339" y="2512810"/>
                </a:lnTo>
                <a:lnTo>
                  <a:pt x="223339" y="2516950"/>
                </a:lnTo>
                <a:lnTo>
                  <a:pt x="310193" y="2516950"/>
                </a:lnTo>
                <a:lnTo>
                  <a:pt x="310193" y="2512810"/>
                </a:lnTo>
                <a:lnTo>
                  <a:pt x="343281" y="2512810"/>
                </a:lnTo>
                <a:lnTo>
                  <a:pt x="343281" y="2516950"/>
                </a:lnTo>
                <a:lnTo>
                  <a:pt x="479766" y="2516950"/>
                </a:lnTo>
                <a:lnTo>
                  <a:pt x="479766" y="2512810"/>
                </a:lnTo>
                <a:lnTo>
                  <a:pt x="492174" y="2512810"/>
                </a:lnTo>
                <a:lnTo>
                  <a:pt x="492174" y="2516950"/>
                </a:lnTo>
                <a:lnTo>
                  <a:pt x="765144" y="2516950"/>
                </a:lnTo>
                <a:lnTo>
                  <a:pt x="765144" y="2512810"/>
                </a:lnTo>
                <a:lnTo>
                  <a:pt x="773416" y="2512810"/>
                </a:lnTo>
                <a:lnTo>
                  <a:pt x="773416" y="2516950"/>
                </a:lnTo>
                <a:lnTo>
                  <a:pt x="827183" y="2516950"/>
                </a:lnTo>
                <a:lnTo>
                  <a:pt x="827183" y="2512810"/>
                </a:lnTo>
                <a:lnTo>
                  <a:pt x="843726" y="2512810"/>
                </a:lnTo>
                <a:lnTo>
                  <a:pt x="843726" y="2516950"/>
                </a:lnTo>
                <a:lnTo>
                  <a:pt x="851998" y="2516950"/>
                </a:lnTo>
                <a:lnTo>
                  <a:pt x="851998" y="2512810"/>
                </a:lnTo>
                <a:lnTo>
                  <a:pt x="860270" y="2512810"/>
                </a:lnTo>
                <a:lnTo>
                  <a:pt x="860270" y="2516950"/>
                </a:lnTo>
                <a:lnTo>
                  <a:pt x="872678" y="2516950"/>
                </a:lnTo>
                <a:lnTo>
                  <a:pt x="872678" y="2504530"/>
                </a:lnTo>
                <a:lnTo>
                  <a:pt x="880950" y="2504530"/>
                </a:lnTo>
                <a:lnTo>
                  <a:pt x="880950" y="2512810"/>
                </a:lnTo>
                <a:lnTo>
                  <a:pt x="893357" y="2512810"/>
                </a:lnTo>
                <a:lnTo>
                  <a:pt x="893357" y="2504530"/>
                </a:lnTo>
                <a:lnTo>
                  <a:pt x="897493" y="2504530"/>
                </a:lnTo>
                <a:lnTo>
                  <a:pt x="897493" y="2516950"/>
                </a:lnTo>
                <a:lnTo>
                  <a:pt x="914037" y="2516950"/>
                </a:lnTo>
                <a:lnTo>
                  <a:pt x="914037" y="2504530"/>
                </a:lnTo>
                <a:lnTo>
                  <a:pt x="934717" y="2504530"/>
                </a:lnTo>
                <a:lnTo>
                  <a:pt x="934717" y="2512810"/>
                </a:lnTo>
                <a:lnTo>
                  <a:pt x="938853" y="2512810"/>
                </a:lnTo>
                <a:lnTo>
                  <a:pt x="938853" y="2504530"/>
                </a:lnTo>
                <a:lnTo>
                  <a:pt x="971940" y="2504530"/>
                </a:lnTo>
                <a:lnTo>
                  <a:pt x="971940" y="2516950"/>
                </a:lnTo>
                <a:lnTo>
                  <a:pt x="992619" y="2516950"/>
                </a:lnTo>
                <a:lnTo>
                  <a:pt x="992619" y="2504530"/>
                </a:lnTo>
                <a:lnTo>
                  <a:pt x="1000891" y="2504530"/>
                </a:lnTo>
                <a:lnTo>
                  <a:pt x="1000891" y="2512810"/>
                </a:lnTo>
                <a:lnTo>
                  <a:pt x="1013299" y="2512810"/>
                </a:lnTo>
                <a:lnTo>
                  <a:pt x="1013299" y="2516950"/>
                </a:lnTo>
                <a:lnTo>
                  <a:pt x="1062930" y="2516950"/>
                </a:lnTo>
                <a:lnTo>
                  <a:pt x="1062930" y="2512810"/>
                </a:lnTo>
                <a:lnTo>
                  <a:pt x="1083610" y="2512810"/>
                </a:lnTo>
                <a:lnTo>
                  <a:pt x="1083610" y="2516950"/>
                </a:lnTo>
                <a:lnTo>
                  <a:pt x="1087746" y="2516950"/>
                </a:lnTo>
                <a:lnTo>
                  <a:pt x="1087746" y="2512810"/>
                </a:lnTo>
                <a:lnTo>
                  <a:pt x="1108425" y="2512810"/>
                </a:lnTo>
                <a:lnTo>
                  <a:pt x="1108425" y="2516950"/>
                </a:lnTo>
                <a:lnTo>
                  <a:pt x="1124969" y="2516950"/>
                </a:lnTo>
                <a:lnTo>
                  <a:pt x="1124969" y="2512810"/>
                </a:lnTo>
                <a:lnTo>
                  <a:pt x="1422755" y="2512810"/>
                </a:lnTo>
                <a:lnTo>
                  <a:pt x="1422755" y="2500391"/>
                </a:lnTo>
                <a:lnTo>
                  <a:pt x="1435163" y="2500391"/>
                </a:lnTo>
                <a:lnTo>
                  <a:pt x="1435163" y="2512810"/>
                </a:lnTo>
                <a:lnTo>
                  <a:pt x="1455842" y="2512810"/>
                </a:lnTo>
                <a:lnTo>
                  <a:pt x="1455842" y="2516950"/>
                </a:lnTo>
                <a:lnTo>
                  <a:pt x="1459978" y="2516950"/>
                </a:lnTo>
                <a:lnTo>
                  <a:pt x="1459978" y="2512810"/>
                </a:lnTo>
                <a:lnTo>
                  <a:pt x="1480658" y="2512810"/>
                </a:lnTo>
                <a:lnTo>
                  <a:pt x="1480658" y="2504530"/>
                </a:lnTo>
                <a:lnTo>
                  <a:pt x="1493065" y="2504530"/>
                </a:lnTo>
                <a:lnTo>
                  <a:pt x="1493065" y="2512810"/>
                </a:lnTo>
                <a:lnTo>
                  <a:pt x="1501337" y="2512810"/>
                </a:lnTo>
                <a:lnTo>
                  <a:pt x="1501337" y="2516950"/>
                </a:lnTo>
                <a:lnTo>
                  <a:pt x="1509609" y="2516950"/>
                </a:lnTo>
                <a:lnTo>
                  <a:pt x="1509609" y="2512810"/>
                </a:lnTo>
                <a:lnTo>
                  <a:pt x="1522017" y="2512810"/>
                </a:lnTo>
                <a:lnTo>
                  <a:pt x="1522017" y="2504530"/>
                </a:lnTo>
                <a:lnTo>
                  <a:pt x="1530289" y="2504530"/>
                </a:lnTo>
                <a:lnTo>
                  <a:pt x="1530289" y="2516950"/>
                </a:lnTo>
                <a:lnTo>
                  <a:pt x="1550968" y="2516950"/>
                </a:lnTo>
                <a:lnTo>
                  <a:pt x="1550968" y="2512810"/>
                </a:lnTo>
                <a:lnTo>
                  <a:pt x="1563376" y="2512810"/>
                </a:lnTo>
                <a:lnTo>
                  <a:pt x="1563376" y="2516950"/>
                </a:lnTo>
                <a:lnTo>
                  <a:pt x="1650230" y="2516950"/>
                </a:lnTo>
                <a:lnTo>
                  <a:pt x="1650230" y="2512810"/>
                </a:lnTo>
                <a:lnTo>
                  <a:pt x="1666774" y="2512810"/>
                </a:lnTo>
                <a:lnTo>
                  <a:pt x="1666774" y="2516950"/>
                </a:lnTo>
                <a:lnTo>
                  <a:pt x="1670910" y="2516950"/>
                </a:lnTo>
                <a:lnTo>
                  <a:pt x="1670910" y="2512810"/>
                </a:lnTo>
                <a:lnTo>
                  <a:pt x="1683318" y="2512810"/>
                </a:lnTo>
                <a:lnTo>
                  <a:pt x="1683318" y="2516950"/>
                </a:lnTo>
                <a:lnTo>
                  <a:pt x="1691589" y="2516950"/>
                </a:lnTo>
                <a:lnTo>
                  <a:pt x="1691589" y="2504530"/>
                </a:lnTo>
                <a:lnTo>
                  <a:pt x="1703997" y="2504530"/>
                </a:lnTo>
                <a:lnTo>
                  <a:pt x="1703997" y="2516950"/>
                </a:lnTo>
                <a:lnTo>
                  <a:pt x="1720541" y="2516950"/>
                </a:lnTo>
                <a:lnTo>
                  <a:pt x="1720541" y="2504530"/>
                </a:lnTo>
                <a:lnTo>
                  <a:pt x="1732949" y="2504530"/>
                </a:lnTo>
                <a:lnTo>
                  <a:pt x="1732949" y="2512810"/>
                </a:lnTo>
                <a:lnTo>
                  <a:pt x="1753628" y="2512810"/>
                </a:lnTo>
                <a:lnTo>
                  <a:pt x="1753628" y="2504530"/>
                </a:lnTo>
                <a:lnTo>
                  <a:pt x="1757764" y="2504530"/>
                </a:lnTo>
                <a:lnTo>
                  <a:pt x="1757764" y="2500391"/>
                </a:lnTo>
                <a:lnTo>
                  <a:pt x="1778444" y="2500391"/>
                </a:lnTo>
                <a:lnTo>
                  <a:pt x="1778444" y="2492111"/>
                </a:lnTo>
                <a:lnTo>
                  <a:pt x="1790851" y="2492111"/>
                </a:lnTo>
                <a:lnTo>
                  <a:pt x="1790851" y="2487971"/>
                </a:lnTo>
                <a:lnTo>
                  <a:pt x="1799123" y="2487971"/>
                </a:lnTo>
                <a:lnTo>
                  <a:pt x="1799123" y="2479692"/>
                </a:lnTo>
                <a:lnTo>
                  <a:pt x="1811531" y="2479692"/>
                </a:lnTo>
                <a:lnTo>
                  <a:pt x="1811531" y="2487971"/>
                </a:lnTo>
                <a:lnTo>
                  <a:pt x="1819803" y="2487971"/>
                </a:lnTo>
                <a:lnTo>
                  <a:pt x="1819803" y="2479692"/>
                </a:lnTo>
                <a:lnTo>
                  <a:pt x="1832211" y="2479692"/>
                </a:lnTo>
                <a:lnTo>
                  <a:pt x="1832211" y="2487971"/>
                </a:lnTo>
                <a:lnTo>
                  <a:pt x="1840482" y="2487971"/>
                </a:lnTo>
                <a:lnTo>
                  <a:pt x="1840482" y="2479692"/>
                </a:lnTo>
                <a:lnTo>
                  <a:pt x="1852890" y="2479692"/>
                </a:lnTo>
                <a:lnTo>
                  <a:pt x="1852890" y="2492111"/>
                </a:lnTo>
                <a:lnTo>
                  <a:pt x="1873570" y="2492111"/>
                </a:lnTo>
                <a:lnTo>
                  <a:pt x="1873570" y="2479692"/>
                </a:lnTo>
                <a:lnTo>
                  <a:pt x="1894249" y="2479692"/>
                </a:lnTo>
                <a:lnTo>
                  <a:pt x="1894249" y="2475552"/>
                </a:lnTo>
                <a:lnTo>
                  <a:pt x="1902521" y="2475552"/>
                </a:lnTo>
                <a:lnTo>
                  <a:pt x="1902521" y="2463133"/>
                </a:lnTo>
                <a:lnTo>
                  <a:pt x="1914929" y="2463133"/>
                </a:lnTo>
                <a:lnTo>
                  <a:pt x="1914929" y="2446574"/>
                </a:lnTo>
                <a:lnTo>
                  <a:pt x="1923201" y="2446574"/>
                </a:lnTo>
                <a:lnTo>
                  <a:pt x="1923201" y="2409317"/>
                </a:lnTo>
                <a:lnTo>
                  <a:pt x="1927337" y="2409317"/>
                </a:lnTo>
                <a:lnTo>
                  <a:pt x="1927337" y="2380339"/>
                </a:lnTo>
                <a:lnTo>
                  <a:pt x="1943880" y="2380339"/>
                </a:lnTo>
                <a:lnTo>
                  <a:pt x="1943880" y="2330662"/>
                </a:lnTo>
                <a:lnTo>
                  <a:pt x="1948016" y="2330662"/>
                </a:lnTo>
                <a:lnTo>
                  <a:pt x="1948016" y="2235449"/>
                </a:lnTo>
                <a:lnTo>
                  <a:pt x="1960424" y="2235449"/>
                </a:lnTo>
                <a:lnTo>
                  <a:pt x="1960424" y="2127816"/>
                </a:lnTo>
                <a:lnTo>
                  <a:pt x="1968696" y="2127816"/>
                </a:lnTo>
                <a:lnTo>
                  <a:pt x="1968696" y="1974646"/>
                </a:lnTo>
                <a:lnTo>
                  <a:pt x="1981104" y="1974646"/>
                </a:lnTo>
                <a:lnTo>
                  <a:pt x="1981104" y="1746962"/>
                </a:lnTo>
                <a:lnTo>
                  <a:pt x="1989375" y="1746962"/>
                </a:lnTo>
                <a:lnTo>
                  <a:pt x="1989375" y="1581373"/>
                </a:lnTo>
                <a:lnTo>
                  <a:pt x="2001783" y="1581373"/>
                </a:lnTo>
                <a:lnTo>
                  <a:pt x="2001783" y="1291592"/>
                </a:lnTo>
                <a:lnTo>
                  <a:pt x="2010055" y="1291592"/>
                </a:lnTo>
                <a:lnTo>
                  <a:pt x="2010055" y="1130143"/>
                </a:lnTo>
                <a:lnTo>
                  <a:pt x="2022463" y="1130143"/>
                </a:lnTo>
                <a:lnTo>
                  <a:pt x="2022463" y="666494"/>
                </a:lnTo>
                <a:lnTo>
                  <a:pt x="2030735" y="666494"/>
                </a:lnTo>
                <a:lnTo>
                  <a:pt x="2030735" y="405692"/>
                </a:lnTo>
                <a:lnTo>
                  <a:pt x="2043142" y="405692"/>
                </a:lnTo>
                <a:lnTo>
                  <a:pt x="2043142" y="252522"/>
                </a:lnTo>
                <a:lnTo>
                  <a:pt x="2051414" y="252522"/>
                </a:lnTo>
                <a:lnTo>
                  <a:pt x="2051414" y="124191"/>
                </a:lnTo>
                <a:lnTo>
                  <a:pt x="2063822" y="124191"/>
                </a:lnTo>
                <a:lnTo>
                  <a:pt x="2063822" y="0"/>
                </a:lnTo>
                <a:lnTo>
                  <a:pt x="2072094" y="0"/>
                </a:lnTo>
                <a:lnTo>
                  <a:pt x="2072094" y="8279"/>
                </a:lnTo>
                <a:lnTo>
                  <a:pt x="2084501" y="8279"/>
                </a:lnTo>
                <a:lnTo>
                  <a:pt x="2084501" y="136610"/>
                </a:lnTo>
                <a:lnTo>
                  <a:pt x="2088637" y="136610"/>
                </a:lnTo>
                <a:lnTo>
                  <a:pt x="2088637" y="269081"/>
                </a:lnTo>
                <a:lnTo>
                  <a:pt x="2105181" y="269081"/>
                </a:lnTo>
                <a:lnTo>
                  <a:pt x="2105181" y="430530"/>
                </a:lnTo>
                <a:lnTo>
                  <a:pt x="2109317" y="430530"/>
                </a:lnTo>
                <a:lnTo>
                  <a:pt x="2109317" y="881760"/>
                </a:lnTo>
                <a:lnTo>
                  <a:pt x="2125861" y="881760"/>
                </a:lnTo>
                <a:lnTo>
                  <a:pt x="2125861" y="1076327"/>
                </a:lnTo>
                <a:lnTo>
                  <a:pt x="2129997" y="1076327"/>
                </a:lnTo>
                <a:lnTo>
                  <a:pt x="2129997" y="1498578"/>
                </a:lnTo>
                <a:lnTo>
                  <a:pt x="2146540" y="1498578"/>
                </a:lnTo>
                <a:lnTo>
                  <a:pt x="2146540" y="1722123"/>
                </a:lnTo>
                <a:lnTo>
                  <a:pt x="2150676" y="1722123"/>
                </a:lnTo>
                <a:lnTo>
                  <a:pt x="2150676" y="1891852"/>
                </a:lnTo>
                <a:lnTo>
                  <a:pt x="2158948" y="1891852"/>
                </a:lnTo>
                <a:lnTo>
                  <a:pt x="2158948" y="2082279"/>
                </a:lnTo>
                <a:lnTo>
                  <a:pt x="2171356" y="2082279"/>
                </a:lnTo>
                <a:lnTo>
                  <a:pt x="2171356" y="2239588"/>
                </a:lnTo>
                <a:lnTo>
                  <a:pt x="2179628" y="2239588"/>
                </a:lnTo>
                <a:lnTo>
                  <a:pt x="2179628" y="2334802"/>
                </a:lnTo>
                <a:lnTo>
                  <a:pt x="2192035" y="2334802"/>
                </a:lnTo>
                <a:lnTo>
                  <a:pt x="2192035" y="2363780"/>
                </a:lnTo>
                <a:lnTo>
                  <a:pt x="2200307" y="2363780"/>
                </a:lnTo>
                <a:lnTo>
                  <a:pt x="2200307" y="2438295"/>
                </a:lnTo>
                <a:lnTo>
                  <a:pt x="2212715" y="2438295"/>
                </a:lnTo>
                <a:lnTo>
                  <a:pt x="2212715" y="2458993"/>
                </a:lnTo>
                <a:lnTo>
                  <a:pt x="2220987" y="2458993"/>
                </a:lnTo>
                <a:lnTo>
                  <a:pt x="2220987" y="2471413"/>
                </a:lnTo>
                <a:lnTo>
                  <a:pt x="2233394" y="2471413"/>
                </a:lnTo>
                <a:lnTo>
                  <a:pt x="2233394" y="2475552"/>
                </a:lnTo>
                <a:lnTo>
                  <a:pt x="2241666" y="2475552"/>
                </a:lnTo>
                <a:lnTo>
                  <a:pt x="2241666" y="2500391"/>
                </a:lnTo>
                <a:lnTo>
                  <a:pt x="2274754" y="2500391"/>
                </a:lnTo>
                <a:lnTo>
                  <a:pt x="2274754" y="2512810"/>
                </a:lnTo>
                <a:lnTo>
                  <a:pt x="2295433" y="2512810"/>
                </a:lnTo>
                <a:lnTo>
                  <a:pt x="2295433" y="2500391"/>
                </a:lnTo>
                <a:lnTo>
                  <a:pt x="2299569" y="2500391"/>
                </a:lnTo>
                <a:lnTo>
                  <a:pt x="2299569" y="2504530"/>
                </a:lnTo>
                <a:lnTo>
                  <a:pt x="2316113" y="2504530"/>
                </a:lnTo>
                <a:lnTo>
                  <a:pt x="2316113" y="2512810"/>
                </a:lnTo>
                <a:lnTo>
                  <a:pt x="2320249" y="2512810"/>
                </a:lnTo>
                <a:lnTo>
                  <a:pt x="2320249" y="2504530"/>
                </a:lnTo>
                <a:lnTo>
                  <a:pt x="2340928" y="2504530"/>
                </a:lnTo>
                <a:lnTo>
                  <a:pt x="2340928" y="2512810"/>
                </a:lnTo>
                <a:lnTo>
                  <a:pt x="2382287" y="2512810"/>
                </a:lnTo>
                <a:lnTo>
                  <a:pt x="2382287" y="2504530"/>
                </a:lnTo>
                <a:lnTo>
                  <a:pt x="2386423" y="2504530"/>
                </a:lnTo>
                <a:lnTo>
                  <a:pt x="2386423" y="2516950"/>
                </a:lnTo>
                <a:lnTo>
                  <a:pt x="2402967" y="2516950"/>
                </a:lnTo>
                <a:lnTo>
                  <a:pt x="2402967" y="2500391"/>
                </a:lnTo>
                <a:lnTo>
                  <a:pt x="2407103" y="2500391"/>
                </a:lnTo>
                <a:lnTo>
                  <a:pt x="2407103" y="2504530"/>
                </a:lnTo>
                <a:lnTo>
                  <a:pt x="2423647" y="2504530"/>
                </a:lnTo>
                <a:lnTo>
                  <a:pt x="2423647" y="2487971"/>
                </a:lnTo>
                <a:lnTo>
                  <a:pt x="2427782" y="2487971"/>
                </a:lnTo>
                <a:lnTo>
                  <a:pt x="2427782" y="2492111"/>
                </a:lnTo>
                <a:lnTo>
                  <a:pt x="2448462" y="2492111"/>
                </a:lnTo>
                <a:lnTo>
                  <a:pt x="2448462" y="2500391"/>
                </a:lnTo>
                <a:lnTo>
                  <a:pt x="2489821" y="2500391"/>
                </a:lnTo>
                <a:lnTo>
                  <a:pt x="2489821" y="2492111"/>
                </a:lnTo>
                <a:lnTo>
                  <a:pt x="2522909" y="2492111"/>
                </a:lnTo>
                <a:lnTo>
                  <a:pt x="2522909" y="2500391"/>
                </a:lnTo>
                <a:lnTo>
                  <a:pt x="2531180" y="2500391"/>
                </a:lnTo>
                <a:lnTo>
                  <a:pt x="2531180" y="2504530"/>
                </a:lnTo>
                <a:lnTo>
                  <a:pt x="2543571" y="2504530"/>
                </a:lnTo>
                <a:lnTo>
                  <a:pt x="2543571" y="2516950"/>
                </a:lnTo>
                <a:lnTo>
                  <a:pt x="2551860" y="2516950"/>
                </a:lnTo>
                <a:lnTo>
                  <a:pt x="2551860" y="2504530"/>
                </a:lnTo>
                <a:lnTo>
                  <a:pt x="2564268" y="2504530"/>
                </a:lnTo>
                <a:lnTo>
                  <a:pt x="2564268" y="2500391"/>
                </a:lnTo>
                <a:lnTo>
                  <a:pt x="2572540" y="2500391"/>
                </a:lnTo>
                <a:lnTo>
                  <a:pt x="2572540" y="2512810"/>
                </a:lnTo>
                <a:lnTo>
                  <a:pt x="2597355" y="2512810"/>
                </a:lnTo>
                <a:lnTo>
                  <a:pt x="2597355" y="2516950"/>
                </a:lnTo>
                <a:lnTo>
                  <a:pt x="2613899" y="2516950"/>
                </a:lnTo>
                <a:lnTo>
                  <a:pt x="2613899" y="2512810"/>
                </a:lnTo>
                <a:lnTo>
                  <a:pt x="2630442" y="2512810"/>
                </a:lnTo>
                <a:lnTo>
                  <a:pt x="2630442" y="2516950"/>
                </a:lnTo>
                <a:lnTo>
                  <a:pt x="2671784" y="2516950"/>
                </a:lnTo>
                <a:lnTo>
                  <a:pt x="2671784" y="2512810"/>
                </a:lnTo>
                <a:lnTo>
                  <a:pt x="2680073" y="2512810"/>
                </a:lnTo>
                <a:lnTo>
                  <a:pt x="2680073" y="2516950"/>
                </a:lnTo>
                <a:lnTo>
                  <a:pt x="2700753" y="2516950"/>
                </a:lnTo>
                <a:lnTo>
                  <a:pt x="2700753" y="2512810"/>
                </a:lnTo>
                <a:lnTo>
                  <a:pt x="2713161" y="2512810"/>
                </a:lnTo>
                <a:lnTo>
                  <a:pt x="2713161" y="2516950"/>
                </a:lnTo>
                <a:lnTo>
                  <a:pt x="2733840" y="2516950"/>
                </a:lnTo>
                <a:lnTo>
                  <a:pt x="2733840" y="2504530"/>
                </a:lnTo>
                <a:lnTo>
                  <a:pt x="2742112" y="2504530"/>
                </a:lnTo>
                <a:lnTo>
                  <a:pt x="2742112" y="2512810"/>
                </a:lnTo>
                <a:lnTo>
                  <a:pt x="2754520" y="2512810"/>
                </a:lnTo>
                <a:lnTo>
                  <a:pt x="2754520" y="2516950"/>
                </a:lnTo>
                <a:lnTo>
                  <a:pt x="2775182" y="2516950"/>
                </a:lnTo>
                <a:lnTo>
                  <a:pt x="2775182" y="2512810"/>
                </a:lnTo>
                <a:lnTo>
                  <a:pt x="2795879" y="2512810"/>
                </a:lnTo>
                <a:lnTo>
                  <a:pt x="2795879" y="2516950"/>
                </a:lnTo>
                <a:lnTo>
                  <a:pt x="2828966" y="2516950"/>
                </a:lnTo>
                <a:lnTo>
                  <a:pt x="2828966" y="2504530"/>
                </a:lnTo>
                <a:lnTo>
                  <a:pt x="2862054" y="2504530"/>
                </a:lnTo>
                <a:lnTo>
                  <a:pt x="2862054" y="2512810"/>
                </a:lnTo>
                <a:lnTo>
                  <a:pt x="2870326" y="2512810"/>
                </a:lnTo>
                <a:lnTo>
                  <a:pt x="2870326" y="2504530"/>
                </a:lnTo>
                <a:lnTo>
                  <a:pt x="2882733" y="2504530"/>
                </a:lnTo>
                <a:lnTo>
                  <a:pt x="2882733" y="2512810"/>
                </a:lnTo>
                <a:lnTo>
                  <a:pt x="2891005" y="2512810"/>
                </a:lnTo>
                <a:lnTo>
                  <a:pt x="2891005" y="2516950"/>
                </a:lnTo>
                <a:lnTo>
                  <a:pt x="2903413" y="2516950"/>
                </a:lnTo>
                <a:lnTo>
                  <a:pt x="2903413" y="2500391"/>
                </a:lnTo>
                <a:lnTo>
                  <a:pt x="2924092" y="2500391"/>
                </a:lnTo>
                <a:lnTo>
                  <a:pt x="2924092" y="2487971"/>
                </a:lnTo>
                <a:lnTo>
                  <a:pt x="2928228" y="2487971"/>
                </a:lnTo>
                <a:lnTo>
                  <a:pt x="2928228" y="2479692"/>
                </a:lnTo>
                <a:lnTo>
                  <a:pt x="2944772" y="2479692"/>
                </a:lnTo>
                <a:lnTo>
                  <a:pt x="2944772" y="2471413"/>
                </a:lnTo>
                <a:lnTo>
                  <a:pt x="2981978" y="2471413"/>
                </a:lnTo>
                <a:lnTo>
                  <a:pt x="2981978" y="2450714"/>
                </a:lnTo>
                <a:lnTo>
                  <a:pt x="2990267" y="2450714"/>
                </a:lnTo>
                <a:lnTo>
                  <a:pt x="2990267" y="2438295"/>
                </a:lnTo>
                <a:lnTo>
                  <a:pt x="3002675" y="2438295"/>
                </a:lnTo>
                <a:lnTo>
                  <a:pt x="3002675" y="2471413"/>
                </a:lnTo>
                <a:lnTo>
                  <a:pt x="3010947" y="2471413"/>
                </a:lnTo>
                <a:lnTo>
                  <a:pt x="3010947" y="2450714"/>
                </a:lnTo>
                <a:lnTo>
                  <a:pt x="3019219" y="2450714"/>
                </a:lnTo>
                <a:lnTo>
                  <a:pt x="3019219" y="2438295"/>
                </a:lnTo>
                <a:lnTo>
                  <a:pt x="3031626" y="2438295"/>
                </a:lnTo>
                <a:lnTo>
                  <a:pt x="3031626" y="2430015"/>
                </a:lnTo>
                <a:lnTo>
                  <a:pt x="3035762" y="2430015"/>
                </a:lnTo>
                <a:lnTo>
                  <a:pt x="3035762" y="2446574"/>
                </a:lnTo>
                <a:lnTo>
                  <a:pt x="3056442" y="2446574"/>
                </a:lnTo>
                <a:lnTo>
                  <a:pt x="3056442" y="2409317"/>
                </a:lnTo>
                <a:lnTo>
                  <a:pt x="3077121" y="2409317"/>
                </a:lnTo>
                <a:lnTo>
                  <a:pt x="3077121" y="2417596"/>
                </a:lnTo>
                <a:lnTo>
                  <a:pt x="3093665" y="2417596"/>
                </a:lnTo>
                <a:lnTo>
                  <a:pt x="3093665" y="2359640"/>
                </a:lnTo>
                <a:lnTo>
                  <a:pt x="3097801" y="2359640"/>
                </a:lnTo>
                <a:lnTo>
                  <a:pt x="3097801" y="2318243"/>
                </a:lnTo>
                <a:lnTo>
                  <a:pt x="3114345" y="2318243"/>
                </a:lnTo>
                <a:lnTo>
                  <a:pt x="3114345" y="2235449"/>
                </a:lnTo>
                <a:lnTo>
                  <a:pt x="3118481" y="2235449"/>
                </a:lnTo>
                <a:lnTo>
                  <a:pt x="3118481" y="2165073"/>
                </a:lnTo>
                <a:lnTo>
                  <a:pt x="3135024" y="2165073"/>
                </a:lnTo>
                <a:lnTo>
                  <a:pt x="3135024" y="2136095"/>
                </a:lnTo>
                <a:lnTo>
                  <a:pt x="3139160" y="2136095"/>
                </a:lnTo>
                <a:lnTo>
                  <a:pt x="3139160" y="1941528"/>
                </a:lnTo>
                <a:lnTo>
                  <a:pt x="3151568" y="1941528"/>
                </a:lnTo>
                <a:lnTo>
                  <a:pt x="3151568" y="1821476"/>
                </a:lnTo>
                <a:lnTo>
                  <a:pt x="3159840" y="1821476"/>
                </a:lnTo>
                <a:lnTo>
                  <a:pt x="3159840" y="1775940"/>
                </a:lnTo>
                <a:lnTo>
                  <a:pt x="3172247" y="1775940"/>
                </a:lnTo>
                <a:lnTo>
                  <a:pt x="3172247" y="1689005"/>
                </a:lnTo>
                <a:lnTo>
                  <a:pt x="3180519" y="1689005"/>
                </a:lnTo>
                <a:lnTo>
                  <a:pt x="3180519" y="1535836"/>
                </a:lnTo>
                <a:lnTo>
                  <a:pt x="3192927" y="1535836"/>
                </a:lnTo>
                <a:lnTo>
                  <a:pt x="3192927" y="1436482"/>
                </a:lnTo>
                <a:lnTo>
                  <a:pt x="3201199" y="1436482"/>
                </a:lnTo>
                <a:lnTo>
                  <a:pt x="3201199" y="1370247"/>
                </a:lnTo>
                <a:lnTo>
                  <a:pt x="3213607" y="1370247"/>
                </a:lnTo>
                <a:lnTo>
                  <a:pt x="3213607" y="1395085"/>
                </a:lnTo>
                <a:lnTo>
                  <a:pt x="3221878" y="1395085"/>
                </a:lnTo>
                <a:lnTo>
                  <a:pt x="3221878" y="1283313"/>
                </a:lnTo>
                <a:lnTo>
                  <a:pt x="3226014" y="1283313"/>
                </a:lnTo>
                <a:lnTo>
                  <a:pt x="3226014" y="1448902"/>
                </a:lnTo>
                <a:lnTo>
                  <a:pt x="3242558" y="1448902"/>
                </a:lnTo>
                <a:lnTo>
                  <a:pt x="3242558" y="1411644"/>
                </a:lnTo>
                <a:lnTo>
                  <a:pt x="3246694" y="1411644"/>
                </a:lnTo>
                <a:lnTo>
                  <a:pt x="3246694" y="1490299"/>
                </a:lnTo>
                <a:lnTo>
                  <a:pt x="3263238" y="1490299"/>
                </a:lnTo>
                <a:lnTo>
                  <a:pt x="3263238" y="1556534"/>
                </a:lnTo>
                <a:lnTo>
                  <a:pt x="3267374" y="1556534"/>
                </a:lnTo>
                <a:lnTo>
                  <a:pt x="3267374" y="1668307"/>
                </a:lnTo>
                <a:lnTo>
                  <a:pt x="3279781" y="1668307"/>
                </a:lnTo>
                <a:lnTo>
                  <a:pt x="3279781" y="1792498"/>
                </a:lnTo>
                <a:lnTo>
                  <a:pt x="3288053" y="1792498"/>
                </a:lnTo>
                <a:lnTo>
                  <a:pt x="3288053" y="1941528"/>
                </a:lnTo>
                <a:lnTo>
                  <a:pt x="3300461" y="1941528"/>
                </a:lnTo>
                <a:lnTo>
                  <a:pt x="3300461" y="1974646"/>
                </a:lnTo>
                <a:lnTo>
                  <a:pt x="3308733" y="1974646"/>
                </a:lnTo>
                <a:lnTo>
                  <a:pt x="3308733" y="2098838"/>
                </a:lnTo>
                <a:lnTo>
                  <a:pt x="3321140" y="2098838"/>
                </a:lnTo>
                <a:lnTo>
                  <a:pt x="3321140" y="2177492"/>
                </a:lnTo>
                <a:lnTo>
                  <a:pt x="3329412" y="2177492"/>
                </a:lnTo>
                <a:lnTo>
                  <a:pt x="3329412" y="2235449"/>
                </a:lnTo>
                <a:lnTo>
                  <a:pt x="3341820" y="2235449"/>
                </a:lnTo>
                <a:lnTo>
                  <a:pt x="3341820" y="2309963"/>
                </a:lnTo>
                <a:lnTo>
                  <a:pt x="3350092" y="2309963"/>
                </a:lnTo>
                <a:lnTo>
                  <a:pt x="3350092" y="2363780"/>
                </a:lnTo>
                <a:lnTo>
                  <a:pt x="3362500" y="2363780"/>
                </a:lnTo>
                <a:lnTo>
                  <a:pt x="3362500" y="2380339"/>
                </a:lnTo>
                <a:lnTo>
                  <a:pt x="3370771" y="2380339"/>
                </a:lnTo>
                <a:lnTo>
                  <a:pt x="3370771" y="2417596"/>
                </a:lnTo>
                <a:lnTo>
                  <a:pt x="3383179" y="2417596"/>
                </a:lnTo>
                <a:lnTo>
                  <a:pt x="3383179" y="2430015"/>
                </a:lnTo>
                <a:lnTo>
                  <a:pt x="3391451" y="2430015"/>
                </a:lnTo>
                <a:lnTo>
                  <a:pt x="3391451" y="2450714"/>
                </a:lnTo>
                <a:lnTo>
                  <a:pt x="3403859" y="2450714"/>
                </a:lnTo>
                <a:lnTo>
                  <a:pt x="3403859" y="2458993"/>
                </a:lnTo>
                <a:lnTo>
                  <a:pt x="3412131" y="2458993"/>
                </a:lnTo>
                <a:lnTo>
                  <a:pt x="3412131" y="2450714"/>
                </a:lnTo>
                <a:lnTo>
                  <a:pt x="3432810" y="2450714"/>
                </a:lnTo>
                <a:lnTo>
                  <a:pt x="3432810" y="2463133"/>
                </a:lnTo>
                <a:lnTo>
                  <a:pt x="3436946" y="2463133"/>
                </a:lnTo>
                <a:lnTo>
                  <a:pt x="3436946" y="2438295"/>
                </a:lnTo>
                <a:lnTo>
                  <a:pt x="3449354" y="2438295"/>
                </a:lnTo>
                <a:lnTo>
                  <a:pt x="3449354" y="2446574"/>
                </a:lnTo>
                <a:lnTo>
                  <a:pt x="3457626" y="2446574"/>
                </a:lnTo>
                <a:lnTo>
                  <a:pt x="3457626" y="2438295"/>
                </a:lnTo>
                <a:lnTo>
                  <a:pt x="3470033" y="2438295"/>
                </a:lnTo>
                <a:lnTo>
                  <a:pt x="3470033" y="2450714"/>
                </a:lnTo>
                <a:lnTo>
                  <a:pt x="3478305" y="2450714"/>
                </a:lnTo>
                <a:lnTo>
                  <a:pt x="3478305" y="2463133"/>
                </a:lnTo>
                <a:lnTo>
                  <a:pt x="3490713" y="2463133"/>
                </a:lnTo>
                <a:lnTo>
                  <a:pt x="3490713" y="2446574"/>
                </a:lnTo>
                <a:lnTo>
                  <a:pt x="3511393" y="2446574"/>
                </a:lnTo>
                <a:lnTo>
                  <a:pt x="3511393" y="2475552"/>
                </a:lnTo>
                <a:lnTo>
                  <a:pt x="3532072" y="2475552"/>
                </a:lnTo>
                <a:lnTo>
                  <a:pt x="3532072" y="2479692"/>
                </a:lnTo>
                <a:lnTo>
                  <a:pt x="3573431" y="2479692"/>
                </a:lnTo>
                <a:lnTo>
                  <a:pt x="3573431" y="2504530"/>
                </a:lnTo>
                <a:lnTo>
                  <a:pt x="3598247" y="2504530"/>
                </a:lnTo>
                <a:lnTo>
                  <a:pt x="3598247" y="2516950"/>
                </a:lnTo>
                <a:lnTo>
                  <a:pt x="3614791" y="2516950"/>
                </a:lnTo>
                <a:lnTo>
                  <a:pt x="3614791" y="2504530"/>
                </a:lnTo>
                <a:lnTo>
                  <a:pt x="3618926" y="2504530"/>
                </a:lnTo>
                <a:lnTo>
                  <a:pt x="3618926" y="2512810"/>
                </a:lnTo>
                <a:lnTo>
                  <a:pt x="3639606" y="2512810"/>
                </a:lnTo>
                <a:lnTo>
                  <a:pt x="3639606" y="2516950"/>
                </a:lnTo>
                <a:lnTo>
                  <a:pt x="3652014" y="2516950"/>
                </a:lnTo>
                <a:lnTo>
                  <a:pt x="3652014" y="2512810"/>
                </a:lnTo>
                <a:lnTo>
                  <a:pt x="3660286" y="2512810"/>
                </a:lnTo>
                <a:lnTo>
                  <a:pt x="3660286" y="2516950"/>
                </a:lnTo>
                <a:lnTo>
                  <a:pt x="3701645" y="2516950"/>
                </a:lnTo>
                <a:lnTo>
                  <a:pt x="3701645" y="2512810"/>
                </a:lnTo>
                <a:lnTo>
                  <a:pt x="3722324" y="2512810"/>
                </a:lnTo>
                <a:lnTo>
                  <a:pt x="3722324" y="2516950"/>
                </a:lnTo>
                <a:lnTo>
                  <a:pt x="4106965" y="2516950"/>
                </a:lnTo>
                <a:lnTo>
                  <a:pt x="4106965" y="2512810"/>
                </a:lnTo>
                <a:lnTo>
                  <a:pt x="4189683" y="2512810"/>
                </a:lnTo>
                <a:lnTo>
                  <a:pt x="4189683" y="2516950"/>
                </a:lnTo>
                <a:lnTo>
                  <a:pt x="4202091" y="2516950"/>
                </a:lnTo>
                <a:lnTo>
                  <a:pt x="4210363" y="2516950"/>
                </a:lnTo>
                <a:lnTo>
                  <a:pt x="4210363" y="2512810"/>
                </a:lnTo>
                <a:lnTo>
                  <a:pt x="4222770" y="2512810"/>
                </a:lnTo>
                <a:lnTo>
                  <a:pt x="4222770" y="2516950"/>
                </a:lnTo>
                <a:lnTo>
                  <a:pt x="4226906" y="2516950"/>
                </a:lnTo>
                <a:lnTo>
                  <a:pt x="4226906" y="2512810"/>
                </a:lnTo>
                <a:lnTo>
                  <a:pt x="4247586" y="2512810"/>
                </a:lnTo>
                <a:lnTo>
                  <a:pt x="4247586" y="2516950"/>
                </a:lnTo>
                <a:lnTo>
                  <a:pt x="4264129" y="2516950"/>
                </a:lnTo>
                <a:lnTo>
                  <a:pt x="4264129" y="2512810"/>
                </a:lnTo>
                <a:lnTo>
                  <a:pt x="4284809" y="2512810"/>
                </a:lnTo>
                <a:lnTo>
                  <a:pt x="4284809" y="2504530"/>
                </a:lnTo>
                <a:lnTo>
                  <a:pt x="4288945" y="2504530"/>
                </a:lnTo>
                <a:lnTo>
                  <a:pt x="4288945" y="2512810"/>
                </a:lnTo>
                <a:lnTo>
                  <a:pt x="4297217" y="2512810"/>
                </a:lnTo>
                <a:lnTo>
                  <a:pt x="4297217" y="2504530"/>
                </a:lnTo>
                <a:lnTo>
                  <a:pt x="4309625" y="2504530"/>
                </a:lnTo>
                <a:lnTo>
                  <a:pt x="4309625" y="2492111"/>
                </a:lnTo>
                <a:lnTo>
                  <a:pt x="4317896" y="2492111"/>
                </a:lnTo>
                <a:lnTo>
                  <a:pt x="4317896" y="2487971"/>
                </a:lnTo>
                <a:lnTo>
                  <a:pt x="4330304" y="2487971"/>
                </a:lnTo>
                <a:lnTo>
                  <a:pt x="4330304" y="2475552"/>
                </a:lnTo>
                <a:lnTo>
                  <a:pt x="4350984" y="2475552"/>
                </a:lnTo>
                <a:lnTo>
                  <a:pt x="4350984" y="2458993"/>
                </a:lnTo>
                <a:lnTo>
                  <a:pt x="4359256" y="2458993"/>
                </a:lnTo>
                <a:lnTo>
                  <a:pt x="4359256" y="2434155"/>
                </a:lnTo>
                <a:lnTo>
                  <a:pt x="4371663" y="2434155"/>
                </a:lnTo>
                <a:lnTo>
                  <a:pt x="4371663" y="2438295"/>
                </a:lnTo>
                <a:lnTo>
                  <a:pt x="4379935" y="2438295"/>
                </a:lnTo>
                <a:lnTo>
                  <a:pt x="4379935" y="2430015"/>
                </a:lnTo>
                <a:lnTo>
                  <a:pt x="4392343" y="2430015"/>
                </a:lnTo>
                <a:lnTo>
                  <a:pt x="4392343" y="2417596"/>
                </a:lnTo>
                <a:lnTo>
                  <a:pt x="4400615" y="2417596"/>
                </a:lnTo>
                <a:lnTo>
                  <a:pt x="4400615" y="2376199"/>
                </a:lnTo>
                <a:lnTo>
                  <a:pt x="4413022" y="2376199"/>
                </a:lnTo>
                <a:lnTo>
                  <a:pt x="4413022" y="2359640"/>
                </a:lnTo>
                <a:lnTo>
                  <a:pt x="4417158" y="2359640"/>
                </a:lnTo>
                <a:lnTo>
                  <a:pt x="4417158" y="2363780"/>
                </a:lnTo>
                <a:lnTo>
                  <a:pt x="4433702" y="2363780"/>
                </a:lnTo>
                <a:lnTo>
                  <a:pt x="4433702" y="2351361"/>
                </a:lnTo>
                <a:lnTo>
                  <a:pt x="4437838" y="2351361"/>
                </a:lnTo>
                <a:lnTo>
                  <a:pt x="4437838" y="2347221"/>
                </a:lnTo>
                <a:lnTo>
                  <a:pt x="4454382" y="2347221"/>
                </a:lnTo>
                <a:lnTo>
                  <a:pt x="4454382" y="2372059"/>
                </a:lnTo>
                <a:lnTo>
                  <a:pt x="4458518" y="2372059"/>
                </a:lnTo>
                <a:lnTo>
                  <a:pt x="4458518" y="2359640"/>
                </a:lnTo>
                <a:lnTo>
                  <a:pt x="4470925" y="2359640"/>
                </a:lnTo>
                <a:lnTo>
                  <a:pt x="4470925" y="2396898"/>
                </a:lnTo>
                <a:lnTo>
                  <a:pt x="4479197" y="2396898"/>
                </a:lnTo>
                <a:lnTo>
                  <a:pt x="4479197" y="2388618"/>
                </a:lnTo>
                <a:lnTo>
                  <a:pt x="4491605" y="2388618"/>
                </a:lnTo>
                <a:lnTo>
                  <a:pt x="4491605" y="2417596"/>
                </a:lnTo>
                <a:lnTo>
                  <a:pt x="4499877" y="2417596"/>
                </a:lnTo>
                <a:lnTo>
                  <a:pt x="4499877" y="2450714"/>
                </a:lnTo>
                <a:lnTo>
                  <a:pt x="4512284" y="2450714"/>
                </a:lnTo>
                <a:lnTo>
                  <a:pt x="4512284" y="2446574"/>
                </a:lnTo>
                <a:lnTo>
                  <a:pt x="4520556" y="2446574"/>
                </a:lnTo>
                <a:lnTo>
                  <a:pt x="4520556" y="2458993"/>
                </a:lnTo>
                <a:lnTo>
                  <a:pt x="4524692" y="2458993"/>
                </a:lnTo>
                <a:lnTo>
                  <a:pt x="4524692" y="2471413"/>
                </a:lnTo>
                <a:lnTo>
                  <a:pt x="4541236" y="2471413"/>
                </a:lnTo>
                <a:lnTo>
                  <a:pt x="4541236" y="2487971"/>
                </a:lnTo>
                <a:lnTo>
                  <a:pt x="4561915" y="2487971"/>
                </a:lnTo>
                <a:lnTo>
                  <a:pt x="4561915" y="2492111"/>
                </a:lnTo>
                <a:lnTo>
                  <a:pt x="4582595" y="2492111"/>
                </a:lnTo>
                <a:lnTo>
                  <a:pt x="4582595" y="2504530"/>
                </a:lnTo>
                <a:lnTo>
                  <a:pt x="4586731" y="2504530"/>
                </a:lnTo>
                <a:lnTo>
                  <a:pt x="4586731" y="2487971"/>
                </a:lnTo>
                <a:lnTo>
                  <a:pt x="4603275" y="2487971"/>
                </a:lnTo>
                <a:lnTo>
                  <a:pt x="4603275" y="2492111"/>
                </a:lnTo>
                <a:lnTo>
                  <a:pt x="4623954" y="2492111"/>
                </a:lnTo>
                <a:lnTo>
                  <a:pt x="4623954" y="2479692"/>
                </a:lnTo>
                <a:lnTo>
                  <a:pt x="4628090" y="2479692"/>
                </a:lnTo>
                <a:lnTo>
                  <a:pt x="4628090" y="2487971"/>
                </a:lnTo>
                <a:lnTo>
                  <a:pt x="4661177" y="2487971"/>
                </a:lnTo>
                <a:lnTo>
                  <a:pt x="4661177" y="2475552"/>
                </a:lnTo>
                <a:lnTo>
                  <a:pt x="4681857" y="2475552"/>
                </a:lnTo>
                <a:lnTo>
                  <a:pt x="4681857" y="2487971"/>
                </a:lnTo>
                <a:lnTo>
                  <a:pt x="4723216" y="2487971"/>
                </a:lnTo>
                <a:lnTo>
                  <a:pt x="4723216" y="2504530"/>
                </a:lnTo>
                <a:lnTo>
                  <a:pt x="4731488" y="2504530"/>
                </a:lnTo>
                <a:lnTo>
                  <a:pt x="4731488" y="2500391"/>
                </a:lnTo>
                <a:lnTo>
                  <a:pt x="4735624" y="2500391"/>
                </a:lnTo>
                <a:lnTo>
                  <a:pt x="4735624" y="2504530"/>
                </a:lnTo>
                <a:lnTo>
                  <a:pt x="4752168" y="2504530"/>
                </a:lnTo>
                <a:lnTo>
                  <a:pt x="4752168" y="2512810"/>
                </a:lnTo>
                <a:lnTo>
                  <a:pt x="4756303" y="2512810"/>
                </a:lnTo>
                <a:lnTo>
                  <a:pt x="4756303" y="2504530"/>
                </a:lnTo>
                <a:lnTo>
                  <a:pt x="4768711" y="2504530"/>
                </a:lnTo>
                <a:lnTo>
                  <a:pt x="4768711" y="2512810"/>
                </a:lnTo>
                <a:lnTo>
                  <a:pt x="4776983" y="2512810"/>
                </a:lnTo>
                <a:lnTo>
                  <a:pt x="4776983" y="2516950"/>
                </a:lnTo>
                <a:lnTo>
                  <a:pt x="4789391" y="2516950"/>
                </a:lnTo>
                <a:lnTo>
                  <a:pt x="4789391" y="2504530"/>
                </a:lnTo>
                <a:lnTo>
                  <a:pt x="4797663" y="2504530"/>
                </a:lnTo>
                <a:lnTo>
                  <a:pt x="4797663" y="2516950"/>
                </a:lnTo>
                <a:lnTo>
                  <a:pt x="5000323" y="2516950"/>
                </a:lnTo>
                <a:lnTo>
                  <a:pt x="5000323" y="2512810"/>
                </a:lnTo>
                <a:lnTo>
                  <a:pt x="5008594" y="2512810"/>
                </a:lnTo>
                <a:lnTo>
                  <a:pt x="5008594" y="2516950"/>
                </a:lnTo>
                <a:lnTo>
                  <a:pt x="5583487" y="2516950"/>
                </a:lnTo>
              </a:path>
            </a:pathLst>
          </a:custGeom>
          <a:noFill/>
          <a:ln w="51840">
            <a:solidFill>
              <a:srgbClr val="0027fb"/>
            </a:solidFill>
            <a:round/>
          </a:ln>
        </p:spPr>
        <p:style>
          <a:lnRef idx="0"/>
          <a:fillRef idx="0"/>
          <a:effectRef idx="0"/>
          <a:fontRef idx="minor"/>
        </p:style>
      </p:sp>
      <p:sp>
        <p:nvSpPr>
          <p:cNvPr id="1297" name="CustomShape 43"/>
          <p:cNvSpPr/>
          <p:nvPr/>
        </p:nvSpPr>
        <p:spPr>
          <a:xfrm>
            <a:off x="725760" y="4273200"/>
            <a:ext cx="1320120" cy="696960"/>
          </a:xfrm>
          <a:prstGeom prst="rect">
            <a:avLst/>
          </a:prstGeom>
          <a:noFill/>
          <a:ln>
            <a:noFill/>
          </a:ln>
        </p:spPr>
        <p:style>
          <a:lnRef idx="0"/>
          <a:fillRef idx="0"/>
          <a:effectRef idx="0"/>
          <a:fontRef idx="minor"/>
        </p:style>
        <p:txBody>
          <a:bodyPr lIns="0" rIns="0" tIns="0" bIns="0">
            <a:spAutoFit/>
          </a:bodyPr>
          <a:p>
            <a:pPr marL="113400" indent="-113040" algn="r">
              <a:lnSpc>
                <a:spcPct val="101000"/>
              </a:lnSpc>
            </a:pPr>
            <a:r>
              <a:rPr b="0" lang="it-IT" sz="1510" spc="1" strike="noStrike">
                <a:solidFill>
                  <a:srgbClr val="000000"/>
                </a:solidFill>
                <a:latin typeface="Verdana"/>
                <a:ea typeface="ＭＳ Ｐゴシック"/>
              </a:rPr>
              <a:t>L </a:t>
            </a:r>
            <a:r>
              <a:rPr b="0" lang="it-IT" sz="1510" spc="-7" strike="noStrike">
                <a:solidFill>
                  <a:srgbClr val="000000"/>
                </a:solidFill>
                <a:latin typeface="Verdana"/>
                <a:ea typeface="ＭＳ Ｐゴシック"/>
              </a:rPr>
              <a:t>lin</a:t>
            </a:r>
            <a:r>
              <a:rPr b="0" lang="it-IT" sz="1510" spc="1" strike="noStrike">
                <a:solidFill>
                  <a:srgbClr val="000000"/>
                </a:solidFill>
                <a:latin typeface="Verdana"/>
                <a:ea typeface="ＭＳ Ｐゴシック"/>
              </a:rPr>
              <a:t>es: </a:t>
            </a:r>
            <a:r>
              <a:rPr b="0" lang="it-IT" sz="1510" spc="7" strike="noStrike">
                <a:solidFill>
                  <a:srgbClr val="000000"/>
                </a:solidFill>
                <a:latin typeface="Verdana"/>
                <a:ea typeface="ＭＳ Ｐゴシック"/>
              </a:rPr>
              <a:t>f</a:t>
            </a:r>
            <a:r>
              <a:rPr b="0" lang="it-IT" sz="1510" spc="-7" strike="noStrike">
                <a:solidFill>
                  <a:srgbClr val="000000"/>
                </a:solidFill>
                <a:latin typeface="Verdana"/>
                <a:ea typeface="ＭＳ Ｐゴシック"/>
              </a:rPr>
              <a:t>illing </a:t>
            </a:r>
            <a:r>
              <a:rPr b="0" lang="it-IT" sz="1510" spc="1" strike="noStrike">
                <a:solidFill>
                  <a:srgbClr val="000000"/>
                </a:solidFill>
                <a:latin typeface="Verdana"/>
                <a:ea typeface="ＭＳ Ｐゴシック"/>
              </a:rPr>
              <a:t>vaca</a:t>
            </a:r>
            <a:r>
              <a:rPr b="0" lang="it-IT" sz="1510" spc="-4" strike="noStrike">
                <a:solidFill>
                  <a:srgbClr val="000000"/>
                </a:solidFill>
                <a:latin typeface="Verdana"/>
                <a:ea typeface="ＭＳ Ｐゴシック"/>
              </a:rPr>
              <a:t>n</a:t>
            </a:r>
            <a:r>
              <a:rPr b="0" lang="it-IT" sz="1510" spc="1" strike="noStrike">
                <a:solidFill>
                  <a:srgbClr val="000000"/>
                </a:solidFill>
                <a:latin typeface="Verdana"/>
                <a:ea typeface="ＭＳ Ｐゴシック"/>
              </a:rPr>
              <a:t>c</a:t>
            </a:r>
            <a:r>
              <a:rPr b="0" lang="it-IT" sz="1510" spc="-7" strike="noStrike">
                <a:solidFill>
                  <a:srgbClr val="000000"/>
                </a:solidFill>
                <a:latin typeface="Verdana"/>
                <a:ea typeface="ＭＳ Ｐゴシック"/>
              </a:rPr>
              <a:t>i</a:t>
            </a:r>
            <a:r>
              <a:rPr b="0" lang="it-IT" sz="1510" spc="1" strike="noStrike">
                <a:solidFill>
                  <a:srgbClr val="000000"/>
                </a:solidFill>
                <a:latin typeface="Verdana"/>
                <a:ea typeface="ＭＳ Ｐゴシック"/>
              </a:rPr>
              <a:t>es</a:t>
            </a:r>
            <a:r>
              <a:rPr b="0" lang="it-IT" sz="1510" spc="12" strike="noStrike">
                <a:solidFill>
                  <a:srgbClr val="000000"/>
                </a:solidFill>
                <a:latin typeface="Verdana"/>
                <a:ea typeface="ＭＳ Ｐゴシック"/>
              </a:rPr>
              <a:t> </a:t>
            </a:r>
            <a:r>
              <a:rPr b="0" lang="it-IT" sz="1510" spc="-7" strike="noStrike">
                <a:solidFill>
                  <a:srgbClr val="000000"/>
                </a:solidFill>
                <a:latin typeface="Verdana"/>
                <a:ea typeface="ＭＳ Ｐゴシック"/>
              </a:rPr>
              <a:t>i</a:t>
            </a:r>
            <a:r>
              <a:rPr b="0" lang="it-IT" sz="1510" spc="1" strike="noStrike">
                <a:solidFill>
                  <a:srgbClr val="000000"/>
                </a:solidFill>
                <a:latin typeface="Verdana"/>
                <a:ea typeface="ＭＳ Ｐゴシック"/>
              </a:rPr>
              <a:t>n</a:t>
            </a:r>
            <a:r>
              <a:rPr b="0" lang="it-IT" sz="1510" spc="-1" strike="noStrike">
                <a:solidFill>
                  <a:srgbClr val="000000"/>
                </a:solidFill>
                <a:latin typeface="Verdana"/>
                <a:ea typeface="ＭＳ Ｐゴシック"/>
              </a:rPr>
              <a:t> </a:t>
            </a:r>
            <a:r>
              <a:rPr b="0" lang="it-IT" sz="1510" spc="-4" strike="noStrike">
                <a:solidFill>
                  <a:srgbClr val="000000"/>
                </a:solidFill>
                <a:latin typeface="Verdana"/>
                <a:ea typeface="ＭＳ Ｐゴシック"/>
              </a:rPr>
              <a:t>th</a:t>
            </a:r>
            <a:r>
              <a:rPr b="0" lang="it-IT" sz="1510" spc="1" strike="noStrike">
                <a:solidFill>
                  <a:srgbClr val="000000"/>
                </a:solidFill>
                <a:latin typeface="Verdana"/>
                <a:ea typeface="ＭＳ Ｐゴシック"/>
              </a:rPr>
              <a:t>e</a:t>
            </a:r>
            <a:r>
              <a:rPr b="0" lang="it-IT" sz="1510" spc="12" strike="noStrike">
                <a:solidFill>
                  <a:srgbClr val="000000"/>
                </a:solidFill>
                <a:latin typeface="Verdana"/>
                <a:ea typeface="ＭＳ Ｐゴシック"/>
              </a:rPr>
              <a:t> </a:t>
            </a:r>
            <a:r>
              <a:rPr b="0" lang="it-IT" sz="1510" spc="1" strike="noStrike">
                <a:solidFill>
                  <a:srgbClr val="000000"/>
                </a:solidFill>
                <a:latin typeface="Verdana"/>
                <a:ea typeface="ＭＳ Ｐゴシック"/>
              </a:rPr>
              <a:t>L</a:t>
            </a:r>
            <a:r>
              <a:rPr b="0" lang="it-IT" sz="1510" spc="7" strike="noStrike">
                <a:solidFill>
                  <a:srgbClr val="000000"/>
                </a:solidFill>
                <a:latin typeface="Verdana"/>
                <a:ea typeface="ＭＳ Ｐゴシック"/>
              </a:rPr>
              <a:t> </a:t>
            </a:r>
            <a:r>
              <a:rPr b="0" lang="it-IT" sz="1510" spc="1" strike="noStrike">
                <a:solidFill>
                  <a:srgbClr val="000000"/>
                </a:solidFill>
                <a:latin typeface="Verdana"/>
                <a:ea typeface="ＭＳ Ｐゴシック"/>
              </a:rPr>
              <a:t>s</a:t>
            </a:r>
            <a:r>
              <a:rPr b="0" lang="it-IT" sz="1510" spc="-29" strike="noStrike">
                <a:solidFill>
                  <a:srgbClr val="000000"/>
                </a:solidFill>
                <a:latin typeface="Verdana"/>
                <a:ea typeface="ＭＳ Ｐゴシック"/>
              </a:rPr>
              <a:t>h</a:t>
            </a:r>
            <a:r>
              <a:rPr b="0" lang="it-IT" sz="1510" spc="1" strike="noStrike">
                <a:solidFill>
                  <a:srgbClr val="000000"/>
                </a:solidFill>
                <a:latin typeface="Verdana"/>
                <a:ea typeface="ＭＳ Ｐゴシック"/>
              </a:rPr>
              <a:t>e</a:t>
            </a:r>
            <a:r>
              <a:rPr b="0" lang="it-IT" sz="1510" spc="-7" strike="noStrike">
                <a:solidFill>
                  <a:srgbClr val="000000"/>
                </a:solidFill>
                <a:latin typeface="Verdana"/>
                <a:ea typeface="ＭＳ Ｐゴシック"/>
              </a:rPr>
              <a:t>ll</a:t>
            </a:r>
            <a:endParaRPr b="0" lang="it-IT" sz="1510" spc="-1" strike="noStrike">
              <a:latin typeface="Arial"/>
            </a:endParaRPr>
          </a:p>
        </p:txBody>
      </p:sp>
      <p:sp>
        <p:nvSpPr>
          <p:cNvPr id="1298" name="CustomShape 44"/>
          <p:cNvSpPr/>
          <p:nvPr/>
        </p:nvSpPr>
        <p:spPr>
          <a:xfrm>
            <a:off x="2185560" y="6238080"/>
            <a:ext cx="1825920" cy="2300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510" spc="-4" strike="noStrike">
                <a:solidFill>
                  <a:srgbClr val="000000"/>
                </a:solidFill>
                <a:latin typeface="Verdana"/>
                <a:ea typeface="ＭＳ Ｐゴシック"/>
              </a:rPr>
              <a:t>L</a:t>
            </a:r>
            <a:r>
              <a:rPr b="0" i="1" lang="it-IT" sz="1510" spc="1483" strike="noStrike">
                <a:solidFill>
                  <a:srgbClr val="000000"/>
                </a:solidFill>
                <a:latin typeface="Symbol"/>
                <a:ea typeface="ＭＳ Ｐゴシック"/>
              </a:rPr>
              <a:t></a:t>
            </a:r>
            <a:r>
              <a:rPr b="0" i="1" lang="it-IT" sz="1510" spc="157" strike="noStrike">
                <a:solidFill>
                  <a:srgbClr val="000000"/>
                </a:solidFill>
                <a:latin typeface="Times New Roman"/>
                <a:ea typeface="ＭＳ Ｐゴシック"/>
              </a:rPr>
              <a:t> </a:t>
            </a:r>
            <a:r>
              <a:rPr b="0" lang="it-IT" sz="1510" spc="-1" strike="noStrike">
                <a:solidFill>
                  <a:srgbClr val="000000"/>
                </a:solidFill>
                <a:latin typeface="Verdana"/>
                <a:ea typeface="ＭＳ Ｐゴシック"/>
              </a:rPr>
              <a:t>:</a:t>
            </a:r>
            <a:r>
              <a:rPr b="0" lang="it-IT" sz="1510" spc="1" strike="noStrike">
                <a:solidFill>
                  <a:srgbClr val="000000"/>
                </a:solidFill>
                <a:latin typeface="Verdana"/>
                <a:ea typeface="ＭＳ Ｐゴシック"/>
              </a:rPr>
              <a:t> </a:t>
            </a:r>
            <a:r>
              <a:rPr b="0" lang="it-IT" sz="1510" spc="-26" strike="noStrike">
                <a:solidFill>
                  <a:srgbClr val="000000"/>
                </a:solidFill>
                <a:latin typeface="Verdana"/>
                <a:ea typeface="ＭＳ Ｐゴシック"/>
              </a:rPr>
              <a:t>L</a:t>
            </a:r>
            <a:r>
              <a:rPr b="0" i="1" lang="it-IT" sz="1510" spc="-29" strike="noStrike">
                <a:solidFill>
                  <a:srgbClr val="000000"/>
                </a:solidFill>
                <a:latin typeface="Symbol"/>
                <a:ea typeface="ＭＳ Ｐゴシック"/>
              </a:rPr>
              <a:t>b</a:t>
            </a:r>
            <a:r>
              <a:rPr b="0" i="1" lang="it-IT" sz="1510" spc="171" strike="noStrike">
                <a:solidFill>
                  <a:srgbClr val="000000"/>
                </a:solidFill>
                <a:latin typeface="Times New Roman"/>
                <a:ea typeface="ＭＳ Ｐゴシック"/>
              </a:rPr>
              <a:t> </a:t>
            </a:r>
            <a:r>
              <a:rPr b="0" lang="it-IT" sz="1510" spc="7" strike="noStrike">
                <a:solidFill>
                  <a:srgbClr val="000000"/>
                </a:solidFill>
                <a:latin typeface="Verdana"/>
                <a:ea typeface="ＭＳ Ｐゴシック"/>
              </a:rPr>
              <a:t>~</a:t>
            </a:r>
            <a:r>
              <a:rPr b="0" lang="it-IT" sz="1510" spc="-29" strike="noStrike">
                <a:solidFill>
                  <a:srgbClr val="000000"/>
                </a:solidFill>
                <a:latin typeface="Verdana"/>
                <a:ea typeface="ＭＳ Ｐゴシック"/>
              </a:rPr>
              <a:t> </a:t>
            </a:r>
            <a:r>
              <a:rPr b="0" lang="it-IT" sz="1510" spc="9" strike="noStrike">
                <a:solidFill>
                  <a:srgbClr val="000000"/>
                </a:solidFill>
                <a:latin typeface="Verdana"/>
                <a:ea typeface="ＭＳ Ｐゴシック"/>
              </a:rPr>
              <a:t>2</a:t>
            </a:r>
            <a:r>
              <a:rPr b="0" lang="it-IT" sz="1510" spc="-7" strike="noStrike">
                <a:solidFill>
                  <a:srgbClr val="000000"/>
                </a:solidFill>
                <a:latin typeface="Verdana"/>
                <a:ea typeface="ＭＳ Ｐゴシック"/>
              </a:rPr>
              <a:t>:</a:t>
            </a:r>
            <a:r>
              <a:rPr b="0" lang="it-IT" sz="1510" spc="1" strike="noStrike">
                <a:solidFill>
                  <a:srgbClr val="000000"/>
                </a:solidFill>
                <a:latin typeface="Verdana"/>
                <a:ea typeface="ＭＳ Ｐゴシック"/>
              </a:rPr>
              <a:t>1</a:t>
            </a:r>
            <a:endParaRPr b="0" lang="it-IT" sz="1510" spc="-1" strike="noStrike">
              <a:latin typeface="Arial"/>
            </a:endParaRPr>
          </a:p>
        </p:txBody>
      </p:sp>
      <p:sp>
        <p:nvSpPr>
          <p:cNvPr id="1299" name="CustomShape 45"/>
          <p:cNvSpPr/>
          <p:nvPr/>
        </p:nvSpPr>
        <p:spPr>
          <a:xfrm>
            <a:off x="738360" y="4273200"/>
            <a:ext cx="1307520" cy="1079640"/>
          </a:xfrm>
          <a:custGeom>
            <a:avLst/>
            <a:gdLst/>
            <a:ahLst/>
            <a:rect l="l" t="t" r="r" b="b"/>
            <a:pathLst>
              <a:path w="1860550" h="1536700">
                <a:moveTo>
                  <a:pt x="0" y="0"/>
                </a:moveTo>
                <a:lnTo>
                  <a:pt x="1860408" y="0"/>
                </a:lnTo>
                <a:lnTo>
                  <a:pt x="1860408" y="1536700"/>
                </a:lnTo>
                <a:lnTo>
                  <a:pt x="0" y="1536700"/>
                </a:lnTo>
                <a:lnTo>
                  <a:pt x="0" y="0"/>
                </a:lnTo>
                <a:close/>
              </a:path>
            </a:pathLst>
          </a:custGeom>
          <a:solidFill>
            <a:srgbClr val="ffffff"/>
          </a:solidFill>
          <a:ln>
            <a:noFill/>
          </a:ln>
        </p:spPr>
        <p:style>
          <a:lnRef idx="0"/>
          <a:fillRef idx="0"/>
          <a:effectRef idx="0"/>
          <a:fontRef idx="minor"/>
        </p:style>
      </p:sp>
      <p:sp>
        <p:nvSpPr>
          <p:cNvPr id="1300" name="CustomShape 46"/>
          <p:cNvSpPr/>
          <p:nvPr/>
        </p:nvSpPr>
        <p:spPr>
          <a:xfrm>
            <a:off x="820080" y="4335120"/>
            <a:ext cx="1196640" cy="1236240"/>
          </a:xfrm>
          <a:prstGeom prst="rect">
            <a:avLst/>
          </a:prstGeom>
          <a:noFill/>
          <a:ln>
            <a:noFill/>
          </a:ln>
        </p:spPr>
        <p:style>
          <a:lnRef idx="0"/>
          <a:fillRef idx="0"/>
          <a:effectRef idx="0"/>
          <a:fontRef idx="minor"/>
        </p:style>
        <p:txBody>
          <a:bodyPr lIns="0" rIns="0" tIns="0" bIns="0">
            <a:spAutoFit/>
          </a:bodyPr>
          <a:p>
            <a:pPr marL="9000" indent="416160" algn="just">
              <a:lnSpc>
                <a:spcPts val="1970"/>
              </a:lnSpc>
            </a:pPr>
            <a:r>
              <a:rPr b="0" lang="it-IT" sz="1690" spc="-4" strike="noStrike">
                <a:solidFill>
                  <a:srgbClr val="000000"/>
                </a:solidFill>
                <a:latin typeface="Arial"/>
                <a:ea typeface="ＭＳ Ｐゴシック"/>
              </a:rPr>
              <a:t>Line</a:t>
            </a:r>
            <a:r>
              <a:rPr b="0" lang="it-IT" sz="1690" spc="-1" strike="noStrike">
                <a:solidFill>
                  <a:srgbClr val="000000"/>
                </a:solidFill>
                <a:latin typeface="Arial"/>
                <a:ea typeface="ＭＳ Ｐゴシック"/>
              </a:rPr>
              <a:t>e </a:t>
            </a:r>
            <a:r>
              <a:rPr b="0" lang="it-IT" sz="1690" spc="-12" strike="noStrike">
                <a:solidFill>
                  <a:srgbClr val="000000"/>
                </a:solidFill>
                <a:latin typeface="Arial"/>
                <a:ea typeface="ＭＳ Ｐゴシック"/>
              </a:rPr>
              <a:t>L: </a:t>
            </a:r>
            <a:r>
              <a:rPr b="0" lang="it-IT" sz="1690" spc="-1" strike="noStrike">
                <a:solidFill>
                  <a:srgbClr val="000000"/>
                </a:solidFill>
                <a:latin typeface="Arial"/>
                <a:ea typeface="ＭＳ Ｐゴシック"/>
              </a:rPr>
              <a:t>riempimen</a:t>
            </a:r>
            <a:r>
              <a:rPr b="0" lang="it-IT" sz="1690" spc="-7" strike="noStrike">
                <a:solidFill>
                  <a:srgbClr val="000000"/>
                </a:solidFill>
                <a:latin typeface="Arial"/>
                <a:ea typeface="ＭＳ Ｐゴシック"/>
              </a:rPr>
              <a:t>t</a:t>
            </a:r>
            <a:r>
              <a:rPr b="0" lang="it-IT" sz="1690" spc="-1" strike="noStrike">
                <a:solidFill>
                  <a:srgbClr val="000000"/>
                </a:solidFill>
                <a:latin typeface="Arial"/>
                <a:ea typeface="ＭＳ Ｐゴシック"/>
              </a:rPr>
              <a:t>o lacune</a:t>
            </a:r>
            <a:r>
              <a:rPr b="0" lang="it-IT" sz="1690" spc="-4" strike="noStrike">
                <a:solidFill>
                  <a:srgbClr val="000000"/>
                </a:solidFill>
                <a:latin typeface="Arial"/>
                <a:ea typeface="ＭＳ Ｐゴシック"/>
              </a:rPr>
              <a:t> </a:t>
            </a:r>
            <a:r>
              <a:rPr b="0" lang="it-IT" sz="1690" spc="-1" strike="noStrike">
                <a:solidFill>
                  <a:srgbClr val="000000"/>
                </a:solidFill>
                <a:latin typeface="Arial"/>
                <a:ea typeface="ＭＳ Ｐゴシック"/>
              </a:rPr>
              <a:t>nella</a:t>
            </a:r>
            <a:endParaRPr b="0" lang="it-IT" sz="1690" spc="-1" strike="noStrike">
              <a:latin typeface="Arial"/>
            </a:endParaRPr>
          </a:p>
          <a:p>
            <a:pPr marL="568440" indent="416160">
              <a:lnSpc>
                <a:spcPts val="1913"/>
              </a:lnSpc>
            </a:pPr>
            <a:r>
              <a:rPr b="0" lang="it-IT" sz="1690" spc="-1" strike="noStrike">
                <a:solidFill>
                  <a:srgbClr val="000000"/>
                </a:solidFill>
                <a:latin typeface="Arial"/>
                <a:ea typeface="ＭＳ Ｐゴシック"/>
              </a:rPr>
              <a:t>shell</a:t>
            </a:r>
            <a:r>
              <a:rPr b="0" lang="it-IT" sz="1690" spc="-4" strike="noStrike">
                <a:solidFill>
                  <a:srgbClr val="000000"/>
                </a:solidFill>
                <a:latin typeface="Arial"/>
                <a:ea typeface="ＭＳ Ｐゴシック"/>
              </a:rPr>
              <a:t> </a:t>
            </a:r>
            <a:r>
              <a:rPr b="0" lang="it-IT" sz="1690" spc="-1" strike="noStrike">
                <a:solidFill>
                  <a:srgbClr val="000000"/>
                </a:solidFill>
                <a:latin typeface="Arial"/>
                <a:ea typeface="ＭＳ Ｐゴシック"/>
              </a:rPr>
              <a:t>L</a:t>
            </a:r>
            <a:endParaRPr b="0" lang="it-IT" sz="1690" spc="-1" strike="noStrike">
              <a:latin typeface="Arial"/>
            </a:endParaRPr>
          </a:p>
        </p:txBody>
      </p:sp>
      <p:sp>
        <p:nvSpPr>
          <p:cNvPr id="1301" name="CustomShape 47"/>
          <p:cNvSpPr/>
          <p:nvPr/>
        </p:nvSpPr>
        <p:spPr>
          <a:xfrm>
            <a:off x="6643800" y="4273200"/>
            <a:ext cx="1307520" cy="1079640"/>
          </a:xfrm>
          <a:custGeom>
            <a:avLst/>
            <a:gdLst/>
            <a:ahLst/>
            <a:rect l="l" t="t" r="r" b="b"/>
            <a:pathLst>
              <a:path w="1860550" h="1536700">
                <a:moveTo>
                  <a:pt x="0" y="0"/>
                </a:moveTo>
                <a:lnTo>
                  <a:pt x="1860407" y="0"/>
                </a:lnTo>
                <a:lnTo>
                  <a:pt x="1860407" y="1536700"/>
                </a:lnTo>
                <a:lnTo>
                  <a:pt x="0" y="1536700"/>
                </a:lnTo>
                <a:lnTo>
                  <a:pt x="0" y="0"/>
                </a:lnTo>
                <a:close/>
              </a:path>
            </a:pathLst>
          </a:custGeom>
          <a:solidFill>
            <a:srgbClr val="ffffff"/>
          </a:solidFill>
          <a:ln>
            <a:noFill/>
          </a:ln>
        </p:spPr>
        <p:style>
          <a:lnRef idx="0"/>
          <a:fillRef idx="0"/>
          <a:effectRef idx="0"/>
          <a:fontRef idx="minor"/>
        </p:style>
      </p:sp>
      <p:sp>
        <p:nvSpPr>
          <p:cNvPr id="1302" name="CustomShape 48"/>
          <p:cNvSpPr/>
          <p:nvPr/>
        </p:nvSpPr>
        <p:spPr>
          <a:xfrm>
            <a:off x="6670440" y="4335840"/>
            <a:ext cx="1196640" cy="1000800"/>
          </a:xfrm>
          <a:prstGeom prst="rect">
            <a:avLst/>
          </a:prstGeom>
          <a:noFill/>
          <a:ln>
            <a:noFill/>
          </a:ln>
        </p:spPr>
        <p:style>
          <a:lnRef idx="0"/>
          <a:fillRef idx="0"/>
          <a:effectRef idx="0"/>
          <a:fontRef idx="minor"/>
        </p:style>
        <p:txBody>
          <a:bodyPr lIns="0" rIns="0" tIns="0" bIns="0">
            <a:spAutoFit/>
          </a:bodyPr>
          <a:p>
            <a:pPr marL="9000">
              <a:lnSpc>
                <a:spcPts val="1970"/>
              </a:lnSpc>
            </a:pPr>
            <a:r>
              <a:rPr b="0" lang="it-IT" sz="1690" spc="-1" strike="noStrike">
                <a:solidFill>
                  <a:srgbClr val="000000"/>
                </a:solidFill>
                <a:latin typeface="Arial"/>
                <a:ea typeface="ＭＳ Ｐゴシック"/>
              </a:rPr>
              <a:t>Linee</a:t>
            </a:r>
            <a:r>
              <a:rPr b="0" lang="it-IT" sz="1690" spc="-4" strike="noStrike">
                <a:solidFill>
                  <a:srgbClr val="000000"/>
                </a:solidFill>
                <a:latin typeface="Arial"/>
                <a:ea typeface="ＭＳ Ｐゴシック"/>
              </a:rPr>
              <a:t> </a:t>
            </a:r>
            <a:r>
              <a:rPr b="0" lang="it-IT" sz="1690" spc="-12" strike="noStrike">
                <a:solidFill>
                  <a:srgbClr val="000000"/>
                </a:solidFill>
                <a:latin typeface="Arial"/>
                <a:ea typeface="ＭＳ Ｐゴシック"/>
              </a:rPr>
              <a:t>K:</a:t>
            </a:r>
            <a:r>
              <a:rPr b="0" lang="it-IT" sz="1690" spc="-7" strike="noStrike">
                <a:solidFill>
                  <a:srgbClr val="000000"/>
                </a:solidFill>
                <a:latin typeface="Arial"/>
                <a:ea typeface="ＭＳ Ｐゴシック"/>
              </a:rPr>
              <a:t> </a:t>
            </a:r>
            <a:r>
              <a:rPr b="0" lang="it-IT" sz="1690" spc="-1" strike="noStrike">
                <a:solidFill>
                  <a:srgbClr val="000000"/>
                </a:solidFill>
                <a:latin typeface="Arial"/>
                <a:ea typeface="ＭＳ Ｐゴシック"/>
              </a:rPr>
              <a:t>riempimen</a:t>
            </a:r>
            <a:r>
              <a:rPr b="0" lang="it-IT" sz="1690" spc="-7" strike="noStrike">
                <a:solidFill>
                  <a:srgbClr val="000000"/>
                </a:solidFill>
                <a:latin typeface="Arial"/>
                <a:ea typeface="ＭＳ Ｐゴシック"/>
              </a:rPr>
              <a:t>t</a:t>
            </a:r>
            <a:r>
              <a:rPr b="0" lang="it-IT" sz="1690" spc="-1" strike="noStrike">
                <a:solidFill>
                  <a:srgbClr val="000000"/>
                </a:solidFill>
                <a:latin typeface="Arial"/>
                <a:ea typeface="ＭＳ Ｐゴシック"/>
              </a:rPr>
              <a:t>o lacune</a:t>
            </a:r>
            <a:r>
              <a:rPr b="0" lang="it-IT" sz="1690" spc="-4" strike="noStrike">
                <a:solidFill>
                  <a:srgbClr val="000000"/>
                </a:solidFill>
                <a:latin typeface="Arial"/>
                <a:ea typeface="ＭＳ Ｐゴシック"/>
              </a:rPr>
              <a:t> </a:t>
            </a:r>
            <a:r>
              <a:rPr b="0" lang="it-IT" sz="1690" spc="-1" strike="noStrike">
                <a:solidFill>
                  <a:srgbClr val="000000"/>
                </a:solidFill>
                <a:latin typeface="Arial"/>
                <a:ea typeface="ＭＳ Ｐゴシック"/>
              </a:rPr>
              <a:t>nella shell</a:t>
            </a:r>
            <a:r>
              <a:rPr b="0" lang="it-IT" sz="1690" spc="-4" strike="noStrike">
                <a:solidFill>
                  <a:srgbClr val="000000"/>
                </a:solidFill>
                <a:latin typeface="Arial"/>
                <a:ea typeface="ＭＳ Ｐゴシック"/>
              </a:rPr>
              <a:t> </a:t>
            </a:r>
            <a:r>
              <a:rPr b="0" lang="it-IT" sz="1690" spc="-15" strike="noStrike">
                <a:solidFill>
                  <a:srgbClr val="000000"/>
                </a:solidFill>
                <a:latin typeface="Arial"/>
                <a:ea typeface="ＭＳ Ｐゴシック"/>
              </a:rPr>
              <a:t>K</a:t>
            </a:r>
            <a:endParaRPr b="0" lang="it-IT" sz="1690" spc="-1" strike="noStrike">
              <a:latin typeface="Arial"/>
            </a:endParaRPr>
          </a:p>
        </p:txBody>
      </p:sp>
      <p:sp>
        <p:nvSpPr>
          <p:cNvPr id="1303" name="CustomShape 49"/>
          <p:cNvSpPr/>
          <p:nvPr/>
        </p:nvSpPr>
        <p:spPr>
          <a:xfrm>
            <a:off x="4446720" y="1434960"/>
            <a:ext cx="3174840" cy="278640"/>
          </a:xfrm>
          <a:custGeom>
            <a:avLst/>
            <a:gdLst/>
            <a:ahLst/>
            <a:rect l="l" t="t" r="r" b="b"/>
            <a:pathLst>
              <a:path w="4516120" h="397510">
                <a:moveTo>
                  <a:pt x="0" y="0"/>
                </a:moveTo>
                <a:lnTo>
                  <a:pt x="4515556" y="0"/>
                </a:lnTo>
                <a:lnTo>
                  <a:pt x="4515556" y="397369"/>
                </a:lnTo>
                <a:lnTo>
                  <a:pt x="0" y="397369"/>
                </a:lnTo>
                <a:lnTo>
                  <a:pt x="0" y="0"/>
                </a:lnTo>
                <a:close/>
              </a:path>
            </a:pathLst>
          </a:custGeom>
          <a:solidFill>
            <a:srgbClr val="ffffff"/>
          </a:solidFill>
          <a:ln>
            <a:noFill/>
          </a:ln>
        </p:spPr>
        <p:style>
          <a:lnRef idx="0"/>
          <a:fillRef idx="0"/>
          <a:effectRef idx="0"/>
          <a:fontRef idx="minor"/>
        </p:style>
      </p:sp>
      <p:sp>
        <p:nvSpPr>
          <p:cNvPr id="1304" name="CustomShape 50"/>
          <p:cNvSpPr/>
          <p:nvPr/>
        </p:nvSpPr>
        <p:spPr>
          <a:xfrm>
            <a:off x="4696920" y="1495080"/>
            <a:ext cx="2679840" cy="385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270" spc="-1" strike="noStrike">
                <a:solidFill>
                  <a:srgbClr val="000000"/>
                </a:solidFill>
                <a:latin typeface="Arial"/>
                <a:ea typeface="ＭＳ Ｐゴシック"/>
              </a:rPr>
              <a:t>Livelli</a:t>
            </a:r>
            <a:r>
              <a:rPr b="0" lang="it-IT" sz="1270" spc="-4" strike="noStrike">
                <a:solidFill>
                  <a:srgbClr val="000000"/>
                </a:solidFill>
                <a:latin typeface="Arial"/>
                <a:ea typeface="ＭＳ Ｐゴシック"/>
              </a:rPr>
              <a:t> </a:t>
            </a:r>
            <a:r>
              <a:rPr b="0" lang="it-IT" sz="1270" spc="-1" strike="noStrike">
                <a:solidFill>
                  <a:srgbClr val="000000"/>
                </a:solidFill>
                <a:latin typeface="Arial"/>
                <a:ea typeface="ＭＳ Ｐゴシック"/>
              </a:rPr>
              <a:t>energe</a:t>
            </a:r>
            <a:r>
              <a:rPr b="0" lang="it-IT" sz="1270" spc="-4" strike="noStrike">
                <a:solidFill>
                  <a:srgbClr val="000000"/>
                </a:solidFill>
                <a:latin typeface="Arial"/>
                <a:ea typeface="ＭＳ Ｐゴシック"/>
              </a:rPr>
              <a:t>t</a:t>
            </a:r>
            <a:r>
              <a:rPr b="0" lang="it-IT" sz="1270" spc="-1" strike="noStrike">
                <a:solidFill>
                  <a:srgbClr val="000000"/>
                </a:solidFill>
                <a:latin typeface="Arial"/>
                <a:ea typeface="ＭＳ Ｐゴシック"/>
              </a:rPr>
              <a:t>ici</a:t>
            </a:r>
            <a:r>
              <a:rPr b="0" lang="it-IT" sz="1270" spc="-4" strike="noStrike">
                <a:solidFill>
                  <a:srgbClr val="000000"/>
                </a:solidFill>
                <a:latin typeface="Arial"/>
                <a:ea typeface="ＭＳ Ｐゴシック"/>
              </a:rPr>
              <a:t> </a:t>
            </a:r>
            <a:r>
              <a:rPr b="0" lang="it-IT" sz="1270" spc="-1" strike="noStrike">
                <a:solidFill>
                  <a:srgbClr val="000000"/>
                </a:solidFill>
                <a:latin typeface="Arial"/>
                <a:ea typeface="ＭＳ Ｐゴシック"/>
              </a:rPr>
              <a:t>degli</a:t>
            </a:r>
            <a:r>
              <a:rPr b="0" lang="it-IT" sz="1270" spc="-4" strike="noStrike">
                <a:solidFill>
                  <a:srgbClr val="000000"/>
                </a:solidFill>
                <a:latin typeface="Arial"/>
                <a:ea typeface="ＭＳ Ｐゴシック"/>
              </a:rPr>
              <a:t> </a:t>
            </a:r>
            <a:r>
              <a:rPr b="0" lang="it-IT" sz="1270" spc="-1" strike="noStrike">
                <a:solidFill>
                  <a:srgbClr val="000000"/>
                </a:solidFill>
                <a:latin typeface="Arial"/>
                <a:ea typeface="ＭＳ Ｐゴシック"/>
              </a:rPr>
              <a:t>ele</a:t>
            </a:r>
            <a:r>
              <a:rPr b="0" lang="it-IT" sz="1270" spc="-4" strike="noStrike">
                <a:solidFill>
                  <a:srgbClr val="000000"/>
                </a:solidFill>
                <a:latin typeface="Arial"/>
                <a:ea typeface="ＭＳ Ｐゴシック"/>
              </a:rPr>
              <a:t>tt</a:t>
            </a:r>
            <a:r>
              <a:rPr b="0" lang="it-IT" sz="1270" spc="-1" strike="noStrike">
                <a:solidFill>
                  <a:srgbClr val="000000"/>
                </a:solidFill>
                <a:latin typeface="Arial"/>
                <a:ea typeface="ＭＳ Ｐゴシック"/>
              </a:rPr>
              <a:t>roni</a:t>
            </a:r>
            <a:r>
              <a:rPr b="0" lang="it-IT" sz="1270" spc="-4" strike="noStrike">
                <a:solidFill>
                  <a:srgbClr val="000000"/>
                </a:solidFill>
                <a:latin typeface="Arial"/>
                <a:ea typeface="ＭＳ Ｐゴシック"/>
              </a:rPr>
              <a:t> </a:t>
            </a:r>
            <a:r>
              <a:rPr b="0" lang="it-IT" sz="1270" spc="-1" strike="noStrike">
                <a:solidFill>
                  <a:srgbClr val="000000"/>
                </a:solidFill>
                <a:latin typeface="Arial"/>
                <a:ea typeface="ＭＳ Ｐゴシック"/>
              </a:rPr>
              <a:t>orbi</a:t>
            </a:r>
            <a:r>
              <a:rPr b="0" lang="it-IT" sz="1270" spc="-4" strike="noStrike">
                <a:solidFill>
                  <a:srgbClr val="000000"/>
                </a:solidFill>
                <a:latin typeface="Arial"/>
                <a:ea typeface="ＭＳ Ｐゴシック"/>
              </a:rPr>
              <a:t>t</a:t>
            </a:r>
            <a:r>
              <a:rPr b="0" lang="it-IT" sz="1270" spc="-1" strike="noStrike">
                <a:solidFill>
                  <a:srgbClr val="000000"/>
                </a:solidFill>
                <a:latin typeface="Arial"/>
                <a:ea typeface="ＭＳ Ｐゴシック"/>
              </a:rPr>
              <a:t>ali</a:t>
            </a:r>
            <a:endParaRPr b="0" lang="it-IT" sz="1270" spc="-1" strike="noStrike">
              <a:latin typeface="Arial"/>
            </a:endParaRPr>
          </a:p>
        </p:txBody>
      </p:sp>
    </p:spTree>
  </p:cSld>
  <mc:AlternateContent>
    <mc:Choice Requires="p14">
      <p:transition spd="slow" p14:dur="2000"/>
    </mc:Choice>
    <mc:Fallback>
      <p:transition spd="slow"/>
    </mc:Fallback>
  </mc:AlternateContent>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5" name="CustomShape 1"/>
          <p:cNvSpPr/>
          <p:nvPr/>
        </p:nvSpPr>
        <p:spPr>
          <a:xfrm>
            <a:off x="0" y="0"/>
            <a:ext cx="9143280" cy="6857280"/>
          </a:xfrm>
          <a:prstGeom prst="rect">
            <a:avLst/>
          </a:prstGeom>
          <a:blipFill rotWithShape="0">
            <a:blip r:embed="rId1"/>
            <a:stretch>
              <a:fillRect/>
            </a:stretch>
          </a:blipFill>
          <a:ln>
            <a:noFill/>
          </a:ln>
        </p:spPr>
        <p:style>
          <a:lnRef idx="0"/>
          <a:fillRef idx="0"/>
          <a:effectRef idx="0"/>
          <a:fontRef idx="minor"/>
        </p:style>
      </p:sp>
      <p:sp>
        <p:nvSpPr>
          <p:cNvPr id="1306" name="CustomShape 2"/>
          <p:cNvSpPr/>
          <p:nvPr/>
        </p:nvSpPr>
        <p:spPr>
          <a:xfrm>
            <a:off x="1800" y="1525680"/>
            <a:ext cx="9141480" cy="5018040"/>
          </a:xfrm>
          <a:prstGeom prst="rect">
            <a:avLst/>
          </a:prstGeom>
          <a:blipFill rotWithShape="0">
            <a:blip r:embed="rId2"/>
            <a:stretch>
              <a:fillRect/>
            </a:stretch>
          </a:blipFill>
          <a:ln>
            <a:noFill/>
          </a:ln>
        </p:spPr>
        <p:style>
          <a:lnRef idx="0"/>
          <a:fillRef idx="0"/>
          <a:effectRef idx="0"/>
          <a:fontRef idx="minor"/>
        </p:style>
      </p:sp>
      <p:sp>
        <p:nvSpPr>
          <p:cNvPr id="1307" name="CustomShape 3"/>
          <p:cNvSpPr/>
          <p:nvPr/>
        </p:nvSpPr>
        <p:spPr>
          <a:xfrm>
            <a:off x="98280" y="1924200"/>
            <a:ext cx="8946720" cy="4767840"/>
          </a:xfrm>
          <a:prstGeom prst="rect">
            <a:avLst/>
          </a:prstGeom>
          <a:blipFill rotWithShape="0">
            <a:blip r:embed="rId3"/>
            <a:stretch>
              <a:fillRect/>
            </a:stretch>
          </a:blipFill>
          <a:ln>
            <a:noFill/>
          </a:ln>
        </p:spPr>
        <p:style>
          <a:lnRef idx="0"/>
          <a:fillRef idx="0"/>
          <a:effectRef idx="0"/>
          <a:fontRef idx="minor"/>
        </p:style>
      </p:sp>
      <p:sp>
        <p:nvSpPr>
          <p:cNvPr id="1308" name="CustomShape 4"/>
          <p:cNvSpPr/>
          <p:nvPr/>
        </p:nvSpPr>
        <p:spPr>
          <a:xfrm>
            <a:off x="251640" y="205920"/>
            <a:ext cx="7850160" cy="1544400"/>
          </a:xfrm>
          <a:prstGeom prst="rect">
            <a:avLst/>
          </a:prstGeom>
          <a:noFill/>
          <a:ln>
            <a:noFill/>
          </a:ln>
        </p:spPr>
        <p:style>
          <a:lnRef idx="0"/>
          <a:fillRef idx="0"/>
          <a:effectRef idx="0"/>
          <a:fontRef idx="minor"/>
        </p:style>
        <p:txBody>
          <a:bodyPr lIns="0" rIns="0" tIns="44640" bIns="0" anchor="ctr">
            <a:spAutoFit/>
          </a:bodyPr>
          <a:p>
            <a:pPr algn="ctr">
              <a:lnSpc>
                <a:spcPct val="100000"/>
              </a:lnSpc>
            </a:pPr>
            <a:r>
              <a:rPr b="0" lang="it-IT" sz="4920" spc="-26" strike="noStrike">
                <a:solidFill>
                  <a:srgbClr val="ffffff"/>
                </a:solidFill>
                <a:latin typeface="Arial"/>
                <a:ea typeface="ＭＳ Ｐゴシック"/>
              </a:rPr>
              <a:t>Characteristic X-ray Energies</a:t>
            </a:r>
            <a:endParaRPr b="0" lang="it-IT" sz="4920" spc="-1" strike="noStrike">
              <a:latin typeface="Arial"/>
            </a:endParaRPr>
          </a:p>
        </p:txBody>
      </p:sp>
      <p:sp>
        <p:nvSpPr>
          <p:cNvPr id="1309" name="CustomShape 5"/>
          <p:cNvSpPr/>
          <p:nvPr/>
        </p:nvSpPr>
        <p:spPr>
          <a:xfrm>
            <a:off x="1616400" y="2400480"/>
            <a:ext cx="2816280" cy="1427400"/>
          </a:xfrm>
          <a:prstGeom prst="rect">
            <a:avLst/>
          </a:prstGeom>
          <a:noFill/>
          <a:ln>
            <a:noFill/>
          </a:ln>
        </p:spPr>
        <p:style>
          <a:lnRef idx="0"/>
          <a:fillRef idx="0"/>
          <a:effectRef idx="0"/>
          <a:fontRef idx="minor"/>
        </p:style>
        <p:txBody>
          <a:bodyPr lIns="0" rIns="0" tIns="0" bIns="0">
            <a:spAutoFit/>
          </a:bodyPr>
          <a:p>
            <a:pPr algn="ctr">
              <a:lnSpc>
                <a:spcPct val="100000"/>
              </a:lnSpc>
            </a:pPr>
            <a:r>
              <a:rPr b="0" lang="it-IT" sz="3100" spc="-4" strike="noStrike">
                <a:solidFill>
                  <a:srgbClr val="000000"/>
                </a:solidFill>
                <a:latin typeface="GillSans"/>
                <a:ea typeface="ＭＳ Ｐゴシック"/>
              </a:rPr>
              <a:t>L</a:t>
            </a:r>
            <a:r>
              <a:rPr b="0" lang="it-IT" sz="3100" spc="-15" strike="noStrike">
                <a:solidFill>
                  <a:srgbClr val="000000"/>
                </a:solidFill>
                <a:latin typeface="GillSans"/>
                <a:ea typeface="ＭＳ Ｐゴシック"/>
              </a:rPr>
              <a:t>egg</a:t>
            </a:r>
            <a:r>
              <a:rPr b="0" lang="it-IT" sz="3100" spc="-1" strike="noStrike">
                <a:solidFill>
                  <a:srgbClr val="000000"/>
                </a:solidFill>
                <a:latin typeface="GillSans"/>
                <a:ea typeface="ＭＳ Ｐゴシック"/>
              </a:rPr>
              <a:t>e</a:t>
            </a:r>
            <a:r>
              <a:rPr b="0" lang="it-IT" sz="3100" spc="-4" strike="noStrike">
                <a:solidFill>
                  <a:srgbClr val="000000"/>
                </a:solidFill>
                <a:latin typeface="GillSans"/>
                <a:ea typeface="ＭＳ Ｐゴシック"/>
              </a:rPr>
              <a:t> </a:t>
            </a:r>
            <a:r>
              <a:rPr b="0" lang="it-IT" sz="3100" spc="-18" strike="noStrike">
                <a:solidFill>
                  <a:srgbClr val="000000"/>
                </a:solidFill>
                <a:latin typeface="GillSans"/>
                <a:ea typeface="ＭＳ Ｐゴシック"/>
              </a:rPr>
              <a:t>d</a:t>
            </a:r>
            <a:r>
              <a:rPr b="0" lang="it-IT" sz="3100" spc="-1" strike="noStrike">
                <a:solidFill>
                  <a:srgbClr val="000000"/>
                </a:solidFill>
                <a:latin typeface="GillSans"/>
                <a:ea typeface="ＭＳ Ｐゴシック"/>
              </a:rPr>
              <a:t>i</a:t>
            </a:r>
            <a:r>
              <a:rPr b="0" lang="it-IT" sz="3100" spc="-4" strike="noStrike">
                <a:solidFill>
                  <a:srgbClr val="000000"/>
                </a:solidFill>
                <a:latin typeface="GillSans"/>
                <a:ea typeface="ＭＳ Ｐゴシック"/>
              </a:rPr>
              <a:t> </a:t>
            </a:r>
            <a:r>
              <a:rPr b="0" lang="it-IT" sz="3100" spc="-21" strike="noStrike">
                <a:solidFill>
                  <a:srgbClr val="000000"/>
                </a:solidFill>
                <a:latin typeface="GillSans"/>
                <a:ea typeface="ＭＳ Ｐゴシック"/>
              </a:rPr>
              <a:t>Mos</a:t>
            </a:r>
            <a:r>
              <a:rPr b="0" lang="it-IT" sz="3100" spc="-1" strike="noStrike">
                <a:solidFill>
                  <a:srgbClr val="000000"/>
                </a:solidFill>
                <a:latin typeface="GillSans"/>
                <a:ea typeface="ＭＳ Ｐゴシック"/>
              </a:rPr>
              <a:t>e</a:t>
            </a:r>
            <a:r>
              <a:rPr b="0" lang="it-IT" sz="3100" spc="-4" strike="noStrike">
                <a:solidFill>
                  <a:srgbClr val="000000"/>
                </a:solidFill>
                <a:latin typeface="GillSans"/>
                <a:ea typeface="ＭＳ Ｐゴシック"/>
              </a:rPr>
              <a:t>l</a:t>
            </a:r>
            <a:r>
              <a:rPr b="0" lang="it-IT" sz="3100" spc="-49" strike="noStrike">
                <a:solidFill>
                  <a:srgbClr val="000000"/>
                </a:solidFill>
                <a:latin typeface="GillSans"/>
                <a:ea typeface="ＭＳ Ｐゴシック"/>
              </a:rPr>
              <a:t>e</a:t>
            </a:r>
            <a:r>
              <a:rPr b="0" lang="it-IT" sz="3100" spc="-1" strike="noStrike">
                <a:solidFill>
                  <a:srgbClr val="000000"/>
                </a:solidFill>
                <a:latin typeface="GillSans"/>
                <a:ea typeface="ＭＳ Ｐゴシック"/>
              </a:rPr>
              <a:t>y:</a:t>
            </a:r>
            <a:endParaRPr b="0" lang="it-IT" sz="3100" spc="-1" strike="noStrike">
              <a:latin typeface="Arial"/>
            </a:endParaRPr>
          </a:p>
          <a:p>
            <a:pPr algn="ctr">
              <a:lnSpc>
                <a:spcPct val="100000"/>
              </a:lnSpc>
              <a:spcBef>
                <a:spcPts val="85"/>
              </a:spcBef>
            </a:pPr>
            <a:r>
              <a:rPr b="0" i="1" lang="it-IT" sz="3100" spc="-21" strike="noStrike">
                <a:solidFill>
                  <a:srgbClr val="000000"/>
                </a:solidFill>
                <a:latin typeface="Times New Roman"/>
                <a:ea typeface="ＭＳ Ｐゴシック"/>
              </a:rPr>
              <a:t>E</a:t>
            </a:r>
            <a:r>
              <a:rPr b="0" i="1" lang="it-IT" sz="3100" spc="-21" strike="noStrike">
                <a:solidFill>
                  <a:srgbClr val="000000"/>
                </a:solidFill>
                <a:latin typeface="Times New Roman"/>
                <a:ea typeface="ＭＳ Ｐゴシック"/>
              </a:rPr>
              <a:t>	</a:t>
            </a:r>
            <a:r>
              <a:rPr b="0" lang="it-IT" sz="3100" spc="-18" strike="noStrike">
                <a:solidFill>
                  <a:srgbClr val="000000"/>
                </a:solidFill>
                <a:latin typeface="Times New Roman"/>
                <a:ea typeface="ＭＳ Ｐゴシック"/>
              </a:rPr>
              <a:t>=</a:t>
            </a:r>
            <a:r>
              <a:rPr b="0" lang="it-IT" sz="3100" spc="-18" strike="noStrike">
                <a:solidFill>
                  <a:srgbClr val="000000"/>
                </a:solidFill>
                <a:latin typeface="Times New Roman"/>
                <a:ea typeface="ＭＳ Ｐゴシック"/>
              </a:rPr>
              <a:t>	</a:t>
            </a:r>
            <a:r>
              <a:rPr b="0" i="1" lang="it-IT" sz="3100" spc="-21" strike="noStrike">
                <a:solidFill>
                  <a:srgbClr val="000000"/>
                </a:solidFill>
                <a:latin typeface="Times New Roman"/>
                <a:ea typeface="ＭＳ Ｐゴシック"/>
              </a:rPr>
              <a:t>K</a:t>
            </a:r>
            <a:r>
              <a:rPr b="0" lang="it-IT" sz="3100" spc="-21" strike="noStrike">
                <a:solidFill>
                  <a:srgbClr val="000000"/>
                </a:solidFill>
                <a:latin typeface="Symbol"/>
                <a:ea typeface="ＭＳ Ｐゴシック"/>
              </a:rPr>
              <a:t></a:t>
            </a:r>
            <a:r>
              <a:rPr b="0" lang="it-IT" sz="3100" spc="-21" strike="noStrike">
                <a:solidFill>
                  <a:srgbClr val="000000"/>
                </a:solidFill>
                <a:latin typeface="Times New Roman"/>
                <a:ea typeface="ＭＳ Ｐゴシック"/>
              </a:rPr>
              <a:t>(</a:t>
            </a:r>
            <a:r>
              <a:rPr b="0" i="1" lang="it-IT" sz="3100" spc="-21" strike="noStrike">
                <a:solidFill>
                  <a:srgbClr val="000000"/>
                </a:solidFill>
                <a:latin typeface="Times New Roman"/>
                <a:ea typeface="ＭＳ Ｐゴシック"/>
              </a:rPr>
              <a:t>Z</a:t>
            </a:r>
            <a:r>
              <a:rPr b="0" i="1" lang="it-IT" sz="3100" spc="-21" strike="noStrike">
                <a:solidFill>
                  <a:srgbClr val="000000"/>
                </a:solidFill>
                <a:latin typeface="Times New Roman"/>
                <a:ea typeface="ＭＳ Ｐゴシック"/>
              </a:rPr>
              <a:t>	</a:t>
            </a:r>
            <a:r>
              <a:rPr b="0" lang="it-IT" sz="3100" spc="-21" strike="noStrike">
                <a:solidFill>
                  <a:srgbClr val="000000"/>
                </a:solidFill>
                <a:latin typeface="Times New Roman"/>
                <a:ea typeface="ＭＳ Ｐゴシック"/>
              </a:rPr>
              <a:t>-</a:t>
            </a:r>
            <a:r>
              <a:rPr b="0" lang="it-IT" sz="3100" spc="-21" strike="noStrike">
                <a:solidFill>
                  <a:srgbClr val="000000"/>
                </a:solidFill>
                <a:latin typeface="Times New Roman"/>
                <a:ea typeface="ＭＳ Ｐゴシック"/>
              </a:rPr>
              <a:t>	</a:t>
            </a:r>
            <a:r>
              <a:rPr b="0" i="1" lang="it-IT" sz="3100" spc="-21" strike="noStrike">
                <a:solidFill>
                  <a:srgbClr val="000000"/>
                </a:solidFill>
                <a:latin typeface="Times New Roman"/>
                <a:ea typeface="ＭＳ Ｐゴシック"/>
              </a:rPr>
              <a:t>b</a:t>
            </a:r>
            <a:r>
              <a:rPr b="0" lang="it-IT" sz="3100" spc="-21" strike="noStrike">
                <a:solidFill>
                  <a:srgbClr val="000000"/>
                </a:solidFill>
                <a:latin typeface="Times New Roman"/>
                <a:ea typeface="ＭＳ Ｐゴシック"/>
              </a:rPr>
              <a:t>)</a:t>
            </a:r>
            <a:r>
              <a:rPr b="0" lang="it-IT" sz="3058" spc="7" strike="noStrike" baseline="24000">
                <a:solidFill>
                  <a:srgbClr val="000000"/>
                </a:solidFill>
                <a:latin typeface="Times New Roman"/>
                <a:ea typeface="ＭＳ Ｐゴシック"/>
              </a:rPr>
              <a:t>2</a:t>
            </a:r>
            <a:endParaRPr b="0" lang="it-IT" sz="3060" spc="-1" strike="noStrike">
              <a:latin typeface="Arial"/>
            </a:endParaRPr>
          </a:p>
        </p:txBody>
      </p:sp>
    </p:spTree>
  </p:cSld>
  <p:transition>
    <p:fade/>
  </p:transition>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0" name="CustomShape 1"/>
          <p:cNvSpPr/>
          <p:nvPr/>
        </p:nvSpPr>
        <p:spPr>
          <a:xfrm>
            <a:off x="0" y="0"/>
            <a:ext cx="9143280" cy="6857280"/>
          </a:xfrm>
          <a:prstGeom prst="rect">
            <a:avLst/>
          </a:prstGeom>
          <a:blipFill rotWithShape="0">
            <a:blip r:embed="rId1"/>
            <a:stretch>
              <a:fillRect/>
            </a:stretch>
          </a:blipFill>
          <a:ln>
            <a:noFill/>
          </a:ln>
        </p:spPr>
        <p:style>
          <a:lnRef idx="0"/>
          <a:fillRef idx="0"/>
          <a:effectRef idx="0"/>
          <a:fontRef idx="minor"/>
        </p:style>
      </p:sp>
      <p:sp>
        <p:nvSpPr>
          <p:cNvPr id="1311" name="CustomShape 2"/>
          <p:cNvSpPr/>
          <p:nvPr/>
        </p:nvSpPr>
        <p:spPr>
          <a:xfrm>
            <a:off x="2136960" y="52920"/>
            <a:ext cx="8739360" cy="8362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5490" spc="-1" strike="noStrike">
                <a:solidFill>
                  <a:srgbClr val="ffffff"/>
                </a:solidFill>
                <a:latin typeface="GillSans"/>
                <a:ea typeface="ＭＳ Ｐゴシック"/>
              </a:rPr>
              <a:t>X-RayCross Sections</a:t>
            </a:r>
            <a:endParaRPr b="0" lang="it-IT" sz="5490" spc="-1" strike="noStrike">
              <a:latin typeface="Arial"/>
            </a:endParaRPr>
          </a:p>
        </p:txBody>
      </p:sp>
      <p:sp>
        <p:nvSpPr>
          <p:cNvPr id="1312" name="CustomShape 3"/>
          <p:cNvSpPr/>
          <p:nvPr/>
        </p:nvSpPr>
        <p:spPr>
          <a:xfrm>
            <a:off x="382680" y="1117800"/>
            <a:ext cx="4334040" cy="3000600"/>
          </a:xfrm>
          <a:prstGeom prst="rect">
            <a:avLst/>
          </a:prstGeom>
          <a:blipFill rotWithShape="0">
            <a:blip r:embed="rId2"/>
            <a:stretch>
              <a:fillRect/>
            </a:stretch>
          </a:blipFill>
          <a:ln>
            <a:noFill/>
          </a:ln>
        </p:spPr>
        <p:style>
          <a:lnRef idx="0"/>
          <a:fillRef idx="0"/>
          <a:effectRef idx="0"/>
          <a:fontRef idx="minor"/>
        </p:style>
      </p:sp>
      <p:sp>
        <p:nvSpPr>
          <p:cNvPr id="1313" name="CustomShape 4"/>
          <p:cNvSpPr/>
          <p:nvPr/>
        </p:nvSpPr>
        <p:spPr>
          <a:xfrm>
            <a:off x="455400" y="1196640"/>
            <a:ext cx="4089240" cy="2749680"/>
          </a:xfrm>
          <a:custGeom>
            <a:avLst/>
            <a:gdLst/>
            <a:ahLst/>
            <a:rect l="l" t="t" r="r" b="b"/>
            <a:pathLst>
              <a:path w="5816600" h="3911600">
                <a:moveTo>
                  <a:pt x="0" y="3911598"/>
                </a:moveTo>
                <a:lnTo>
                  <a:pt x="5816600" y="3911598"/>
                </a:lnTo>
                <a:lnTo>
                  <a:pt x="5816600" y="0"/>
                </a:lnTo>
                <a:lnTo>
                  <a:pt x="0" y="0"/>
                </a:lnTo>
                <a:lnTo>
                  <a:pt x="0" y="3911598"/>
                </a:lnTo>
                <a:close/>
              </a:path>
            </a:pathLst>
          </a:custGeom>
          <a:solidFill>
            <a:srgbClr val="ffffff"/>
          </a:solidFill>
          <a:ln>
            <a:noFill/>
          </a:ln>
        </p:spPr>
        <p:style>
          <a:lnRef idx="0"/>
          <a:fillRef idx="0"/>
          <a:effectRef idx="0"/>
          <a:fontRef idx="minor"/>
        </p:style>
      </p:sp>
      <p:sp>
        <p:nvSpPr>
          <p:cNvPr id="1314" name="CustomShape 5"/>
          <p:cNvSpPr/>
          <p:nvPr/>
        </p:nvSpPr>
        <p:spPr>
          <a:xfrm>
            <a:off x="1243800" y="1438200"/>
            <a:ext cx="3101040" cy="360"/>
          </a:xfrm>
          <a:custGeom>
            <a:avLst/>
            <a:gdLst/>
            <a:ahLst/>
            <a:rect l="l" t="t" r="r" b="b"/>
            <a:pathLst>
              <a:path w="4411345" h="0">
                <a:moveTo>
                  <a:pt x="0" y="0"/>
                </a:moveTo>
                <a:lnTo>
                  <a:pt x="4411046" y="0"/>
                </a:lnTo>
              </a:path>
            </a:pathLst>
          </a:custGeom>
          <a:noFill/>
          <a:ln w="14760">
            <a:solidFill>
              <a:srgbClr val="929292"/>
            </a:solidFill>
            <a:round/>
          </a:ln>
        </p:spPr>
        <p:style>
          <a:lnRef idx="0"/>
          <a:fillRef idx="0"/>
          <a:effectRef idx="0"/>
          <a:fontRef idx="minor"/>
        </p:style>
      </p:sp>
      <p:sp>
        <p:nvSpPr>
          <p:cNvPr id="1315" name="CustomShape 6"/>
          <p:cNvSpPr/>
          <p:nvPr/>
        </p:nvSpPr>
        <p:spPr>
          <a:xfrm>
            <a:off x="4356000" y="1438200"/>
            <a:ext cx="360" cy="1805040"/>
          </a:xfrm>
          <a:custGeom>
            <a:avLst/>
            <a:gdLst/>
            <a:ahLst/>
            <a:rect l="l" t="t" r="r" b="b"/>
            <a:pathLst>
              <a:path w="0" h="2567940">
                <a:moveTo>
                  <a:pt x="0" y="2567921"/>
                </a:moveTo>
                <a:lnTo>
                  <a:pt x="0" y="1179451"/>
                </a:lnTo>
                <a:moveTo>
                  <a:pt x="0" y="44789"/>
                </a:moveTo>
                <a:lnTo>
                  <a:pt x="0" y="0"/>
                </a:lnTo>
                <a:moveTo>
                  <a:pt x="0" y="1179451"/>
                </a:moveTo>
                <a:lnTo>
                  <a:pt x="0" y="44789"/>
                </a:lnTo>
              </a:path>
            </a:pathLst>
          </a:custGeom>
          <a:noFill/>
          <a:ln w="15120">
            <a:solidFill>
              <a:srgbClr val="929292"/>
            </a:solidFill>
            <a:round/>
          </a:ln>
        </p:spPr>
        <p:style>
          <a:lnRef idx="0"/>
          <a:fillRef idx="0"/>
          <a:effectRef idx="0"/>
          <a:fontRef idx="minor"/>
        </p:style>
      </p:sp>
      <p:sp>
        <p:nvSpPr>
          <p:cNvPr id="1316" name="CustomShape 7"/>
          <p:cNvSpPr/>
          <p:nvPr/>
        </p:nvSpPr>
        <p:spPr>
          <a:xfrm>
            <a:off x="1254600" y="3254040"/>
            <a:ext cx="3101040" cy="360"/>
          </a:xfrm>
          <a:custGeom>
            <a:avLst/>
            <a:gdLst/>
            <a:ahLst/>
            <a:rect l="l" t="t" r="r" b="b"/>
            <a:pathLst>
              <a:path w="4411345" h="0">
                <a:moveTo>
                  <a:pt x="4411046" y="0"/>
                </a:moveTo>
                <a:lnTo>
                  <a:pt x="0" y="0"/>
                </a:lnTo>
              </a:path>
            </a:pathLst>
          </a:custGeom>
          <a:noFill/>
          <a:ln w="14760">
            <a:solidFill>
              <a:srgbClr val="929292"/>
            </a:solidFill>
            <a:round/>
          </a:ln>
        </p:spPr>
        <p:style>
          <a:lnRef idx="0"/>
          <a:fillRef idx="0"/>
          <a:effectRef idx="0"/>
          <a:fontRef idx="minor"/>
        </p:style>
      </p:sp>
      <p:sp>
        <p:nvSpPr>
          <p:cNvPr id="1317" name="CustomShape 8"/>
          <p:cNvSpPr/>
          <p:nvPr/>
        </p:nvSpPr>
        <p:spPr>
          <a:xfrm>
            <a:off x="1243800" y="1448640"/>
            <a:ext cx="360" cy="1805040"/>
          </a:xfrm>
          <a:custGeom>
            <a:avLst/>
            <a:gdLst/>
            <a:ahLst/>
            <a:rect l="l" t="t" r="r" b="b"/>
            <a:pathLst>
              <a:path w="0" h="2567940">
                <a:moveTo>
                  <a:pt x="0" y="2567921"/>
                </a:moveTo>
                <a:lnTo>
                  <a:pt x="0" y="0"/>
                </a:lnTo>
              </a:path>
            </a:pathLst>
          </a:custGeom>
          <a:noFill/>
          <a:ln w="15120">
            <a:solidFill>
              <a:srgbClr val="929292"/>
            </a:solidFill>
            <a:round/>
          </a:ln>
        </p:spPr>
        <p:style>
          <a:lnRef idx="0"/>
          <a:fillRef idx="0"/>
          <a:effectRef idx="0"/>
          <a:fontRef idx="minor"/>
        </p:style>
      </p:sp>
      <p:sp>
        <p:nvSpPr>
          <p:cNvPr id="1318" name="CustomShape 9"/>
          <p:cNvSpPr/>
          <p:nvPr/>
        </p:nvSpPr>
        <p:spPr>
          <a:xfrm>
            <a:off x="1243800" y="1438200"/>
            <a:ext cx="360" cy="1857600"/>
          </a:xfrm>
          <a:custGeom>
            <a:avLst/>
            <a:gdLst/>
            <a:ahLst/>
            <a:rect l="l" t="t" r="r" b="b"/>
            <a:pathLst>
              <a:path w="0" h="2642870">
                <a:moveTo>
                  <a:pt x="0" y="2642570"/>
                </a:moveTo>
                <a:lnTo>
                  <a:pt x="0" y="0"/>
                </a:lnTo>
              </a:path>
            </a:pathLst>
          </a:custGeom>
          <a:noFill/>
          <a:ln w="15120">
            <a:solidFill>
              <a:srgbClr val="000000"/>
            </a:solidFill>
            <a:round/>
          </a:ln>
        </p:spPr>
        <p:style>
          <a:lnRef idx="0"/>
          <a:fillRef idx="0"/>
          <a:effectRef idx="0"/>
          <a:fontRef idx="minor"/>
        </p:style>
      </p:sp>
      <p:sp>
        <p:nvSpPr>
          <p:cNvPr id="1319" name="CustomShape 10"/>
          <p:cNvSpPr/>
          <p:nvPr/>
        </p:nvSpPr>
        <p:spPr>
          <a:xfrm>
            <a:off x="1202040" y="3254040"/>
            <a:ext cx="3142800" cy="360"/>
          </a:xfrm>
          <a:custGeom>
            <a:avLst/>
            <a:gdLst/>
            <a:ahLst/>
            <a:rect l="l" t="t" r="r" b="b"/>
            <a:pathLst>
              <a:path w="4471035" h="0">
                <a:moveTo>
                  <a:pt x="0" y="0"/>
                </a:moveTo>
                <a:lnTo>
                  <a:pt x="4470857" y="0"/>
                </a:lnTo>
              </a:path>
            </a:pathLst>
          </a:custGeom>
          <a:noFill/>
          <a:ln w="14760">
            <a:solidFill>
              <a:srgbClr val="000000"/>
            </a:solidFill>
            <a:round/>
          </a:ln>
        </p:spPr>
        <p:style>
          <a:lnRef idx="0"/>
          <a:fillRef idx="0"/>
          <a:effectRef idx="0"/>
          <a:fontRef idx="minor"/>
        </p:style>
      </p:sp>
      <p:sp>
        <p:nvSpPr>
          <p:cNvPr id="1320" name="CustomShape 11"/>
          <p:cNvSpPr/>
          <p:nvPr/>
        </p:nvSpPr>
        <p:spPr>
          <a:xfrm>
            <a:off x="1202040" y="3023280"/>
            <a:ext cx="30960" cy="360"/>
          </a:xfrm>
          <a:custGeom>
            <a:avLst/>
            <a:gdLst/>
            <a:ahLst/>
            <a:rect l="l" t="t" r="r" b="b"/>
            <a:pathLst>
              <a:path w="45085" h="0">
                <a:moveTo>
                  <a:pt x="0" y="0"/>
                </a:moveTo>
                <a:lnTo>
                  <a:pt x="44858" y="0"/>
                </a:lnTo>
              </a:path>
            </a:pathLst>
          </a:custGeom>
          <a:noFill/>
          <a:ln w="14760">
            <a:solidFill>
              <a:srgbClr val="000000"/>
            </a:solidFill>
            <a:round/>
          </a:ln>
        </p:spPr>
        <p:style>
          <a:lnRef idx="0"/>
          <a:fillRef idx="0"/>
          <a:effectRef idx="0"/>
          <a:fontRef idx="minor"/>
        </p:style>
      </p:sp>
      <p:sp>
        <p:nvSpPr>
          <p:cNvPr id="1321" name="CustomShape 12"/>
          <p:cNvSpPr/>
          <p:nvPr/>
        </p:nvSpPr>
        <p:spPr>
          <a:xfrm>
            <a:off x="1202040" y="2802600"/>
            <a:ext cx="30960" cy="360"/>
          </a:xfrm>
          <a:custGeom>
            <a:avLst/>
            <a:gdLst/>
            <a:ahLst/>
            <a:rect l="l" t="t" r="r" b="b"/>
            <a:pathLst>
              <a:path w="45085" h="0">
                <a:moveTo>
                  <a:pt x="0" y="0"/>
                </a:moveTo>
                <a:lnTo>
                  <a:pt x="44858" y="0"/>
                </a:lnTo>
              </a:path>
            </a:pathLst>
          </a:custGeom>
          <a:noFill/>
          <a:ln w="14760">
            <a:solidFill>
              <a:srgbClr val="000000"/>
            </a:solidFill>
            <a:round/>
          </a:ln>
        </p:spPr>
        <p:style>
          <a:lnRef idx="0"/>
          <a:fillRef idx="0"/>
          <a:effectRef idx="0"/>
          <a:fontRef idx="minor"/>
        </p:style>
      </p:sp>
      <p:sp>
        <p:nvSpPr>
          <p:cNvPr id="1322" name="CustomShape 13"/>
          <p:cNvSpPr/>
          <p:nvPr/>
        </p:nvSpPr>
        <p:spPr>
          <a:xfrm>
            <a:off x="1202040" y="2571840"/>
            <a:ext cx="30960" cy="360"/>
          </a:xfrm>
          <a:custGeom>
            <a:avLst/>
            <a:gdLst/>
            <a:ahLst/>
            <a:rect l="l" t="t" r="r" b="b"/>
            <a:pathLst>
              <a:path w="45085" h="0">
                <a:moveTo>
                  <a:pt x="0" y="0"/>
                </a:moveTo>
                <a:lnTo>
                  <a:pt x="44858" y="0"/>
                </a:lnTo>
              </a:path>
            </a:pathLst>
          </a:custGeom>
          <a:noFill/>
          <a:ln w="14760">
            <a:solidFill>
              <a:srgbClr val="000000"/>
            </a:solidFill>
            <a:round/>
          </a:ln>
        </p:spPr>
        <p:style>
          <a:lnRef idx="0"/>
          <a:fillRef idx="0"/>
          <a:effectRef idx="0"/>
          <a:fontRef idx="minor"/>
        </p:style>
      </p:sp>
      <p:sp>
        <p:nvSpPr>
          <p:cNvPr id="1323" name="CustomShape 14"/>
          <p:cNvSpPr/>
          <p:nvPr/>
        </p:nvSpPr>
        <p:spPr>
          <a:xfrm>
            <a:off x="1202040" y="2351160"/>
            <a:ext cx="30960" cy="360"/>
          </a:xfrm>
          <a:custGeom>
            <a:avLst/>
            <a:gdLst/>
            <a:ahLst/>
            <a:rect l="l" t="t" r="r" b="b"/>
            <a:pathLst>
              <a:path w="45085" h="0">
                <a:moveTo>
                  <a:pt x="0" y="0"/>
                </a:moveTo>
                <a:lnTo>
                  <a:pt x="44858" y="0"/>
                </a:lnTo>
              </a:path>
            </a:pathLst>
          </a:custGeom>
          <a:noFill/>
          <a:ln w="14760">
            <a:solidFill>
              <a:srgbClr val="000000"/>
            </a:solidFill>
            <a:round/>
          </a:ln>
        </p:spPr>
        <p:style>
          <a:lnRef idx="0"/>
          <a:fillRef idx="0"/>
          <a:effectRef idx="0"/>
          <a:fontRef idx="minor"/>
        </p:style>
      </p:sp>
      <p:sp>
        <p:nvSpPr>
          <p:cNvPr id="1324" name="CustomShape 15"/>
          <p:cNvSpPr/>
          <p:nvPr/>
        </p:nvSpPr>
        <p:spPr>
          <a:xfrm>
            <a:off x="1202040" y="2120400"/>
            <a:ext cx="30960" cy="360"/>
          </a:xfrm>
          <a:custGeom>
            <a:avLst/>
            <a:gdLst/>
            <a:ahLst/>
            <a:rect l="l" t="t" r="r" b="b"/>
            <a:pathLst>
              <a:path w="45085" h="0">
                <a:moveTo>
                  <a:pt x="0" y="0"/>
                </a:moveTo>
                <a:lnTo>
                  <a:pt x="44858" y="0"/>
                </a:lnTo>
              </a:path>
            </a:pathLst>
          </a:custGeom>
          <a:noFill/>
          <a:ln w="14760">
            <a:solidFill>
              <a:srgbClr val="000000"/>
            </a:solidFill>
            <a:round/>
          </a:ln>
        </p:spPr>
        <p:style>
          <a:lnRef idx="0"/>
          <a:fillRef idx="0"/>
          <a:effectRef idx="0"/>
          <a:fontRef idx="minor"/>
        </p:style>
      </p:sp>
      <p:sp>
        <p:nvSpPr>
          <p:cNvPr id="1325" name="CustomShape 16"/>
          <p:cNvSpPr/>
          <p:nvPr/>
        </p:nvSpPr>
        <p:spPr>
          <a:xfrm>
            <a:off x="1202040" y="1889280"/>
            <a:ext cx="30960" cy="360"/>
          </a:xfrm>
          <a:custGeom>
            <a:avLst/>
            <a:gdLst/>
            <a:ahLst/>
            <a:rect l="l" t="t" r="r" b="b"/>
            <a:pathLst>
              <a:path w="45085" h="0">
                <a:moveTo>
                  <a:pt x="0" y="0"/>
                </a:moveTo>
                <a:lnTo>
                  <a:pt x="44858" y="0"/>
                </a:lnTo>
              </a:path>
            </a:pathLst>
          </a:custGeom>
          <a:noFill/>
          <a:ln w="14760">
            <a:solidFill>
              <a:srgbClr val="000000"/>
            </a:solidFill>
            <a:round/>
          </a:ln>
        </p:spPr>
        <p:style>
          <a:lnRef idx="0"/>
          <a:fillRef idx="0"/>
          <a:effectRef idx="0"/>
          <a:fontRef idx="minor"/>
        </p:style>
      </p:sp>
      <p:sp>
        <p:nvSpPr>
          <p:cNvPr id="1326" name="CustomShape 17"/>
          <p:cNvSpPr/>
          <p:nvPr/>
        </p:nvSpPr>
        <p:spPr>
          <a:xfrm>
            <a:off x="1202040" y="1668960"/>
            <a:ext cx="30960" cy="360"/>
          </a:xfrm>
          <a:custGeom>
            <a:avLst/>
            <a:gdLst/>
            <a:ahLst/>
            <a:rect l="l" t="t" r="r" b="b"/>
            <a:pathLst>
              <a:path w="45085" h="0">
                <a:moveTo>
                  <a:pt x="0" y="0"/>
                </a:moveTo>
                <a:lnTo>
                  <a:pt x="44858" y="0"/>
                </a:lnTo>
              </a:path>
            </a:pathLst>
          </a:custGeom>
          <a:noFill/>
          <a:ln w="14760">
            <a:solidFill>
              <a:srgbClr val="000000"/>
            </a:solidFill>
            <a:round/>
          </a:ln>
        </p:spPr>
        <p:style>
          <a:lnRef idx="0"/>
          <a:fillRef idx="0"/>
          <a:effectRef idx="0"/>
          <a:fontRef idx="minor"/>
        </p:style>
      </p:sp>
      <p:sp>
        <p:nvSpPr>
          <p:cNvPr id="1327" name="CustomShape 18"/>
          <p:cNvSpPr/>
          <p:nvPr/>
        </p:nvSpPr>
        <p:spPr>
          <a:xfrm>
            <a:off x="1202040" y="1438200"/>
            <a:ext cx="30960" cy="360"/>
          </a:xfrm>
          <a:custGeom>
            <a:avLst/>
            <a:gdLst/>
            <a:ahLst/>
            <a:rect l="l" t="t" r="r" b="b"/>
            <a:pathLst>
              <a:path w="45085" h="0">
                <a:moveTo>
                  <a:pt x="0" y="0"/>
                </a:moveTo>
                <a:lnTo>
                  <a:pt x="44858" y="0"/>
                </a:lnTo>
              </a:path>
            </a:pathLst>
          </a:custGeom>
          <a:noFill/>
          <a:ln w="14760">
            <a:solidFill>
              <a:srgbClr val="000000"/>
            </a:solidFill>
            <a:round/>
          </a:ln>
        </p:spPr>
        <p:style>
          <a:lnRef idx="0"/>
          <a:fillRef idx="0"/>
          <a:effectRef idx="0"/>
          <a:fontRef idx="minor"/>
        </p:style>
      </p:sp>
      <p:sp>
        <p:nvSpPr>
          <p:cNvPr id="1328" name="CustomShape 19"/>
          <p:cNvSpPr/>
          <p:nvPr/>
        </p:nvSpPr>
        <p:spPr>
          <a:xfrm>
            <a:off x="1758960" y="3264480"/>
            <a:ext cx="360" cy="30960"/>
          </a:xfrm>
          <a:custGeom>
            <a:avLst/>
            <a:gdLst/>
            <a:ahLst/>
            <a:rect l="l" t="t" r="r" b="b"/>
            <a:pathLst>
              <a:path w="0" h="45085">
                <a:moveTo>
                  <a:pt x="0" y="44789"/>
                </a:moveTo>
                <a:lnTo>
                  <a:pt x="0" y="0"/>
                </a:lnTo>
              </a:path>
            </a:pathLst>
          </a:custGeom>
          <a:noFill/>
          <a:ln w="15120">
            <a:solidFill>
              <a:srgbClr val="000000"/>
            </a:solidFill>
            <a:round/>
          </a:ln>
        </p:spPr>
        <p:style>
          <a:lnRef idx="0"/>
          <a:fillRef idx="0"/>
          <a:effectRef idx="0"/>
          <a:fontRef idx="minor"/>
        </p:style>
      </p:sp>
      <p:sp>
        <p:nvSpPr>
          <p:cNvPr id="1329" name="CustomShape 20"/>
          <p:cNvSpPr/>
          <p:nvPr/>
        </p:nvSpPr>
        <p:spPr>
          <a:xfrm>
            <a:off x="2284920" y="3264480"/>
            <a:ext cx="360" cy="30960"/>
          </a:xfrm>
          <a:custGeom>
            <a:avLst/>
            <a:gdLst/>
            <a:ahLst/>
            <a:rect l="l" t="t" r="r" b="b"/>
            <a:pathLst>
              <a:path w="0" h="45085">
                <a:moveTo>
                  <a:pt x="0" y="44789"/>
                </a:moveTo>
                <a:lnTo>
                  <a:pt x="0" y="0"/>
                </a:lnTo>
              </a:path>
            </a:pathLst>
          </a:custGeom>
          <a:noFill/>
          <a:ln w="15120">
            <a:solidFill>
              <a:srgbClr val="000000"/>
            </a:solidFill>
            <a:round/>
          </a:ln>
        </p:spPr>
        <p:style>
          <a:lnRef idx="0"/>
          <a:fillRef idx="0"/>
          <a:effectRef idx="0"/>
          <a:fontRef idx="minor"/>
        </p:style>
      </p:sp>
      <p:sp>
        <p:nvSpPr>
          <p:cNvPr id="1330" name="CustomShape 21"/>
          <p:cNvSpPr/>
          <p:nvPr/>
        </p:nvSpPr>
        <p:spPr>
          <a:xfrm>
            <a:off x="2800080" y="3264480"/>
            <a:ext cx="360" cy="30960"/>
          </a:xfrm>
          <a:custGeom>
            <a:avLst/>
            <a:gdLst/>
            <a:ahLst/>
            <a:rect l="l" t="t" r="r" b="b"/>
            <a:pathLst>
              <a:path w="0" h="45085">
                <a:moveTo>
                  <a:pt x="0" y="44789"/>
                </a:moveTo>
                <a:lnTo>
                  <a:pt x="0" y="0"/>
                </a:lnTo>
              </a:path>
            </a:pathLst>
          </a:custGeom>
          <a:noFill/>
          <a:ln w="15120">
            <a:solidFill>
              <a:srgbClr val="000000"/>
            </a:solidFill>
            <a:round/>
          </a:ln>
        </p:spPr>
        <p:style>
          <a:lnRef idx="0"/>
          <a:fillRef idx="0"/>
          <a:effectRef idx="0"/>
          <a:fontRef idx="minor"/>
        </p:style>
      </p:sp>
      <p:sp>
        <p:nvSpPr>
          <p:cNvPr id="1331" name="CustomShape 22"/>
          <p:cNvSpPr/>
          <p:nvPr/>
        </p:nvSpPr>
        <p:spPr>
          <a:xfrm>
            <a:off x="3315240" y="3264480"/>
            <a:ext cx="360" cy="30960"/>
          </a:xfrm>
          <a:custGeom>
            <a:avLst/>
            <a:gdLst/>
            <a:ahLst/>
            <a:rect l="l" t="t" r="r" b="b"/>
            <a:pathLst>
              <a:path w="0" h="45085">
                <a:moveTo>
                  <a:pt x="0" y="44789"/>
                </a:moveTo>
                <a:lnTo>
                  <a:pt x="0" y="0"/>
                </a:lnTo>
              </a:path>
            </a:pathLst>
          </a:custGeom>
          <a:noFill/>
          <a:ln w="15120">
            <a:solidFill>
              <a:srgbClr val="000000"/>
            </a:solidFill>
            <a:round/>
          </a:ln>
        </p:spPr>
        <p:style>
          <a:lnRef idx="0"/>
          <a:fillRef idx="0"/>
          <a:effectRef idx="0"/>
          <a:fontRef idx="minor"/>
        </p:style>
      </p:sp>
      <p:sp>
        <p:nvSpPr>
          <p:cNvPr id="1332" name="CustomShape 23"/>
          <p:cNvSpPr/>
          <p:nvPr/>
        </p:nvSpPr>
        <p:spPr>
          <a:xfrm>
            <a:off x="3840840" y="3264480"/>
            <a:ext cx="360" cy="30960"/>
          </a:xfrm>
          <a:custGeom>
            <a:avLst/>
            <a:gdLst/>
            <a:ahLst/>
            <a:rect l="l" t="t" r="r" b="b"/>
            <a:pathLst>
              <a:path w="0" h="45085">
                <a:moveTo>
                  <a:pt x="0" y="44789"/>
                </a:moveTo>
                <a:lnTo>
                  <a:pt x="0" y="0"/>
                </a:lnTo>
              </a:path>
            </a:pathLst>
          </a:custGeom>
          <a:noFill/>
          <a:ln w="15120">
            <a:solidFill>
              <a:srgbClr val="000000"/>
            </a:solidFill>
            <a:round/>
          </a:ln>
        </p:spPr>
        <p:style>
          <a:lnRef idx="0"/>
          <a:fillRef idx="0"/>
          <a:effectRef idx="0"/>
          <a:fontRef idx="minor"/>
        </p:style>
      </p:sp>
      <p:sp>
        <p:nvSpPr>
          <p:cNvPr id="1333" name="CustomShape 24"/>
          <p:cNvSpPr/>
          <p:nvPr/>
        </p:nvSpPr>
        <p:spPr>
          <a:xfrm>
            <a:off x="4356000" y="3264480"/>
            <a:ext cx="360" cy="30960"/>
          </a:xfrm>
          <a:custGeom>
            <a:avLst/>
            <a:gdLst/>
            <a:ahLst/>
            <a:rect l="l" t="t" r="r" b="b"/>
            <a:pathLst>
              <a:path w="0" h="45085">
                <a:moveTo>
                  <a:pt x="0" y="44789"/>
                </a:moveTo>
                <a:lnTo>
                  <a:pt x="0" y="0"/>
                </a:lnTo>
              </a:path>
            </a:pathLst>
          </a:custGeom>
          <a:noFill/>
          <a:ln w="15120">
            <a:solidFill>
              <a:srgbClr val="000000"/>
            </a:solidFill>
            <a:round/>
          </a:ln>
        </p:spPr>
        <p:style>
          <a:lnRef idx="0"/>
          <a:fillRef idx="0"/>
          <a:effectRef idx="0"/>
          <a:fontRef idx="minor"/>
        </p:style>
      </p:sp>
      <p:sp>
        <p:nvSpPr>
          <p:cNvPr id="1334" name="CustomShape 25"/>
          <p:cNvSpPr/>
          <p:nvPr/>
        </p:nvSpPr>
        <p:spPr>
          <a:xfrm>
            <a:off x="4093200" y="1837080"/>
            <a:ext cx="262080" cy="41760"/>
          </a:xfrm>
          <a:custGeom>
            <a:avLst/>
            <a:gdLst/>
            <a:ahLst/>
            <a:rect l="l" t="t" r="r" b="b"/>
            <a:pathLst>
              <a:path w="374014" h="60325">
                <a:moveTo>
                  <a:pt x="373817" y="59719"/>
                </a:moveTo>
                <a:lnTo>
                  <a:pt x="373817" y="59719"/>
                </a:lnTo>
                <a:lnTo>
                  <a:pt x="0" y="0"/>
                </a:lnTo>
              </a:path>
            </a:pathLst>
          </a:custGeom>
          <a:noFill/>
          <a:ln w="14760">
            <a:solidFill>
              <a:srgbClr val="ffa900"/>
            </a:solidFill>
            <a:round/>
          </a:ln>
        </p:spPr>
        <p:style>
          <a:lnRef idx="0"/>
          <a:fillRef idx="0"/>
          <a:effectRef idx="0"/>
          <a:fontRef idx="minor"/>
        </p:style>
      </p:sp>
      <p:sp>
        <p:nvSpPr>
          <p:cNvPr id="1335" name="CustomShape 26"/>
          <p:cNvSpPr/>
          <p:nvPr/>
        </p:nvSpPr>
        <p:spPr>
          <a:xfrm>
            <a:off x="3840840" y="1794960"/>
            <a:ext cx="252000" cy="41760"/>
          </a:xfrm>
          <a:custGeom>
            <a:avLst/>
            <a:gdLst/>
            <a:ahLst/>
            <a:rect l="l" t="t" r="r" b="b"/>
            <a:pathLst>
              <a:path w="359410" h="60325">
                <a:moveTo>
                  <a:pt x="358864" y="59719"/>
                </a:moveTo>
                <a:lnTo>
                  <a:pt x="358864" y="59719"/>
                </a:lnTo>
                <a:lnTo>
                  <a:pt x="0" y="0"/>
                </a:lnTo>
              </a:path>
            </a:pathLst>
          </a:custGeom>
          <a:noFill/>
          <a:ln w="14760">
            <a:solidFill>
              <a:srgbClr val="ffa900"/>
            </a:solidFill>
            <a:round/>
          </a:ln>
        </p:spPr>
        <p:style>
          <a:lnRef idx="0"/>
          <a:fillRef idx="0"/>
          <a:effectRef idx="0"/>
          <a:fontRef idx="minor"/>
        </p:style>
      </p:sp>
      <p:sp>
        <p:nvSpPr>
          <p:cNvPr id="1336" name="CustomShape 27"/>
          <p:cNvSpPr/>
          <p:nvPr/>
        </p:nvSpPr>
        <p:spPr>
          <a:xfrm>
            <a:off x="3578040" y="1752840"/>
            <a:ext cx="262080" cy="41760"/>
          </a:xfrm>
          <a:custGeom>
            <a:avLst/>
            <a:gdLst/>
            <a:ahLst/>
            <a:rect l="l" t="t" r="r" b="b"/>
            <a:pathLst>
              <a:path w="374014" h="60325">
                <a:moveTo>
                  <a:pt x="373817" y="59719"/>
                </a:moveTo>
                <a:lnTo>
                  <a:pt x="373817" y="59719"/>
                </a:lnTo>
                <a:lnTo>
                  <a:pt x="0" y="0"/>
                </a:lnTo>
              </a:path>
            </a:pathLst>
          </a:custGeom>
          <a:noFill/>
          <a:ln w="14760">
            <a:solidFill>
              <a:srgbClr val="ffa900"/>
            </a:solidFill>
            <a:round/>
          </a:ln>
        </p:spPr>
        <p:style>
          <a:lnRef idx="0"/>
          <a:fillRef idx="0"/>
          <a:effectRef idx="0"/>
          <a:fontRef idx="minor"/>
        </p:style>
      </p:sp>
      <p:sp>
        <p:nvSpPr>
          <p:cNvPr id="1337" name="CustomShape 28"/>
          <p:cNvSpPr/>
          <p:nvPr/>
        </p:nvSpPr>
        <p:spPr>
          <a:xfrm>
            <a:off x="3315240" y="1700280"/>
            <a:ext cx="262080" cy="51840"/>
          </a:xfrm>
          <a:custGeom>
            <a:avLst/>
            <a:gdLst/>
            <a:ahLst/>
            <a:rect l="l" t="t" r="r" b="b"/>
            <a:pathLst>
              <a:path w="374014" h="74930">
                <a:moveTo>
                  <a:pt x="373817" y="74648"/>
                </a:moveTo>
                <a:lnTo>
                  <a:pt x="373817" y="74648"/>
                </a:lnTo>
                <a:lnTo>
                  <a:pt x="0" y="0"/>
                </a:lnTo>
              </a:path>
            </a:pathLst>
          </a:custGeom>
          <a:noFill/>
          <a:ln w="14760">
            <a:solidFill>
              <a:srgbClr val="ffa900"/>
            </a:solidFill>
            <a:round/>
          </a:ln>
        </p:spPr>
        <p:style>
          <a:lnRef idx="0"/>
          <a:fillRef idx="0"/>
          <a:effectRef idx="0"/>
          <a:fontRef idx="minor"/>
        </p:style>
      </p:sp>
      <p:sp>
        <p:nvSpPr>
          <p:cNvPr id="1338" name="CustomShape 29"/>
          <p:cNvSpPr/>
          <p:nvPr/>
        </p:nvSpPr>
        <p:spPr>
          <a:xfrm>
            <a:off x="3062880" y="1637640"/>
            <a:ext cx="252000" cy="62640"/>
          </a:xfrm>
          <a:custGeom>
            <a:avLst/>
            <a:gdLst/>
            <a:ahLst/>
            <a:rect l="l" t="t" r="r" b="b"/>
            <a:pathLst>
              <a:path w="359410" h="90169">
                <a:moveTo>
                  <a:pt x="358864" y="89578"/>
                </a:moveTo>
                <a:lnTo>
                  <a:pt x="179432" y="44789"/>
                </a:lnTo>
                <a:lnTo>
                  <a:pt x="0" y="0"/>
                </a:lnTo>
              </a:path>
            </a:pathLst>
          </a:custGeom>
          <a:noFill/>
          <a:ln w="14760">
            <a:solidFill>
              <a:srgbClr val="ffa900"/>
            </a:solidFill>
            <a:round/>
          </a:ln>
        </p:spPr>
        <p:style>
          <a:lnRef idx="0"/>
          <a:fillRef idx="0"/>
          <a:effectRef idx="0"/>
          <a:fontRef idx="minor"/>
        </p:style>
      </p:sp>
      <p:sp>
        <p:nvSpPr>
          <p:cNvPr id="1339" name="CustomShape 30"/>
          <p:cNvSpPr/>
          <p:nvPr/>
        </p:nvSpPr>
        <p:spPr>
          <a:xfrm>
            <a:off x="2800080" y="1595520"/>
            <a:ext cx="262080" cy="41760"/>
          </a:xfrm>
          <a:custGeom>
            <a:avLst/>
            <a:gdLst/>
            <a:ahLst/>
            <a:rect l="l" t="t" r="r" b="b"/>
            <a:pathLst>
              <a:path w="374014" h="60325">
                <a:moveTo>
                  <a:pt x="373817" y="59719"/>
                </a:moveTo>
                <a:lnTo>
                  <a:pt x="373817" y="59719"/>
                </a:lnTo>
                <a:lnTo>
                  <a:pt x="0" y="0"/>
                </a:lnTo>
              </a:path>
            </a:pathLst>
          </a:custGeom>
          <a:noFill/>
          <a:ln w="14760">
            <a:solidFill>
              <a:srgbClr val="ffa900"/>
            </a:solidFill>
            <a:round/>
          </a:ln>
        </p:spPr>
        <p:style>
          <a:lnRef idx="0"/>
          <a:fillRef idx="0"/>
          <a:effectRef idx="0"/>
          <a:fontRef idx="minor"/>
        </p:style>
      </p:sp>
      <p:sp>
        <p:nvSpPr>
          <p:cNvPr id="1340" name="CustomShape 31"/>
          <p:cNvSpPr/>
          <p:nvPr/>
        </p:nvSpPr>
        <p:spPr>
          <a:xfrm>
            <a:off x="2537280" y="1563840"/>
            <a:ext cx="262080" cy="30960"/>
          </a:xfrm>
          <a:custGeom>
            <a:avLst/>
            <a:gdLst/>
            <a:ahLst/>
            <a:rect l="l" t="t" r="r" b="b"/>
            <a:pathLst>
              <a:path w="374014" h="45085">
                <a:moveTo>
                  <a:pt x="373817" y="44789"/>
                </a:moveTo>
                <a:lnTo>
                  <a:pt x="179432" y="14929"/>
                </a:lnTo>
                <a:lnTo>
                  <a:pt x="0" y="0"/>
                </a:lnTo>
              </a:path>
            </a:pathLst>
          </a:custGeom>
          <a:noFill/>
          <a:ln w="14760">
            <a:solidFill>
              <a:srgbClr val="ffa900"/>
            </a:solidFill>
            <a:round/>
          </a:ln>
        </p:spPr>
        <p:style>
          <a:lnRef idx="0"/>
          <a:fillRef idx="0"/>
          <a:effectRef idx="0"/>
          <a:fontRef idx="minor"/>
        </p:style>
      </p:sp>
      <p:sp>
        <p:nvSpPr>
          <p:cNvPr id="1341" name="CustomShape 32"/>
          <p:cNvSpPr/>
          <p:nvPr/>
        </p:nvSpPr>
        <p:spPr>
          <a:xfrm>
            <a:off x="2284920" y="1553400"/>
            <a:ext cx="252000" cy="10080"/>
          </a:xfrm>
          <a:custGeom>
            <a:avLst/>
            <a:gdLst/>
            <a:ahLst/>
            <a:rect l="l" t="t" r="r" b="b"/>
            <a:pathLst>
              <a:path w="359410" h="15239">
                <a:moveTo>
                  <a:pt x="358864" y="14929"/>
                </a:moveTo>
                <a:lnTo>
                  <a:pt x="179432" y="0"/>
                </a:lnTo>
                <a:lnTo>
                  <a:pt x="89716" y="0"/>
                </a:lnTo>
                <a:lnTo>
                  <a:pt x="0" y="14929"/>
                </a:lnTo>
              </a:path>
            </a:pathLst>
          </a:custGeom>
          <a:noFill/>
          <a:ln w="14760">
            <a:solidFill>
              <a:srgbClr val="ffa900"/>
            </a:solidFill>
            <a:round/>
          </a:ln>
        </p:spPr>
        <p:style>
          <a:lnRef idx="0"/>
          <a:fillRef idx="0"/>
          <a:effectRef idx="0"/>
          <a:fontRef idx="minor"/>
        </p:style>
      </p:sp>
      <p:sp>
        <p:nvSpPr>
          <p:cNvPr id="1342" name="CustomShape 33"/>
          <p:cNvSpPr/>
          <p:nvPr/>
        </p:nvSpPr>
        <p:spPr>
          <a:xfrm>
            <a:off x="2022120" y="1563840"/>
            <a:ext cx="262080" cy="93960"/>
          </a:xfrm>
          <a:custGeom>
            <a:avLst/>
            <a:gdLst/>
            <a:ahLst/>
            <a:rect l="l" t="t" r="r" b="b"/>
            <a:pathLst>
              <a:path w="374014" h="134619">
                <a:moveTo>
                  <a:pt x="373817" y="0"/>
                </a:moveTo>
                <a:lnTo>
                  <a:pt x="284101" y="14929"/>
                </a:lnTo>
                <a:lnTo>
                  <a:pt x="194385" y="44789"/>
                </a:lnTo>
                <a:lnTo>
                  <a:pt x="89716" y="74648"/>
                </a:lnTo>
                <a:lnTo>
                  <a:pt x="0" y="134367"/>
                </a:lnTo>
              </a:path>
            </a:pathLst>
          </a:custGeom>
          <a:noFill/>
          <a:ln w="14760">
            <a:solidFill>
              <a:srgbClr val="ffa900"/>
            </a:solidFill>
            <a:round/>
          </a:ln>
        </p:spPr>
        <p:style>
          <a:lnRef idx="0"/>
          <a:fillRef idx="0"/>
          <a:effectRef idx="0"/>
          <a:fontRef idx="minor"/>
        </p:style>
      </p:sp>
      <p:sp>
        <p:nvSpPr>
          <p:cNvPr id="1343" name="CustomShape 34"/>
          <p:cNvSpPr/>
          <p:nvPr/>
        </p:nvSpPr>
        <p:spPr>
          <a:xfrm>
            <a:off x="1758960" y="1658520"/>
            <a:ext cx="262080" cy="293400"/>
          </a:xfrm>
          <a:custGeom>
            <a:avLst/>
            <a:gdLst/>
            <a:ahLst/>
            <a:rect l="l" t="t" r="r" b="b"/>
            <a:pathLst>
              <a:path w="374014" h="418464">
                <a:moveTo>
                  <a:pt x="373817" y="0"/>
                </a:moveTo>
                <a:lnTo>
                  <a:pt x="284101" y="74649"/>
                </a:lnTo>
                <a:lnTo>
                  <a:pt x="179432" y="164227"/>
                </a:lnTo>
                <a:lnTo>
                  <a:pt x="89716" y="268736"/>
                </a:lnTo>
                <a:lnTo>
                  <a:pt x="44858" y="343385"/>
                </a:lnTo>
                <a:lnTo>
                  <a:pt x="0" y="418033"/>
                </a:lnTo>
              </a:path>
            </a:pathLst>
          </a:custGeom>
          <a:noFill/>
          <a:ln w="15120">
            <a:solidFill>
              <a:srgbClr val="ffa900"/>
            </a:solidFill>
            <a:round/>
          </a:ln>
        </p:spPr>
        <p:style>
          <a:lnRef idx="0"/>
          <a:fillRef idx="0"/>
          <a:effectRef idx="0"/>
          <a:fontRef idx="minor"/>
        </p:style>
      </p:sp>
      <p:sp>
        <p:nvSpPr>
          <p:cNvPr id="1344" name="CustomShape 35"/>
          <p:cNvSpPr/>
          <p:nvPr/>
        </p:nvSpPr>
        <p:spPr>
          <a:xfrm>
            <a:off x="1506600" y="1952280"/>
            <a:ext cx="252000" cy="650160"/>
          </a:xfrm>
          <a:custGeom>
            <a:avLst/>
            <a:gdLst/>
            <a:ahLst/>
            <a:rect l="l" t="t" r="r" b="b"/>
            <a:pathLst>
              <a:path w="359410" h="925829">
                <a:moveTo>
                  <a:pt x="358864" y="0"/>
                </a:moveTo>
                <a:lnTo>
                  <a:pt x="314006" y="89578"/>
                </a:lnTo>
                <a:lnTo>
                  <a:pt x="269148" y="194087"/>
                </a:lnTo>
                <a:lnTo>
                  <a:pt x="179432" y="432963"/>
                </a:lnTo>
                <a:lnTo>
                  <a:pt x="89716" y="686769"/>
                </a:lnTo>
                <a:lnTo>
                  <a:pt x="0" y="925646"/>
                </a:lnTo>
              </a:path>
            </a:pathLst>
          </a:custGeom>
          <a:noFill/>
          <a:ln w="15120">
            <a:solidFill>
              <a:srgbClr val="ffa900"/>
            </a:solidFill>
            <a:round/>
          </a:ln>
        </p:spPr>
        <p:style>
          <a:lnRef idx="0"/>
          <a:fillRef idx="0"/>
          <a:effectRef idx="0"/>
          <a:fontRef idx="minor"/>
        </p:style>
      </p:sp>
      <p:sp>
        <p:nvSpPr>
          <p:cNvPr id="1345" name="CustomShape 36"/>
          <p:cNvSpPr/>
          <p:nvPr/>
        </p:nvSpPr>
        <p:spPr>
          <a:xfrm>
            <a:off x="1296360" y="2603160"/>
            <a:ext cx="209520" cy="629280"/>
          </a:xfrm>
          <a:custGeom>
            <a:avLst/>
            <a:gdLst/>
            <a:ahLst/>
            <a:rect l="l" t="t" r="r" b="b"/>
            <a:pathLst>
              <a:path w="299085" h="895985">
                <a:moveTo>
                  <a:pt x="299054" y="0"/>
                </a:moveTo>
                <a:lnTo>
                  <a:pt x="149527" y="447893"/>
                </a:lnTo>
                <a:lnTo>
                  <a:pt x="0" y="895786"/>
                </a:lnTo>
              </a:path>
            </a:pathLst>
          </a:custGeom>
          <a:noFill/>
          <a:ln w="15120">
            <a:solidFill>
              <a:srgbClr val="ffa900"/>
            </a:solidFill>
            <a:round/>
          </a:ln>
        </p:spPr>
        <p:style>
          <a:lnRef idx="0"/>
          <a:fillRef idx="0"/>
          <a:effectRef idx="0"/>
          <a:fontRef idx="minor"/>
        </p:style>
      </p:sp>
      <p:sp>
        <p:nvSpPr>
          <p:cNvPr id="1346" name="CustomShape 37"/>
          <p:cNvSpPr/>
          <p:nvPr/>
        </p:nvSpPr>
        <p:spPr>
          <a:xfrm>
            <a:off x="4093200" y="2025720"/>
            <a:ext cx="262080" cy="20880"/>
          </a:xfrm>
          <a:custGeom>
            <a:avLst/>
            <a:gdLst/>
            <a:ahLst/>
            <a:rect l="l" t="t" r="r" b="b"/>
            <a:pathLst>
              <a:path w="374014" h="30480">
                <a:moveTo>
                  <a:pt x="373817" y="29859"/>
                </a:moveTo>
                <a:lnTo>
                  <a:pt x="373817" y="29859"/>
                </a:lnTo>
                <a:lnTo>
                  <a:pt x="0" y="0"/>
                </a:lnTo>
              </a:path>
            </a:pathLst>
          </a:custGeom>
          <a:noFill/>
          <a:ln w="14760">
            <a:solidFill>
              <a:srgbClr val="008f00"/>
            </a:solidFill>
            <a:round/>
          </a:ln>
        </p:spPr>
        <p:style>
          <a:lnRef idx="0"/>
          <a:fillRef idx="0"/>
          <a:effectRef idx="0"/>
          <a:fontRef idx="minor"/>
        </p:style>
      </p:sp>
      <p:sp>
        <p:nvSpPr>
          <p:cNvPr id="1347" name="CustomShape 38"/>
          <p:cNvSpPr/>
          <p:nvPr/>
        </p:nvSpPr>
        <p:spPr>
          <a:xfrm>
            <a:off x="3840840" y="2004840"/>
            <a:ext cx="252000" cy="20880"/>
          </a:xfrm>
          <a:custGeom>
            <a:avLst/>
            <a:gdLst/>
            <a:ahLst/>
            <a:rect l="l" t="t" r="r" b="b"/>
            <a:pathLst>
              <a:path w="359410" h="30480">
                <a:moveTo>
                  <a:pt x="358864" y="29859"/>
                </a:moveTo>
                <a:lnTo>
                  <a:pt x="358864" y="29859"/>
                </a:lnTo>
                <a:lnTo>
                  <a:pt x="0" y="0"/>
                </a:lnTo>
              </a:path>
            </a:pathLst>
          </a:custGeom>
          <a:noFill/>
          <a:ln w="14760">
            <a:solidFill>
              <a:srgbClr val="008f00"/>
            </a:solidFill>
            <a:round/>
          </a:ln>
        </p:spPr>
        <p:style>
          <a:lnRef idx="0"/>
          <a:fillRef idx="0"/>
          <a:effectRef idx="0"/>
          <a:fontRef idx="minor"/>
        </p:style>
      </p:sp>
      <p:sp>
        <p:nvSpPr>
          <p:cNvPr id="1348" name="CustomShape 39"/>
          <p:cNvSpPr/>
          <p:nvPr/>
        </p:nvSpPr>
        <p:spPr>
          <a:xfrm>
            <a:off x="3578040" y="1994400"/>
            <a:ext cx="262080" cy="10080"/>
          </a:xfrm>
          <a:custGeom>
            <a:avLst/>
            <a:gdLst/>
            <a:ahLst/>
            <a:rect l="l" t="t" r="r" b="b"/>
            <a:pathLst>
              <a:path w="374014" h="15239">
                <a:moveTo>
                  <a:pt x="373817" y="14929"/>
                </a:moveTo>
                <a:lnTo>
                  <a:pt x="373817" y="14929"/>
                </a:lnTo>
                <a:lnTo>
                  <a:pt x="0" y="0"/>
                </a:lnTo>
              </a:path>
            </a:pathLst>
          </a:custGeom>
          <a:noFill/>
          <a:ln w="14760">
            <a:solidFill>
              <a:srgbClr val="008f00"/>
            </a:solidFill>
            <a:round/>
          </a:ln>
        </p:spPr>
        <p:style>
          <a:lnRef idx="0"/>
          <a:fillRef idx="0"/>
          <a:effectRef idx="0"/>
          <a:fontRef idx="minor"/>
        </p:style>
      </p:sp>
      <p:sp>
        <p:nvSpPr>
          <p:cNvPr id="1349" name="CustomShape 40"/>
          <p:cNvSpPr/>
          <p:nvPr/>
        </p:nvSpPr>
        <p:spPr>
          <a:xfrm>
            <a:off x="3315240" y="1983960"/>
            <a:ext cx="262080" cy="10080"/>
          </a:xfrm>
          <a:custGeom>
            <a:avLst/>
            <a:gdLst/>
            <a:ahLst/>
            <a:rect l="l" t="t" r="r" b="b"/>
            <a:pathLst>
              <a:path w="374014" h="15239">
                <a:moveTo>
                  <a:pt x="373817" y="14929"/>
                </a:moveTo>
                <a:lnTo>
                  <a:pt x="179432" y="0"/>
                </a:lnTo>
                <a:lnTo>
                  <a:pt x="0" y="0"/>
                </a:lnTo>
              </a:path>
            </a:pathLst>
          </a:custGeom>
          <a:noFill/>
          <a:ln w="14760">
            <a:solidFill>
              <a:srgbClr val="008f00"/>
            </a:solidFill>
            <a:round/>
          </a:ln>
        </p:spPr>
        <p:style>
          <a:lnRef idx="0"/>
          <a:fillRef idx="0"/>
          <a:effectRef idx="0"/>
          <a:fontRef idx="minor"/>
        </p:style>
      </p:sp>
      <p:sp>
        <p:nvSpPr>
          <p:cNvPr id="1350" name="CustomShape 41"/>
          <p:cNvSpPr/>
          <p:nvPr/>
        </p:nvSpPr>
        <p:spPr>
          <a:xfrm>
            <a:off x="3062880" y="1983960"/>
            <a:ext cx="252000" cy="10080"/>
          </a:xfrm>
          <a:custGeom>
            <a:avLst/>
            <a:gdLst/>
            <a:ahLst/>
            <a:rect l="l" t="t" r="r" b="b"/>
            <a:pathLst>
              <a:path w="359410" h="15239">
                <a:moveTo>
                  <a:pt x="358864" y="0"/>
                </a:moveTo>
                <a:lnTo>
                  <a:pt x="358864" y="0"/>
                </a:lnTo>
                <a:lnTo>
                  <a:pt x="0" y="14929"/>
                </a:lnTo>
              </a:path>
            </a:pathLst>
          </a:custGeom>
          <a:noFill/>
          <a:ln w="14760">
            <a:solidFill>
              <a:srgbClr val="008f00"/>
            </a:solidFill>
            <a:round/>
          </a:ln>
        </p:spPr>
        <p:style>
          <a:lnRef idx="0"/>
          <a:fillRef idx="0"/>
          <a:effectRef idx="0"/>
          <a:fontRef idx="minor"/>
        </p:style>
      </p:sp>
      <p:sp>
        <p:nvSpPr>
          <p:cNvPr id="1351" name="CustomShape 42"/>
          <p:cNvSpPr/>
          <p:nvPr/>
        </p:nvSpPr>
        <p:spPr>
          <a:xfrm>
            <a:off x="2800080" y="1994400"/>
            <a:ext cx="262080" cy="20880"/>
          </a:xfrm>
          <a:custGeom>
            <a:avLst/>
            <a:gdLst/>
            <a:ahLst/>
            <a:rect l="l" t="t" r="r" b="b"/>
            <a:pathLst>
              <a:path w="374014" h="30480">
                <a:moveTo>
                  <a:pt x="373817" y="0"/>
                </a:moveTo>
                <a:lnTo>
                  <a:pt x="194385" y="14929"/>
                </a:lnTo>
                <a:lnTo>
                  <a:pt x="0" y="29859"/>
                </a:lnTo>
              </a:path>
            </a:pathLst>
          </a:custGeom>
          <a:noFill/>
          <a:ln w="14760">
            <a:solidFill>
              <a:srgbClr val="008f00"/>
            </a:solidFill>
            <a:round/>
          </a:ln>
        </p:spPr>
        <p:style>
          <a:lnRef idx="0"/>
          <a:fillRef idx="0"/>
          <a:effectRef idx="0"/>
          <a:fontRef idx="minor"/>
        </p:style>
      </p:sp>
      <p:sp>
        <p:nvSpPr>
          <p:cNvPr id="1352" name="CustomShape 43"/>
          <p:cNvSpPr/>
          <p:nvPr/>
        </p:nvSpPr>
        <p:spPr>
          <a:xfrm>
            <a:off x="2537280" y="2015280"/>
            <a:ext cx="262080" cy="62640"/>
          </a:xfrm>
          <a:custGeom>
            <a:avLst/>
            <a:gdLst/>
            <a:ahLst/>
            <a:rect l="l" t="t" r="r" b="b"/>
            <a:pathLst>
              <a:path w="374014" h="90169">
                <a:moveTo>
                  <a:pt x="373817" y="0"/>
                </a:moveTo>
                <a:lnTo>
                  <a:pt x="179432" y="44789"/>
                </a:lnTo>
                <a:lnTo>
                  <a:pt x="0" y="89578"/>
                </a:lnTo>
              </a:path>
            </a:pathLst>
          </a:custGeom>
          <a:noFill/>
          <a:ln w="14760">
            <a:solidFill>
              <a:srgbClr val="008f00"/>
            </a:solidFill>
            <a:round/>
          </a:ln>
        </p:spPr>
        <p:style>
          <a:lnRef idx="0"/>
          <a:fillRef idx="0"/>
          <a:effectRef idx="0"/>
          <a:fontRef idx="minor"/>
        </p:style>
      </p:sp>
      <p:sp>
        <p:nvSpPr>
          <p:cNvPr id="1353" name="CustomShape 44"/>
          <p:cNvSpPr/>
          <p:nvPr/>
        </p:nvSpPr>
        <p:spPr>
          <a:xfrm>
            <a:off x="2284920" y="2078280"/>
            <a:ext cx="252000" cy="104760"/>
          </a:xfrm>
          <a:custGeom>
            <a:avLst/>
            <a:gdLst/>
            <a:ahLst/>
            <a:rect l="l" t="t" r="r" b="b"/>
            <a:pathLst>
              <a:path w="359410" h="149860">
                <a:moveTo>
                  <a:pt x="358864" y="0"/>
                </a:moveTo>
                <a:lnTo>
                  <a:pt x="179432" y="59719"/>
                </a:lnTo>
                <a:lnTo>
                  <a:pt x="0" y="149297"/>
                </a:lnTo>
              </a:path>
            </a:pathLst>
          </a:custGeom>
          <a:noFill/>
          <a:ln w="14760">
            <a:solidFill>
              <a:srgbClr val="008f00"/>
            </a:solidFill>
            <a:round/>
          </a:ln>
        </p:spPr>
        <p:style>
          <a:lnRef idx="0"/>
          <a:fillRef idx="0"/>
          <a:effectRef idx="0"/>
          <a:fontRef idx="minor"/>
        </p:style>
      </p:sp>
      <p:sp>
        <p:nvSpPr>
          <p:cNvPr id="1354" name="CustomShape 45"/>
          <p:cNvSpPr/>
          <p:nvPr/>
        </p:nvSpPr>
        <p:spPr>
          <a:xfrm>
            <a:off x="2022120" y="2183400"/>
            <a:ext cx="262080" cy="188640"/>
          </a:xfrm>
          <a:custGeom>
            <a:avLst/>
            <a:gdLst/>
            <a:ahLst/>
            <a:rect l="l" t="t" r="r" b="b"/>
            <a:pathLst>
              <a:path w="374014" h="269239">
                <a:moveTo>
                  <a:pt x="373817" y="0"/>
                </a:moveTo>
                <a:lnTo>
                  <a:pt x="194385" y="119438"/>
                </a:lnTo>
                <a:lnTo>
                  <a:pt x="0" y="268735"/>
                </a:lnTo>
              </a:path>
            </a:pathLst>
          </a:custGeom>
          <a:noFill/>
          <a:ln w="14760">
            <a:solidFill>
              <a:srgbClr val="008f00"/>
            </a:solidFill>
            <a:round/>
          </a:ln>
        </p:spPr>
        <p:style>
          <a:lnRef idx="0"/>
          <a:fillRef idx="0"/>
          <a:effectRef idx="0"/>
          <a:fontRef idx="minor"/>
        </p:style>
      </p:sp>
      <p:sp>
        <p:nvSpPr>
          <p:cNvPr id="1355" name="CustomShape 46"/>
          <p:cNvSpPr/>
          <p:nvPr/>
        </p:nvSpPr>
        <p:spPr>
          <a:xfrm>
            <a:off x="1758960" y="2372400"/>
            <a:ext cx="262080" cy="293400"/>
          </a:xfrm>
          <a:custGeom>
            <a:avLst/>
            <a:gdLst/>
            <a:ahLst/>
            <a:rect l="l" t="t" r="r" b="b"/>
            <a:pathLst>
              <a:path w="374014" h="418464">
                <a:moveTo>
                  <a:pt x="373817" y="0"/>
                </a:moveTo>
                <a:lnTo>
                  <a:pt x="284101" y="89578"/>
                </a:lnTo>
                <a:lnTo>
                  <a:pt x="179432" y="194087"/>
                </a:lnTo>
                <a:lnTo>
                  <a:pt x="0" y="418033"/>
                </a:lnTo>
              </a:path>
            </a:pathLst>
          </a:custGeom>
          <a:noFill/>
          <a:ln w="15120">
            <a:solidFill>
              <a:srgbClr val="008f00"/>
            </a:solidFill>
            <a:round/>
          </a:ln>
        </p:spPr>
        <p:style>
          <a:lnRef idx="0"/>
          <a:fillRef idx="0"/>
          <a:effectRef idx="0"/>
          <a:fontRef idx="minor"/>
        </p:style>
      </p:sp>
      <p:sp>
        <p:nvSpPr>
          <p:cNvPr id="1356" name="CustomShape 47"/>
          <p:cNvSpPr/>
          <p:nvPr/>
        </p:nvSpPr>
        <p:spPr>
          <a:xfrm>
            <a:off x="1506600" y="2666160"/>
            <a:ext cx="252000" cy="377280"/>
          </a:xfrm>
          <a:custGeom>
            <a:avLst/>
            <a:gdLst/>
            <a:ahLst/>
            <a:rect l="l" t="t" r="r" b="b"/>
            <a:pathLst>
              <a:path w="359410" h="537845">
                <a:moveTo>
                  <a:pt x="358864" y="0"/>
                </a:moveTo>
                <a:lnTo>
                  <a:pt x="269148" y="134367"/>
                </a:lnTo>
                <a:lnTo>
                  <a:pt x="179432" y="268735"/>
                </a:lnTo>
                <a:lnTo>
                  <a:pt x="89716" y="418033"/>
                </a:lnTo>
                <a:lnTo>
                  <a:pt x="0" y="537471"/>
                </a:lnTo>
              </a:path>
            </a:pathLst>
          </a:custGeom>
          <a:noFill/>
          <a:ln w="15120">
            <a:solidFill>
              <a:srgbClr val="008f00"/>
            </a:solidFill>
            <a:round/>
          </a:ln>
        </p:spPr>
        <p:style>
          <a:lnRef idx="0"/>
          <a:fillRef idx="0"/>
          <a:effectRef idx="0"/>
          <a:fontRef idx="minor"/>
        </p:style>
      </p:sp>
      <p:sp>
        <p:nvSpPr>
          <p:cNvPr id="1357" name="CustomShape 48"/>
          <p:cNvSpPr/>
          <p:nvPr/>
        </p:nvSpPr>
        <p:spPr>
          <a:xfrm>
            <a:off x="1296360" y="3044160"/>
            <a:ext cx="209520" cy="209520"/>
          </a:xfrm>
          <a:custGeom>
            <a:avLst/>
            <a:gdLst/>
            <a:ahLst/>
            <a:rect l="l" t="t" r="r" b="b"/>
            <a:pathLst>
              <a:path w="299085" h="299085">
                <a:moveTo>
                  <a:pt x="299054" y="0"/>
                </a:moveTo>
                <a:lnTo>
                  <a:pt x="224290" y="89578"/>
                </a:lnTo>
                <a:lnTo>
                  <a:pt x="149527" y="164227"/>
                </a:lnTo>
                <a:lnTo>
                  <a:pt x="74763" y="223946"/>
                </a:lnTo>
                <a:lnTo>
                  <a:pt x="1" y="298594"/>
                </a:lnTo>
              </a:path>
            </a:pathLst>
          </a:custGeom>
          <a:noFill/>
          <a:ln w="15120">
            <a:solidFill>
              <a:srgbClr val="008f00"/>
            </a:solidFill>
            <a:round/>
          </a:ln>
        </p:spPr>
        <p:style>
          <a:lnRef idx="0"/>
          <a:fillRef idx="0"/>
          <a:effectRef idx="0"/>
          <a:fontRef idx="minor"/>
        </p:style>
      </p:sp>
      <p:sp>
        <p:nvSpPr>
          <p:cNvPr id="1358" name="CustomShape 49"/>
          <p:cNvSpPr/>
          <p:nvPr/>
        </p:nvSpPr>
        <p:spPr>
          <a:xfrm>
            <a:off x="4103640" y="2382840"/>
            <a:ext cx="252000" cy="10080"/>
          </a:xfrm>
          <a:custGeom>
            <a:avLst/>
            <a:gdLst/>
            <a:ahLst/>
            <a:rect l="l" t="t" r="r" b="b"/>
            <a:pathLst>
              <a:path w="359410" h="15239">
                <a:moveTo>
                  <a:pt x="358864" y="0"/>
                </a:moveTo>
                <a:lnTo>
                  <a:pt x="0" y="14929"/>
                </a:lnTo>
              </a:path>
            </a:pathLst>
          </a:custGeom>
          <a:noFill/>
          <a:ln w="14760">
            <a:solidFill>
              <a:srgbClr val="d7aeff"/>
            </a:solidFill>
            <a:round/>
          </a:ln>
        </p:spPr>
        <p:style>
          <a:lnRef idx="0"/>
          <a:fillRef idx="0"/>
          <a:effectRef idx="0"/>
          <a:fontRef idx="minor"/>
        </p:style>
      </p:sp>
      <p:sp>
        <p:nvSpPr>
          <p:cNvPr id="1359" name="CustomShape 50"/>
          <p:cNvSpPr/>
          <p:nvPr/>
        </p:nvSpPr>
        <p:spPr>
          <a:xfrm>
            <a:off x="3851280" y="2393280"/>
            <a:ext cx="241200" cy="20880"/>
          </a:xfrm>
          <a:custGeom>
            <a:avLst/>
            <a:gdLst/>
            <a:ahLst/>
            <a:rect l="l" t="t" r="r" b="b"/>
            <a:pathLst>
              <a:path w="344170" h="30479">
                <a:moveTo>
                  <a:pt x="343912" y="0"/>
                </a:moveTo>
                <a:lnTo>
                  <a:pt x="0" y="29859"/>
                </a:lnTo>
              </a:path>
            </a:pathLst>
          </a:custGeom>
          <a:noFill/>
          <a:ln w="14760">
            <a:solidFill>
              <a:srgbClr val="d7aeff"/>
            </a:solidFill>
            <a:round/>
          </a:ln>
        </p:spPr>
        <p:style>
          <a:lnRef idx="0"/>
          <a:fillRef idx="0"/>
          <a:effectRef idx="0"/>
          <a:fontRef idx="minor"/>
        </p:style>
      </p:sp>
      <p:sp>
        <p:nvSpPr>
          <p:cNvPr id="1360" name="CustomShape 51"/>
          <p:cNvSpPr/>
          <p:nvPr/>
        </p:nvSpPr>
        <p:spPr>
          <a:xfrm>
            <a:off x="3588480" y="2414160"/>
            <a:ext cx="252000" cy="30960"/>
          </a:xfrm>
          <a:custGeom>
            <a:avLst/>
            <a:gdLst/>
            <a:ahLst/>
            <a:rect l="l" t="t" r="r" b="b"/>
            <a:pathLst>
              <a:path w="359410" h="45085">
                <a:moveTo>
                  <a:pt x="358864" y="0"/>
                </a:moveTo>
                <a:lnTo>
                  <a:pt x="0" y="44789"/>
                </a:lnTo>
              </a:path>
            </a:pathLst>
          </a:custGeom>
          <a:noFill/>
          <a:ln w="14760">
            <a:solidFill>
              <a:srgbClr val="d7aeff"/>
            </a:solidFill>
            <a:round/>
          </a:ln>
        </p:spPr>
        <p:style>
          <a:lnRef idx="0"/>
          <a:fillRef idx="0"/>
          <a:effectRef idx="0"/>
          <a:fontRef idx="minor"/>
        </p:style>
      </p:sp>
      <p:sp>
        <p:nvSpPr>
          <p:cNvPr id="1361" name="CustomShape 52"/>
          <p:cNvSpPr/>
          <p:nvPr/>
        </p:nvSpPr>
        <p:spPr>
          <a:xfrm>
            <a:off x="3325680" y="2445840"/>
            <a:ext cx="252000" cy="51840"/>
          </a:xfrm>
          <a:custGeom>
            <a:avLst/>
            <a:gdLst/>
            <a:ahLst/>
            <a:rect l="l" t="t" r="r" b="b"/>
            <a:pathLst>
              <a:path w="359410" h="74929">
                <a:moveTo>
                  <a:pt x="358864" y="0"/>
                </a:moveTo>
                <a:lnTo>
                  <a:pt x="0" y="74648"/>
                </a:lnTo>
              </a:path>
            </a:pathLst>
          </a:custGeom>
          <a:noFill/>
          <a:ln w="14760">
            <a:solidFill>
              <a:srgbClr val="d7aeff"/>
            </a:solidFill>
            <a:round/>
          </a:ln>
        </p:spPr>
        <p:style>
          <a:lnRef idx="0"/>
          <a:fillRef idx="0"/>
          <a:effectRef idx="0"/>
          <a:fontRef idx="minor"/>
        </p:style>
      </p:sp>
      <p:sp>
        <p:nvSpPr>
          <p:cNvPr id="1362" name="CustomShape 53"/>
          <p:cNvSpPr/>
          <p:nvPr/>
        </p:nvSpPr>
        <p:spPr>
          <a:xfrm>
            <a:off x="3073320" y="2498400"/>
            <a:ext cx="241200" cy="51840"/>
          </a:xfrm>
          <a:custGeom>
            <a:avLst/>
            <a:gdLst/>
            <a:ahLst/>
            <a:rect l="l" t="t" r="r" b="b"/>
            <a:pathLst>
              <a:path w="344170" h="74929">
                <a:moveTo>
                  <a:pt x="343912" y="0"/>
                </a:moveTo>
                <a:lnTo>
                  <a:pt x="0" y="74648"/>
                </a:lnTo>
              </a:path>
            </a:pathLst>
          </a:custGeom>
          <a:noFill/>
          <a:ln w="14760">
            <a:solidFill>
              <a:srgbClr val="d7aeff"/>
            </a:solidFill>
            <a:round/>
          </a:ln>
        </p:spPr>
        <p:style>
          <a:lnRef idx="0"/>
          <a:fillRef idx="0"/>
          <a:effectRef idx="0"/>
          <a:fontRef idx="minor"/>
        </p:style>
      </p:sp>
      <p:sp>
        <p:nvSpPr>
          <p:cNvPr id="1363" name="CustomShape 54"/>
          <p:cNvSpPr/>
          <p:nvPr/>
        </p:nvSpPr>
        <p:spPr>
          <a:xfrm>
            <a:off x="2810520" y="2550600"/>
            <a:ext cx="252000" cy="73080"/>
          </a:xfrm>
          <a:custGeom>
            <a:avLst/>
            <a:gdLst/>
            <a:ahLst/>
            <a:rect l="l" t="t" r="r" b="b"/>
            <a:pathLst>
              <a:path w="359410" h="104775">
                <a:moveTo>
                  <a:pt x="358864" y="0"/>
                </a:moveTo>
                <a:lnTo>
                  <a:pt x="0" y="104508"/>
                </a:lnTo>
              </a:path>
            </a:pathLst>
          </a:custGeom>
          <a:noFill/>
          <a:ln w="14760">
            <a:solidFill>
              <a:srgbClr val="d7aeff"/>
            </a:solidFill>
            <a:round/>
          </a:ln>
        </p:spPr>
        <p:style>
          <a:lnRef idx="0"/>
          <a:fillRef idx="0"/>
          <a:effectRef idx="0"/>
          <a:fontRef idx="minor"/>
        </p:style>
      </p:sp>
      <p:sp>
        <p:nvSpPr>
          <p:cNvPr id="1364" name="CustomShape 55"/>
          <p:cNvSpPr/>
          <p:nvPr/>
        </p:nvSpPr>
        <p:spPr>
          <a:xfrm>
            <a:off x="2547720" y="2624400"/>
            <a:ext cx="252000" cy="114840"/>
          </a:xfrm>
          <a:custGeom>
            <a:avLst/>
            <a:gdLst/>
            <a:ahLst/>
            <a:rect l="l" t="t" r="r" b="b"/>
            <a:pathLst>
              <a:path w="359410" h="164464">
                <a:moveTo>
                  <a:pt x="358864" y="0"/>
                </a:moveTo>
                <a:lnTo>
                  <a:pt x="0" y="164227"/>
                </a:lnTo>
              </a:path>
            </a:pathLst>
          </a:custGeom>
          <a:noFill/>
          <a:ln w="14760">
            <a:solidFill>
              <a:srgbClr val="d7aeff"/>
            </a:solidFill>
            <a:round/>
          </a:ln>
        </p:spPr>
        <p:style>
          <a:lnRef idx="0"/>
          <a:fillRef idx="0"/>
          <a:effectRef idx="0"/>
          <a:fontRef idx="minor"/>
        </p:style>
      </p:sp>
      <p:sp>
        <p:nvSpPr>
          <p:cNvPr id="1365" name="CustomShape 56"/>
          <p:cNvSpPr/>
          <p:nvPr/>
        </p:nvSpPr>
        <p:spPr>
          <a:xfrm>
            <a:off x="2295360" y="2739600"/>
            <a:ext cx="241200" cy="83520"/>
          </a:xfrm>
          <a:custGeom>
            <a:avLst/>
            <a:gdLst/>
            <a:ahLst/>
            <a:rect l="l" t="t" r="r" b="b"/>
            <a:pathLst>
              <a:path w="344170" h="120014">
                <a:moveTo>
                  <a:pt x="343912" y="0"/>
                </a:moveTo>
                <a:lnTo>
                  <a:pt x="0" y="119438"/>
                </a:lnTo>
              </a:path>
            </a:pathLst>
          </a:custGeom>
          <a:noFill/>
          <a:ln w="14760">
            <a:solidFill>
              <a:srgbClr val="d7aeff"/>
            </a:solidFill>
            <a:round/>
          </a:ln>
        </p:spPr>
        <p:style>
          <a:lnRef idx="0"/>
          <a:fillRef idx="0"/>
          <a:effectRef idx="0"/>
          <a:fontRef idx="minor"/>
        </p:style>
      </p:sp>
      <p:sp>
        <p:nvSpPr>
          <p:cNvPr id="1366" name="CustomShape 57"/>
          <p:cNvSpPr/>
          <p:nvPr/>
        </p:nvSpPr>
        <p:spPr>
          <a:xfrm>
            <a:off x="2032560" y="2823840"/>
            <a:ext cx="252000" cy="125640"/>
          </a:xfrm>
          <a:custGeom>
            <a:avLst/>
            <a:gdLst/>
            <a:ahLst/>
            <a:rect l="l" t="t" r="r" b="b"/>
            <a:pathLst>
              <a:path w="359410" h="179704">
                <a:moveTo>
                  <a:pt x="358864" y="0"/>
                </a:moveTo>
                <a:lnTo>
                  <a:pt x="0" y="179157"/>
                </a:lnTo>
              </a:path>
            </a:pathLst>
          </a:custGeom>
          <a:noFill/>
          <a:ln w="14760">
            <a:solidFill>
              <a:srgbClr val="d7aeff"/>
            </a:solidFill>
            <a:round/>
          </a:ln>
        </p:spPr>
        <p:style>
          <a:lnRef idx="0"/>
          <a:fillRef idx="0"/>
          <a:effectRef idx="0"/>
          <a:fontRef idx="minor"/>
        </p:style>
      </p:sp>
      <p:sp>
        <p:nvSpPr>
          <p:cNvPr id="1367" name="CustomShape 58"/>
          <p:cNvSpPr/>
          <p:nvPr/>
        </p:nvSpPr>
        <p:spPr>
          <a:xfrm>
            <a:off x="1769760" y="2960280"/>
            <a:ext cx="252000" cy="136080"/>
          </a:xfrm>
          <a:custGeom>
            <a:avLst/>
            <a:gdLst/>
            <a:ahLst/>
            <a:rect l="l" t="t" r="r" b="b"/>
            <a:pathLst>
              <a:path w="359410" h="194310">
                <a:moveTo>
                  <a:pt x="358864" y="0"/>
                </a:moveTo>
                <a:lnTo>
                  <a:pt x="0" y="194087"/>
                </a:lnTo>
              </a:path>
            </a:pathLst>
          </a:custGeom>
          <a:noFill/>
          <a:ln w="14760">
            <a:solidFill>
              <a:srgbClr val="d7aeff"/>
            </a:solidFill>
            <a:round/>
          </a:ln>
        </p:spPr>
        <p:style>
          <a:lnRef idx="0"/>
          <a:fillRef idx="0"/>
          <a:effectRef idx="0"/>
          <a:fontRef idx="minor"/>
        </p:style>
      </p:sp>
      <p:sp>
        <p:nvSpPr>
          <p:cNvPr id="1368" name="CustomShape 59"/>
          <p:cNvSpPr/>
          <p:nvPr/>
        </p:nvSpPr>
        <p:spPr>
          <a:xfrm>
            <a:off x="1517400" y="3107160"/>
            <a:ext cx="241200" cy="114840"/>
          </a:xfrm>
          <a:custGeom>
            <a:avLst/>
            <a:gdLst/>
            <a:ahLst/>
            <a:rect l="l" t="t" r="r" b="b"/>
            <a:pathLst>
              <a:path w="344169" h="164464">
                <a:moveTo>
                  <a:pt x="343912" y="0"/>
                </a:moveTo>
                <a:lnTo>
                  <a:pt x="0" y="164227"/>
                </a:lnTo>
              </a:path>
            </a:pathLst>
          </a:custGeom>
          <a:noFill/>
          <a:ln w="14760">
            <a:solidFill>
              <a:srgbClr val="d7aeff"/>
            </a:solidFill>
            <a:round/>
          </a:ln>
        </p:spPr>
        <p:style>
          <a:lnRef idx="0"/>
          <a:fillRef idx="0"/>
          <a:effectRef idx="0"/>
          <a:fontRef idx="minor"/>
        </p:style>
      </p:sp>
      <p:sp>
        <p:nvSpPr>
          <p:cNvPr id="1369" name="CustomShape 60"/>
          <p:cNvSpPr/>
          <p:nvPr/>
        </p:nvSpPr>
        <p:spPr>
          <a:xfrm>
            <a:off x="1307160" y="3222720"/>
            <a:ext cx="199440" cy="30960"/>
          </a:xfrm>
          <a:custGeom>
            <a:avLst/>
            <a:gdLst/>
            <a:ahLst/>
            <a:rect l="l" t="t" r="r" b="b"/>
            <a:pathLst>
              <a:path w="284480" h="45085">
                <a:moveTo>
                  <a:pt x="284101" y="0"/>
                </a:moveTo>
                <a:lnTo>
                  <a:pt x="8" y="44787"/>
                </a:lnTo>
              </a:path>
            </a:pathLst>
          </a:custGeom>
          <a:noFill/>
          <a:ln w="14760">
            <a:solidFill>
              <a:srgbClr val="d7aeff"/>
            </a:solidFill>
            <a:round/>
          </a:ln>
        </p:spPr>
        <p:style>
          <a:lnRef idx="0"/>
          <a:fillRef idx="0"/>
          <a:effectRef idx="0"/>
          <a:fontRef idx="minor"/>
        </p:style>
      </p:sp>
      <p:sp>
        <p:nvSpPr>
          <p:cNvPr id="1370" name="CustomShape 61"/>
          <p:cNvSpPr/>
          <p:nvPr/>
        </p:nvSpPr>
        <p:spPr>
          <a:xfrm>
            <a:off x="4093200" y="2844720"/>
            <a:ext cx="262080" cy="30960"/>
          </a:xfrm>
          <a:custGeom>
            <a:avLst/>
            <a:gdLst/>
            <a:ahLst/>
            <a:rect l="l" t="t" r="r" b="b"/>
            <a:pathLst>
              <a:path w="374014" h="45085">
                <a:moveTo>
                  <a:pt x="373817" y="0"/>
                </a:moveTo>
                <a:lnTo>
                  <a:pt x="373817" y="0"/>
                </a:lnTo>
                <a:lnTo>
                  <a:pt x="0" y="44789"/>
                </a:lnTo>
              </a:path>
            </a:pathLst>
          </a:custGeom>
          <a:noFill/>
          <a:ln w="14760">
            <a:solidFill>
              <a:srgbClr val="011893"/>
            </a:solidFill>
            <a:round/>
          </a:ln>
        </p:spPr>
        <p:style>
          <a:lnRef idx="0"/>
          <a:fillRef idx="0"/>
          <a:effectRef idx="0"/>
          <a:fontRef idx="minor"/>
        </p:style>
      </p:sp>
      <p:sp>
        <p:nvSpPr>
          <p:cNvPr id="1371" name="CustomShape 62"/>
          <p:cNvSpPr/>
          <p:nvPr/>
        </p:nvSpPr>
        <p:spPr>
          <a:xfrm>
            <a:off x="3840840" y="2876040"/>
            <a:ext cx="252000" cy="30960"/>
          </a:xfrm>
          <a:custGeom>
            <a:avLst/>
            <a:gdLst/>
            <a:ahLst/>
            <a:rect l="l" t="t" r="r" b="b"/>
            <a:pathLst>
              <a:path w="359410" h="45085">
                <a:moveTo>
                  <a:pt x="358864" y="0"/>
                </a:moveTo>
                <a:lnTo>
                  <a:pt x="358864" y="0"/>
                </a:lnTo>
                <a:lnTo>
                  <a:pt x="0" y="44789"/>
                </a:lnTo>
              </a:path>
            </a:pathLst>
          </a:custGeom>
          <a:noFill/>
          <a:ln w="14760">
            <a:solidFill>
              <a:srgbClr val="011893"/>
            </a:solidFill>
            <a:round/>
          </a:ln>
        </p:spPr>
        <p:style>
          <a:lnRef idx="0"/>
          <a:fillRef idx="0"/>
          <a:effectRef idx="0"/>
          <a:fontRef idx="minor"/>
        </p:style>
      </p:sp>
      <p:sp>
        <p:nvSpPr>
          <p:cNvPr id="1372" name="CustomShape 63"/>
          <p:cNvSpPr/>
          <p:nvPr/>
        </p:nvSpPr>
        <p:spPr>
          <a:xfrm>
            <a:off x="3578040" y="2907720"/>
            <a:ext cx="262080" cy="30960"/>
          </a:xfrm>
          <a:custGeom>
            <a:avLst/>
            <a:gdLst/>
            <a:ahLst/>
            <a:rect l="l" t="t" r="r" b="b"/>
            <a:pathLst>
              <a:path w="374014" h="45085">
                <a:moveTo>
                  <a:pt x="373817" y="0"/>
                </a:moveTo>
                <a:lnTo>
                  <a:pt x="373817" y="0"/>
                </a:lnTo>
                <a:lnTo>
                  <a:pt x="0" y="44789"/>
                </a:lnTo>
              </a:path>
            </a:pathLst>
          </a:custGeom>
          <a:noFill/>
          <a:ln w="14760">
            <a:solidFill>
              <a:srgbClr val="011893"/>
            </a:solidFill>
            <a:round/>
          </a:ln>
        </p:spPr>
        <p:style>
          <a:lnRef idx="0"/>
          <a:fillRef idx="0"/>
          <a:effectRef idx="0"/>
          <a:fontRef idx="minor"/>
        </p:style>
      </p:sp>
      <p:sp>
        <p:nvSpPr>
          <p:cNvPr id="1373" name="CustomShape 64"/>
          <p:cNvSpPr/>
          <p:nvPr/>
        </p:nvSpPr>
        <p:spPr>
          <a:xfrm>
            <a:off x="3315240" y="2939040"/>
            <a:ext cx="262080" cy="41760"/>
          </a:xfrm>
          <a:custGeom>
            <a:avLst/>
            <a:gdLst/>
            <a:ahLst/>
            <a:rect l="l" t="t" r="r" b="b"/>
            <a:pathLst>
              <a:path w="374014" h="60325">
                <a:moveTo>
                  <a:pt x="373817" y="0"/>
                </a:moveTo>
                <a:lnTo>
                  <a:pt x="373817" y="0"/>
                </a:lnTo>
                <a:lnTo>
                  <a:pt x="0" y="59719"/>
                </a:lnTo>
              </a:path>
            </a:pathLst>
          </a:custGeom>
          <a:noFill/>
          <a:ln w="14760">
            <a:solidFill>
              <a:srgbClr val="011893"/>
            </a:solidFill>
            <a:round/>
          </a:ln>
        </p:spPr>
        <p:style>
          <a:lnRef idx="0"/>
          <a:fillRef idx="0"/>
          <a:effectRef idx="0"/>
          <a:fontRef idx="minor"/>
        </p:style>
      </p:sp>
      <p:sp>
        <p:nvSpPr>
          <p:cNvPr id="1374" name="CustomShape 65"/>
          <p:cNvSpPr/>
          <p:nvPr/>
        </p:nvSpPr>
        <p:spPr>
          <a:xfrm>
            <a:off x="3062880" y="2981160"/>
            <a:ext cx="252000" cy="41760"/>
          </a:xfrm>
          <a:custGeom>
            <a:avLst/>
            <a:gdLst/>
            <a:ahLst/>
            <a:rect l="l" t="t" r="r" b="b"/>
            <a:pathLst>
              <a:path w="359410" h="60325">
                <a:moveTo>
                  <a:pt x="358864" y="0"/>
                </a:moveTo>
                <a:lnTo>
                  <a:pt x="358864" y="0"/>
                </a:lnTo>
                <a:lnTo>
                  <a:pt x="0" y="59719"/>
                </a:lnTo>
              </a:path>
            </a:pathLst>
          </a:custGeom>
          <a:noFill/>
          <a:ln w="14760">
            <a:solidFill>
              <a:srgbClr val="011893"/>
            </a:solidFill>
            <a:round/>
          </a:ln>
        </p:spPr>
        <p:style>
          <a:lnRef idx="0"/>
          <a:fillRef idx="0"/>
          <a:effectRef idx="0"/>
          <a:fontRef idx="minor"/>
        </p:style>
      </p:sp>
      <p:sp>
        <p:nvSpPr>
          <p:cNvPr id="1375" name="CustomShape 66"/>
          <p:cNvSpPr/>
          <p:nvPr/>
        </p:nvSpPr>
        <p:spPr>
          <a:xfrm>
            <a:off x="2800080" y="3023280"/>
            <a:ext cx="262080" cy="41760"/>
          </a:xfrm>
          <a:custGeom>
            <a:avLst/>
            <a:gdLst/>
            <a:ahLst/>
            <a:rect l="l" t="t" r="r" b="b"/>
            <a:pathLst>
              <a:path w="374014" h="60325">
                <a:moveTo>
                  <a:pt x="373817" y="0"/>
                </a:moveTo>
                <a:lnTo>
                  <a:pt x="373817" y="0"/>
                </a:lnTo>
                <a:lnTo>
                  <a:pt x="0" y="59719"/>
                </a:lnTo>
              </a:path>
            </a:pathLst>
          </a:custGeom>
          <a:noFill/>
          <a:ln w="14760">
            <a:solidFill>
              <a:srgbClr val="011893"/>
            </a:solidFill>
            <a:round/>
          </a:ln>
        </p:spPr>
        <p:style>
          <a:lnRef idx="0"/>
          <a:fillRef idx="0"/>
          <a:effectRef idx="0"/>
          <a:fontRef idx="minor"/>
        </p:style>
      </p:sp>
      <p:sp>
        <p:nvSpPr>
          <p:cNvPr id="1376" name="CustomShape 67"/>
          <p:cNvSpPr/>
          <p:nvPr/>
        </p:nvSpPr>
        <p:spPr>
          <a:xfrm>
            <a:off x="2537280" y="3065040"/>
            <a:ext cx="262080" cy="41760"/>
          </a:xfrm>
          <a:custGeom>
            <a:avLst/>
            <a:gdLst/>
            <a:ahLst/>
            <a:rect l="l" t="t" r="r" b="b"/>
            <a:pathLst>
              <a:path w="374014" h="60325">
                <a:moveTo>
                  <a:pt x="373817" y="0"/>
                </a:moveTo>
                <a:lnTo>
                  <a:pt x="373817" y="0"/>
                </a:lnTo>
                <a:lnTo>
                  <a:pt x="0" y="59719"/>
                </a:lnTo>
              </a:path>
            </a:pathLst>
          </a:custGeom>
          <a:noFill/>
          <a:ln w="14760">
            <a:solidFill>
              <a:srgbClr val="011893"/>
            </a:solidFill>
            <a:round/>
          </a:ln>
        </p:spPr>
        <p:style>
          <a:lnRef idx="0"/>
          <a:fillRef idx="0"/>
          <a:effectRef idx="0"/>
          <a:fontRef idx="minor"/>
        </p:style>
      </p:sp>
      <p:sp>
        <p:nvSpPr>
          <p:cNvPr id="1377" name="CustomShape 68"/>
          <p:cNvSpPr/>
          <p:nvPr/>
        </p:nvSpPr>
        <p:spPr>
          <a:xfrm>
            <a:off x="2284920" y="3107160"/>
            <a:ext cx="252000" cy="51840"/>
          </a:xfrm>
          <a:custGeom>
            <a:avLst/>
            <a:gdLst/>
            <a:ahLst/>
            <a:rect l="l" t="t" r="r" b="b"/>
            <a:pathLst>
              <a:path w="359410" h="74929">
                <a:moveTo>
                  <a:pt x="358864" y="0"/>
                </a:moveTo>
                <a:lnTo>
                  <a:pt x="358864" y="0"/>
                </a:lnTo>
                <a:lnTo>
                  <a:pt x="0" y="74648"/>
                </a:lnTo>
              </a:path>
            </a:pathLst>
          </a:custGeom>
          <a:noFill/>
          <a:ln w="14760">
            <a:solidFill>
              <a:srgbClr val="011893"/>
            </a:solidFill>
            <a:round/>
          </a:ln>
        </p:spPr>
        <p:style>
          <a:lnRef idx="0"/>
          <a:fillRef idx="0"/>
          <a:effectRef idx="0"/>
          <a:fontRef idx="minor"/>
        </p:style>
      </p:sp>
      <p:sp>
        <p:nvSpPr>
          <p:cNvPr id="1378" name="CustomShape 69"/>
          <p:cNvSpPr/>
          <p:nvPr/>
        </p:nvSpPr>
        <p:spPr>
          <a:xfrm>
            <a:off x="2022120" y="3159720"/>
            <a:ext cx="262080" cy="41760"/>
          </a:xfrm>
          <a:custGeom>
            <a:avLst/>
            <a:gdLst/>
            <a:ahLst/>
            <a:rect l="l" t="t" r="r" b="b"/>
            <a:pathLst>
              <a:path w="374014" h="60325">
                <a:moveTo>
                  <a:pt x="373817" y="0"/>
                </a:moveTo>
                <a:lnTo>
                  <a:pt x="373817" y="0"/>
                </a:lnTo>
                <a:lnTo>
                  <a:pt x="0" y="59719"/>
                </a:lnTo>
              </a:path>
            </a:pathLst>
          </a:custGeom>
          <a:noFill/>
          <a:ln w="14760">
            <a:solidFill>
              <a:srgbClr val="011893"/>
            </a:solidFill>
            <a:round/>
          </a:ln>
        </p:spPr>
        <p:style>
          <a:lnRef idx="0"/>
          <a:fillRef idx="0"/>
          <a:effectRef idx="0"/>
          <a:fontRef idx="minor"/>
        </p:style>
      </p:sp>
      <p:sp>
        <p:nvSpPr>
          <p:cNvPr id="1379" name="CustomShape 70"/>
          <p:cNvSpPr/>
          <p:nvPr/>
        </p:nvSpPr>
        <p:spPr>
          <a:xfrm>
            <a:off x="1758960" y="3201480"/>
            <a:ext cx="262080" cy="30960"/>
          </a:xfrm>
          <a:custGeom>
            <a:avLst/>
            <a:gdLst/>
            <a:ahLst/>
            <a:rect l="l" t="t" r="r" b="b"/>
            <a:pathLst>
              <a:path w="374014" h="45085">
                <a:moveTo>
                  <a:pt x="373817" y="0"/>
                </a:moveTo>
                <a:lnTo>
                  <a:pt x="373817" y="0"/>
                </a:lnTo>
                <a:lnTo>
                  <a:pt x="0" y="44789"/>
                </a:lnTo>
              </a:path>
            </a:pathLst>
          </a:custGeom>
          <a:noFill/>
          <a:ln w="14760">
            <a:solidFill>
              <a:srgbClr val="011893"/>
            </a:solidFill>
            <a:round/>
          </a:ln>
        </p:spPr>
        <p:style>
          <a:lnRef idx="0"/>
          <a:fillRef idx="0"/>
          <a:effectRef idx="0"/>
          <a:fontRef idx="minor"/>
        </p:style>
      </p:sp>
      <p:sp>
        <p:nvSpPr>
          <p:cNvPr id="1380" name="CustomShape 71"/>
          <p:cNvSpPr/>
          <p:nvPr/>
        </p:nvSpPr>
        <p:spPr>
          <a:xfrm>
            <a:off x="1506600" y="3233160"/>
            <a:ext cx="252000" cy="20880"/>
          </a:xfrm>
          <a:custGeom>
            <a:avLst/>
            <a:gdLst/>
            <a:ahLst/>
            <a:rect l="l" t="t" r="r" b="b"/>
            <a:pathLst>
              <a:path w="359410" h="30479">
                <a:moveTo>
                  <a:pt x="358864" y="0"/>
                </a:moveTo>
                <a:lnTo>
                  <a:pt x="179432" y="14929"/>
                </a:lnTo>
                <a:lnTo>
                  <a:pt x="16" y="29858"/>
                </a:lnTo>
              </a:path>
            </a:pathLst>
          </a:custGeom>
          <a:noFill/>
          <a:ln w="14760">
            <a:solidFill>
              <a:srgbClr val="011893"/>
            </a:solidFill>
            <a:round/>
          </a:ln>
        </p:spPr>
        <p:style>
          <a:lnRef idx="0"/>
          <a:fillRef idx="0"/>
          <a:effectRef idx="0"/>
          <a:fontRef idx="minor"/>
        </p:style>
      </p:sp>
      <p:sp>
        <p:nvSpPr>
          <p:cNvPr id="1381" name="CustomShape 72"/>
          <p:cNvSpPr/>
          <p:nvPr/>
        </p:nvSpPr>
        <p:spPr>
          <a:xfrm>
            <a:off x="4093200" y="2981160"/>
            <a:ext cx="262080" cy="30960"/>
          </a:xfrm>
          <a:custGeom>
            <a:avLst/>
            <a:gdLst/>
            <a:ahLst/>
            <a:rect l="l" t="t" r="r" b="b"/>
            <a:pathLst>
              <a:path w="374014" h="45085">
                <a:moveTo>
                  <a:pt x="373817" y="0"/>
                </a:moveTo>
                <a:lnTo>
                  <a:pt x="373817" y="0"/>
                </a:lnTo>
                <a:lnTo>
                  <a:pt x="0" y="44789"/>
                </a:lnTo>
              </a:path>
            </a:pathLst>
          </a:custGeom>
          <a:noFill/>
          <a:ln w="14760">
            <a:solidFill>
              <a:srgbClr val="ff2600"/>
            </a:solidFill>
            <a:round/>
          </a:ln>
        </p:spPr>
        <p:style>
          <a:lnRef idx="0"/>
          <a:fillRef idx="0"/>
          <a:effectRef idx="0"/>
          <a:fontRef idx="minor"/>
        </p:style>
      </p:sp>
      <p:sp>
        <p:nvSpPr>
          <p:cNvPr id="1382" name="CustomShape 73"/>
          <p:cNvSpPr/>
          <p:nvPr/>
        </p:nvSpPr>
        <p:spPr>
          <a:xfrm>
            <a:off x="3840840" y="3012480"/>
            <a:ext cx="252000" cy="20880"/>
          </a:xfrm>
          <a:custGeom>
            <a:avLst/>
            <a:gdLst/>
            <a:ahLst/>
            <a:rect l="l" t="t" r="r" b="b"/>
            <a:pathLst>
              <a:path w="359410" h="30479">
                <a:moveTo>
                  <a:pt x="358864" y="0"/>
                </a:moveTo>
                <a:lnTo>
                  <a:pt x="358864" y="0"/>
                </a:lnTo>
                <a:lnTo>
                  <a:pt x="0" y="29859"/>
                </a:lnTo>
              </a:path>
            </a:pathLst>
          </a:custGeom>
          <a:noFill/>
          <a:ln w="14760">
            <a:solidFill>
              <a:srgbClr val="ff2600"/>
            </a:solidFill>
            <a:round/>
          </a:ln>
        </p:spPr>
        <p:style>
          <a:lnRef idx="0"/>
          <a:fillRef idx="0"/>
          <a:effectRef idx="0"/>
          <a:fontRef idx="minor"/>
        </p:style>
      </p:sp>
      <p:sp>
        <p:nvSpPr>
          <p:cNvPr id="1383" name="CustomShape 74"/>
          <p:cNvSpPr/>
          <p:nvPr/>
        </p:nvSpPr>
        <p:spPr>
          <a:xfrm>
            <a:off x="3578040" y="3033720"/>
            <a:ext cx="262080" cy="20880"/>
          </a:xfrm>
          <a:custGeom>
            <a:avLst/>
            <a:gdLst/>
            <a:ahLst/>
            <a:rect l="l" t="t" r="r" b="b"/>
            <a:pathLst>
              <a:path w="374014" h="30479">
                <a:moveTo>
                  <a:pt x="373817" y="0"/>
                </a:moveTo>
                <a:lnTo>
                  <a:pt x="373817" y="0"/>
                </a:lnTo>
                <a:lnTo>
                  <a:pt x="0" y="29859"/>
                </a:lnTo>
              </a:path>
            </a:pathLst>
          </a:custGeom>
          <a:noFill/>
          <a:ln w="14760">
            <a:solidFill>
              <a:srgbClr val="ff2600"/>
            </a:solidFill>
            <a:round/>
          </a:ln>
        </p:spPr>
        <p:style>
          <a:lnRef idx="0"/>
          <a:fillRef idx="0"/>
          <a:effectRef idx="0"/>
          <a:fontRef idx="minor"/>
        </p:style>
      </p:sp>
      <p:sp>
        <p:nvSpPr>
          <p:cNvPr id="1384" name="CustomShape 75"/>
          <p:cNvSpPr/>
          <p:nvPr/>
        </p:nvSpPr>
        <p:spPr>
          <a:xfrm>
            <a:off x="3315240" y="3054600"/>
            <a:ext cx="262080" cy="30960"/>
          </a:xfrm>
          <a:custGeom>
            <a:avLst/>
            <a:gdLst/>
            <a:ahLst/>
            <a:rect l="l" t="t" r="r" b="b"/>
            <a:pathLst>
              <a:path w="374014" h="45085">
                <a:moveTo>
                  <a:pt x="373817" y="0"/>
                </a:moveTo>
                <a:lnTo>
                  <a:pt x="373817" y="0"/>
                </a:lnTo>
                <a:lnTo>
                  <a:pt x="0" y="44789"/>
                </a:lnTo>
              </a:path>
            </a:pathLst>
          </a:custGeom>
          <a:noFill/>
          <a:ln w="14760">
            <a:solidFill>
              <a:srgbClr val="ff2600"/>
            </a:solidFill>
            <a:round/>
          </a:ln>
        </p:spPr>
        <p:style>
          <a:lnRef idx="0"/>
          <a:fillRef idx="0"/>
          <a:effectRef idx="0"/>
          <a:fontRef idx="minor"/>
        </p:style>
      </p:sp>
      <p:sp>
        <p:nvSpPr>
          <p:cNvPr id="1385" name="CustomShape 76"/>
          <p:cNvSpPr/>
          <p:nvPr/>
        </p:nvSpPr>
        <p:spPr>
          <a:xfrm>
            <a:off x="3062880" y="3086280"/>
            <a:ext cx="252000" cy="30960"/>
          </a:xfrm>
          <a:custGeom>
            <a:avLst/>
            <a:gdLst/>
            <a:ahLst/>
            <a:rect l="l" t="t" r="r" b="b"/>
            <a:pathLst>
              <a:path w="359410" h="45085">
                <a:moveTo>
                  <a:pt x="358864" y="0"/>
                </a:moveTo>
                <a:lnTo>
                  <a:pt x="358864" y="0"/>
                </a:lnTo>
                <a:lnTo>
                  <a:pt x="0" y="44789"/>
                </a:lnTo>
              </a:path>
            </a:pathLst>
          </a:custGeom>
          <a:noFill/>
          <a:ln w="14760">
            <a:solidFill>
              <a:srgbClr val="ff2600"/>
            </a:solidFill>
            <a:round/>
          </a:ln>
        </p:spPr>
        <p:style>
          <a:lnRef idx="0"/>
          <a:fillRef idx="0"/>
          <a:effectRef idx="0"/>
          <a:fontRef idx="minor"/>
        </p:style>
      </p:sp>
      <p:sp>
        <p:nvSpPr>
          <p:cNvPr id="1386" name="CustomShape 77"/>
          <p:cNvSpPr/>
          <p:nvPr/>
        </p:nvSpPr>
        <p:spPr>
          <a:xfrm>
            <a:off x="2800080" y="3117600"/>
            <a:ext cx="262080" cy="30960"/>
          </a:xfrm>
          <a:custGeom>
            <a:avLst/>
            <a:gdLst/>
            <a:ahLst/>
            <a:rect l="l" t="t" r="r" b="b"/>
            <a:pathLst>
              <a:path w="374014" h="45085">
                <a:moveTo>
                  <a:pt x="373817" y="0"/>
                </a:moveTo>
                <a:lnTo>
                  <a:pt x="373817" y="0"/>
                </a:lnTo>
                <a:lnTo>
                  <a:pt x="0" y="44789"/>
                </a:lnTo>
              </a:path>
            </a:pathLst>
          </a:custGeom>
          <a:noFill/>
          <a:ln w="14760">
            <a:solidFill>
              <a:srgbClr val="ff2600"/>
            </a:solidFill>
            <a:round/>
          </a:ln>
        </p:spPr>
        <p:style>
          <a:lnRef idx="0"/>
          <a:fillRef idx="0"/>
          <a:effectRef idx="0"/>
          <a:fontRef idx="minor"/>
        </p:style>
      </p:sp>
      <p:sp>
        <p:nvSpPr>
          <p:cNvPr id="1387" name="CustomShape 78"/>
          <p:cNvSpPr/>
          <p:nvPr/>
        </p:nvSpPr>
        <p:spPr>
          <a:xfrm>
            <a:off x="2537280" y="3149280"/>
            <a:ext cx="262080" cy="30960"/>
          </a:xfrm>
          <a:custGeom>
            <a:avLst/>
            <a:gdLst/>
            <a:ahLst/>
            <a:rect l="l" t="t" r="r" b="b"/>
            <a:pathLst>
              <a:path w="374014" h="45085">
                <a:moveTo>
                  <a:pt x="373817" y="0"/>
                </a:moveTo>
                <a:lnTo>
                  <a:pt x="373817" y="0"/>
                </a:lnTo>
                <a:lnTo>
                  <a:pt x="0" y="44789"/>
                </a:lnTo>
              </a:path>
            </a:pathLst>
          </a:custGeom>
          <a:noFill/>
          <a:ln w="14760">
            <a:solidFill>
              <a:srgbClr val="ff2600"/>
            </a:solidFill>
            <a:round/>
          </a:ln>
        </p:spPr>
        <p:style>
          <a:lnRef idx="0"/>
          <a:fillRef idx="0"/>
          <a:effectRef idx="0"/>
          <a:fontRef idx="minor"/>
        </p:style>
      </p:sp>
      <p:sp>
        <p:nvSpPr>
          <p:cNvPr id="1388" name="CustomShape 79"/>
          <p:cNvSpPr/>
          <p:nvPr/>
        </p:nvSpPr>
        <p:spPr>
          <a:xfrm>
            <a:off x="2284920" y="3180600"/>
            <a:ext cx="252000" cy="20880"/>
          </a:xfrm>
          <a:custGeom>
            <a:avLst/>
            <a:gdLst/>
            <a:ahLst/>
            <a:rect l="l" t="t" r="r" b="b"/>
            <a:pathLst>
              <a:path w="359410" h="30479">
                <a:moveTo>
                  <a:pt x="358864" y="0"/>
                </a:moveTo>
                <a:lnTo>
                  <a:pt x="358864" y="0"/>
                </a:lnTo>
                <a:lnTo>
                  <a:pt x="0" y="29859"/>
                </a:lnTo>
              </a:path>
            </a:pathLst>
          </a:custGeom>
          <a:noFill/>
          <a:ln w="14760">
            <a:solidFill>
              <a:srgbClr val="ff2600"/>
            </a:solidFill>
            <a:round/>
          </a:ln>
        </p:spPr>
        <p:style>
          <a:lnRef idx="0"/>
          <a:fillRef idx="0"/>
          <a:effectRef idx="0"/>
          <a:fontRef idx="minor"/>
        </p:style>
      </p:sp>
      <p:sp>
        <p:nvSpPr>
          <p:cNvPr id="1389" name="CustomShape 80"/>
          <p:cNvSpPr/>
          <p:nvPr/>
        </p:nvSpPr>
        <p:spPr>
          <a:xfrm>
            <a:off x="2022120" y="3201480"/>
            <a:ext cx="262080" cy="20880"/>
          </a:xfrm>
          <a:custGeom>
            <a:avLst/>
            <a:gdLst/>
            <a:ahLst/>
            <a:rect l="l" t="t" r="r" b="b"/>
            <a:pathLst>
              <a:path w="374014" h="30479">
                <a:moveTo>
                  <a:pt x="373817" y="0"/>
                </a:moveTo>
                <a:lnTo>
                  <a:pt x="373817" y="0"/>
                </a:lnTo>
                <a:lnTo>
                  <a:pt x="0" y="29859"/>
                </a:lnTo>
              </a:path>
            </a:pathLst>
          </a:custGeom>
          <a:noFill/>
          <a:ln w="14760">
            <a:solidFill>
              <a:srgbClr val="ff2600"/>
            </a:solidFill>
            <a:round/>
          </a:ln>
        </p:spPr>
        <p:style>
          <a:lnRef idx="0"/>
          <a:fillRef idx="0"/>
          <a:effectRef idx="0"/>
          <a:fontRef idx="minor"/>
        </p:style>
      </p:sp>
      <p:sp>
        <p:nvSpPr>
          <p:cNvPr id="1390" name="CustomShape 81"/>
          <p:cNvSpPr/>
          <p:nvPr/>
        </p:nvSpPr>
        <p:spPr>
          <a:xfrm>
            <a:off x="1758960" y="3222720"/>
            <a:ext cx="262080" cy="20880"/>
          </a:xfrm>
          <a:custGeom>
            <a:avLst/>
            <a:gdLst/>
            <a:ahLst/>
            <a:rect l="l" t="t" r="r" b="b"/>
            <a:pathLst>
              <a:path w="374014" h="30479">
                <a:moveTo>
                  <a:pt x="373817" y="0"/>
                </a:moveTo>
                <a:lnTo>
                  <a:pt x="373817" y="0"/>
                </a:lnTo>
                <a:lnTo>
                  <a:pt x="0" y="29859"/>
                </a:lnTo>
              </a:path>
            </a:pathLst>
          </a:custGeom>
          <a:noFill/>
          <a:ln w="14760">
            <a:solidFill>
              <a:srgbClr val="ff2600"/>
            </a:solidFill>
            <a:round/>
          </a:ln>
        </p:spPr>
        <p:style>
          <a:lnRef idx="0"/>
          <a:fillRef idx="0"/>
          <a:effectRef idx="0"/>
          <a:fontRef idx="minor"/>
        </p:style>
      </p:sp>
      <p:sp>
        <p:nvSpPr>
          <p:cNvPr id="1391" name="CustomShape 82"/>
          <p:cNvSpPr/>
          <p:nvPr/>
        </p:nvSpPr>
        <p:spPr>
          <a:xfrm>
            <a:off x="1506600" y="3243600"/>
            <a:ext cx="252000" cy="10080"/>
          </a:xfrm>
          <a:custGeom>
            <a:avLst/>
            <a:gdLst/>
            <a:ahLst/>
            <a:rect l="l" t="t" r="r" b="b"/>
            <a:pathLst>
              <a:path w="359410" h="15239">
                <a:moveTo>
                  <a:pt x="358864" y="0"/>
                </a:moveTo>
                <a:lnTo>
                  <a:pt x="179448" y="14928"/>
                </a:lnTo>
              </a:path>
            </a:pathLst>
          </a:custGeom>
          <a:noFill/>
          <a:ln w="14760">
            <a:solidFill>
              <a:srgbClr val="ff2600"/>
            </a:solidFill>
            <a:round/>
          </a:ln>
        </p:spPr>
        <p:style>
          <a:lnRef idx="0"/>
          <a:fillRef idx="0"/>
          <a:effectRef idx="0"/>
          <a:fontRef idx="minor"/>
        </p:style>
      </p:sp>
      <p:sp>
        <p:nvSpPr>
          <p:cNvPr id="1392" name="CustomShape 83"/>
          <p:cNvSpPr/>
          <p:nvPr/>
        </p:nvSpPr>
        <p:spPr>
          <a:xfrm>
            <a:off x="1071000" y="3195720"/>
            <a:ext cx="63000" cy="99000"/>
          </a:xfrm>
          <a:custGeom>
            <a:avLst/>
            <a:gdLst/>
            <a:ahLst/>
            <a:rect l="l" t="t" r="r" b="b"/>
            <a:pathLst>
              <a:path w="90805" h="141604">
                <a:moveTo>
                  <a:pt x="52835" y="0"/>
                </a:moveTo>
                <a:lnTo>
                  <a:pt x="10363" y="19782"/>
                </a:lnTo>
                <a:lnTo>
                  <a:pt x="0" y="70982"/>
                </a:lnTo>
                <a:lnTo>
                  <a:pt x="372" y="83156"/>
                </a:lnTo>
                <a:lnTo>
                  <a:pt x="9514" y="120314"/>
                </a:lnTo>
                <a:lnTo>
                  <a:pt x="52288" y="141356"/>
                </a:lnTo>
                <a:lnTo>
                  <a:pt x="63410" y="137561"/>
                </a:lnTo>
                <a:lnTo>
                  <a:pt x="75746" y="128607"/>
                </a:lnTo>
                <a:lnTo>
                  <a:pt x="76218" y="127843"/>
                </a:lnTo>
                <a:lnTo>
                  <a:pt x="53215" y="127843"/>
                </a:lnTo>
                <a:lnTo>
                  <a:pt x="43584" y="127774"/>
                </a:lnTo>
                <a:lnTo>
                  <a:pt x="18164" y="88050"/>
                </a:lnTo>
                <a:lnTo>
                  <a:pt x="17559" y="70982"/>
                </a:lnTo>
                <a:lnTo>
                  <a:pt x="17918" y="58048"/>
                </a:lnTo>
                <a:lnTo>
                  <a:pt x="31068" y="17438"/>
                </a:lnTo>
                <a:lnTo>
                  <a:pt x="37332" y="14121"/>
                </a:lnTo>
                <a:lnTo>
                  <a:pt x="76784" y="14121"/>
                </a:lnTo>
                <a:lnTo>
                  <a:pt x="75298" y="11831"/>
                </a:lnTo>
                <a:lnTo>
                  <a:pt x="70647" y="7503"/>
                </a:lnTo>
                <a:lnTo>
                  <a:pt x="59385" y="1501"/>
                </a:lnTo>
                <a:lnTo>
                  <a:pt x="52835" y="0"/>
                </a:lnTo>
                <a:close/>
                <a:moveTo>
                  <a:pt x="76784" y="14121"/>
                </a:moveTo>
                <a:lnTo>
                  <a:pt x="37332" y="14121"/>
                </a:lnTo>
                <a:lnTo>
                  <a:pt x="45692" y="14126"/>
                </a:lnTo>
                <a:lnTo>
                  <a:pt x="56600" y="17453"/>
                </a:lnTo>
                <a:lnTo>
                  <a:pt x="72670" y="62254"/>
                </a:lnTo>
                <a:lnTo>
                  <a:pt x="72847" y="83156"/>
                </a:lnTo>
                <a:lnTo>
                  <a:pt x="71553" y="97086"/>
                </a:lnTo>
                <a:lnTo>
                  <a:pt x="68962" y="108498"/>
                </a:lnTo>
                <a:lnTo>
                  <a:pt x="65158" y="116471"/>
                </a:lnTo>
                <a:lnTo>
                  <a:pt x="59811" y="124053"/>
                </a:lnTo>
                <a:lnTo>
                  <a:pt x="53215" y="127843"/>
                </a:lnTo>
                <a:lnTo>
                  <a:pt x="76218" y="127843"/>
                </a:lnTo>
                <a:lnTo>
                  <a:pt x="90330" y="79403"/>
                </a:lnTo>
                <a:lnTo>
                  <a:pt x="90572" y="61927"/>
                </a:lnTo>
                <a:lnTo>
                  <a:pt x="89553" y="48778"/>
                </a:lnTo>
                <a:lnTo>
                  <a:pt x="87605" y="38144"/>
                </a:lnTo>
                <a:lnTo>
                  <a:pt x="85517" y="30026"/>
                </a:lnTo>
                <a:lnTo>
                  <a:pt x="82638" y="23139"/>
                </a:lnTo>
                <a:lnTo>
                  <a:pt x="76784" y="14121"/>
                </a:lnTo>
                <a:close/>
              </a:path>
            </a:pathLst>
          </a:custGeom>
          <a:solidFill>
            <a:srgbClr val="000000"/>
          </a:solidFill>
          <a:ln>
            <a:noFill/>
          </a:ln>
        </p:spPr>
        <p:style>
          <a:lnRef idx="0"/>
          <a:fillRef idx="0"/>
          <a:effectRef idx="0"/>
          <a:fontRef idx="minor"/>
        </p:style>
      </p:sp>
      <p:sp>
        <p:nvSpPr>
          <p:cNvPr id="1393" name="CustomShape 84"/>
          <p:cNvSpPr/>
          <p:nvPr/>
        </p:nvSpPr>
        <p:spPr>
          <a:xfrm>
            <a:off x="921960" y="2964600"/>
            <a:ext cx="211680" cy="99000"/>
          </a:xfrm>
          <a:custGeom>
            <a:avLst/>
            <a:gdLst/>
            <a:ahLst/>
            <a:rect l="l" t="t" r="r" b="b"/>
            <a:pathLst>
              <a:path w="302259" h="141604">
                <a:moveTo>
                  <a:pt x="81284" y="14121"/>
                </a:moveTo>
                <a:lnTo>
                  <a:pt x="55937" y="14121"/>
                </a:lnTo>
                <a:lnTo>
                  <a:pt x="62249" y="16442"/>
                </a:lnTo>
                <a:lnTo>
                  <a:pt x="71930" y="25730"/>
                </a:lnTo>
                <a:lnTo>
                  <a:pt x="74349" y="31432"/>
                </a:lnTo>
                <a:lnTo>
                  <a:pt x="74253" y="40279"/>
                </a:lnTo>
                <a:lnTo>
                  <a:pt x="71187" y="50130"/>
                </a:lnTo>
                <a:lnTo>
                  <a:pt x="62129" y="63874"/>
                </a:lnTo>
                <a:lnTo>
                  <a:pt x="54821" y="71330"/>
                </a:lnTo>
                <a:lnTo>
                  <a:pt x="44576" y="80620"/>
                </a:lnTo>
                <a:lnTo>
                  <a:pt x="30881" y="92171"/>
                </a:lnTo>
                <a:lnTo>
                  <a:pt x="20946" y="101159"/>
                </a:lnTo>
                <a:lnTo>
                  <a:pt x="13368" y="109174"/>
                </a:lnTo>
                <a:lnTo>
                  <a:pt x="8210" y="115239"/>
                </a:lnTo>
                <a:lnTo>
                  <a:pt x="4461" y="121399"/>
                </a:lnTo>
                <a:lnTo>
                  <a:pt x="2119" y="127654"/>
                </a:lnTo>
                <a:lnTo>
                  <a:pt x="664" y="131445"/>
                </a:lnTo>
                <a:lnTo>
                  <a:pt x="0" y="135393"/>
                </a:lnTo>
                <a:lnTo>
                  <a:pt x="127" y="139500"/>
                </a:lnTo>
                <a:lnTo>
                  <a:pt x="92099" y="139500"/>
                </a:lnTo>
                <a:lnTo>
                  <a:pt x="92099" y="123104"/>
                </a:lnTo>
                <a:lnTo>
                  <a:pt x="23855" y="123104"/>
                </a:lnTo>
                <a:lnTo>
                  <a:pt x="25754" y="120009"/>
                </a:lnTo>
                <a:lnTo>
                  <a:pt x="60708" y="87836"/>
                </a:lnTo>
                <a:lnTo>
                  <a:pt x="70238" y="79054"/>
                </a:lnTo>
                <a:lnTo>
                  <a:pt x="90938" y="44756"/>
                </a:lnTo>
                <a:lnTo>
                  <a:pt x="90424" y="28261"/>
                </a:lnTo>
                <a:lnTo>
                  <a:pt x="84724" y="17637"/>
                </a:lnTo>
                <a:lnTo>
                  <a:pt x="81284" y="14121"/>
                </a:lnTo>
                <a:close/>
                <a:moveTo>
                  <a:pt x="47084" y="14"/>
                </a:moveTo>
                <a:lnTo>
                  <a:pt x="12107" y="15418"/>
                </a:lnTo>
                <a:lnTo>
                  <a:pt x="3354" y="40182"/>
                </a:lnTo>
                <a:lnTo>
                  <a:pt x="20913" y="41983"/>
                </a:lnTo>
                <a:lnTo>
                  <a:pt x="20976" y="33263"/>
                </a:lnTo>
                <a:lnTo>
                  <a:pt x="23475" y="26441"/>
                </a:lnTo>
                <a:lnTo>
                  <a:pt x="33346" y="16584"/>
                </a:lnTo>
                <a:lnTo>
                  <a:pt x="39927" y="14121"/>
                </a:lnTo>
                <a:lnTo>
                  <a:pt x="81284" y="14121"/>
                </a:lnTo>
                <a:lnTo>
                  <a:pt x="73195" y="5853"/>
                </a:lnTo>
                <a:lnTo>
                  <a:pt x="61607" y="1467"/>
                </a:lnTo>
                <a:lnTo>
                  <a:pt x="47084" y="14"/>
                </a:lnTo>
                <a:close/>
                <a:moveTo>
                  <a:pt x="159814" y="0"/>
                </a:moveTo>
                <a:lnTo>
                  <a:pt x="117342" y="19782"/>
                </a:lnTo>
                <a:lnTo>
                  <a:pt x="106978" y="70982"/>
                </a:lnTo>
                <a:lnTo>
                  <a:pt x="107351" y="83157"/>
                </a:lnTo>
                <a:lnTo>
                  <a:pt x="116493" y="120314"/>
                </a:lnTo>
                <a:lnTo>
                  <a:pt x="159268" y="141357"/>
                </a:lnTo>
                <a:lnTo>
                  <a:pt x="170389" y="137561"/>
                </a:lnTo>
                <a:lnTo>
                  <a:pt x="182725" y="128607"/>
                </a:lnTo>
                <a:lnTo>
                  <a:pt x="183197" y="127843"/>
                </a:lnTo>
                <a:lnTo>
                  <a:pt x="160193" y="127843"/>
                </a:lnTo>
                <a:lnTo>
                  <a:pt x="150564" y="127774"/>
                </a:lnTo>
                <a:lnTo>
                  <a:pt x="125142" y="88050"/>
                </a:lnTo>
                <a:lnTo>
                  <a:pt x="124537" y="70982"/>
                </a:lnTo>
                <a:lnTo>
                  <a:pt x="124897" y="58048"/>
                </a:lnTo>
                <a:lnTo>
                  <a:pt x="138047" y="17438"/>
                </a:lnTo>
                <a:lnTo>
                  <a:pt x="144311" y="14121"/>
                </a:lnTo>
                <a:lnTo>
                  <a:pt x="183764" y="14121"/>
                </a:lnTo>
                <a:lnTo>
                  <a:pt x="182278" y="11831"/>
                </a:lnTo>
                <a:lnTo>
                  <a:pt x="177627" y="7503"/>
                </a:lnTo>
                <a:lnTo>
                  <a:pt x="166363" y="1501"/>
                </a:lnTo>
                <a:lnTo>
                  <a:pt x="159814" y="0"/>
                </a:lnTo>
                <a:close/>
                <a:moveTo>
                  <a:pt x="183764" y="14121"/>
                </a:moveTo>
                <a:lnTo>
                  <a:pt x="144311" y="14121"/>
                </a:lnTo>
                <a:lnTo>
                  <a:pt x="152671" y="14126"/>
                </a:lnTo>
                <a:lnTo>
                  <a:pt x="163579" y="17453"/>
                </a:lnTo>
                <a:lnTo>
                  <a:pt x="179650" y="62254"/>
                </a:lnTo>
                <a:lnTo>
                  <a:pt x="179826" y="83157"/>
                </a:lnTo>
                <a:lnTo>
                  <a:pt x="178533" y="97086"/>
                </a:lnTo>
                <a:lnTo>
                  <a:pt x="175942" y="108498"/>
                </a:lnTo>
                <a:lnTo>
                  <a:pt x="172138" y="116471"/>
                </a:lnTo>
                <a:lnTo>
                  <a:pt x="166790" y="124053"/>
                </a:lnTo>
                <a:lnTo>
                  <a:pt x="160193" y="127843"/>
                </a:lnTo>
                <a:lnTo>
                  <a:pt x="183197" y="127843"/>
                </a:lnTo>
                <a:lnTo>
                  <a:pt x="197309" y="79403"/>
                </a:lnTo>
                <a:lnTo>
                  <a:pt x="197551" y="61927"/>
                </a:lnTo>
                <a:lnTo>
                  <a:pt x="196532" y="48778"/>
                </a:lnTo>
                <a:lnTo>
                  <a:pt x="194585" y="38144"/>
                </a:lnTo>
                <a:lnTo>
                  <a:pt x="192496" y="30026"/>
                </a:lnTo>
                <a:lnTo>
                  <a:pt x="189617" y="23140"/>
                </a:lnTo>
                <a:lnTo>
                  <a:pt x="183764" y="14121"/>
                </a:lnTo>
                <a:close/>
                <a:moveTo>
                  <a:pt x="264483" y="0"/>
                </a:moveTo>
                <a:lnTo>
                  <a:pt x="222011" y="19782"/>
                </a:lnTo>
                <a:lnTo>
                  <a:pt x="211648" y="70982"/>
                </a:lnTo>
                <a:lnTo>
                  <a:pt x="212020" y="83157"/>
                </a:lnTo>
                <a:lnTo>
                  <a:pt x="221162" y="120315"/>
                </a:lnTo>
                <a:lnTo>
                  <a:pt x="263936" y="141357"/>
                </a:lnTo>
                <a:lnTo>
                  <a:pt x="275058" y="137561"/>
                </a:lnTo>
                <a:lnTo>
                  <a:pt x="287394" y="128607"/>
                </a:lnTo>
                <a:lnTo>
                  <a:pt x="287866" y="127843"/>
                </a:lnTo>
                <a:lnTo>
                  <a:pt x="264863" y="127843"/>
                </a:lnTo>
                <a:lnTo>
                  <a:pt x="255232" y="127774"/>
                </a:lnTo>
                <a:lnTo>
                  <a:pt x="229812" y="88050"/>
                </a:lnTo>
                <a:lnTo>
                  <a:pt x="229207" y="70982"/>
                </a:lnTo>
                <a:lnTo>
                  <a:pt x="229566" y="58048"/>
                </a:lnTo>
                <a:lnTo>
                  <a:pt x="242716" y="17438"/>
                </a:lnTo>
                <a:lnTo>
                  <a:pt x="248980" y="14121"/>
                </a:lnTo>
                <a:lnTo>
                  <a:pt x="288432" y="14121"/>
                </a:lnTo>
                <a:lnTo>
                  <a:pt x="286946" y="11831"/>
                </a:lnTo>
                <a:lnTo>
                  <a:pt x="282295" y="7503"/>
                </a:lnTo>
                <a:lnTo>
                  <a:pt x="271033" y="1501"/>
                </a:lnTo>
                <a:lnTo>
                  <a:pt x="264483" y="0"/>
                </a:lnTo>
                <a:close/>
                <a:moveTo>
                  <a:pt x="288432" y="14121"/>
                </a:moveTo>
                <a:lnTo>
                  <a:pt x="248980" y="14121"/>
                </a:lnTo>
                <a:lnTo>
                  <a:pt x="257340" y="14126"/>
                </a:lnTo>
                <a:lnTo>
                  <a:pt x="268248" y="17453"/>
                </a:lnTo>
                <a:lnTo>
                  <a:pt x="284318" y="62254"/>
                </a:lnTo>
                <a:lnTo>
                  <a:pt x="284495" y="83157"/>
                </a:lnTo>
                <a:lnTo>
                  <a:pt x="283201" y="97086"/>
                </a:lnTo>
                <a:lnTo>
                  <a:pt x="280610" y="108498"/>
                </a:lnTo>
                <a:lnTo>
                  <a:pt x="276806" y="116471"/>
                </a:lnTo>
                <a:lnTo>
                  <a:pt x="271459" y="124053"/>
                </a:lnTo>
                <a:lnTo>
                  <a:pt x="264863" y="127843"/>
                </a:lnTo>
                <a:lnTo>
                  <a:pt x="287866" y="127843"/>
                </a:lnTo>
                <a:lnTo>
                  <a:pt x="301978" y="79403"/>
                </a:lnTo>
                <a:lnTo>
                  <a:pt x="302220" y="61927"/>
                </a:lnTo>
                <a:lnTo>
                  <a:pt x="301201" y="48778"/>
                </a:lnTo>
                <a:lnTo>
                  <a:pt x="299253" y="38144"/>
                </a:lnTo>
                <a:lnTo>
                  <a:pt x="297166" y="30026"/>
                </a:lnTo>
                <a:lnTo>
                  <a:pt x="294286" y="23140"/>
                </a:lnTo>
                <a:lnTo>
                  <a:pt x="288432" y="14121"/>
                </a:lnTo>
                <a:close/>
              </a:path>
            </a:pathLst>
          </a:custGeom>
          <a:solidFill>
            <a:srgbClr val="000000"/>
          </a:solidFill>
          <a:ln>
            <a:noFill/>
          </a:ln>
        </p:spPr>
        <p:style>
          <a:lnRef idx="0"/>
          <a:fillRef idx="0"/>
          <a:effectRef idx="0"/>
          <a:fontRef idx="minor"/>
        </p:style>
      </p:sp>
      <p:sp>
        <p:nvSpPr>
          <p:cNvPr id="1394" name="CustomShape 85"/>
          <p:cNvSpPr/>
          <p:nvPr/>
        </p:nvSpPr>
        <p:spPr>
          <a:xfrm>
            <a:off x="919800" y="2744280"/>
            <a:ext cx="214560" cy="99000"/>
          </a:xfrm>
          <a:custGeom>
            <a:avLst/>
            <a:gdLst/>
            <a:ahLst/>
            <a:rect l="l" t="t" r="r" b="b"/>
            <a:pathLst>
              <a:path w="306069" h="141604">
                <a:moveTo>
                  <a:pt x="77450" y="106236"/>
                </a:moveTo>
                <a:lnTo>
                  <a:pt x="60365" y="106236"/>
                </a:lnTo>
                <a:lnTo>
                  <a:pt x="60365" y="139499"/>
                </a:lnTo>
                <a:lnTo>
                  <a:pt x="77450" y="139499"/>
                </a:lnTo>
                <a:lnTo>
                  <a:pt x="77450" y="106236"/>
                </a:lnTo>
                <a:close/>
                <a:moveTo>
                  <a:pt x="77450" y="568"/>
                </a:moveTo>
                <a:lnTo>
                  <a:pt x="63498" y="568"/>
                </a:lnTo>
                <a:lnTo>
                  <a:pt x="0" y="90599"/>
                </a:lnTo>
                <a:lnTo>
                  <a:pt x="0" y="106236"/>
                </a:lnTo>
                <a:lnTo>
                  <a:pt x="96244" y="106236"/>
                </a:lnTo>
                <a:lnTo>
                  <a:pt x="96244" y="90599"/>
                </a:lnTo>
                <a:lnTo>
                  <a:pt x="16800" y="90599"/>
                </a:lnTo>
                <a:lnTo>
                  <a:pt x="60365" y="27956"/>
                </a:lnTo>
                <a:lnTo>
                  <a:pt x="77450" y="27956"/>
                </a:lnTo>
                <a:lnTo>
                  <a:pt x="77450" y="568"/>
                </a:lnTo>
                <a:close/>
                <a:moveTo>
                  <a:pt x="77450" y="27956"/>
                </a:moveTo>
                <a:lnTo>
                  <a:pt x="60365" y="27956"/>
                </a:lnTo>
                <a:lnTo>
                  <a:pt x="60365" y="90599"/>
                </a:lnTo>
                <a:lnTo>
                  <a:pt x="77450" y="90599"/>
                </a:lnTo>
                <a:lnTo>
                  <a:pt x="77450" y="27956"/>
                </a:lnTo>
                <a:close/>
                <a:moveTo>
                  <a:pt x="163104" y="0"/>
                </a:moveTo>
                <a:lnTo>
                  <a:pt x="120632" y="19782"/>
                </a:lnTo>
                <a:lnTo>
                  <a:pt x="110269" y="70982"/>
                </a:lnTo>
                <a:lnTo>
                  <a:pt x="110641" y="83156"/>
                </a:lnTo>
                <a:lnTo>
                  <a:pt x="119784" y="120314"/>
                </a:lnTo>
                <a:lnTo>
                  <a:pt x="162558" y="141356"/>
                </a:lnTo>
                <a:lnTo>
                  <a:pt x="173680" y="137561"/>
                </a:lnTo>
                <a:lnTo>
                  <a:pt x="186016" y="128606"/>
                </a:lnTo>
                <a:lnTo>
                  <a:pt x="186486" y="127844"/>
                </a:lnTo>
                <a:lnTo>
                  <a:pt x="163484" y="127844"/>
                </a:lnTo>
                <a:lnTo>
                  <a:pt x="153853" y="127775"/>
                </a:lnTo>
                <a:lnTo>
                  <a:pt x="128433" y="88049"/>
                </a:lnTo>
                <a:lnTo>
                  <a:pt x="127828" y="70982"/>
                </a:lnTo>
                <a:lnTo>
                  <a:pt x="128187" y="58048"/>
                </a:lnTo>
                <a:lnTo>
                  <a:pt x="141338" y="17438"/>
                </a:lnTo>
                <a:lnTo>
                  <a:pt x="147601" y="14121"/>
                </a:lnTo>
                <a:lnTo>
                  <a:pt x="187054" y="14121"/>
                </a:lnTo>
                <a:lnTo>
                  <a:pt x="185568" y="11831"/>
                </a:lnTo>
                <a:lnTo>
                  <a:pt x="180917" y="7503"/>
                </a:lnTo>
                <a:lnTo>
                  <a:pt x="169654" y="1501"/>
                </a:lnTo>
                <a:lnTo>
                  <a:pt x="163104" y="0"/>
                </a:lnTo>
                <a:close/>
                <a:moveTo>
                  <a:pt x="187054" y="14121"/>
                </a:moveTo>
                <a:lnTo>
                  <a:pt x="147601" y="14121"/>
                </a:lnTo>
                <a:lnTo>
                  <a:pt x="155961" y="14126"/>
                </a:lnTo>
                <a:lnTo>
                  <a:pt x="166869" y="17453"/>
                </a:lnTo>
                <a:lnTo>
                  <a:pt x="182940" y="62253"/>
                </a:lnTo>
                <a:lnTo>
                  <a:pt x="183117" y="83156"/>
                </a:lnTo>
                <a:lnTo>
                  <a:pt x="181824" y="97086"/>
                </a:lnTo>
                <a:lnTo>
                  <a:pt x="179232" y="108497"/>
                </a:lnTo>
                <a:lnTo>
                  <a:pt x="175428" y="116470"/>
                </a:lnTo>
                <a:lnTo>
                  <a:pt x="170080" y="124053"/>
                </a:lnTo>
                <a:lnTo>
                  <a:pt x="163484" y="127844"/>
                </a:lnTo>
                <a:lnTo>
                  <a:pt x="186486" y="127844"/>
                </a:lnTo>
                <a:lnTo>
                  <a:pt x="200600" y="79402"/>
                </a:lnTo>
                <a:lnTo>
                  <a:pt x="200842" y="61927"/>
                </a:lnTo>
                <a:lnTo>
                  <a:pt x="199823" y="48778"/>
                </a:lnTo>
                <a:lnTo>
                  <a:pt x="197876" y="38144"/>
                </a:lnTo>
                <a:lnTo>
                  <a:pt x="195787" y="30025"/>
                </a:lnTo>
                <a:lnTo>
                  <a:pt x="192907" y="23140"/>
                </a:lnTo>
                <a:lnTo>
                  <a:pt x="187054" y="14121"/>
                </a:lnTo>
                <a:close/>
                <a:moveTo>
                  <a:pt x="267774" y="0"/>
                </a:moveTo>
                <a:lnTo>
                  <a:pt x="225301" y="19782"/>
                </a:lnTo>
                <a:lnTo>
                  <a:pt x="214938" y="70982"/>
                </a:lnTo>
                <a:lnTo>
                  <a:pt x="215311" y="83155"/>
                </a:lnTo>
                <a:lnTo>
                  <a:pt x="224453" y="120314"/>
                </a:lnTo>
                <a:lnTo>
                  <a:pt x="267227" y="141356"/>
                </a:lnTo>
                <a:lnTo>
                  <a:pt x="278348" y="137561"/>
                </a:lnTo>
                <a:lnTo>
                  <a:pt x="290685" y="128606"/>
                </a:lnTo>
                <a:lnTo>
                  <a:pt x="291155" y="127844"/>
                </a:lnTo>
                <a:lnTo>
                  <a:pt x="268154" y="127844"/>
                </a:lnTo>
                <a:lnTo>
                  <a:pt x="258522" y="127775"/>
                </a:lnTo>
                <a:lnTo>
                  <a:pt x="233102" y="88049"/>
                </a:lnTo>
                <a:lnTo>
                  <a:pt x="232497" y="70982"/>
                </a:lnTo>
                <a:lnTo>
                  <a:pt x="232857" y="58048"/>
                </a:lnTo>
                <a:lnTo>
                  <a:pt x="246006" y="17438"/>
                </a:lnTo>
                <a:lnTo>
                  <a:pt x="252271" y="14121"/>
                </a:lnTo>
                <a:lnTo>
                  <a:pt x="291723" y="14121"/>
                </a:lnTo>
                <a:lnTo>
                  <a:pt x="290236" y="11831"/>
                </a:lnTo>
                <a:lnTo>
                  <a:pt x="285586" y="7503"/>
                </a:lnTo>
                <a:lnTo>
                  <a:pt x="274323" y="1501"/>
                </a:lnTo>
                <a:lnTo>
                  <a:pt x="267774" y="0"/>
                </a:lnTo>
                <a:close/>
                <a:moveTo>
                  <a:pt x="291723" y="14121"/>
                </a:moveTo>
                <a:lnTo>
                  <a:pt x="252271" y="14121"/>
                </a:lnTo>
                <a:lnTo>
                  <a:pt x="260630" y="14126"/>
                </a:lnTo>
                <a:lnTo>
                  <a:pt x="271539" y="17453"/>
                </a:lnTo>
                <a:lnTo>
                  <a:pt x="287608" y="62253"/>
                </a:lnTo>
                <a:lnTo>
                  <a:pt x="287785" y="83155"/>
                </a:lnTo>
                <a:lnTo>
                  <a:pt x="286492" y="97086"/>
                </a:lnTo>
                <a:lnTo>
                  <a:pt x="283901" y="108497"/>
                </a:lnTo>
                <a:lnTo>
                  <a:pt x="280097" y="116470"/>
                </a:lnTo>
                <a:lnTo>
                  <a:pt x="274750" y="124053"/>
                </a:lnTo>
                <a:lnTo>
                  <a:pt x="268154" y="127844"/>
                </a:lnTo>
                <a:lnTo>
                  <a:pt x="291155" y="127844"/>
                </a:lnTo>
                <a:lnTo>
                  <a:pt x="305268" y="79402"/>
                </a:lnTo>
                <a:lnTo>
                  <a:pt x="305510" y="61927"/>
                </a:lnTo>
                <a:lnTo>
                  <a:pt x="304491" y="48778"/>
                </a:lnTo>
                <a:lnTo>
                  <a:pt x="302544" y="38144"/>
                </a:lnTo>
                <a:lnTo>
                  <a:pt x="300456" y="30025"/>
                </a:lnTo>
                <a:lnTo>
                  <a:pt x="297577" y="23140"/>
                </a:lnTo>
                <a:lnTo>
                  <a:pt x="291723" y="14121"/>
                </a:lnTo>
                <a:close/>
              </a:path>
            </a:pathLst>
          </a:custGeom>
          <a:solidFill>
            <a:srgbClr val="000000"/>
          </a:solidFill>
          <a:ln>
            <a:noFill/>
          </a:ln>
        </p:spPr>
        <p:style>
          <a:lnRef idx="0"/>
          <a:fillRef idx="0"/>
          <a:effectRef idx="0"/>
          <a:fontRef idx="minor"/>
        </p:style>
      </p:sp>
      <p:sp>
        <p:nvSpPr>
          <p:cNvPr id="1395" name="CustomShape 86"/>
          <p:cNvSpPr/>
          <p:nvPr/>
        </p:nvSpPr>
        <p:spPr>
          <a:xfrm>
            <a:off x="923040" y="2513160"/>
            <a:ext cx="210960" cy="99360"/>
          </a:xfrm>
          <a:custGeom>
            <a:avLst/>
            <a:gdLst/>
            <a:ahLst/>
            <a:rect l="l" t="t" r="r" b="b"/>
            <a:pathLst>
              <a:path w="300990" h="142239">
                <a:moveTo>
                  <a:pt x="49132" y="4"/>
                </a:moveTo>
                <a:lnTo>
                  <a:pt x="9368" y="24403"/>
                </a:lnTo>
                <a:lnTo>
                  <a:pt x="0" y="78101"/>
                </a:lnTo>
                <a:lnTo>
                  <a:pt x="1085" y="93558"/>
                </a:lnTo>
                <a:lnTo>
                  <a:pt x="23359" y="134935"/>
                </a:lnTo>
                <a:lnTo>
                  <a:pt x="48275" y="141869"/>
                </a:lnTo>
                <a:lnTo>
                  <a:pt x="56628" y="141869"/>
                </a:lnTo>
                <a:lnTo>
                  <a:pt x="64095" y="139879"/>
                </a:lnTo>
                <a:lnTo>
                  <a:pt x="77257" y="131918"/>
                </a:lnTo>
                <a:lnTo>
                  <a:pt x="80933" y="127844"/>
                </a:lnTo>
                <a:lnTo>
                  <a:pt x="43056" y="127844"/>
                </a:lnTo>
                <a:lnTo>
                  <a:pt x="38341" y="126437"/>
                </a:lnTo>
                <a:lnTo>
                  <a:pt x="29356" y="120815"/>
                </a:lnTo>
                <a:lnTo>
                  <a:pt x="25860" y="116724"/>
                </a:lnTo>
                <a:lnTo>
                  <a:pt x="20861" y="105984"/>
                </a:lnTo>
                <a:lnTo>
                  <a:pt x="19611" y="100360"/>
                </a:lnTo>
                <a:lnTo>
                  <a:pt x="19611" y="85514"/>
                </a:lnTo>
                <a:lnTo>
                  <a:pt x="22301" y="78263"/>
                </a:lnTo>
                <a:lnTo>
                  <a:pt x="33058" y="67207"/>
                </a:lnTo>
                <a:lnTo>
                  <a:pt x="39608" y="64443"/>
                </a:lnTo>
                <a:lnTo>
                  <a:pt x="80717" y="64443"/>
                </a:lnTo>
                <a:lnTo>
                  <a:pt x="78343" y="61601"/>
                </a:lnTo>
                <a:lnTo>
                  <a:pt x="21067" y="61601"/>
                </a:lnTo>
                <a:lnTo>
                  <a:pt x="17249" y="59212"/>
                </a:lnTo>
                <a:lnTo>
                  <a:pt x="29135" y="22491"/>
                </a:lnTo>
                <a:lnTo>
                  <a:pt x="43404" y="14025"/>
                </a:lnTo>
                <a:lnTo>
                  <a:pt x="80367" y="14025"/>
                </a:lnTo>
                <a:lnTo>
                  <a:pt x="73996" y="6976"/>
                </a:lnTo>
                <a:lnTo>
                  <a:pt x="62933" y="1745"/>
                </a:lnTo>
                <a:lnTo>
                  <a:pt x="49132" y="4"/>
                </a:lnTo>
                <a:close/>
                <a:moveTo>
                  <a:pt x="80717" y="64443"/>
                </a:moveTo>
                <a:lnTo>
                  <a:pt x="55111" y="64443"/>
                </a:lnTo>
                <a:lnTo>
                  <a:pt x="61563" y="67207"/>
                </a:lnTo>
                <a:lnTo>
                  <a:pt x="71815" y="78263"/>
                </a:lnTo>
                <a:lnTo>
                  <a:pt x="74271" y="85514"/>
                </a:lnTo>
                <a:lnTo>
                  <a:pt x="74270" y="105742"/>
                </a:lnTo>
                <a:lnTo>
                  <a:pt x="71783" y="113313"/>
                </a:lnTo>
                <a:lnTo>
                  <a:pt x="61406" y="124937"/>
                </a:lnTo>
                <a:lnTo>
                  <a:pt x="55205" y="127844"/>
                </a:lnTo>
                <a:lnTo>
                  <a:pt x="80933" y="127844"/>
                </a:lnTo>
                <a:lnTo>
                  <a:pt x="91793" y="91915"/>
                </a:lnTo>
                <a:lnTo>
                  <a:pt x="89889" y="80251"/>
                </a:lnTo>
                <a:lnTo>
                  <a:pt x="84551" y="69034"/>
                </a:lnTo>
                <a:lnTo>
                  <a:pt x="80717" y="64443"/>
                </a:lnTo>
                <a:close/>
                <a:moveTo>
                  <a:pt x="50744" y="49375"/>
                </a:moveTo>
                <a:lnTo>
                  <a:pt x="44227" y="49375"/>
                </a:lnTo>
                <a:lnTo>
                  <a:pt x="37993" y="50891"/>
                </a:lnTo>
                <a:lnTo>
                  <a:pt x="26097" y="56955"/>
                </a:lnTo>
                <a:lnTo>
                  <a:pt x="21067" y="61601"/>
                </a:lnTo>
                <a:lnTo>
                  <a:pt x="78343" y="61601"/>
                </a:lnTo>
                <a:lnTo>
                  <a:pt x="74871" y="57444"/>
                </a:lnTo>
                <a:lnTo>
                  <a:pt x="63624" y="51392"/>
                </a:lnTo>
                <a:lnTo>
                  <a:pt x="50744" y="49375"/>
                </a:lnTo>
                <a:close/>
                <a:moveTo>
                  <a:pt x="80367" y="14025"/>
                </a:moveTo>
                <a:lnTo>
                  <a:pt x="55616" y="14025"/>
                </a:lnTo>
                <a:lnTo>
                  <a:pt x="61311" y="16459"/>
                </a:lnTo>
                <a:lnTo>
                  <a:pt x="65930" y="21323"/>
                </a:lnTo>
                <a:lnTo>
                  <a:pt x="68715" y="24356"/>
                </a:lnTo>
                <a:lnTo>
                  <a:pt x="70866" y="29221"/>
                </a:lnTo>
                <a:lnTo>
                  <a:pt x="72384" y="35918"/>
                </a:lnTo>
                <a:lnTo>
                  <a:pt x="89374" y="34590"/>
                </a:lnTo>
                <a:lnTo>
                  <a:pt x="88209" y="28480"/>
                </a:lnTo>
                <a:lnTo>
                  <a:pt x="83270" y="17238"/>
                </a:lnTo>
                <a:lnTo>
                  <a:pt x="80367" y="14025"/>
                </a:lnTo>
                <a:close/>
                <a:moveTo>
                  <a:pt x="158228" y="0"/>
                </a:moveTo>
                <a:lnTo>
                  <a:pt x="115756" y="19781"/>
                </a:lnTo>
                <a:lnTo>
                  <a:pt x="105392" y="70982"/>
                </a:lnTo>
                <a:lnTo>
                  <a:pt x="105765" y="83156"/>
                </a:lnTo>
                <a:lnTo>
                  <a:pt x="114908" y="120314"/>
                </a:lnTo>
                <a:lnTo>
                  <a:pt x="157682" y="141356"/>
                </a:lnTo>
                <a:lnTo>
                  <a:pt x="168804" y="137561"/>
                </a:lnTo>
                <a:lnTo>
                  <a:pt x="181140" y="128606"/>
                </a:lnTo>
                <a:lnTo>
                  <a:pt x="181611" y="127844"/>
                </a:lnTo>
                <a:lnTo>
                  <a:pt x="158608" y="127844"/>
                </a:lnTo>
                <a:lnTo>
                  <a:pt x="148977" y="127775"/>
                </a:lnTo>
                <a:lnTo>
                  <a:pt x="123556" y="88049"/>
                </a:lnTo>
                <a:lnTo>
                  <a:pt x="122951" y="70982"/>
                </a:lnTo>
                <a:lnTo>
                  <a:pt x="123311" y="58048"/>
                </a:lnTo>
                <a:lnTo>
                  <a:pt x="136462" y="17438"/>
                </a:lnTo>
                <a:lnTo>
                  <a:pt x="142725" y="14121"/>
                </a:lnTo>
                <a:lnTo>
                  <a:pt x="182178" y="14121"/>
                </a:lnTo>
                <a:lnTo>
                  <a:pt x="180692" y="11831"/>
                </a:lnTo>
                <a:lnTo>
                  <a:pt x="176041" y="7503"/>
                </a:lnTo>
                <a:lnTo>
                  <a:pt x="164778" y="1501"/>
                </a:lnTo>
                <a:lnTo>
                  <a:pt x="158228" y="0"/>
                </a:lnTo>
                <a:close/>
                <a:moveTo>
                  <a:pt x="182178" y="14121"/>
                </a:moveTo>
                <a:lnTo>
                  <a:pt x="142725" y="14121"/>
                </a:lnTo>
                <a:lnTo>
                  <a:pt x="151085" y="14126"/>
                </a:lnTo>
                <a:lnTo>
                  <a:pt x="161993" y="17453"/>
                </a:lnTo>
                <a:lnTo>
                  <a:pt x="178064" y="62253"/>
                </a:lnTo>
                <a:lnTo>
                  <a:pt x="178241" y="83156"/>
                </a:lnTo>
                <a:lnTo>
                  <a:pt x="176948" y="97086"/>
                </a:lnTo>
                <a:lnTo>
                  <a:pt x="174356" y="108497"/>
                </a:lnTo>
                <a:lnTo>
                  <a:pt x="170552" y="116470"/>
                </a:lnTo>
                <a:lnTo>
                  <a:pt x="165204" y="124053"/>
                </a:lnTo>
                <a:lnTo>
                  <a:pt x="158608" y="127844"/>
                </a:lnTo>
                <a:lnTo>
                  <a:pt x="181611" y="127844"/>
                </a:lnTo>
                <a:lnTo>
                  <a:pt x="195723" y="79402"/>
                </a:lnTo>
                <a:lnTo>
                  <a:pt x="195966" y="61927"/>
                </a:lnTo>
                <a:lnTo>
                  <a:pt x="194947" y="48778"/>
                </a:lnTo>
                <a:lnTo>
                  <a:pt x="193000" y="38144"/>
                </a:lnTo>
                <a:lnTo>
                  <a:pt x="190910" y="30025"/>
                </a:lnTo>
                <a:lnTo>
                  <a:pt x="188031" y="23140"/>
                </a:lnTo>
                <a:lnTo>
                  <a:pt x="182178" y="14121"/>
                </a:lnTo>
                <a:close/>
                <a:moveTo>
                  <a:pt x="262898" y="0"/>
                </a:moveTo>
                <a:lnTo>
                  <a:pt x="220425" y="19781"/>
                </a:lnTo>
                <a:lnTo>
                  <a:pt x="210062" y="70982"/>
                </a:lnTo>
                <a:lnTo>
                  <a:pt x="210435" y="83156"/>
                </a:lnTo>
                <a:lnTo>
                  <a:pt x="219577" y="120315"/>
                </a:lnTo>
                <a:lnTo>
                  <a:pt x="262351" y="141356"/>
                </a:lnTo>
                <a:lnTo>
                  <a:pt x="273472" y="137561"/>
                </a:lnTo>
                <a:lnTo>
                  <a:pt x="285809" y="128606"/>
                </a:lnTo>
                <a:lnTo>
                  <a:pt x="286280" y="127844"/>
                </a:lnTo>
                <a:lnTo>
                  <a:pt x="263277" y="127844"/>
                </a:lnTo>
                <a:lnTo>
                  <a:pt x="253646" y="127775"/>
                </a:lnTo>
                <a:lnTo>
                  <a:pt x="228226" y="88049"/>
                </a:lnTo>
                <a:lnTo>
                  <a:pt x="227621" y="70982"/>
                </a:lnTo>
                <a:lnTo>
                  <a:pt x="227981" y="58049"/>
                </a:lnTo>
                <a:lnTo>
                  <a:pt x="241130" y="17438"/>
                </a:lnTo>
                <a:lnTo>
                  <a:pt x="247395" y="14121"/>
                </a:lnTo>
                <a:lnTo>
                  <a:pt x="286847" y="14121"/>
                </a:lnTo>
                <a:lnTo>
                  <a:pt x="285360" y="11831"/>
                </a:lnTo>
                <a:lnTo>
                  <a:pt x="280710" y="7503"/>
                </a:lnTo>
                <a:lnTo>
                  <a:pt x="269447" y="1501"/>
                </a:lnTo>
                <a:lnTo>
                  <a:pt x="262898" y="0"/>
                </a:lnTo>
                <a:close/>
                <a:moveTo>
                  <a:pt x="286847" y="14121"/>
                </a:moveTo>
                <a:lnTo>
                  <a:pt x="247395" y="14121"/>
                </a:lnTo>
                <a:lnTo>
                  <a:pt x="255753" y="14126"/>
                </a:lnTo>
                <a:lnTo>
                  <a:pt x="266663" y="17453"/>
                </a:lnTo>
                <a:lnTo>
                  <a:pt x="282732" y="62253"/>
                </a:lnTo>
                <a:lnTo>
                  <a:pt x="282909" y="83156"/>
                </a:lnTo>
                <a:lnTo>
                  <a:pt x="281616" y="97086"/>
                </a:lnTo>
                <a:lnTo>
                  <a:pt x="279025" y="108497"/>
                </a:lnTo>
                <a:lnTo>
                  <a:pt x="275221" y="116470"/>
                </a:lnTo>
                <a:lnTo>
                  <a:pt x="269874" y="124053"/>
                </a:lnTo>
                <a:lnTo>
                  <a:pt x="263277" y="127844"/>
                </a:lnTo>
                <a:lnTo>
                  <a:pt x="286280" y="127844"/>
                </a:lnTo>
                <a:lnTo>
                  <a:pt x="300392" y="79402"/>
                </a:lnTo>
                <a:lnTo>
                  <a:pt x="300634" y="61927"/>
                </a:lnTo>
                <a:lnTo>
                  <a:pt x="299615" y="48778"/>
                </a:lnTo>
                <a:lnTo>
                  <a:pt x="297668" y="38144"/>
                </a:lnTo>
                <a:lnTo>
                  <a:pt x="295580" y="30025"/>
                </a:lnTo>
                <a:lnTo>
                  <a:pt x="292701" y="23140"/>
                </a:lnTo>
                <a:lnTo>
                  <a:pt x="286847" y="14121"/>
                </a:lnTo>
                <a:close/>
              </a:path>
            </a:pathLst>
          </a:custGeom>
          <a:solidFill>
            <a:srgbClr val="000000"/>
          </a:solidFill>
          <a:ln>
            <a:noFill/>
          </a:ln>
        </p:spPr>
        <p:style>
          <a:lnRef idx="0"/>
          <a:fillRef idx="0"/>
          <a:effectRef idx="0"/>
          <a:fontRef idx="minor"/>
        </p:style>
      </p:sp>
      <p:sp>
        <p:nvSpPr>
          <p:cNvPr id="1396" name="CustomShape 87"/>
          <p:cNvSpPr/>
          <p:nvPr/>
        </p:nvSpPr>
        <p:spPr>
          <a:xfrm>
            <a:off x="924120" y="2292840"/>
            <a:ext cx="209880" cy="99360"/>
          </a:xfrm>
          <a:custGeom>
            <a:avLst/>
            <a:gdLst/>
            <a:ahLst/>
            <a:rect l="l" t="t" r="r" b="b"/>
            <a:pathLst>
              <a:path w="299719" h="142239">
                <a:moveTo>
                  <a:pt x="36662" y="580"/>
                </a:moveTo>
                <a:lnTo>
                  <a:pt x="4866" y="35253"/>
                </a:lnTo>
                <a:lnTo>
                  <a:pt x="4831" y="42741"/>
                </a:lnTo>
                <a:lnTo>
                  <a:pt x="6473" y="48270"/>
                </a:lnTo>
                <a:lnTo>
                  <a:pt x="13331" y="57889"/>
                </a:lnTo>
                <a:lnTo>
                  <a:pt x="18559" y="61568"/>
                </a:lnTo>
                <a:lnTo>
                  <a:pt x="25647" y="64159"/>
                </a:lnTo>
                <a:lnTo>
                  <a:pt x="23572" y="64752"/>
                </a:lnTo>
                <a:lnTo>
                  <a:pt x="33" y="104277"/>
                </a:lnTo>
                <a:lnTo>
                  <a:pt x="0" y="108068"/>
                </a:lnTo>
                <a:lnTo>
                  <a:pt x="4197" y="119771"/>
                </a:lnTo>
                <a:lnTo>
                  <a:pt x="12376" y="130248"/>
                </a:lnTo>
                <a:lnTo>
                  <a:pt x="21724" y="136699"/>
                </a:lnTo>
                <a:lnTo>
                  <a:pt x="33604" y="140543"/>
                </a:lnTo>
                <a:lnTo>
                  <a:pt x="48803" y="141758"/>
                </a:lnTo>
                <a:lnTo>
                  <a:pt x="60369" y="139623"/>
                </a:lnTo>
                <a:lnTo>
                  <a:pt x="71544" y="134067"/>
                </a:lnTo>
                <a:lnTo>
                  <a:pt x="78834" y="127844"/>
                </a:lnTo>
                <a:lnTo>
                  <a:pt x="39947" y="127844"/>
                </a:lnTo>
                <a:lnTo>
                  <a:pt x="35043" y="126596"/>
                </a:lnTo>
                <a:lnTo>
                  <a:pt x="25931" y="121605"/>
                </a:lnTo>
                <a:lnTo>
                  <a:pt x="22498" y="118083"/>
                </a:lnTo>
                <a:lnTo>
                  <a:pt x="17879" y="108985"/>
                </a:lnTo>
                <a:lnTo>
                  <a:pt x="16724" y="104277"/>
                </a:lnTo>
                <a:lnTo>
                  <a:pt x="16825" y="91198"/>
                </a:lnTo>
                <a:lnTo>
                  <a:pt x="19367" y="84818"/>
                </a:lnTo>
                <a:lnTo>
                  <a:pt x="29933" y="74204"/>
                </a:lnTo>
                <a:lnTo>
                  <a:pt x="36593" y="71551"/>
                </a:lnTo>
                <a:lnTo>
                  <a:pt x="79792" y="71551"/>
                </a:lnTo>
                <a:lnTo>
                  <a:pt x="73198" y="66939"/>
                </a:lnTo>
                <a:lnTo>
                  <a:pt x="64656" y="64159"/>
                </a:lnTo>
                <a:lnTo>
                  <a:pt x="71553" y="61568"/>
                </a:lnTo>
                <a:lnTo>
                  <a:pt x="76706" y="57872"/>
                </a:lnTo>
                <a:lnTo>
                  <a:pt x="76885" y="57619"/>
                </a:lnTo>
                <a:lnTo>
                  <a:pt x="38333" y="57619"/>
                </a:lnTo>
                <a:lnTo>
                  <a:pt x="32829" y="55534"/>
                </a:lnTo>
                <a:lnTo>
                  <a:pt x="24349" y="47194"/>
                </a:lnTo>
                <a:lnTo>
                  <a:pt x="22229" y="41824"/>
                </a:lnTo>
                <a:lnTo>
                  <a:pt x="22229" y="29442"/>
                </a:lnTo>
                <a:lnTo>
                  <a:pt x="24380" y="24451"/>
                </a:lnTo>
                <a:lnTo>
                  <a:pt x="32986" y="16111"/>
                </a:lnTo>
                <a:lnTo>
                  <a:pt x="38396" y="14025"/>
                </a:lnTo>
                <a:lnTo>
                  <a:pt x="76523" y="14025"/>
                </a:lnTo>
                <a:lnTo>
                  <a:pt x="73527" y="10076"/>
                </a:lnTo>
                <a:lnTo>
                  <a:pt x="65092" y="4502"/>
                </a:lnTo>
                <a:lnTo>
                  <a:pt x="53360" y="1297"/>
                </a:lnTo>
                <a:lnTo>
                  <a:pt x="36662" y="580"/>
                </a:lnTo>
                <a:close/>
                <a:moveTo>
                  <a:pt x="79792" y="71551"/>
                </a:moveTo>
                <a:lnTo>
                  <a:pt x="52855" y="71551"/>
                </a:lnTo>
                <a:lnTo>
                  <a:pt x="59704" y="74235"/>
                </a:lnTo>
                <a:lnTo>
                  <a:pt x="70652" y="84975"/>
                </a:lnTo>
                <a:lnTo>
                  <a:pt x="73262" y="91452"/>
                </a:lnTo>
                <a:lnTo>
                  <a:pt x="73389" y="108068"/>
                </a:lnTo>
                <a:lnTo>
                  <a:pt x="70730" y="114734"/>
                </a:lnTo>
                <a:lnTo>
                  <a:pt x="60100" y="125222"/>
                </a:lnTo>
                <a:lnTo>
                  <a:pt x="53362" y="127844"/>
                </a:lnTo>
                <a:lnTo>
                  <a:pt x="78834" y="127844"/>
                </a:lnTo>
                <a:lnTo>
                  <a:pt x="83141" y="124168"/>
                </a:lnTo>
                <a:lnTo>
                  <a:pt x="88924" y="112848"/>
                </a:lnTo>
                <a:lnTo>
                  <a:pt x="90852" y="99792"/>
                </a:lnTo>
                <a:lnTo>
                  <a:pt x="90852" y="91198"/>
                </a:lnTo>
                <a:lnTo>
                  <a:pt x="88622" y="83807"/>
                </a:lnTo>
                <a:lnTo>
                  <a:pt x="79792" y="71551"/>
                </a:lnTo>
                <a:close/>
                <a:moveTo>
                  <a:pt x="76523" y="14025"/>
                </a:moveTo>
                <a:lnTo>
                  <a:pt x="51368" y="14025"/>
                </a:lnTo>
                <a:lnTo>
                  <a:pt x="56763" y="16158"/>
                </a:lnTo>
                <a:lnTo>
                  <a:pt x="65431" y="24688"/>
                </a:lnTo>
                <a:lnTo>
                  <a:pt x="67599" y="29946"/>
                </a:lnTo>
                <a:lnTo>
                  <a:pt x="67599" y="42203"/>
                </a:lnTo>
                <a:lnTo>
                  <a:pt x="65494" y="47274"/>
                </a:lnTo>
                <a:lnTo>
                  <a:pt x="57079" y="55551"/>
                </a:lnTo>
                <a:lnTo>
                  <a:pt x="51684" y="57619"/>
                </a:lnTo>
                <a:lnTo>
                  <a:pt x="76885" y="57619"/>
                </a:lnTo>
                <a:lnTo>
                  <a:pt x="83465" y="48347"/>
                </a:lnTo>
                <a:lnTo>
                  <a:pt x="85158" y="42741"/>
                </a:lnTo>
                <a:lnTo>
                  <a:pt x="85011" y="32884"/>
                </a:lnTo>
                <a:lnTo>
                  <a:pt x="81618" y="20739"/>
                </a:lnTo>
                <a:lnTo>
                  <a:pt x="76523" y="14025"/>
                </a:lnTo>
                <a:close/>
                <a:moveTo>
                  <a:pt x="156859" y="0"/>
                </a:moveTo>
                <a:lnTo>
                  <a:pt x="114387" y="19781"/>
                </a:lnTo>
                <a:lnTo>
                  <a:pt x="104023" y="70982"/>
                </a:lnTo>
                <a:lnTo>
                  <a:pt x="104396" y="83156"/>
                </a:lnTo>
                <a:lnTo>
                  <a:pt x="113539" y="120314"/>
                </a:lnTo>
                <a:lnTo>
                  <a:pt x="156313" y="141356"/>
                </a:lnTo>
                <a:lnTo>
                  <a:pt x="167435" y="137561"/>
                </a:lnTo>
                <a:lnTo>
                  <a:pt x="179771" y="128606"/>
                </a:lnTo>
                <a:lnTo>
                  <a:pt x="180242" y="127844"/>
                </a:lnTo>
                <a:lnTo>
                  <a:pt x="157239" y="127844"/>
                </a:lnTo>
                <a:lnTo>
                  <a:pt x="147608" y="127775"/>
                </a:lnTo>
                <a:lnTo>
                  <a:pt x="122188" y="88050"/>
                </a:lnTo>
                <a:lnTo>
                  <a:pt x="121582" y="70982"/>
                </a:lnTo>
                <a:lnTo>
                  <a:pt x="121942" y="58048"/>
                </a:lnTo>
                <a:lnTo>
                  <a:pt x="135093" y="17438"/>
                </a:lnTo>
                <a:lnTo>
                  <a:pt x="141356" y="14121"/>
                </a:lnTo>
                <a:lnTo>
                  <a:pt x="180810" y="14121"/>
                </a:lnTo>
                <a:lnTo>
                  <a:pt x="179323" y="11830"/>
                </a:lnTo>
                <a:lnTo>
                  <a:pt x="174672" y="7503"/>
                </a:lnTo>
                <a:lnTo>
                  <a:pt x="163409" y="1501"/>
                </a:lnTo>
                <a:lnTo>
                  <a:pt x="156859" y="0"/>
                </a:lnTo>
                <a:close/>
                <a:moveTo>
                  <a:pt x="180810" y="14121"/>
                </a:moveTo>
                <a:lnTo>
                  <a:pt x="141356" y="14121"/>
                </a:lnTo>
                <a:lnTo>
                  <a:pt x="149716" y="14126"/>
                </a:lnTo>
                <a:lnTo>
                  <a:pt x="160624" y="17453"/>
                </a:lnTo>
                <a:lnTo>
                  <a:pt x="176695" y="62253"/>
                </a:lnTo>
                <a:lnTo>
                  <a:pt x="176872" y="83156"/>
                </a:lnTo>
                <a:lnTo>
                  <a:pt x="175579" y="97085"/>
                </a:lnTo>
                <a:lnTo>
                  <a:pt x="172987" y="108497"/>
                </a:lnTo>
                <a:lnTo>
                  <a:pt x="169183" y="116471"/>
                </a:lnTo>
                <a:lnTo>
                  <a:pt x="163835" y="124053"/>
                </a:lnTo>
                <a:lnTo>
                  <a:pt x="157239" y="127844"/>
                </a:lnTo>
                <a:lnTo>
                  <a:pt x="180242" y="127844"/>
                </a:lnTo>
                <a:lnTo>
                  <a:pt x="194355" y="79403"/>
                </a:lnTo>
                <a:lnTo>
                  <a:pt x="194597" y="61927"/>
                </a:lnTo>
                <a:lnTo>
                  <a:pt x="193578" y="48778"/>
                </a:lnTo>
                <a:lnTo>
                  <a:pt x="191631" y="38144"/>
                </a:lnTo>
                <a:lnTo>
                  <a:pt x="189541" y="30025"/>
                </a:lnTo>
                <a:lnTo>
                  <a:pt x="186662" y="23139"/>
                </a:lnTo>
                <a:lnTo>
                  <a:pt x="180810" y="14121"/>
                </a:lnTo>
                <a:close/>
                <a:moveTo>
                  <a:pt x="261529" y="0"/>
                </a:moveTo>
                <a:lnTo>
                  <a:pt x="219056" y="19781"/>
                </a:lnTo>
                <a:lnTo>
                  <a:pt x="208693" y="70982"/>
                </a:lnTo>
                <a:lnTo>
                  <a:pt x="209066" y="83155"/>
                </a:lnTo>
                <a:lnTo>
                  <a:pt x="218208" y="120314"/>
                </a:lnTo>
                <a:lnTo>
                  <a:pt x="260982" y="141356"/>
                </a:lnTo>
                <a:lnTo>
                  <a:pt x="272103" y="137561"/>
                </a:lnTo>
                <a:lnTo>
                  <a:pt x="284440" y="128606"/>
                </a:lnTo>
                <a:lnTo>
                  <a:pt x="284911" y="127844"/>
                </a:lnTo>
                <a:lnTo>
                  <a:pt x="261909" y="127844"/>
                </a:lnTo>
                <a:lnTo>
                  <a:pt x="252277" y="127775"/>
                </a:lnTo>
                <a:lnTo>
                  <a:pt x="226857" y="88050"/>
                </a:lnTo>
                <a:lnTo>
                  <a:pt x="226252" y="70982"/>
                </a:lnTo>
                <a:lnTo>
                  <a:pt x="226612" y="58048"/>
                </a:lnTo>
                <a:lnTo>
                  <a:pt x="239761" y="17438"/>
                </a:lnTo>
                <a:lnTo>
                  <a:pt x="246026" y="14121"/>
                </a:lnTo>
                <a:lnTo>
                  <a:pt x="285478" y="14121"/>
                </a:lnTo>
                <a:lnTo>
                  <a:pt x="283991" y="11830"/>
                </a:lnTo>
                <a:lnTo>
                  <a:pt x="279341" y="7503"/>
                </a:lnTo>
                <a:lnTo>
                  <a:pt x="268078" y="1501"/>
                </a:lnTo>
                <a:lnTo>
                  <a:pt x="261529" y="0"/>
                </a:lnTo>
                <a:close/>
                <a:moveTo>
                  <a:pt x="285478" y="14121"/>
                </a:moveTo>
                <a:lnTo>
                  <a:pt x="246026" y="14121"/>
                </a:lnTo>
                <a:lnTo>
                  <a:pt x="254385" y="14126"/>
                </a:lnTo>
                <a:lnTo>
                  <a:pt x="265294" y="17453"/>
                </a:lnTo>
                <a:lnTo>
                  <a:pt x="281363" y="62253"/>
                </a:lnTo>
                <a:lnTo>
                  <a:pt x="281540" y="83155"/>
                </a:lnTo>
                <a:lnTo>
                  <a:pt x="280247" y="97085"/>
                </a:lnTo>
                <a:lnTo>
                  <a:pt x="277656" y="108497"/>
                </a:lnTo>
                <a:lnTo>
                  <a:pt x="273852" y="116471"/>
                </a:lnTo>
                <a:lnTo>
                  <a:pt x="268505" y="124053"/>
                </a:lnTo>
                <a:lnTo>
                  <a:pt x="261909" y="127844"/>
                </a:lnTo>
                <a:lnTo>
                  <a:pt x="284911" y="127844"/>
                </a:lnTo>
                <a:lnTo>
                  <a:pt x="299023" y="79403"/>
                </a:lnTo>
                <a:lnTo>
                  <a:pt x="299265" y="61927"/>
                </a:lnTo>
                <a:lnTo>
                  <a:pt x="298246" y="48778"/>
                </a:lnTo>
                <a:lnTo>
                  <a:pt x="296299" y="38144"/>
                </a:lnTo>
                <a:lnTo>
                  <a:pt x="294211" y="30025"/>
                </a:lnTo>
                <a:lnTo>
                  <a:pt x="291332" y="23139"/>
                </a:lnTo>
                <a:lnTo>
                  <a:pt x="285478" y="14121"/>
                </a:lnTo>
                <a:close/>
              </a:path>
            </a:pathLst>
          </a:custGeom>
          <a:solidFill>
            <a:srgbClr val="000000"/>
          </a:solidFill>
          <a:ln>
            <a:noFill/>
          </a:ln>
        </p:spPr>
        <p:style>
          <a:lnRef idx="0"/>
          <a:fillRef idx="0"/>
          <a:effectRef idx="0"/>
          <a:fontRef idx="minor"/>
        </p:style>
      </p:sp>
      <p:sp>
        <p:nvSpPr>
          <p:cNvPr id="1397" name="CustomShape 88"/>
          <p:cNvSpPr/>
          <p:nvPr/>
        </p:nvSpPr>
        <p:spPr>
          <a:xfrm>
            <a:off x="859320" y="2061720"/>
            <a:ext cx="274680" cy="99000"/>
          </a:xfrm>
          <a:custGeom>
            <a:avLst/>
            <a:gdLst/>
            <a:ahLst/>
            <a:rect l="l" t="t" r="r" b="b"/>
            <a:pathLst>
              <a:path w="391794" h="141605">
                <a:moveTo>
                  <a:pt x="51253" y="30800"/>
                </a:moveTo>
                <a:lnTo>
                  <a:pt x="34169" y="30800"/>
                </a:lnTo>
                <a:lnTo>
                  <a:pt x="34169" y="139499"/>
                </a:lnTo>
                <a:lnTo>
                  <a:pt x="51253" y="139499"/>
                </a:lnTo>
                <a:lnTo>
                  <a:pt x="51253" y="30800"/>
                </a:lnTo>
                <a:close/>
                <a:moveTo>
                  <a:pt x="51253" y="0"/>
                </a:moveTo>
                <a:lnTo>
                  <a:pt x="39268" y="1838"/>
                </a:lnTo>
                <a:lnTo>
                  <a:pt x="32876" y="10560"/>
                </a:lnTo>
                <a:lnTo>
                  <a:pt x="21752" y="21387"/>
                </a:lnTo>
                <a:lnTo>
                  <a:pt x="11527" y="28644"/>
                </a:lnTo>
                <a:lnTo>
                  <a:pt x="0" y="34874"/>
                </a:lnTo>
                <a:lnTo>
                  <a:pt x="0" y="51365"/>
                </a:lnTo>
                <a:lnTo>
                  <a:pt x="34169" y="30800"/>
                </a:lnTo>
                <a:lnTo>
                  <a:pt x="51253" y="30800"/>
                </a:lnTo>
                <a:lnTo>
                  <a:pt x="51253" y="0"/>
                </a:lnTo>
                <a:close/>
                <a:moveTo>
                  <a:pt x="144406" y="0"/>
                </a:moveTo>
                <a:lnTo>
                  <a:pt x="101934" y="19782"/>
                </a:lnTo>
                <a:lnTo>
                  <a:pt x="91570" y="70982"/>
                </a:lnTo>
                <a:lnTo>
                  <a:pt x="91943" y="83155"/>
                </a:lnTo>
                <a:lnTo>
                  <a:pt x="101085" y="120313"/>
                </a:lnTo>
                <a:lnTo>
                  <a:pt x="143859" y="141356"/>
                </a:lnTo>
                <a:lnTo>
                  <a:pt x="154980" y="137561"/>
                </a:lnTo>
                <a:lnTo>
                  <a:pt x="167317" y="128606"/>
                </a:lnTo>
                <a:lnTo>
                  <a:pt x="167788" y="127844"/>
                </a:lnTo>
                <a:lnTo>
                  <a:pt x="144786" y="127844"/>
                </a:lnTo>
                <a:lnTo>
                  <a:pt x="135154" y="127775"/>
                </a:lnTo>
                <a:lnTo>
                  <a:pt x="109734" y="88050"/>
                </a:lnTo>
                <a:lnTo>
                  <a:pt x="109129" y="70982"/>
                </a:lnTo>
                <a:lnTo>
                  <a:pt x="109489" y="58048"/>
                </a:lnTo>
                <a:lnTo>
                  <a:pt x="122638" y="17438"/>
                </a:lnTo>
                <a:lnTo>
                  <a:pt x="128903" y="14121"/>
                </a:lnTo>
                <a:lnTo>
                  <a:pt x="168355" y="14121"/>
                </a:lnTo>
                <a:lnTo>
                  <a:pt x="166869" y="11831"/>
                </a:lnTo>
                <a:lnTo>
                  <a:pt x="162218" y="7503"/>
                </a:lnTo>
                <a:lnTo>
                  <a:pt x="150956" y="1501"/>
                </a:lnTo>
                <a:lnTo>
                  <a:pt x="144406" y="0"/>
                </a:lnTo>
                <a:close/>
                <a:moveTo>
                  <a:pt x="168355" y="14121"/>
                </a:moveTo>
                <a:lnTo>
                  <a:pt x="128903" y="14121"/>
                </a:lnTo>
                <a:lnTo>
                  <a:pt x="137262" y="14126"/>
                </a:lnTo>
                <a:lnTo>
                  <a:pt x="148171" y="17453"/>
                </a:lnTo>
                <a:lnTo>
                  <a:pt x="164241" y="62254"/>
                </a:lnTo>
                <a:lnTo>
                  <a:pt x="164418" y="83155"/>
                </a:lnTo>
                <a:lnTo>
                  <a:pt x="163124" y="97086"/>
                </a:lnTo>
                <a:lnTo>
                  <a:pt x="160533" y="108498"/>
                </a:lnTo>
                <a:lnTo>
                  <a:pt x="156729" y="116471"/>
                </a:lnTo>
                <a:lnTo>
                  <a:pt x="151382" y="124053"/>
                </a:lnTo>
                <a:lnTo>
                  <a:pt x="144786" y="127844"/>
                </a:lnTo>
                <a:lnTo>
                  <a:pt x="167788" y="127844"/>
                </a:lnTo>
                <a:lnTo>
                  <a:pt x="181900" y="79403"/>
                </a:lnTo>
                <a:lnTo>
                  <a:pt x="182142" y="61927"/>
                </a:lnTo>
                <a:lnTo>
                  <a:pt x="181123" y="48778"/>
                </a:lnTo>
                <a:lnTo>
                  <a:pt x="179176" y="38144"/>
                </a:lnTo>
                <a:lnTo>
                  <a:pt x="177088" y="30025"/>
                </a:lnTo>
                <a:lnTo>
                  <a:pt x="174209" y="23139"/>
                </a:lnTo>
                <a:lnTo>
                  <a:pt x="168355" y="14121"/>
                </a:lnTo>
                <a:close/>
                <a:moveTo>
                  <a:pt x="249074" y="0"/>
                </a:moveTo>
                <a:lnTo>
                  <a:pt x="206602" y="19782"/>
                </a:lnTo>
                <a:lnTo>
                  <a:pt x="196239" y="70982"/>
                </a:lnTo>
                <a:lnTo>
                  <a:pt x="196611" y="83156"/>
                </a:lnTo>
                <a:lnTo>
                  <a:pt x="205754" y="120314"/>
                </a:lnTo>
                <a:lnTo>
                  <a:pt x="248529" y="141356"/>
                </a:lnTo>
                <a:lnTo>
                  <a:pt x="259650" y="137561"/>
                </a:lnTo>
                <a:lnTo>
                  <a:pt x="271986" y="128606"/>
                </a:lnTo>
                <a:lnTo>
                  <a:pt x="272457" y="127844"/>
                </a:lnTo>
                <a:lnTo>
                  <a:pt x="249454" y="127844"/>
                </a:lnTo>
                <a:lnTo>
                  <a:pt x="239823" y="127775"/>
                </a:lnTo>
                <a:lnTo>
                  <a:pt x="214403" y="88050"/>
                </a:lnTo>
                <a:lnTo>
                  <a:pt x="213798" y="70982"/>
                </a:lnTo>
                <a:lnTo>
                  <a:pt x="214157" y="58048"/>
                </a:lnTo>
                <a:lnTo>
                  <a:pt x="227308" y="17438"/>
                </a:lnTo>
                <a:lnTo>
                  <a:pt x="233572" y="14121"/>
                </a:lnTo>
                <a:lnTo>
                  <a:pt x="273024" y="14121"/>
                </a:lnTo>
                <a:lnTo>
                  <a:pt x="271538" y="11831"/>
                </a:lnTo>
                <a:lnTo>
                  <a:pt x="266887" y="7503"/>
                </a:lnTo>
                <a:lnTo>
                  <a:pt x="255624" y="1501"/>
                </a:lnTo>
                <a:lnTo>
                  <a:pt x="249074" y="0"/>
                </a:lnTo>
                <a:close/>
                <a:moveTo>
                  <a:pt x="273024" y="14121"/>
                </a:moveTo>
                <a:lnTo>
                  <a:pt x="233572" y="14121"/>
                </a:lnTo>
                <a:lnTo>
                  <a:pt x="241932" y="14126"/>
                </a:lnTo>
                <a:lnTo>
                  <a:pt x="252840" y="17453"/>
                </a:lnTo>
                <a:lnTo>
                  <a:pt x="268910" y="62254"/>
                </a:lnTo>
                <a:lnTo>
                  <a:pt x="269087" y="83156"/>
                </a:lnTo>
                <a:lnTo>
                  <a:pt x="267794" y="97086"/>
                </a:lnTo>
                <a:lnTo>
                  <a:pt x="265202" y="108498"/>
                </a:lnTo>
                <a:lnTo>
                  <a:pt x="261399" y="116471"/>
                </a:lnTo>
                <a:lnTo>
                  <a:pt x="256051" y="124053"/>
                </a:lnTo>
                <a:lnTo>
                  <a:pt x="249454" y="127844"/>
                </a:lnTo>
                <a:lnTo>
                  <a:pt x="272457" y="127844"/>
                </a:lnTo>
                <a:lnTo>
                  <a:pt x="286570" y="79403"/>
                </a:lnTo>
                <a:lnTo>
                  <a:pt x="286812" y="61927"/>
                </a:lnTo>
                <a:lnTo>
                  <a:pt x="285793" y="48778"/>
                </a:lnTo>
                <a:lnTo>
                  <a:pt x="283846" y="38144"/>
                </a:lnTo>
                <a:lnTo>
                  <a:pt x="281757" y="30025"/>
                </a:lnTo>
                <a:lnTo>
                  <a:pt x="278878" y="23139"/>
                </a:lnTo>
                <a:lnTo>
                  <a:pt x="273024" y="14121"/>
                </a:lnTo>
                <a:close/>
                <a:moveTo>
                  <a:pt x="353744" y="0"/>
                </a:moveTo>
                <a:lnTo>
                  <a:pt x="311272" y="19782"/>
                </a:lnTo>
                <a:lnTo>
                  <a:pt x="300908" y="70982"/>
                </a:lnTo>
                <a:lnTo>
                  <a:pt x="301281" y="83155"/>
                </a:lnTo>
                <a:lnTo>
                  <a:pt x="310423" y="120314"/>
                </a:lnTo>
                <a:lnTo>
                  <a:pt x="353197" y="141356"/>
                </a:lnTo>
                <a:lnTo>
                  <a:pt x="364318" y="137561"/>
                </a:lnTo>
                <a:lnTo>
                  <a:pt x="376655" y="128606"/>
                </a:lnTo>
                <a:lnTo>
                  <a:pt x="377126" y="127844"/>
                </a:lnTo>
                <a:lnTo>
                  <a:pt x="354124" y="127844"/>
                </a:lnTo>
                <a:lnTo>
                  <a:pt x="344492" y="127775"/>
                </a:lnTo>
                <a:lnTo>
                  <a:pt x="319072" y="88050"/>
                </a:lnTo>
                <a:lnTo>
                  <a:pt x="318467" y="70982"/>
                </a:lnTo>
                <a:lnTo>
                  <a:pt x="318827" y="58048"/>
                </a:lnTo>
                <a:lnTo>
                  <a:pt x="331976" y="17438"/>
                </a:lnTo>
                <a:lnTo>
                  <a:pt x="338241" y="14121"/>
                </a:lnTo>
                <a:lnTo>
                  <a:pt x="377693" y="14121"/>
                </a:lnTo>
                <a:lnTo>
                  <a:pt x="376207" y="11831"/>
                </a:lnTo>
                <a:lnTo>
                  <a:pt x="371556" y="7503"/>
                </a:lnTo>
                <a:lnTo>
                  <a:pt x="360293" y="1501"/>
                </a:lnTo>
                <a:lnTo>
                  <a:pt x="353744" y="0"/>
                </a:lnTo>
                <a:close/>
                <a:moveTo>
                  <a:pt x="377693" y="14121"/>
                </a:moveTo>
                <a:lnTo>
                  <a:pt x="338241" y="14121"/>
                </a:lnTo>
                <a:lnTo>
                  <a:pt x="346600" y="14126"/>
                </a:lnTo>
                <a:lnTo>
                  <a:pt x="357509" y="17453"/>
                </a:lnTo>
                <a:lnTo>
                  <a:pt x="373579" y="62254"/>
                </a:lnTo>
                <a:lnTo>
                  <a:pt x="373755" y="83155"/>
                </a:lnTo>
                <a:lnTo>
                  <a:pt x="372462" y="97086"/>
                </a:lnTo>
                <a:lnTo>
                  <a:pt x="369871" y="108498"/>
                </a:lnTo>
                <a:lnTo>
                  <a:pt x="366067" y="116471"/>
                </a:lnTo>
                <a:lnTo>
                  <a:pt x="360720" y="124053"/>
                </a:lnTo>
                <a:lnTo>
                  <a:pt x="354124" y="127844"/>
                </a:lnTo>
                <a:lnTo>
                  <a:pt x="377126" y="127844"/>
                </a:lnTo>
                <a:lnTo>
                  <a:pt x="391238" y="79403"/>
                </a:lnTo>
                <a:lnTo>
                  <a:pt x="391480" y="61927"/>
                </a:lnTo>
                <a:lnTo>
                  <a:pt x="390461" y="48778"/>
                </a:lnTo>
                <a:lnTo>
                  <a:pt x="388514" y="38144"/>
                </a:lnTo>
                <a:lnTo>
                  <a:pt x="386426" y="30025"/>
                </a:lnTo>
                <a:lnTo>
                  <a:pt x="383547" y="23139"/>
                </a:lnTo>
                <a:lnTo>
                  <a:pt x="377693" y="14121"/>
                </a:lnTo>
                <a:close/>
              </a:path>
            </a:pathLst>
          </a:custGeom>
          <a:solidFill>
            <a:srgbClr val="000000"/>
          </a:solidFill>
          <a:ln>
            <a:noFill/>
          </a:ln>
        </p:spPr>
        <p:style>
          <a:lnRef idx="0"/>
          <a:fillRef idx="0"/>
          <a:effectRef idx="0"/>
          <a:fontRef idx="minor"/>
        </p:style>
      </p:sp>
      <p:sp>
        <p:nvSpPr>
          <p:cNvPr id="1398" name="CustomShape 89"/>
          <p:cNvSpPr/>
          <p:nvPr/>
        </p:nvSpPr>
        <p:spPr>
          <a:xfrm>
            <a:off x="859320" y="1830960"/>
            <a:ext cx="274680" cy="99000"/>
          </a:xfrm>
          <a:custGeom>
            <a:avLst/>
            <a:gdLst/>
            <a:ahLst/>
            <a:rect l="l" t="t" r="r" b="b"/>
            <a:pathLst>
              <a:path w="391794" h="141605">
                <a:moveTo>
                  <a:pt x="51253" y="30800"/>
                </a:moveTo>
                <a:lnTo>
                  <a:pt x="34169" y="30800"/>
                </a:lnTo>
                <a:lnTo>
                  <a:pt x="34169" y="139499"/>
                </a:lnTo>
                <a:lnTo>
                  <a:pt x="51253" y="139499"/>
                </a:lnTo>
                <a:lnTo>
                  <a:pt x="51253" y="30800"/>
                </a:lnTo>
                <a:close/>
                <a:moveTo>
                  <a:pt x="51253" y="0"/>
                </a:moveTo>
                <a:lnTo>
                  <a:pt x="39268" y="1838"/>
                </a:lnTo>
                <a:lnTo>
                  <a:pt x="32876" y="10560"/>
                </a:lnTo>
                <a:lnTo>
                  <a:pt x="21751" y="21387"/>
                </a:lnTo>
                <a:lnTo>
                  <a:pt x="11526" y="28644"/>
                </a:lnTo>
                <a:lnTo>
                  <a:pt x="0" y="34875"/>
                </a:lnTo>
                <a:lnTo>
                  <a:pt x="0" y="51365"/>
                </a:lnTo>
                <a:lnTo>
                  <a:pt x="34169" y="30800"/>
                </a:lnTo>
                <a:lnTo>
                  <a:pt x="51253" y="30800"/>
                </a:lnTo>
                <a:lnTo>
                  <a:pt x="51253" y="0"/>
                </a:lnTo>
                <a:close/>
                <a:moveTo>
                  <a:pt x="170545" y="14121"/>
                </a:moveTo>
                <a:lnTo>
                  <a:pt x="145197" y="14121"/>
                </a:lnTo>
                <a:lnTo>
                  <a:pt x="151508" y="16442"/>
                </a:lnTo>
                <a:lnTo>
                  <a:pt x="161190" y="25730"/>
                </a:lnTo>
                <a:lnTo>
                  <a:pt x="163610" y="31432"/>
                </a:lnTo>
                <a:lnTo>
                  <a:pt x="163513" y="40279"/>
                </a:lnTo>
                <a:lnTo>
                  <a:pt x="160448" y="50131"/>
                </a:lnTo>
                <a:lnTo>
                  <a:pt x="151390" y="63874"/>
                </a:lnTo>
                <a:lnTo>
                  <a:pt x="144082" y="71330"/>
                </a:lnTo>
                <a:lnTo>
                  <a:pt x="133837" y="80620"/>
                </a:lnTo>
                <a:lnTo>
                  <a:pt x="120141" y="92171"/>
                </a:lnTo>
                <a:lnTo>
                  <a:pt x="110207" y="101159"/>
                </a:lnTo>
                <a:lnTo>
                  <a:pt x="102628" y="109174"/>
                </a:lnTo>
                <a:lnTo>
                  <a:pt x="97471" y="115238"/>
                </a:lnTo>
                <a:lnTo>
                  <a:pt x="93722" y="121399"/>
                </a:lnTo>
                <a:lnTo>
                  <a:pt x="91380" y="127654"/>
                </a:lnTo>
                <a:lnTo>
                  <a:pt x="89924" y="131445"/>
                </a:lnTo>
                <a:lnTo>
                  <a:pt x="89260" y="135393"/>
                </a:lnTo>
                <a:lnTo>
                  <a:pt x="89387" y="139499"/>
                </a:lnTo>
                <a:lnTo>
                  <a:pt x="181359" y="139499"/>
                </a:lnTo>
                <a:lnTo>
                  <a:pt x="181359" y="123104"/>
                </a:lnTo>
                <a:lnTo>
                  <a:pt x="113116" y="123104"/>
                </a:lnTo>
                <a:lnTo>
                  <a:pt x="115015" y="120008"/>
                </a:lnTo>
                <a:lnTo>
                  <a:pt x="149969" y="87836"/>
                </a:lnTo>
                <a:lnTo>
                  <a:pt x="159499" y="79054"/>
                </a:lnTo>
                <a:lnTo>
                  <a:pt x="180198" y="44756"/>
                </a:lnTo>
                <a:lnTo>
                  <a:pt x="179684" y="28261"/>
                </a:lnTo>
                <a:lnTo>
                  <a:pt x="173985" y="17637"/>
                </a:lnTo>
                <a:lnTo>
                  <a:pt x="170545" y="14121"/>
                </a:lnTo>
                <a:close/>
                <a:moveTo>
                  <a:pt x="136345" y="14"/>
                </a:moveTo>
                <a:lnTo>
                  <a:pt x="101367" y="15419"/>
                </a:lnTo>
                <a:lnTo>
                  <a:pt x="92614" y="40182"/>
                </a:lnTo>
                <a:lnTo>
                  <a:pt x="110173" y="41982"/>
                </a:lnTo>
                <a:lnTo>
                  <a:pt x="110237" y="33263"/>
                </a:lnTo>
                <a:lnTo>
                  <a:pt x="112736" y="26441"/>
                </a:lnTo>
                <a:lnTo>
                  <a:pt x="122607" y="16584"/>
                </a:lnTo>
                <a:lnTo>
                  <a:pt x="129188" y="14121"/>
                </a:lnTo>
                <a:lnTo>
                  <a:pt x="170545" y="14121"/>
                </a:lnTo>
                <a:lnTo>
                  <a:pt x="162456" y="5853"/>
                </a:lnTo>
                <a:lnTo>
                  <a:pt x="150868" y="1466"/>
                </a:lnTo>
                <a:lnTo>
                  <a:pt x="136345" y="14"/>
                </a:lnTo>
                <a:close/>
                <a:moveTo>
                  <a:pt x="249074" y="0"/>
                </a:moveTo>
                <a:lnTo>
                  <a:pt x="206602" y="19782"/>
                </a:lnTo>
                <a:lnTo>
                  <a:pt x="196239" y="70982"/>
                </a:lnTo>
                <a:lnTo>
                  <a:pt x="196611" y="83156"/>
                </a:lnTo>
                <a:lnTo>
                  <a:pt x="205754" y="120314"/>
                </a:lnTo>
                <a:lnTo>
                  <a:pt x="248528" y="141356"/>
                </a:lnTo>
                <a:lnTo>
                  <a:pt x="259650" y="137561"/>
                </a:lnTo>
                <a:lnTo>
                  <a:pt x="271986" y="128606"/>
                </a:lnTo>
                <a:lnTo>
                  <a:pt x="272457" y="127844"/>
                </a:lnTo>
                <a:lnTo>
                  <a:pt x="249454" y="127844"/>
                </a:lnTo>
                <a:lnTo>
                  <a:pt x="239823" y="127775"/>
                </a:lnTo>
                <a:lnTo>
                  <a:pt x="214403" y="88050"/>
                </a:lnTo>
                <a:lnTo>
                  <a:pt x="213798" y="70982"/>
                </a:lnTo>
                <a:lnTo>
                  <a:pt x="214157" y="58048"/>
                </a:lnTo>
                <a:lnTo>
                  <a:pt x="227308" y="17438"/>
                </a:lnTo>
                <a:lnTo>
                  <a:pt x="233572" y="14121"/>
                </a:lnTo>
                <a:lnTo>
                  <a:pt x="273024" y="14121"/>
                </a:lnTo>
                <a:lnTo>
                  <a:pt x="271538" y="11831"/>
                </a:lnTo>
                <a:lnTo>
                  <a:pt x="266887" y="7503"/>
                </a:lnTo>
                <a:lnTo>
                  <a:pt x="255624" y="1501"/>
                </a:lnTo>
                <a:lnTo>
                  <a:pt x="249074" y="0"/>
                </a:lnTo>
                <a:close/>
                <a:moveTo>
                  <a:pt x="273024" y="14121"/>
                </a:moveTo>
                <a:lnTo>
                  <a:pt x="233572" y="14121"/>
                </a:lnTo>
                <a:lnTo>
                  <a:pt x="241932" y="14126"/>
                </a:lnTo>
                <a:lnTo>
                  <a:pt x="252840" y="17453"/>
                </a:lnTo>
                <a:lnTo>
                  <a:pt x="268910" y="62254"/>
                </a:lnTo>
                <a:lnTo>
                  <a:pt x="269087" y="83156"/>
                </a:lnTo>
                <a:lnTo>
                  <a:pt x="267794" y="97086"/>
                </a:lnTo>
                <a:lnTo>
                  <a:pt x="265202" y="108498"/>
                </a:lnTo>
                <a:lnTo>
                  <a:pt x="261399" y="116471"/>
                </a:lnTo>
                <a:lnTo>
                  <a:pt x="256051" y="124053"/>
                </a:lnTo>
                <a:lnTo>
                  <a:pt x="249454" y="127844"/>
                </a:lnTo>
                <a:lnTo>
                  <a:pt x="272457" y="127844"/>
                </a:lnTo>
                <a:lnTo>
                  <a:pt x="286570" y="79403"/>
                </a:lnTo>
                <a:lnTo>
                  <a:pt x="286812" y="61927"/>
                </a:lnTo>
                <a:lnTo>
                  <a:pt x="285793" y="48778"/>
                </a:lnTo>
                <a:lnTo>
                  <a:pt x="283846" y="38144"/>
                </a:lnTo>
                <a:lnTo>
                  <a:pt x="281757" y="30025"/>
                </a:lnTo>
                <a:lnTo>
                  <a:pt x="278878" y="23140"/>
                </a:lnTo>
                <a:lnTo>
                  <a:pt x="273024" y="14121"/>
                </a:lnTo>
                <a:close/>
                <a:moveTo>
                  <a:pt x="353744" y="0"/>
                </a:moveTo>
                <a:lnTo>
                  <a:pt x="311272" y="19782"/>
                </a:lnTo>
                <a:lnTo>
                  <a:pt x="300908" y="70982"/>
                </a:lnTo>
                <a:lnTo>
                  <a:pt x="301281" y="83155"/>
                </a:lnTo>
                <a:lnTo>
                  <a:pt x="310423" y="120314"/>
                </a:lnTo>
                <a:lnTo>
                  <a:pt x="353197" y="141356"/>
                </a:lnTo>
                <a:lnTo>
                  <a:pt x="364318" y="137561"/>
                </a:lnTo>
                <a:lnTo>
                  <a:pt x="376655" y="128606"/>
                </a:lnTo>
                <a:lnTo>
                  <a:pt x="377126" y="127844"/>
                </a:lnTo>
                <a:lnTo>
                  <a:pt x="354124" y="127844"/>
                </a:lnTo>
                <a:lnTo>
                  <a:pt x="344492" y="127775"/>
                </a:lnTo>
                <a:lnTo>
                  <a:pt x="319072" y="88050"/>
                </a:lnTo>
                <a:lnTo>
                  <a:pt x="318467" y="70982"/>
                </a:lnTo>
                <a:lnTo>
                  <a:pt x="318827" y="58049"/>
                </a:lnTo>
                <a:lnTo>
                  <a:pt x="331976" y="17438"/>
                </a:lnTo>
                <a:lnTo>
                  <a:pt x="338241" y="14121"/>
                </a:lnTo>
                <a:lnTo>
                  <a:pt x="377693" y="14121"/>
                </a:lnTo>
                <a:lnTo>
                  <a:pt x="376207" y="11831"/>
                </a:lnTo>
                <a:lnTo>
                  <a:pt x="371556" y="7503"/>
                </a:lnTo>
                <a:lnTo>
                  <a:pt x="360293" y="1501"/>
                </a:lnTo>
                <a:lnTo>
                  <a:pt x="353744" y="0"/>
                </a:lnTo>
                <a:close/>
                <a:moveTo>
                  <a:pt x="377693" y="14121"/>
                </a:moveTo>
                <a:lnTo>
                  <a:pt x="338241" y="14121"/>
                </a:lnTo>
                <a:lnTo>
                  <a:pt x="346600" y="14126"/>
                </a:lnTo>
                <a:lnTo>
                  <a:pt x="357509" y="17453"/>
                </a:lnTo>
                <a:lnTo>
                  <a:pt x="373579" y="62254"/>
                </a:lnTo>
                <a:lnTo>
                  <a:pt x="373755" y="83155"/>
                </a:lnTo>
                <a:lnTo>
                  <a:pt x="372462" y="97086"/>
                </a:lnTo>
                <a:lnTo>
                  <a:pt x="369871" y="108498"/>
                </a:lnTo>
                <a:lnTo>
                  <a:pt x="366067" y="116471"/>
                </a:lnTo>
                <a:lnTo>
                  <a:pt x="360720" y="124053"/>
                </a:lnTo>
                <a:lnTo>
                  <a:pt x="354124" y="127844"/>
                </a:lnTo>
                <a:lnTo>
                  <a:pt x="377126" y="127844"/>
                </a:lnTo>
                <a:lnTo>
                  <a:pt x="391238" y="79403"/>
                </a:lnTo>
                <a:lnTo>
                  <a:pt x="391480" y="61927"/>
                </a:lnTo>
                <a:lnTo>
                  <a:pt x="390461" y="48778"/>
                </a:lnTo>
                <a:lnTo>
                  <a:pt x="388514" y="38144"/>
                </a:lnTo>
                <a:lnTo>
                  <a:pt x="386426" y="30025"/>
                </a:lnTo>
                <a:lnTo>
                  <a:pt x="383547" y="23140"/>
                </a:lnTo>
                <a:lnTo>
                  <a:pt x="377693" y="14121"/>
                </a:lnTo>
                <a:close/>
              </a:path>
            </a:pathLst>
          </a:custGeom>
          <a:solidFill>
            <a:srgbClr val="000000"/>
          </a:solidFill>
          <a:ln>
            <a:noFill/>
          </a:ln>
        </p:spPr>
        <p:style>
          <a:lnRef idx="0"/>
          <a:fillRef idx="0"/>
          <a:effectRef idx="0"/>
          <a:fontRef idx="minor"/>
        </p:style>
      </p:sp>
      <p:sp>
        <p:nvSpPr>
          <p:cNvPr id="1399" name="CustomShape 90"/>
          <p:cNvSpPr/>
          <p:nvPr/>
        </p:nvSpPr>
        <p:spPr>
          <a:xfrm>
            <a:off x="859320" y="1610280"/>
            <a:ext cx="274680" cy="99000"/>
          </a:xfrm>
          <a:custGeom>
            <a:avLst/>
            <a:gdLst/>
            <a:ahLst/>
            <a:rect l="l" t="t" r="r" b="b"/>
            <a:pathLst>
              <a:path w="391794" h="141605">
                <a:moveTo>
                  <a:pt x="51253" y="30800"/>
                </a:moveTo>
                <a:lnTo>
                  <a:pt x="34169" y="30800"/>
                </a:lnTo>
                <a:lnTo>
                  <a:pt x="34169" y="139499"/>
                </a:lnTo>
                <a:lnTo>
                  <a:pt x="51253" y="139499"/>
                </a:lnTo>
                <a:lnTo>
                  <a:pt x="51253" y="30800"/>
                </a:lnTo>
                <a:close/>
                <a:moveTo>
                  <a:pt x="51253" y="0"/>
                </a:moveTo>
                <a:lnTo>
                  <a:pt x="39268" y="1838"/>
                </a:lnTo>
                <a:lnTo>
                  <a:pt x="32876" y="10560"/>
                </a:lnTo>
                <a:lnTo>
                  <a:pt x="21751" y="21386"/>
                </a:lnTo>
                <a:lnTo>
                  <a:pt x="11526" y="28644"/>
                </a:lnTo>
                <a:lnTo>
                  <a:pt x="0" y="34874"/>
                </a:lnTo>
                <a:lnTo>
                  <a:pt x="0" y="51365"/>
                </a:lnTo>
                <a:lnTo>
                  <a:pt x="34169" y="30800"/>
                </a:lnTo>
                <a:lnTo>
                  <a:pt x="51253" y="30800"/>
                </a:lnTo>
                <a:lnTo>
                  <a:pt x="51253" y="0"/>
                </a:lnTo>
                <a:close/>
                <a:moveTo>
                  <a:pt x="163421" y="106235"/>
                </a:moveTo>
                <a:lnTo>
                  <a:pt x="146335" y="106235"/>
                </a:lnTo>
                <a:lnTo>
                  <a:pt x="146335" y="139499"/>
                </a:lnTo>
                <a:lnTo>
                  <a:pt x="163421" y="139499"/>
                </a:lnTo>
                <a:lnTo>
                  <a:pt x="163421" y="106235"/>
                </a:lnTo>
                <a:close/>
                <a:moveTo>
                  <a:pt x="163421" y="568"/>
                </a:moveTo>
                <a:lnTo>
                  <a:pt x="149468" y="568"/>
                </a:lnTo>
                <a:lnTo>
                  <a:pt x="85970" y="90597"/>
                </a:lnTo>
                <a:lnTo>
                  <a:pt x="85970" y="106235"/>
                </a:lnTo>
                <a:lnTo>
                  <a:pt x="182214" y="106235"/>
                </a:lnTo>
                <a:lnTo>
                  <a:pt x="182214" y="90597"/>
                </a:lnTo>
                <a:lnTo>
                  <a:pt x="102770" y="90597"/>
                </a:lnTo>
                <a:lnTo>
                  <a:pt x="146335" y="27957"/>
                </a:lnTo>
                <a:lnTo>
                  <a:pt x="163421" y="27957"/>
                </a:lnTo>
                <a:lnTo>
                  <a:pt x="163421" y="568"/>
                </a:lnTo>
                <a:close/>
                <a:moveTo>
                  <a:pt x="163421" y="27957"/>
                </a:moveTo>
                <a:lnTo>
                  <a:pt x="146335" y="27957"/>
                </a:lnTo>
                <a:lnTo>
                  <a:pt x="146335" y="90597"/>
                </a:lnTo>
                <a:lnTo>
                  <a:pt x="163421" y="90597"/>
                </a:lnTo>
                <a:lnTo>
                  <a:pt x="163421" y="27957"/>
                </a:lnTo>
                <a:close/>
                <a:moveTo>
                  <a:pt x="249074" y="0"/>
                </a:moveTo>
                <a:lnTo>
                  <a:pt x="206602" y="19781"/>
                </a:lnTo>
                <a:lnTo>
                  <a:pt x="196239" y="70982"/>
                </a:lnTo>
                <a:lnTo>
                  <a:pt x="196611" y="83156"/>
                </a:lnTo>
                <a:lnTo>
                  <a:pt x="205754" y="120314"/>
                </a:lnTo>
                <a:lnTo>
                  <a:pt x="248528" y="141356"/>
                </a:lnTo>
                <a:lnTo>
                  <a:pt x="259650" y="137560"/>
                </a:lnTo>
                <a:lnTo>
                  <a:pt x="271986" y="128606"/>
                </a:lnTo>
                <a:lnTo>
                  <a:pt x="272458" y="127843"/>
                </a:lnTo>
                <a:lnTo>
                  <a:pt x="249454" y="127843"/>
                </a:lnTo>
                <a:lnTo>
                  <a:pt x="239824" y="127774"/>
                </a:lnTo>
                <a:lnTo>
                  <a:pt x="214403" y="88050"/>
                </a:lnTo>
                <a:lnTo>
                  <a:pt x="213798" y="70982"/>
                </a:lnTo>
                <a:lnTo>
                  <a:pt x="214157" y="58048"/>
                </a:lnTo>
                <a:lnTo>
                  <a:pt x="227308" y="17438"/>
                </a:lnTo>
                <a:lnTo>
                  <a:pt x="233572" y="14121"/>
                </a:lnTo>
                <a:lnTo>
                  <a:pt x="273025" y="14121"/>
                </a:lnTo>
                <a:lnTo>
                  <a:pt x="271538" y="11830"/>
                </a:lnTo>
                <a:lnTo>
                  <a:pt x="266887" y="7501"/>
                </a:lnTo>
                <a:lnTo>
                  <a:pt x="255624" y="1501"/>
                </a:lnTo>
                <a:lnTo>
                  <a:pt x="249074" y="0"/>
                </a:lnTo>
                <a:close/>
                <a:moveTo>
                  <a:pt x="273025" y="14121"/>
                </a:moveTo>
                <a:lnTo>
                  <a:pt x="233572" y="14121"/>
                </a:lnTo>
                <a:lnTo>
                  <a:pt x="241932" y="14126"/>
                </a:lnTo>
                <a:lnTo>
                  <a:pt x="252840" y="17453"/>
                </a:lnTo>
                <a:lnTo>
                  <a:pt x="268910" y="62254"/>
                </a:lnTo>
                <a:lnTo>
                  <a:pt x="269087" y="83156"/>
                </a:lnTo>
                <a:lnTo>
                  <a:pt x="267794" y="97085"/>
                </a:lnTo>
                <a:lnTo>
                  <a:pt x="265202" y="108497"/>
                </a:lnTo>
                <a:lnTo>
                  <a:pt x="261399" y="116471"/>
                </a:lnTo>
                <a:lnTo>
                  <a:pt x="256051" y="124053"/>
                </a:lnTo>
                <a:lnTo>
                  <a:pt x="249454" y="127843"/>
                </a:lnTo>
                <a:lnTo>
                  <a:pt x="272458" y="127843"/>
                </a:lnTo>
                <a:lnTo>
                  <a:pt x="286570" y="79403"/>
                </a:lnTo>
                <a:lnTo>
                  <a:pt x="286812" y="61927"/>
                </a:lnTo>
                <a:lnTo>
                  <a:pt x="285793" y="48778"/>
                </a:lnTo>
                <a:lnTo>
                  <a:pt x="283846" y="38144"/>
                </a:lnTo>
                <a:lnTo>
                  <a:pt x="281757" y="30025"/>
                </a:lnTo>
                <a:lnTo>
                  <a:pt x="278878" y="23139"/>
                </a:lnTo>
                <a:lnTo>
                  <a:pt x="273025" y="14121"/>
                </a:lnTo>
                <a:close/>
                <a:moveTo>
                  <a:pt x="353744" y="0"/>
                </a:moveTo>
                <a:lnTo>
                  <a:pt x="311272" y="19781"/>
                </a:lnTo>
                <a:lnTo>
                  <a:pt x="300908" y="70982"/>
                </a:lnTo>
                <a:lnTo>
                  <a:pt x="301281" y="83155"/>
                </a:lnTo>
                <a:lnTo>
                  <a:pt x="310423" y="120314"/>
                </a:lnTo>
                <a:lnTo>
                  <a:pt x="353197" y="141356"/>
                </a:lnTo>
                <a:lnTo>
                  <a:pt x="364318" y="137560"/>
                </a:lnTo>
                <a:lnTo>
                  <a:pt x="376655" y="128607"/>
                </a:lnTo>
                <a:lnTo>
                  <a:pt x="377127" y="127843"/>
                </a:lnTo>
                <a:lnTo>
                  <a:pt x="354124" y="127843"/>
                </a:lnTo>
                <a:lnTo>
                  <a:pt x="344493" y="127774"/>
                </a:lnTo>
                <a:lnTo>
                  <a:pt x="319072" y="88050"/>
                </a:lnTo>
                <a:lnTo>
                  <a:pt x="318467" y="70982"/>
                </a:lnTo>
                <a:lnTo>
                  <a:pt x="318827" y="58048"/>
                </a:lnTo>
                <a:lnTo>
                  <a:pt x="331976" y="17438"/>
                </a:lnTo>
                <a:lnTo>
                  <a:pt x="338241" y="14121"/>
                </a:lnTo>
                <a:lnTo>
                  <a:pt x="377694" y="14121"/>
                </a:lnTo>
                <a:lnTo>
                  <a:pt x="376207" y="11830"/>
                </a:lnTo>
                <a:lnTo>
                  <a:pt x="371556" y="7501"/>
                </a:lnTo>
                <a:lnTo>
                  <a:pt x="360293" y="1501"/>
                </a:lnTo>
                <a:lnTo>
                  <a:pt x="353744" y="0"/>
                </a:lnTo>
                <a:close/>
                <a:moveTo>
                  <a:pt x="377694" y="14121"/>
                </a:moveTo>
                <a:lnTo>
                  <a:pt x="338241" y="14121"/>
                </a:lnTo>
                <a:lnTo>
                  <a:pt x="346600" y="14126"/>
                </a:lnTo>
                <a:lnTo>
                  <a:pt x="357509" y="17453"/>
                </a:lnTo>
                <a:lnTo>
                  <a:pt x="373578" y="62254"/>
                </a:lnTo>
                <a:lnTo>
                  <a:pt x="373755" y="83155"/>
                </a:lnTo>
                <a:lnTo>
                  <a:pt x="372462" y="97085"/>
                </a:lnTo>
                <a:lnTo>
                  <a:pt x="369871" y="108497"/>
                </a:lnTo>
                <a:lnTo>
                  <a:pt x="366067" y="116471"/>
                </a:lnTo>
                <a:lnTo>
                  <a:pt x="360720" y="124053"/>
                </a:lnTo>
                <a:lnTo>
                  <a:pt x="354124" y="127843"/>
                </a:lnTo>
                <a:lnTo>
                  <a:pt x="377127" y="127843"/>
                </a:lnTo>
                <a:lnTo>
                  <a:pt x="391238" y="79403"/>
                </a:lnTo>
                <a:lnTo>
                  <a:pt x="391480" y="61927"/>
                </a:lnTo>
                <a:lnTo>
                  <a:pt x="390461" y="48778"/>
                </a:lnTo>
                <a:lnTo>
                  <a:pt x="388514" y="38144"/>
                </a:lnTo>
                <a:lnTo>
                  <a:pt x="386426" y="30025"/>
                </a:lnTo>
                <a:lnTo>
                  <a:pt x="383547" y="23139"/>
                </a:lnTo>
                <a:lnTo>
                  <a:pt x="377694" y="14121"/>
                </a:lnTo>
                <a:close/>
              </a:path>
            </a:pathLst>
          </a:custGeom>
          <a:solidFill>
            <a:srgbClr val="000000"/>
          </a:solidFill>
          <a:ln>
            <a:noFill/>
          </a:ln>
        </p:spPr>
        <p:style>
          <a:lnRef idx="0"/>
          <a:fillRef idx="0"/>
          <a:effectRef idx="0"/>
          <a:fontRef idx="minor"/>
        </p:style>
      </p:sp>
      <p:sp>
        <p:nvSpPr>
          <p:cNvPr id="1400" name="CustomShape 91"/>
          <p:cNvSpPr/>
          <p:nvPr/>
        </p:nvSpPr>
        <p:spPr>
          <a:xfrm>
            <a:off x="859320" y="1379520"/>
            <a:ext cx="274680" cy="99360"/>
          </a:xfrm>
          <a:custGeom>
            <a:avLst/>
            <a:gdLst/>
            <a:ahLst/>
            <a:rect l="l" t="t" r="r" b="b"/>
            <a:pathLst>
              <a:path w="391794" h="142239">
                <a:moveTo>
                  <a:pt x="51253" y="30800"/>
                </a:moveTo>
                <a:lnTo>
                  <a:pt x="34169" y="30800"/>
                </a:lnTo>
                <a:lnTo>
                  <a:pt x="34169" y="139500"/>
                </a:lnTo>
                <a:lnTo>
                  <a:pt x="51253" y="139500"/>
                </a:lnTo>
                <a:lnTo>
                  <a:pt x="51253" y="30800"/>
                </a:lnTo>
                <a:close/>
                <a:moveTo>
                  <a:pt x="51253" y="0"/>
                </a:moveTo>
                <a:lnTo>
                  <a:pt x="39268" y="1838"/>
                </a:lnTo>
                <a:lnTo>
                  <a:pt x="32876" y="10560"/>
                </a:lnTo>
                <a:lnTo>
                  <a:pt x="21751" y="21387"/>
                </a:lnTo>
                <a:lnTo>
                  <a:pt x="11526" y="28644"/>
                </a:lnTo>
                <a:lnTo>
                  <a:pt x="0" y="34874"/>
                </a:lnTo>
                <a:lnTo>
                  <a:pt x="0" y="51365"/>
                </a:lnTo>
                <a:lnTo>
                  <a:pt x="34169" y="30800"/>
                </a:lnTo>
                <a:lnTo>
                  <a:pt x="51253" y="30800"/>
                </a:lnTo>
                <a:lnTo>
                  <a:pt x="51253" y="0"/>
                </a:lnTo>
                <a:close/>
                <a:moveTo>
                  <a:pt x="139978" y="4"/>
                </a:moveTo>
                <a:lnTo>
                  <a:pt x="100214" y="24404"/>
                </a:lnTo>
                <a:lnTo>
                  <a:pt x="90846" y="78101"/>
                </a:lnTo>
                <a:lnTo>
                  <a:pt x="91932" y="93557"/>
                </a:lnTo>
                <a:lnTo>
                  <a:pt x="114207" y="134936"/>
                </a:lnTo>
                <a:lnTo>
                  <a:pt x="139123" y="141869"/>
                </a:lnTo>
                <a:lnTo>
                  <a:pt x="147474" y="141869"/>
                </a:lnTo>
                <a:lnTo>
                  <a:pt x="154941" y="139879"/>
                </a:lnTo>
                <a:lnTo>
                  <a:pt x="168103" y="131918"/>
                </a:lnTo>
                <a:lnTo>
                  <a:pt x="171780" y="127843"/>
                </a:lnTo>
                <a:lnTo>
                  <a:pt x="133902" y="127843"/>
                </a:lnTo>
                <a:lnTo>
                  <a:pt x="129188" y="126437"/>
                </a:lnTo>
                <a:lnTo>
                  <a:pt x="120202" y="120815"/>
                </a:lnTo>
                <a:lnTo>
                  <a:pt x="116706" y="116724"/>
                </a:lnTo>
                <a:lnTo>
                  <a:pt x="111707" y="105984"/>
                </a:lnTo>
                <a:lnTo>
                  <a:pt x="110458" y="100360"/>
                </a:lnTo>
                <a:lnTo>
                  <a:pt x="110458" y="85512"/>
                </a:lnTo>
                <a:lnTo>
                  <a:pt x="113148" y="78263"/>
                </a:lnTo>
                <a:lnTo>
                  <a:pt x="123905" y="67207"/>
                </a:lnTo>
                <a:lnTo>
                  <a:pt x="130454" y="64443"/>
                </a:lnTo>
                <a:lnTo>
                  <a:pt x="171563" y="64443"/>
                </a:lnTo>
                <a:lnTo>
                  <a:pt x="169189" y="61600"/>
                </a:lnTo>
                <a:lnTo>
                  <a:pt x="111913" y="61600"/>
                </a:lnTo>
                <a:lnTo>
                  <a:pt x="108096" y="59212"/>
                </a:lnTo>
                <a:lnTo>
                  <a:pt x="119981" y="22491"/>
                </a:lnTo>
                <a:lnTo>
                  <a:pt x="134250" y="14027"/>
                </a:lnTo>
                <a:lnTo>
                  <a:pt x="171214" y="14027"/>
                </a:lnTo>
                <a:lnTo>
                  <a:pt x="164842" y="6977"/>
                </a:lnTo>
                <a:lnTo>
                  <a:pt x="153779" y="1745"/>
                </a:lnTo>
                <a:lnTo>
                  <a:pt x="139978" y="4"/>
                </a:lnTo>
                <a:close/>
                <a:moveTo>
                  <a:pt x="171563" y="64443"/>
                </a:moveTo>
                <a:lnTo>
                  <a:pt x="145957" y="64443"/>
                </a:lnTo>
                <a:lnTo>
                  <a:pt x="152410" y="67207"/>
                </a:lnTo>
                <a:lnTo>
                  <a:pt x="162661" y="78263"/>
                </a:lnTo>
                <a:lnTo>
                  <a:pt x="165116" y="85512"/>
                </a:lnTo>
                <a:lnTo>
                  <a:pt x="165116" y="105743"/>
                </a:lnTo>
                <a:lnTo>
                  <a:pt x="162629" y="113313"/>
                </a:lnTo>
                <a:lnTo>
                  <a:pt x="152252" y="124937"/>
                </a:lnTo>
                <a:lnTo>
                  <a:pt x="146051" y="127843"/>
                </a:lnTo>
                <a:lnTo>
                  <a:pt x="171780" y="127843"/>
                </a:lnTo>
                <a:lnTo>
                  <a:pt x="182639" y="91915"/>
                </a:lnTo>
                <a:lnTo>
                  <a:pt x="180735" y="80251"/>
                </a:lnTo>
                <a:lnTo>
                  <a:pt x="175397" y="69034"/>
                </a:lnTo>
                <a:lnTo>
                  <a:pt x="171563" y="64443"/>
                </a:lnTo>
                <a:close/>
                <a:moveTo>
                  <a:pt x="141591" y="49375"/>
                </a:moveTo>
                <a:lnTo>
                  <a:pt x="135073" y="49375"/>
                </a:lnTo>
                <a:lnTo>
                  <a:pt x="128840" y="50891"/>
                </a:lnTo>
                <a:lnTo>
                  <a:pt x="116944" y="56955"/>
                </a:lnTo>
                <a:lnTo>
                  <a:pt x="111913" y="61600"/>
                </a:lnTo>
                <a:lnTo>
                  <a:pt x="169189" y="61600"/>
                </a:lnTo>
                <a:lnTo>
                  <a:pt x="165718" y="57444"/>
                </a:lnTo>
                <a:lnTo>
                  <a:pt x="154470" y="51392"/>
                </a:lnTo>
                <a:lnTo>
                  <a:pt x="141591" y="49375"/>
                </a:lnTo>
                <a:close/>
                <a:moveTo>
                  <a:pt x="171214" y="14027"/>
                </a:moveTo>
                <a:lnTo>
                  <a:pt x="146462" y="14027"/>
                </a:lnTo>
                <a:lnTo>
                  <a:pt x="152157" y="16459"/>
                </a:lnTo>
                <a:lnTo>
                  <a:pt x="156776" y="21323"/>
                </a:lnTo>
                <a:lnTo>
                  <a:pt x="159561" y="24356"/>
                </a:lnTo>
                <a:lnTo>
                  <a:pt x="161712" y="29220"/>
                </a:lnTo>
                <a:lnTo>
                  <a:pt x="163230" y="35918"/>
                </a:lnTo>
                <a:lnTo>
                  <a:pt x="180220" y="34590"/>
                </a:lnTo>
                <a:lnTo>
                  <a:pt x="179055" y="28480"/>
                </a:lnTo>
                <a:lnTo>
                  <a:pt x="174117" y="17238"/>
                </a:lnTo>
                <a:lnTo>
                  <a:pt x="171214" y="14027"/>
                </a:lnTo>
                <a:close/>
                <a:moveTo>
                  <a:pt x="249074" y="0"/>
                </a:moveTo>
                <a:lnTo>
                  <a:pt x="206602" y="19782"/>
                </a:lnTo>
                <a:lnTo>
                  <a:pt x="196239" y="70982"/>
                </a:lnTo>
                <a:lnTo>
                  <a:pt x="196611" y="83156"/>
                </a:lnTo>
                <a:lnTo>
                  <a:pt x="205754" y="120314"/>
                </a:lnTo>
                <a:lnTo>
                  <a:pt x="248528" y="141356"/>
                </a:lnTo>
                <a:lnTo>
                  <a:pt x="259650" y="137560"/>
                </a:lnTo>
                <a:lnTo>
                  <a:pt x="271986" y="128606"/>
                </a:lnTo>
                <a:lnTo>
                  <a:pt x="272458" y="127843"/>
                </a:lnTo>
                <a:lnTo>
                  <a:pt x="249454" y="127843"/>
                </a:lnTo>
                <a:lnTo>
                  <a:pt x="239824" y="127774"/>
                </a:lnTo>
                <a:lnTo>
                  <a:pt x="214403" y="88050"/>
                </a:lnTo>
                <a:lnTo>
                  <a:pt x="213798" y="70982"/>
                </a:lnTo>
                <a:lnTo>
                  <a:pt x="214157" y="58048"/>
                </a:lnTo>
                <a:lnTo>
                  <a:pt x="227308" y="17438"/>
                </a:lnTo>
                <a:lnTo>
                  <a:pt x="233572" y="14121"/>
                </a:lnTo>
                <a:lnTo>
                  <a:pt x="273025" y="14121"/>
                </a:lnTo>
                <a:lnTo>
                  <a:pt x="271538" y="11830"/>
                </a:lnTo>
                <a:lnTo>
                  <a:pt x="266887" y="7501"/>
                </a:lnTo>
                <a:lnTo>
                  <a:pt x="255624" y="1501"/>
                </a:lnTo>
                <a:lnTo>
                  <a:pt x="249074" y="0"/>
                </a:lnTo>
                <a:close/>
                <a:moveTo>
                  <a:pt x="273025" y="14121"/>
                </a:moveTo>
                <a:lnTo>
                  <a:pt x="233572" y="14121"/>
                </a:lnTo>
                <a:lnTo>
                  <a:pt x="241932" y="14126"/>
                </a:lnTo>
                <a:lnTo>
                  <a:pt x="252840" y="17453"/>
                </a:lnTo>
                <a:lnTo>
                  <a:pt x="268910" y="62254"/>
                </a:lnTo>
                <a:lnTo>
                  <a:pt x="269087" y="83156"/>
                </a:lnTo>
                <a:lnTo>
                  <a:pt x="267794" y="97086"/>
                </a:lnTo>
                <a:lnTo>
                  <a:pt x="265202" y="108498"/>
                </a:lnTo>
                <a:lnTo>
                  <a:pt x="261399" y="116471"/>
                </a:lnTo>
                <a:lnTo>
                  <a:pt x="256051" y="124053"/>
                </a:lnTo>
                <a:lnTo>
                  <a:pt x="249454" y="127843"/>
                </a:lnTo>
                <a:lnTo>
                  <a:pt x="272458" y="127843"/>
                </a:lnTo>
                <a:lnTo>
                  <a:pt x="286570" y="79403"/>
                </a:lnTo>
                <a:lnTo>
                  <a:pt x="286812" y="61927"/>
                </a:lnTo>
                <a:lnTo>
                  <a:pt x="285793" y="48778"/>
                </a:lnTo>
                <a:lnTo>
                  <a:pt x="283846" y="38144"/>
                </a:lnTo>
                <a:lnTo>
                  <a:pt x="281757" y="30026"/>
                </a:lnTo>
                <a:lnTo>
                  <a:pt x="278878" y="23139"/>
                </a:lnTo>
                <a:lnTo>
                  <a:pt x="273025" y="14121"/>
                </a:lnTo>
                <a:close/>
                <a:moveTo>
                  <a:pt x="353744" y="0"/>
                </a:moveTo>
                <a:lnTo>
                  <a:pt x="311272" y="19782"/>
                </a:lnTo>
                <a:lnTo>
                  <a:pt x="300908" y="70982"/>
                </a:lnTo>
                <a:lnTo>
                  <a:pt x="301281" y="83155"/>
                </a:lnTo>
                <a:lnTo>
                  <a:pt x="310423" y="120314"/>
                </a:lnTo>
                <a:lnTo>
                  <a:pt x="353197" y="141356"/>
                </a:lnTo>
                <a:lnTo>
                  <a:pt x="364318" y="137560"/>
                </a:lnTo>
                <a:lnTo>
                  <a:pt x="376655" y="128607"/>
                </a:lnTo>
                <a:lnTo>
                  <a:pt x="377127" y="127843"/>
                </a:lnTo>
                <a:lnTo>
                  <a:pt x="354124" y="127843"/>
                </a:lnTo>
                <a:lnTo>
                  <a:pt x="344493" y="127774"/>
                </a:lnTo>
                <a:lnTo>
                  <a:pt x="319072" y="88050"/>
                </a:lnTo>
                <a:lnTo>
                  <a:pt x="318467" y="70982"/>
                </a:lnTo>
                <a:lnTo>
                  <a:pt x="318827" y="58048"/>
                </a:lnTo>
                <a:lnTo>
                  <a:pt x="331976" y="17438"/>
                </a:lnTo>
                <a:lnTo>
                  <a:pt x="338241" y="14121"/>
                </a:lnTo>
                <a:lnTo>
                  <a:pt x="377694" y="14121"/>
                </a:lnTo>
                <a:lnTo>
                  <a:pt x="376207" y="11830"/>
                </a:lnTo>
                <a:lnTo>
                  <a:pt x="371556" y="7501"/>
                </a:lnTo>
                <a:lnTo>
                  <a:pt x="360293" y="1501"/>
                </a:lnTo>
                <a:lnTo>
                  <a:pt x="353744" y="0"/>
                </a:lnTo>
                <a:close/>
                <a:moveTo>
                  <a:pt x="377694" y="14121"/>
                </a:moveTo>
                <a:lnTo>
                  <a:pt x="338241" y="14121"/>
                </a:lnTo>
                <a:lnTo>
                  <a:pt x="346600" y="14126"/>
                </a:lnTo>
                <a:lnTo>
                  <a:pt x="357509" y="17453"/>
                </a:lnTo>
                <a:lnTo>
                  <a:pt x="373579" y="62254"/>
                </a:lnTo>
                <a:lnTo>
                  <a:pt x="373755" y="83155"/>
                </a:lnTo>
                <a:lnTo>
                  <a:pt x="372462" y="97086"/>
                </a:lnTo>
                <a:lnTo>
                  <a:pt x="369871" y="108498"/>
                </a:lnTo>
                <a:lnTo>
                  <a:pt x="366067" y="116471"/>
                </a:lnTo>
                <a:lnTo>
                  <a:pt x="360720" y="124053"/>
                </a:lnTo>
                <a:lnTo>
                  <a:pt x="354124" y="127843"/>
                </a:lnTo>
                <a:lnTo>
                  <a:pt x="377127" y="127843"/>
                </a:lnTo>
                <a:lnTo>
                  <a:pt x="391238" y="79403"/>
                </a:lnTo>
                <a:lnTo>
                  <a:pt x="391480" y="61927"/>
                </a:lnTo>
                <a:lnTo>
                  <a:pt x="390461" y="48778"/>
                </a:lnTo>
                <a:lnTo>
                  <a:pt x="388514" y="38144"/>
                </a:lnTo>
                <a:lnTo>
                  <a:pt x="386426" y="30026"/>
                </a:lnTo>
                <a:lnTo>
                  <a:pt x="383547" y="23139"/>
                </a:lnTo>
                <a:lnTo>
                  <a:pt x="377694" y="14121"/>
                </a:lnTo>
                <a:close/>
              </a:path>
            </a:pathLst>
          </a:custGeom>
          <a:solidFill>
            <a:srgbClr val="000000"/>
          </a:solidFill>
          <a:ln>
            <a:noFill/>
          </a:ln>
        </p:spPr>
        <p:style>
          <a:lnRef idx="0"/>
          <a:fillRef idx="0"/>
          <a:effectRef idx="0"/>
          <a:fontRef idx="minor"/>
        </p:style>
      </p:sp>
      <p:sp>
        <p:nvSpPr>
          <p:cNvPr id="1401" name="CustomShape 92"/>
          <p:cNvSpPr/>
          <p:nvPr/>
        </p:nvSpPr>
        <p:spPr>
          <a:xfrm>
            <a:off x="1218240" y="3395160"/>
            <a:ext cx="63000" cy="99000"/>
          </a:xfrm>
          <a:custGeom>
            <a:avLst/>
            <a:gdLst/>
            <a:ahLst/>
            <a:rect l="l" t="t" r="r" b="b"/>
            <a:pathLst>
              <a:path w="90805" h="141604">
                <a:moveTo>
                  <a:pt x="52835" y="0"/>
                </a:moveTo>
                <a:lnTo>
                  <a:pt x="10363" y="19781"/>
                </a:lnTo>
                <a:lnTo>
                  <a:pt x="0" y="70981"/>
                </a:lnTo>
                <a:lnTo>
                  <a:pt x="372" y="83156"/>
                </a:lnTo>
                <a:lnTo>
                  <a:pt x="9514" y="120314"/>
                </a:lnTo>
                <a:lnTo>
                  <a:pt x="52288" y="141356"/>
                </a:lnTo>
                <a:lnTo>
                  <a:pt x="63409" y="137561"/>
                </a:lnTo>
                <a:lnTo>
                  <a:pt x="75746" y="128606"/>
                </a:lnTo>
                <a:lnTo>
                  <a:pt x="76217" y="127843"/>
                </a:lnTo>
                <a:lnTo>
                  <a:pt x="53215" y="127843"/>
                </a:lnTo>
                <a:lnTo>
                  <a:pt x="43583" y="127774"/>
                </a:lnTo>
                <a:lnTo>
                  <a:pt x="18164" y="88048"/>
                </a:lnTo>
                <a:lnTo>
                  <a:pt x="17559" y="70981"/>
                </a:lnTo>
                <a:lnTo>
                  <a:pt x="17918" y="58049"/>
                </a:lnTo>
                <a:lnTo>
                  <a:pt x="31068" y="17437"/>
                </a:lnTo>
                <a:lnTo>
                  <a:pt x="37332" y="14121"/>
                </a:lnTo>
                <a:lnTo>
                  <a:pt x="76785" y="14121"/>
                </a:lnTo>
                <a:lnTo>
                  <a:pt x="75298" y="11830"/>
                </a:lnTo>
                <a:lnTo>
                  <a:pt x="70647" y="7501"/>
                </a:lnTo>
                <a:lnTo>
                  <a:pt x="59383" y="1501"/>
                </a:lnTo>
                <a:lnTo>
                  <a:pt x="52835" y="0"/>
                </a:lnTo>
                <a:close/>
                <a:moveTo>
                  <a:pt x="76785" y="14121"/>
                </a:moveTo>
                <a:lnTo>
                  <a:pt x="37332" y="14121"/>
                </a:lnTo>
                <a:lnTo>
                  <a:pt x="45692" y="14126"/>
                </a:lnTo>
                <a:lnTo>
                  <a:pt x="56600" y="17453"/>
                </a:lnTo>
                <a:lnTo>
                  <a:pt x="72670" y="62254"/>
                </a:lnTo>
                <a:lnTo>
                  <a:pt x="72847" y="83156"/>
                </a:lnTo>
                <a:lnTo>
                  <a:pt x="71553" y="97087"/>
                </a:lnTo>
                <a:lnTo>
                  <a:pt x="68962" y="108498"/>
                </a:lnTo>
                <a:lnTo>
                  <a:pt x="65158" y="116471"/>
                </a:lnTo>
                <a:lnTo>
                  <a:pt x="59811" y="124052"/>
                </a:lnTo>
                <a:lnTo>
                  <a:pt x="53215" y="127843"/>
                </a:lnTo>
                <a:lnTo>
                  <a:pt x="76217" y="127843"/>
                </a:lnTo>
                <a:lnTo>
                  <a:pt x="90330" y="79403"/>
                </a:lnTo>
                <a:lnTo>
                  <a:pt x="90572" y="61927"/>
                </a:lnTo>
                <a:lnTo>
                  <a:pt x="89553" y="48779"/>
                </a:lnTo>
                <a:lnTo>
                  <a:pt x="87605" y="38144"/>
                </a:lnTo>
                <a:lnTo>
                  <a:pt x="85517" y="30026"/>
                </a:lnTo>
                <a:lnTo>
                  <a:pt x="82638" y="23139"/>
                </a:lnTo>
                <a:lnTo>
                  <a:pt x="76785" y="14121"/>
                </a:lnTo>
                <a:close/>
              </a:path>
            </a:pathLst>
          </a:custGeom>
          <a:solidFill>
            <a:srgbClr val="000000"/>
          </a:solidFill>
          <a:ln>
            <a:noFill/>
          </a:ln>
        </p:spPr>
        <p:style>
          <a:lnRef idx="0"/>
          <a:fillRef idx="0"/>
          <a:effectRef idx="0"/>
          <a:fontRef idx="minor"/>
        </p:style>
      </p:sp>
      <p:sp>
        <p:nvSpPr>
          <p:cNvPr id="1402" name="CustomShape 93"/>
          <p:cNvSpPr/>
          <p:nvPr/>
        </p:nvSpPr>
        <p:spPr>
          <a:xfrm>
            <a:off x="1742400" y="3395160"/>
            <a:ext cx="35280" cy="97560"/>
          </a:xfrm>
          <a:custGeom>
            <a:avLst/>
            <a:gdLst/>
            <a:ahLst/>
            <a:rect l="l" t="t" r="r" b="b"/>
            <a:pathLst>
              <a:path w="51435" h="139700">
                <a:moveTo>
                  <a:pt x="51254" y="30800"/>
                </a:moveTo>
                <a:lnTo>
                  <a:pt x="34169" y="30800"/>
                </a:lnTo>
                <a:lnTo>
                  <a:pt x="34169" y="139500"/>
                </a:lnTo>
                <a:lnTo>
                  <a:pt x="51254" y="139500"/>
                </a:lnTo>
                <a:lnTo>
                  <a:pt x="51254" y="30800"/>
                </a:lnTo>
                <a:close/>
                <a:moveTo>
                  <a:pt x="51254" y="0"/>
                </a:moveTo>
                <a:lnTo>
                  <a:pt x="39268" y="1838"/>
                </a:lnTo>
                <a:lnTo>
                  <a:pt x="32876" y="10560"/>
                </a:lnTo>
                <a:lnTo>
                  <a:pt x="21751" y="21388"/>
                </a:lnTo>
                <a:lnTo>
                  <a:pt x="11526" y="28644"/>
                </a:lnTo>
                <a:lnTo>
                  <a:pt x="0" y="34875"/>
                </a:lnTo>
                <a:lnTo>
                  <a:pt x="0" y="51365"/>
                </a:lnTo>
                <a:lnTo>
                  <a:pt x="34169" y="30800"/>
                </a:lnTo>
                <a:lnTo>
                  <a:pt x="51254" y="30800"/>
                </a:lnTo>
                <a:lnTo>
                  <a:pt x="51254" y="0"/>
                </a:lnTo>
                <a:close/>
              </a:path>
            </a:pathLst>
          </a:custGeom>
          <a:solidFill>
            <a:srgbClr val="000000"/>
          </a:solidFill>
          <a:ln>
            <a:noFill/>
          </a:ln>
        </p:spPr>
        <p:style>
          <a:lnRef idx="0"/>
          <a:fillRef idx="0"/>
          <a:effectRef idx="0"/>
          <a:fontRef idx="minor"/>
        </p:style>
      </p:sp>
      <p:sp>
        <p:nvSpPr>
          <p:cNvPr id="1403" name="CustomShape 94"/>
          <p:cNvSpPr/>
          <p:nvPr/>
        </p:nvSpPr>
        <p:spPr>
          <a:xfrm>
            <a:off x="2257200" y="3395160"/>
            <a:ext cx="64440" cy="97560"/>
          </a:xfrm>
          <a:custGeom>
            <a:avLst/>
            <a:gdLst/>
            <a:ahLst/>
            <a:rect l="l" t="t" r="r" b="b"/>
            <a:pathLst>
              <a:path w="92710" h="139700">
                <a:moveTo>
                  <a:pt x="81285" y="14106"/>
                </a:moveTo>
                <a:lnTo>
                  <a:pt x="55937" y="14106"/>
                </a:lnTo>
                <a:lnTo>
                  <a:pt x="62249" y="16428"/>
                </a:lnTo>
                <a:lnTo>
                  <a:pt x="71930" y="25716"/>
                </a:lnTo>
                <a:lnTo>
                  <a:pt x="74349" y="31417"/>
                </a:lnTo>
                <a:lnTo>
                  <a:pt x="74253" y="40264"/>
                </a:lnTo>
                <a:lnTo>
                  <a:pt x="71187" y="50116"/>
                </a:lnTo>
                <a:lnTo>
                  <a:pt x="62129" y="63859"/>
                </a:lnTo>
                <a:lnTo>
                  <a:pt x="54821" y="71315"/>
                </a:lnTo>
                <a:lnTo>
                  <a:pt x="44576" y="80605"/>
                </a:lnTo>
                <a:lnTo>
                  <a:pt x="30881" y="92156"/>
                </a:lnTo>
                <a:lnTo>
                  <a:pt x="20946" y="101144"/>
                </a:lnTo>
                <a:lnTo>
                  <a:pt x="13368" y="109160"/>
                </a:lnTo>
                <a:lnTo>
                  <a:pt x="8210" y="115225"/>
                </a:lnTo>
                <a:lnTo>
                  <a:pt x="4460" y="121385"/>
                </a:lnTo>
                <a:lnTo>
                  <a:pt x="2120" y="127639"/>
                </a:lnTo>
                <a:lnTo>
                  <a:pt x="664" y="131430"/>
                </a:lnTo>
                <a:lnTo>
                  <a:pt x="0" y="135379"/>
                </a:lnTo>
                <a:lnTo>
                  <a:pt x="126" y="139486"/>
                </a:lnTo>
                <a:lnTo>
                  <a:pt x="92099" y="139486"/>
                </a:lnTo>
                <a:lnTo>
                  <a:pt x="92099" y="123090"/>
                </a:lnTo>
                <a:lnTo>
                  <a:pt x="23855" y="123090"/>
                </a:lnTo>
                <a:lnTo>
                  <a:pt x="25753" y="119995"/>
                </a:lnTo>
                <a:lnTo>
                  <a:pt x="60708" y="87821"/>
                </a:lnTo>
                <a:lnTo>
                  <a:pt x="70238" y="79040"/>
                </a:lnTo>
                <a:lnTo>
                  <a:pt x="90937" y="44741"/>
                </a:lnTo>
                <a:lnTo>
                  <a:pt x="90423" y="28246"/>
                </a:lnTo>
                <a:lnTo>
                  <a:pt x="84724" y="17622"/>
                </a:lnTo>
                <a:lnTo>
                  <a:pt x="81285" y="14106"/>
                </a:lnTo>
                <a:close/>
                <a:moveTo>
                  <a:pt x="47084" y="0"/>
                </a:moveTo>
                <a:lnTo>
                  <a:pt x="12106" y="15403"/>
                </a:lnTo>
                <a:lnTo>
                  <a:pt x="3354" y="40167"/>
                </a:lnTo>
                <a:lnTo>
                  <a:pt x="20913" y="41968"/>
                </a:lnTo>
                <a:lnTo>
                  <a:pt x="20976" y="33249"/>
                </a:lnTo>
                <a:lnTo>
                  <a:pt x="23475" y="26425"/>
                </a:lnTo>
                <a:lnTo>
                  <a:pt x="33346" y="16570"/>
                </a:lnTo>
                <a:lnTo>
                  <a:pt x="39927" y="14106"/>
                </a:lnTo>
                <a:lnTo>
                  <a:pt x="81285" y="14106"/>
                </a:lnTo>
                <a:lnTo>
                  <a:pt x="73195" y="5839"/>
                </a:lnTo>
                <a:lnTo>
                  <a:pt x="61607" y="1452"/>
                </a:lnTo>
                <a:lnTo>
                  <a:pt x="47084" y="0"/>
                </a:lnTo>
                <a:close/>
              </a:path>
            </a:pathLst>
          </a:custGeom>
          <a:solidFill>
            <a:srgbClr val="000000"/>
          </a:solidFill>
          <a:ln>
            <a:noFill/>
          </a:ln>
        </p:spPr>
        <p:style>
          <a:lnRef idx="0"/>
          <a:fillRef idx="0"/>
          <a:effectRef idx="0"/>
          <a:fontRef idx="minor"/>
        </p:style>
      </p:sp>
      <p:sp>
        <p:nvSpPr>
          <p:cNvPr id="1404" name="CustomShape 95"/>
          <p:cNvSpPr/>
          <p:nvPr/>
        </p:nvSpPr>
        <p:spPr>
          <a:xfrm>
            <a:off x="2774160" y="3395520"/>
            <a:ext cx="63720" cy="99000"/>
          </a:xfrm>
          <a:custGeom>
            <a:avLst/>
            <a:gdLst/>
            <a:ahLst/>
            <a:rect l="l" t="t" r="r" b="b"/>
            <a:pathLst>
              <a:path w="91439" h="141604">
                <a:moveTo>
                  <a:pt x="17084" y="99966"/>
                </a:moveTo>
                <a:lnTo>
                  <a:pt x="0" y="102240"/>
                </a:lnTo>
                <a:lnTo>
                  <a:pt x="263" y="104435"/>
                </a:lnTo>
                <a:lnTo>
                  <a:pt x="3204" y="114680"/>
                </a:lnTo>
                <a:lnTo>
                  <a:pt x="10031" y="124948"/>
                </a:lnTo>
                <a:lnTo>
                  <a:pt x="22290" y="136299"/>
                </a:lnTo>
                <a:lnTo>
                  <a:pt x="33915" y="140048"/>
                </a:lnTo>
                <a:lnTo>
                  <a:pt x="49337" y="141159"/>
                </a:lnTo>
                <a:lnTo>
                  <a:pt x="60430" y="138683"/>
                </a:lnTo>
                <a:lnTo>
                  <a:pt x="71544" y="132693"/>
                </a:lnTo>
                <a:lnTo>
                  <a:pt x="77763" y="127259"/>
                </a:lnTo>
                <a:lnTo>
                  <a:pt x="37553" y="127259"/>
                </a:lnTo>
                <a:lnTo>
                  <a:pt x="31810" y="125127"/>
                </a:lnTo>
                <a:lnTo>
                  <a:pt x="22383" y="116598"/>
                </a:lnTo>
                <a:lnTo>
                  <a:pt x="19046" y="109633"/>
                </a:lnTo>
                <a:lnTo>
                  <a:pt x="17084" y="99966"/>
                </a:lnTo>
                <a:close/>
                <a:moveTo>
                  <a:pt x="81065" y="71251"/>
                </a:moveTo>
                <a:lnTo>
                  <a:pt x="53657" y="71251"/>
                </a:lnTo>
                <a:lnTo>
                  <a:pt x="60175" y="73794"/>
                </a:lnTo>
                <a:lnTo>
                  <a:pt x="70426" y="83966"/>
                </a:lnTo>
                <a:lnTo>
                  <a:pt x="72988" y="90425"/>
                </a:lnTo>
                <a:lnTo>
                  <a:pt x="72988" y="106473"/>
                </a:lnTo>
                <a:lnTo>
                  <a:pt x="70220" y="113360"/>
                </a:lnTo>
                <a:lnTo>
                  <a:pt x="59146" y="124479"/>
                </a:lnTo>
                <a:lnTo>
                  <a:pt x="52360" y="127259"/>
                </a:lnTo>
                <a:lnTo>
                  <a:pt x="77763" y="127259"/>
                </a:lnTo>
                <a:lnTo>
                  <a:pt x="83517" y="122231"/>
                </a:lnTo>
                <a:lnTo>
                  <a:pt x="89217" y="110849"/>
                </a:lnTo>
                <a:lnTo>
                  <a:pt x="91117" y="97882"/>
                </a:lnTo>
                <a:lnTo>
                  <a:pt x="91117" y="88910"/>
                </a:lnTo>
                <a:lnTo>
                  <a:pt x="88839" y="81439"/>
                </a:lnTo>
                <a:lnTo>
                  <a:pt x="81065" y="71251"/>
                </a:lnTo>
                <a:close/>
                <a:moveTo>
                  <a:pt x="76694" y="13442"/>
                </a:moveTo>
                <a:lnTo>
                  <a:pt x="50651" y="13442"/>
                </a:lnTo>
                <a:lnTo>
                  <a:pt x="56126" y="15495"/>
                </a:lnTo>
                <a:lnTo>
                  <a:pt x="64603" y="23709"/>
                </a:lnTo>
                <a:lnTo>
                  <a:pt x="66724" y="28889"/>
                </a:lnTo>
                <a:lnTo>
                  <a:pt x="66724" y="43042"/>
                </a:lnTo>
                <a:lnTo>
                  <a:pt x="63813" y="48885"/>
                </a:lnTo>
                <a:lnTo>
                  <a:pt x="52171" y="56467"/>
                </a:lnTo>
                <a:lnTo>
                  <a:pt x="45622" y="58362"/>
                </a:lnTo>
                <a:lnTo>
                  <a:pt x="35569" y="58362"/>
                </a:lnTo>
                <a:lnTo>
                  <a:pt x="33694" y="73146"/>
                </a:lnTo>
                <a:lnTo>
                  <a:pt x="38502" y="71882"/>
                </a:lnTo>
                <a:lnTo>
                  <a:pt x="42520" y="71251"/>
                </a:lnTo>
                <a:lnTo>
                  <a:pt x="81065" y="71251"/>
                </a:lnTo>
                <a:lnTo>
                  <a:pt x="79726" y="69497"/>
                </a:lnTo>
                <a:lnTo>
                  <a:pt x="73336" y="65565"/>
                </a:lnTo>
                <a:lnTo>
                  <a:pt x="65111" y="63669"/>
                </a:lnTo>
                <a:lnTo>
                  <a:pt x="71438" y="60763"/>
                </a:lnTo>
                <a:lnTo>
                  <a:pt x="74368" y="58362"/>
                </a:lnTo>
                <a:lnTo>
                  <a:pt x="37649" y="58362"/>
                </a:lnTo>
                <a:lnTo>
                  <a:pt x="35593" y="58173"/>
                </a:lnTo>
                <a:lnTo>
                  <a:pt x="74599" y="58173"/>
                </a:lnTo>
                <a:lnTo>
                  <a:pt x="76216" y="56847"/>
                </a:lnTo>
                <a:lnTo>
                  <a:pt x="82670" y="46990"/>
                </a:lnTo>
                <a:lnTo>
                  <a:pt x="84283" y="41525"/>
                </a:lnTo>
                <a:lnTo>
                  <a:pt x="84193" y="28889"/>
                </a:lnTo>
                <a:lnTo>
                  <a:pt x="82590" y="23235"/>
                </a:lnTo>
                <a:lnTo>
                  <a:pt x="76694" y="13442"/>
                </a:lnTo>
                <a:close/>
                <a:moveTo>
                  <a:pt x="35925" y="0"/>
                </a:moveTo>
                <a:lnTo>
                  <a:pt x="24388" y="3790"/>
                </a:lnTo>
                <a:lnTo>
                  <a:pt x="12641" y="12011"/>
                </a:lnTo>
                <a:lnTo>
                  <a:pt x="5760" y="22350"/>
                </a:lnTo>
                <a:lnTo>
                  <a:pt x="1708" y="35428"/>
                </a:lnTo>
                <a:lnTo>
                  <a:pt x="18792" y="38461"/>
                </a:lnTo>
                <a:lnTo>
                  <a:pt x="20058" y="30121"/>
                </a:lnTo>
                <a:lnTo>
                  <a:pt x="22905" y="23866"/>
                </a:lnTo>
                <a:lnTo>
                  <a:pt x="31763" y="15527"/>
                </a:lnTo>
                <a:lnTo>
                  <a:pt x="37301" y="13442"/>
                </a:lnTo>
                <a:lnTo>
                  <a:pt x="76694" y="13442"/>
                </a:lnTo>
                <a:lnTo>
                  <a:pt x="75820" y="11989"/>
                </a:lnTo>
                <a:lnTo>
                  <a:pt x="70932" y="7550"/>
                </a:lnTo>
                <a:lnTo>
                  <a:pt x="62038" y="3127"/>
                </a:lnTo>
                <a:lnTo>
                  <a:pt x="51781" y="448"/>
                </a:lnTo>
                <a:lnTo>
                  <a:pt x="35925" y="0"/>
                </a:lnTo>
                <a:close/>
              </a:path>
            </a:pathLst>
          </a:custGeom>
          <a:solidFill>
            <a:srgbClr val="000000"/>
          </a:solidFill>
          <a:ln>
            <a:noFill/>
          </a:ln>
        </p:spPr>
        <p:style>
          <a:lnRef idx="0"/>
          <a:fillRef idx="0"/>
          <a:effectRef idx="0"/>
          <a:fontRef idx="minor"/>
        </p:style>
      </p:sp>
      <p:sp>
        <p:nvSpPr>
          <p:cNvPr id="1405" name="CustomShape 96"/>
          <p:cNvSpPr/>
          <p:nvPr/>
        </p:nvSpPr>
        <p:spPr>
          <a:xfrm>
            <a:off x="3285360" y="3395520"/>
            <a:ext cx="67320" cy="97200"/>
          </a:xfrm>
          <a:custGeom>
            <a:avLst/>
            <a:gdLst/>
            <a:ahLst/>
            <a:rect l="l" t="t" r="r" b="b"/>
            <a:pathLst>
              <a:path w="96520" h="139064">
                <a:moveTo>
                  <a:pt x="77450" y="105666"/>
                </a:moveTo>
                <a:lnTo>
                  <a:pt x="60365" y="105666"/>
                </a:lnTo>
                <a:lnTo>
                  <a:pt x="60365" y="138931"/>
                </a:lnTo>
                <a:lnTo>
                  <a:pt x="77450" y="138931"/>
                </a:lnTo>
                <a:lnTo>
                  <a:pt x="77450" y="105666"/>
                </a:lnTo>
                <a:close/>
                <a:moveTo>
                  <a:pt x="77450" y="0"/>
                </a:moveTo>
                <a:lnTo>
                  <a:pt x="63498" y="0"/>
                </a:lnTo>
                <a:lnTo>
                  <a:pt x="0" y="90030"/>
                </a:lnTo>
                <a:lnTo>
                  <a:pt x="0" y="105666"/>
                </a:lnTo>
                <a:lnTo>
                  <a:pt x="96244" y="105666"/>
                </a:lnTo>
                <a:lnTo>
                  <a:pt x="96244" y="90030"/>
                </a:lnTo>
                <a:lnTo>
                  <a:pt x="16800" y="90030"/>
                </a:lnTo>
                <a:lnTo>
                  <a:pt x="60365" y="27387"/>
                </a:lnTo>
                <a:lnTo>
                  <a:pt x="77450" y="27387"/>
                </a:lnTo>
                <a:lnTo>
                  <a:pt x="77450" y="0"/>
                </a:lnTo>
                <a:close/>
                <a:moveTo>
                  <a:pt x="77450" y="27387"/>
                </a:moveTo>
                <a:lnTo>
                  <a:pt x="60365" y="27387"/>
                </a:lnTo>
                <a:lnTo>
                  <a:pt x="60365" y="90030"/>
                </a:lnTo>
                <a:lnTo>
                  <a:pt x="77450" y="90030"/>
                </a:lnTo>
                <a:lnTo>
                  <a:pt x="77450" y="27387"/>
                </a:lnTo>
                <a:close/>
              </a:path>
            </a:pathLst>
          </a:custGeom>
          <a:solidFill>
            <a:srgbClr val="000000"/>
          </a:solidFill>
          <a:ln>
            <a:noFill/>
          </a:ln>
        </p:spPr>
        <p:style>
          <a:lnRef idx="0"/>
          <a:fillRef idx="0"/>
          <a:effectRef idx="0"/>
          <a:fontRef idx="minor"/>
        </p:style>
      </p:sp>
      <p:sp>
        <p:nvSpPr>
          <p:cNvPr id="1406" name="CustomShape 97"/>
          <p:cNvSpPr/>
          <p:nvPr/>
        </p:nvSpPr>
        <p:spPr>
          <a:xfrm>
            <a:off x="3814920" y="3396600"/>
            <a:ext cx="64080" cy="97560"/>
          </a:xfrm>
          <a:custGeom>
            <a:avLst/>
            <a:gdLst/>
            <a:ahLst/>
            <a:rect l="l" t="t" r="r" b="b"/>
            <a:pathLst>
              <a:path w="92075" h="139700">
                <a:moveTo>
                  <a:pt x="17938" y="99128"/>
                </a:moveTo>
                <a:lnTo>
                  <a:pt x="0" y="100644"/>
                </a:lnTo>
                <a:lnTo>
                  <a:pt x="152" y="102030"/>
                </a:lnTo>
                <a:lnTo>
                  <a:pt x="2919" y="112613"/>
                </a:lnTo>
                <a:lnTo>
                  <a:pt x="9492" y="122948"/>
                </a:lnTo>
                <a:lnTo>
                  <a:pt x="21379" y="134072"/>
                </a:lnTo>
                <a:lnTo>
                  <a:pt x="32990" y="138049"/>
                </a:lnTo>
                <a:lnTo>
                  <a:pt x="47919" y="139321"/>
                </a:lnTo>
                <a:lnTo>
                  <a:pt x="60933" y="136929"/>
                </a:lnTo>
                <a:lnTo>
                  <a:pt x="72182" y="131156"/>
                </a:lnTo>
                <a:lnTo>
                  <a:pt x="78149" y="125379"/>
                </a:lnTo>
                <a:lnTo>
                  <a:pt x="37870" y="125379"/>
                </a:lnTo>
                <a:lnTo>
                  <a:pt x="32033" y="123184"/>
                </a:lnTo>
                <a:lnTo>
                  <a:pt x="22350" y="114401"/>
                </a:lnTo>
                <a:lnTo>
                  <a:pt x="19265" y="107847"/>
                </a:lnTo>
                <a:lnTo>
                  <a:pt x="17938" y="99128"/>
                </a:lnTo>
                <a:close/>
                <a:moveTo>
                  <a:pt x="80162" y="59988"/>
                </a:moveTo>
                <a:lnTo>
                  <a:pt x="53277" y="59988"/>
                </a:lnTo>
                <a:lnTo>
                  <a:pt x="60443" y="62800"/>
                </a:lnTo>
                <a:lnTo>
                  <a:pt x="71391" y="74046"/>
                </a:lnTo>
                <a:lnTo>
                  <a:pt x="74127" y="81721"/>
                </a:lnTo>
                <a:lnTo>
                  <a:pt x="74121" y="92246"/>
                </a:lnTo>
                <a:lnTo>
                  <a:pt x="71878" y="105607"/>
                </a:lnTo>
                <a:lnTo>
                  <a:pt x="65585" y="116091"/>
                </a:lnTo>
                <a:lnTo>
                  <a:pt x="59889" y="122284"/>
                </a:lnTo>
                <a:lnTo>
                  <a:pt x="52928" y="125379"/>
                </a:lnTo>
                <a:lnTo>
                  <a:pt x="78149" y="125379"/>
                </a:lnTo>
                <a:lnTo>
                  <a:pt x="81758" y="121884"/>
                </a:lnTo>
                <a:lnTo>
                  <a:pt x="87581" y="112115"/>
                </a:lnTo>
                <a:lnTo>
                  <a:pt x="91027" y="100204"/>
                </a:lnTo>
                <a:lnTo>
                  <a:pt x="92052" y="85161"/>
                </a:lnTo>
                <a:lnTo>
                  <a:pt x="89552" y="74288"/>
                </a:lnTo>
                <a:lnTo>
                  <a:pt x="83299" y="63346"/>
                </a:lnTo>
                <a:lnTo>
                  <a:pt x="80162" y="59988"/>
                </a:lnTo>
                <a:close/>
                <a:moveTo>
                  <a:pt x="85707" y="0"/>
                </a:moveTo>
                <a:lnTo>
                  <a:pt x="16513" y="0"/>
                </a:lnTo>
                <a:lnTo>
                  <a:pt x="3036" y="71361"/>
                </a:lnTo>
                <a:lnTo>
                  <a:pt x="19076" y="73446"/>
                </a:lnTo>
                <a:lnTo>
                  <a:pt x="21607" y="69466"/>
                </a:lnTo>
                <a:lnTo>
                  <a:pt x="25087" y="66227"/>
                </a:lnTo>
                <a:lnTo>
                  <a:pt x="33947" y="61236"/>
                </a:lnTo>
                <a:lnTo>
                  <a:pt x="38914" y="59988"/>
                </a:lnTo>
                <a:lnTo>
                  <a:pt x="80162" y="59988"/>
                </a:lnTo>
                <a:lnTo>
                  <a:pt x="74231" y="53639"/>
                </a:lnTo>
                <a:lnTo>
                  <a:pt x="22682" y="53639"/>
                </a:lnTo>
                <a:lnTo>
                  <a:pt x="30181" y="16300"/>
                </a:lnTo>
                <a:lnTo>
                  <a:pt x="85707" y="16300"/>
                </a:lnTo>
                <a:lnTo>
                  <a:pt x="85707" y="0"/>
                </a:lnTo>
                <a:close/>
                <a:moveTo>
                  <a:pt x="46697" y="44981"/>
                </a:moveTo>
                <a:lnTo>
                  <a:pt x="34430" y="47477"/>
                </a:lnTo>
                <a:lnTo>
                  <a:pt x="22682" y="53639"/>
                </a:lnTo>
                <a:lnTo>
                  <a:pt x="74231" y="53639"/>
                </a:lnTo>
                <a:lnTo>
                  <a:pt x="72158" y="51420"/>
                </a:lnTo>
                <a:lnTo>
                  <a:pt x="60725" y="46561"/>
                </a:lnTo>
                <a:lnTo>
                  <a:pt x="46697" y="44981"/>
                </a:lnTo>
                <a:close/>
              </a:path>
            </a:pathLst>
          </a:custGeom>
          <a:solidFill>
            <a:srgbClr val="000000"/>
          </a:solidFill>
          <a:ln>
            <a:noFill/>
          </a:ln>
        </p:spPr>
        <p:style>
          <a:lnRef idx="0"/>
          <a:fillRef idx="0"/>
          <a:effectRef idx="0"/>
          <a:fontRef idx="minor"/>
        </p:style>
      </p:sp>
      <p:sp>
        <p:nvSpPr>
          <p:cNvPr id="1407" name="CustomShape 98"/>
          <p:cNvSpPr/>
          <p:nvPr/>
        </p:nvSpPr>
        <p:spPr>
          <a:xfrm>
            <a:off x="4329720" y="3395160"/>
            <a:ext cx="64080" cy="99360"/>
          </a:xfrm>
          <a:custGeom>
            <a:avLst/>
            <a:gdLst/>
            <a:ahLst/>
            <a:rect l="l" t="t" r="r" b="b"/>
            <a:pathLst>
              <a:path w="92075" h="142239">
                <a:moveTo>
                  <a:pt x="49132" y="0"/>
                </a:moveTo>
                <a:lnTo>
                  <a:pt x="9368" y="24399"/>
                </a:lnTo>
                <a:lnTo>
                  <a:pt x="0" y="78096"/>
                </a:lnTo>
                <a:lnTo>
                  <a:pt x="1085" y="93552"/>
                </a:lnTo>
                <a:lnTo>
                  <a:pt x="23360" y="134930"/>
                </a:lnTo>
                <a:lnTo>
                  <a:pt x="48275" y="141864"/>
                </a:lnTo>
                <a:lnTo>
                  <a:pt x="56627" y="141864"/>
                </a:lnTo>
                <a:lnTo>
                  <a:pt x="64094" y="139874"/>
                </a:lnTo>
                <a:lnTo>
                  <a:pt x="77257" y="131913"/>
                </a:lnTo>
                <a:lnTo>
                  <a:pt x="80932" y="127838"/>
                </a:lnTo>
                <a:lnTo>
                  <a:pt x="43054" y="127838"/>
                </a:lnTo>
                <a:lnTo>
                  <a:pt x="38340" y="126432"/>
                </a:lnTo>
                <a:lnTo>
                  <a:pt x="29355" y="120810"/>
                </a:lnTo>
                <a:lnTo>
                  <a:pt x="25859" y="116719"/>
                </a:lnTo>
                <a:lnTo>
                  <a:pt x="20861" y="105979"/>
                </a:lnTo>
                <a:lnTo>
                  <a:pt x="19610" y="100355"/>
                </a:lnTo>
                <a:lnTo>
                  <a:pt x="19610" y="85508"/>
                </a:lnTo>
                <a:lnTo>
                  <a:pt x="22300" y="78259"/>
                </a:lnTo>
                <a:lnTo>
                  <a:pt x="33057" y="67202"/>
                </a:lnTo>
                <a:lnTo>
                  <a:pt x="39606" y="64437"/>
                </a:lnTo>
                <a:lnTo>
                  <a:pt x="80715" y="64437"/>
                </a:lnTo>
                <a:lnTo>
                  <a:pt x="78342" y="61595"/>
                </a:lnTo>
                <a:lnTo>
                  <a:pt x="21067" y="61595"/>
                </a:lnTo>
                <a:lnTo>
                  <a:pt x="17249" y="59206"/>
                </a:lnTo>
                <a:lnTo>
                  <a:pt x="29134" y="22486"/>
                </a:lnTo>
                <a:lnTo>
                  <a:pt x="43404" y="14021"/>
                </a:lnTo>
                <a:lnTo>
                  <a:pt x="80366" y="14021"/>
                </a:lnTo>
                <a:lnTo>
                  <a:pt x="73996" y="6972"/>
                </a:lnTo>
                <a:lnTo>
                  <a:pt x="62933" y="1740"/>
                </a:lnTo>
                <a:lnTo>
                  <a:pt x="49132" y="0"/>
                </a:lnTo>
                <a:close/>
                <a:moveTo>
                  <a:pt x="80715" y="64437"/>
                </a:moveTo>
                <a:lnTo>
                  <a:pt x="55109" y="64437"/>
                </a:lnTo>
                <a:lnTo>
                  <a:pt x="61563" y="67202"/>
                </a:lnTo>
                <a:lnTo>
                  <a:pt x="71814" y="78259"/>
                </a:lnTo>
                <a:lnTo>
                  <a:pt x="74269" y="85508"/>
                </a:lnTo>
                <a:lnTo>
                  <a:pt x="74269" y="105737"/>
                </a:lnTo>
                <a:lnTo>
                  <a:pt x="71782" y="113307"/>
                </a:lnTo>
                <a:lnTo>
                  <a:pt x="61405" y="124932"/>
                </a:lnTo>
                <a:lnTo>
                  <a:pt x="55204" y="127838"/>
                </a:lnTo>
                <a:lnTo>
                  <a:pt x="80932" y="127838"/>
                </a:lnTo>
                <a:lnTo>
                  <a:pt x="91793" y="91909"/>
                </a:lnTo>
                <a:lnTo>
                  <a:pt x="89888" y="80245"/>
                </a:lnTo>
                <a:lnTo>
                  <a:pt x="84550" y="69029"/>
                </a:lnTo>
                <a:lnTo>
                  <a:pt x="80715" y="64437"/>
                </a:lnTo>
                <a:close/>
                <a:moveTo>
                  <a:pt x="50743" y="49370"/>
                </a:moveTo>
                <a:lnTo>
                  <a:pt x="44225" y="49370"/>
                </a:lnTo>
                <a:lnTo>
                  <a:pt x="37993" y="50886"/>
                </a:lnTo>
                <a:lnTo>
                  <a:pt x="26097" y="56950"/>
                </a:lnTo>
                <a:lnTo>
                  <a:pt x="21067" y="61595"/>
                </a:lnTo>
                <a:lnTo>
                  <a:pt x="78342" y="61595"/>
                </a:lnTo>
                <a:lnTo>
                  <a:pt x="74871" y="57439"/>
                </a:lnTo>
                <a:lnTo>
                  <a:pt x="63623" y="51387"/>
                </a:lnTo>
                <a:lnTo>
                  <a:pt x="50743" y="49370"/>
                </a:lnTo>
                <a:close/>
                <a:moveTo>
                  <a:pt x="80366" y="14021"/>
                </a:moveTo>
                <a:lnTo>
                  <a:pt x="55615" y="14021"/>
                </a:lnTo>
                <a:lnTo>
                  <a:pt x="61311" y="16453"/>
                </a:lnTo>
                <a:lnTo>
                  <a:pt x="65930" y="21318"/>
                </a:lnTo>
                <a:lnTo>
                  <a:pt x="68713" y="24351"/>
                </a:lnTo>
                <a:lnTo>
                  <a:pt x="70865" y="29215"/>
                </a:lnTo>
                <a:lnTo>
                  <a:pt x="72383" y="35912"/>
                </a:lnTo>
                <a:lnTo>
                  <a:pt x="89374" y="34586"/>
                </a:lnTo>
                <a:lnTo>
                  <a:pt x="88209" y="28475"/>
                </a:lnTo>
                <a:lnTo>
                  <a:pt x="83270" y="17233"/>
                </a:lnTo>
                <a:lnTo>
                  <a:pt x="80366" y="14021"/>
                </a:lnTo>
                <a:close/>
              </a:path>
            </a:pathLst>
          </a:custGeom>
          <a:solidFill>
            <a:srgbClr val="000000"/>
          </a:solidFill>
          <a:ln>
            <a:noFill/>
          </a:ln>
        </p:spPr>
        <p:style>
          <a:lnRef idx="0"/>
          <a:fillRef idx="0"/>
          <a:effectRef idx="0"/>
          <a:fontRef idx="minor"/>
        </p:style>
      </p:sp>
      <p:sp>
        <p:nvSpPr>
          <p:cNvPr id="1408" name="CustomShape 99"/>
          <p:cNvSpPr/>
          <p:nvPr/>
        </p:nvSpPr>
        <p:spPr>
          <a:xfrm>
            <a:off x="2476800" y="3777120"/>
            <a:ext cx="89640" cy="360"/>
          </a:xfrm>
          <a:custGeom>
            <a:avLst/>
            <a:gdLst/>
            <a:ahLst/>
            <a:rect l="l" t="t" r="r" b="b"/>
            <a:pathLst>
              <a:path w="128270" h="0">
                <a:moveTo>
                  <a:pt x="0" y="0"/>
                </a:moveTo>
                <a:lnTo>
                  <a:pt x="127798" y="0"/>
                </a:lnTo>
              </a:path>
            </a:pathLst>
          </a:custGeom>
          <a:noFill/>
          <a:ln w="21600">
            <a:solidFill>
              <a:srgbClr val="000000"/>
            </a:solidFill>
            <a:round/>
          </a:ln>
        </p:spPr>
        <p:style>
          <a:lnRef idx="0"/>
          <a:fillRef idx="0"/>
          <a:effectRef idx="0"/>
          <a:fontRef idx="minor"/>
        </p:style>
      </p:sp>
      <p:sp>
        <p:nvSpPr>
          <p:cNvPr id="1409" name="CustomShape 100"/>
          <p:cNvSpPr/>
          <p:nvPr/>
        </p:nvSpPr>
        <p:spPr>
          <a:xfrm>
            <a:off x="2484720" y="3670200"/>
            <a:ext cx="360" cy="99360"/>
          </a:xfrm>
          <a:custGeom>
            <a:avLst/>
            <a:gdLst/>
            <a:ahLst/>
            <a:rect l="l" t="t" r="r" b="b"/>
            <a:pathLst>
              <a:path w="0" h="142239">
                <a:moveTo>
                  <a:pt x="0" y="0"/>
                </a:moveTo>
                <a:lnTo>
                  <a:pt x="0" y="142140"/>
                </a:lnTo>
              </a:path>
            </a:pathLst>
          </a:custGeom>
          <a:noFill/>
          <a:ln w="23760">
            <a:solidFill>
              <a:srgbClr val="000000"/>
            </a:solidFill>
            <a:round/>
          </a:ln>
        </p:spPr>
        <p:style>
          <a:lnRef idx="0"/>
          <a:fillRef idx="0"/>
          <a:effectRef idx="0"/>
          <a:fontRef idx="minor"/>
        </p:style>
      </p:sp>
      <p:sp>
        <p:nvSpPr>
          <p:cNvPr id="1410" name="CustomShape 101"/>
          <p:cNvSpPr/>
          <p:nvPr/>
        </p:nvSpPr>
        <p:spPr>
          <a:xfrm>
            <a:off x="2476800" y="3722040"/>
            <a:ext cx="81720" cy="360"/>
          </a:xfrm>
          <a:custGeom>
            <a:avLst/>
            <a:gdLst/>
            <a:ahLst/>
            <a:rect l="l" t="t" r="r" b="b"/>
            <a:pathLst>
              <a:path w="117475" h="0">
                <a:moveTo>
                  <a:pt x="0" y="0"/>
                </a:moveTo>
                <a:lnTo>
                  <a:pt x="117402" y="0"/>
                </a:lnTo>
              </a:path>
            </a:pathLst>
          </a:custGeom>
          <a:noFill/>
          <a:ln w="21600">
            <a:solidFill>
              <a:srgbClr val="000000"/>
            </a:solidFill>
            <a:round/>
          </a:ln>
        </p:spPr>
        <p:style>
          <a:lnRef idx="0"/>
          <a:fillRef idx="0"/>
          <a:effectRef idx="0"/>
          <a:fontRef idx="minor"/>
        </p:style>
      </p:sp>
      <p:sp>
        <p:nvSpPr>
          <p:cNvPr id="1411" name="CustomShape 102"/>
          <p:cNvSpPr/>
          <p:nvPr/>
        </p:nvSpPr>
        <p:spPr>
          <a:xfrm>
            <a:off x="2476800" y="3670920"/>
            <a:ext cx="86400" cy="360"/>
          </a:xfrm>
          <a:custGeom>
            <a:avLst/>
            <a:gdLst/>
            <a:ahLst/>
            <a:rect l="l" t="t" r="r" b="b"/>
            <a:pathLst>
              <a:path w="123825" h="0">
                <a:moveTo>
                  <a:pt x="0" y="0"/>
                </a:moveTo>
                <a:lnTo>
                  <a:pt x="123827" y="0"/>
                </a:lnTo>
              </a:path>
            </a:pathLst>
          </a:custGeom>
          <a:noFill/>
          <a:ln w="21600">
            <a:solidFill>
              <a:srgbClr val="000000"/>
            </a:solidFill>
            <a:round/>
          </a:ln>
        </p:spPr>
        <p:style>
          <a:lnRef idx="0"/>
          <a:fillRef idx="0"/>
          <a:effectRef idx="0"/>
          <a:fontRef idx="minor"/>
        </p:style>
      </p:sp>
      <p:sp>
        <p:nvSpPr>
          <p:cNvPr id="1412" name="CustomShape 103"/>
          <p:cNvSpPr/>
          <p:nvPr/>
        </p:nvSpPr>
        <p:spPr>
          <a:xfrm>
            <a:off x="2586960" y="3748680"/>
            <a:ext cx="51480" cy="83520"/>
          </a:xfrm>
          <a:custGeom>
            <a:avLst/>
            <a:gdLst/>
            <a:ahLst/>
            <a:rect l="l" t="t" r="r" b="b"/>
            <a:pathLst>
              <a:path w="74295" h="120014">
                <a:moveTo>
                  <a:pt x="13171" y="1925"/>
                </a:moveTo>
                <a:lnTo>
                  <a:pt x="0" y="1925"/>
                </a:lnTo>
                <a:lnTo>
                  <a:pt x="0" y="119722"/>
                </a:lnTo>
                <a:lnTo>
                  <a:pt x="14455" y="119722"/>
                </a:lnTo>
                <a:lnTo>
                  <a:pt x="14455" y="78265"/>
                </a:lnTo>
                <a:lnTo>
                  <a:pt x="62906" y="78265"/>
                </a:lnTo>
                <a:lnTo>
                  <a:pt x="63861" y="77142"/>
                </a:lnTo>
                <a:lnTo>
                  <a:pt x="29580" y="77142"/>
                </a:lnTo>
                <a:lnTo>
                  <a:pt x="24199" y="74522"/>
                </a:lnTo>
                <a:lnTo>
                  <a:pt x="15312" y="64044"/>
                </a:lnTo>
                <a:lnTo>
                  <a:pt x="13089" y="55946"/>
                </a:lnTo>
                <a:lnTo>
                  <a:pt x="13094" y="44174"/>
                </a:lnTo>
                <a:lnTo>
                  <a:pt x="14955" y="30192"/>
                </a:lnTo>
                <a:lnTo>
                  <a:pt x="20209" y="19913"/>
                </a:lnTo>
                <a:lnTo>
                  <a:pt x="24936" y="14180"/>
                </a:lnTo>
                <a:lnTo>
                  <a:pt x="27192" y="12990"/>
                </a:lnTo>
                <a:lnTo>
                  <a:pt x="13171" y="12990"/>
                </a:lnTo>
                <a:lnTo>
                  <a:pt x="13171" y="1925"/>
                </a:lnTo>
                <a:close/>
                <a:moveTo>
                  <a:pt x="62906" y="78265"/>
                </a:moveTo>
                <a:lnTo>
                  <a:pt x="14455" y="78265"/>
                </a:lnTo>
                <a:lnTo>
                  <a:pt x="16918" y="81365"/>
                </a:lnTo>
                <a:lnTo>
                  <a:pt x="20064" y="83931"/>
                </a:lnTo>
                <a:lnTo>
                  <a:pt x="27720" y="87994"/>
                </a:lnTo>
                <a:lnTo>
                  <a:pt x="32044" y="89010"/>
                </a:lnTo>
                <a:lnTo>
                  <a:pt x="43449" y="89010"/>
                </a:lnTo>
                <a:lnTo>
                  <a:pt x="49725" y="87152"/>
                </a:lnTo>
                <a:lnTo>
                  <a:pt x="61666" y="79721"/>
                </a:lnTo>
                <a:lnTo>
                  <a:pt x="62906" y="78265"/>
                </a:lnTo>
                <a:close/>
                <a:moveTo>
                  <a:pt x="64303" y="11306"/>
                </a:moveTo>
                <a:lnTo>
                  <a:pt x="42752" y="11306"/>
                </a:lnTo>
                <a:lnTo>
                  <a:pt x="48093" y="14006"/>
                </a:lnTo>
                <a:lnTo>
                  <a:pt x="52978" y="19927"/>
                </a:lnTo>
                <a:lnTo>
                  <a:pt x="57695" y="30059"/>
                </a:lnTo>
                <a:lnTo>
                  <a:pt x="59204" y="44174"/>
                </a:lnTo>
                <a:lnTo>
                  <a:pt x="59234" y="44985"/>
                </a:lnTo>
                <a:lnTo>
                  <a:pt x="57455" y="58982"/>
                </a:lnTo>
                <a:lnTo>
                  <a:pt x="52402" y="69002"/>
                </a:lnTo>
                <a:lnTo>
                  <a:pt x="47825" y="74429"/>
                </a:lnTo>
                <a:lnTo>
                  <a:pt x="42324" y="77142"/>
                </a:lnTo>
                <a:lnTo>
                  <a:pt x="63861" y="77142"/>
                </a:lnTo>
                <a:lnTo>
                  <a:pt x="66217" y="74375"/>
                </a:lnTo>
                <a:lnTo>
                  <a:pt x="72481" y="60422"/>
                </a:lnTo>
                <a:lnTo>
                  <a:pt x="74046" y="52578"/>
                </a:lnTo>
                <a:lnTo>
                  <a:pt x="74046" y="35737"/>
                </a:lnTo>
                <a:lnTo>
                  <a:pt x="72628" y="28266"/>
                </a:lnTo>
                <a:lnTo>
                  <a:pt x="66953" y="14634"/>
                </a:lnTo>
                <a:lnTo>
                  <a:pt x="64303" y="11306"/>
                </a:lnTo>
                <a:close/>
                <a:moveTo>
                  <a:pt x="45187" y="0"/>
                </a:moveTo>
                <a:lnTo>
                  <a:pt x="32338" y="0"/>
                </a:lnTo>
                <a:lnTo>
                  <a:pt x="27600" y="1083"/>
                </a:lnTo>
                <a:lnTo>
                  <a:pt x="19782" y="5412"/>
                </a:lnTo>
                <a:lnTo>
                  <a:pt x="16275" y="8660"/>
                </a:lnTo>
                <a:lnTo>
                  <a:pt x="13171" y="12990"/>
                </a:lnTo>
                <a:lnTo>
                  <a:pt x="27192" y="12990"/>
                </a:lnTo>
                <a:lnTo>
                  <a:pt x="30384" y="11306"/>
                </a:lnTo>
                <a:lnTo>
                  <a:pt x="64303" y="11306"/>
                </a:lnTo>
                <a:lnTo>
                  <a:pt x="62749" y="9356"/>
                </a:lnTo>
                <a:lnTo>
                  <a:pt x="51612" y="1870"/>
                </a:lnTo>
                <a:lnTo>
                  <a:pt x="45187" y="0"/>
                </a:lnTo>
                <a:close/>
              </a:path>
            </a:pathLst>
          </a:custGeom>
          <a:solidFill>
            <a:srgbClr val="000000"/>
          </a:solidFill>
          <a:ln>
            <a:noFill/>
          </a:ln>
        </p:spPr>
        <p:style>
          <a:lnRef idx="0"/>
          <a:fillRef idx="0"/>
          <a:effectRef idx="0"/>
          <a:fontRef idx="minor"/>
        </p:style>
      </p:sp>
      <p:sp>
        <p:nvSpPr>
          <p:cNvPr id="1413" name="CustomShape 104"/>
          <p:cNvSpPr/>
          <p:nvPr/>
        </p:nvSpPr>
        <p:spPr>
          <a:xfrm>
            <a:off x="2694600" y="3661920"/>
            <a:ext cx="438480" cy="157320"/>
          </a:xfrm>
          <a:custGeom>
            <a:avLst/>
            <a:gdLst/>
            <a:ahLst/>
            <a:rect l="l" t="t" r="r" b="b"/>
            <a:pathLst>
              <a:path w="624839" h="224789">
                <a:moveTo>
                  <a:pt x="56408" y="0"/>
                </a:moveTo>
                <a:lnTo>
                  <a:pt x="22057" y="30074"/>
                </a:lnTo>
                <a:lnTo>
                  <a:pt x="6242" y="66911"/>
                </a:lnTo>
                <a:lnTo>
                  <a:pt x="0" y="118434"/>
                </a:lnTo>
                <a:lnTo>
                  <a:pt x="906" y="129766"/>
                </a:lnTo>
                <a:lnTo>
                  <a:pt x="15409" y="181021"/>
                </a:lnTo>
                <a:lnTo>
                  <a:pt x="34112" y="214422"/>
                </a:lnTo>
                <a:lnTo>
                  <a:pt x="41338" y="224180"/>
                </a:lnTo>
                <a:lnTo>
                  <a:pt x="52943" y="218481"/>
                </a:lnTo>
                <a:lnTo>
                  <a:pt x="46340" y="206659"/>
                </a:lnTo>
                <a:lnTo>
                  <a:pt x="40513" y="194801"/>
                </a:lnTo>
                <a:lnTo>
                  <a:pt x="27699" y="158792"/>
                </a:lnTo>
                <a:lnTo>
                  <a:pt x="21506" y="108937"/>
                </a:lnTo>
                <a:lnTo>
                  <a:pt x="22018" y="98438"/>
                </a:lnTo>
                <a:lnTo>
                  <a:pt x="29211" y="57930"/>
                </a:lnTo>
                <a:lnTo>
                  <a:pt x="48284" y="14210"/>
                </a:lnTo>
                <a:lnTo>
                  <a:pt x="56408" y="0"/>
                </a:lnTo>
                <a:close/>
                <a:moveTo>
                  <a:pt x="112013" y="2915"/>
                </a:moveTo>
                <a:lnTo>
                  <a:pt x="77901" y="2915"/>
                </a:lnTo>
                <a:lnTo>
                  <a:pt x="77901" y="173908"/>
                </a:lnTo>
                <a:lnTo>
                  <a:pt x="99746" y="173908"/>
                </a:lnTo>
                <a:lnTo>
                  <a:pt x="99746" y="28343"/>
                </a:lnTo>
                <a:lnTo>
                  <a:pt x="120527" y="28343"/>
                </a:lnTo>
                <a:lnTo>
                  <a:pt x="112013" y="2915"/>
                </a:lnTo>
                <a:close/>
                <a:moveTo>
                  <a:pt x="120527" y="28343"/>
                </a:moveTo>
                <a:lnTo>
                  <a:pt x="99746" y="28343"/>
                </a:lnTo>
                <a:lnTo>
                  <a:pt x="149276" y="173908"/>
                </a:lnTo>
                <a:lnTo>
                  <a:pt x="169720" y="173908"/>
                </a:lnTo>
                <a:lnTo>
                  <a:pt x="178547" y="148523"/>
                </a:lnTo>
                <a:lnTo>
                  <a:pt x="160489" y="148523"/>
                </a:lnTo>
                <a:lnTo>
                  <a:pt x="157211" y="138196"/>
                </a:lnTo>
                <a:lnTo>
                  <a:pt x="152548" y="123987"/>
                </a:lnTo>
                <a:lnTo>
                  <a:pt x="120527" y="28343"/>
                </a:lnTo>
                <a:close/>
                <a:moveTo>
                  <a:pt x="241330" y="30792"/>
                </a:moveTo>
                <a:lnTo>
                  <a:pt x="219485" y="30792"/>
                </a:lnTo>
                <a:lnTo>
                  <a:pt x="219485" y="173908"/>
                </a:lnTo>
                <a:lnTo>
                  <a:pt x="241330" y="173908"/>
                </a:lnTo>
                <a:lnTo>
                  <a:pt x="241330" y="30792"/>
                </a:lnTo>
                <a:close/>
                <a:moveTo>
                  <a:pt x="241330" y="2915"/>
                </a:moveTo>
                <a:lnTo>
                  <a:pt x="210840" y="2915"/>
                </a:lnTo>
                <a:lnTo>
                  <a:pt x="168629" y="125421"/>
                </a:lnTo>
                <a:lnTo>
                  <a:pt x="163976" y="139001"/>
                </a:lnTo>
                <a:lnTo>
                  <a:pt x="160489" y="148523"/>
                </a:lnTo>
                <a:lnTo>
                  <a:pt x="178547" y="148523"/>
                </a:lnTo>
                <a:lnTo>
                  <a:pt x="219485" y="30792"/>
                </a:lnTo>
                <a:lnTo>
                  <a:pt x="241330" y="30792"/>
                </a:lnTo>
                <a:lnTo>
                  <a:pt x="241330" y="2915"/>
                </a:lnTo>
                <a:close/>
                <a:moveTo>
                  <a:pt x="312661" y="47754"/>
                </a:moveTo>
                <a:lnTo>
                  <a:pt x="272031" y="74592"/>
                </a:lnTo>
                <a:lnTo>
                  <a:pt x="263293" y="113673"/>
                </a:lnTo>
                <a:lnTo>
                  <a:pt x="264377" y="127743"/>
                </a:lnTo>
                <a:lnTo>
                  <a:pt x="289284" y="168070"/>
                </a:lnTo>
                <a:lnTo>
                  <a:pt x="329479" y="176381"/>
                </a:lnTo>
                <a:lnTo>
                  <a:pt x="340741" y="174055"/>
                </a:lnTo>
                <a:lnTo>
                  <a:pt x="352262" y="168787"/>
                </a:lnTo>
                <a:lnTo>
                  <a:pt x="364938" y="159748"/>
                </a:lnTo>
                <a:lnTo>
                  <a:pt x="365744" y="158575"/>
                </a:lnTo>
                <a:lnTo>
                  <a:pt x="314551" y="158575"/>
                </a:lnTo>
                <a:lnTo>
                  <a:pt x="303795" y="153659"/>
                </a:lnTo>
                <a:lnTo>
                  <a:pt x="292161" y="142895"/>
                </a:lnTo>
                <a:lnTo>
                  <a:pt x="287250" y="131506"/>
                </a:lnTo>
                <a:lnTo>
                  <a:pt x="285020" y="117339"/>
                </a:lnTo>
                <a:lnTo>
                  <a:pt x="377540" y="117339"/>
                </a:lnTo>
                <a:lnTo>
                  <a:pt x="377655" y="111179"/>
                </a:lnTo>
                <a:lnTo>
                  <a:pt x="376837" y="100075"/>
                </a:lnTo>
                <a:lnTo>
                  <a:pt x="286189" y="100075"/>
                </a:lnTo>
                <a:lnTo>
                  <a:pt x="286975" y="93886"/>
                </a:lnTo>
                <a:lnTo>
                  <a:pt x="291248" y="82438"/>
                </a:lnTo>
                <a:lnTo>
                  <a:pt x="300060" y="71596"/>
                </a:lnTo>
                <a:lnTo>
                  <a:pt x="310593" y="66306"/>
                </a:lnTo>
                <a:lnTo>
                  <a:pt x="325103" y="64665"/>
                </a:lnTo>
                <a:lnTo>
                  <a:pt x="362092" y="64665"/>
                </a:lnTo>
                <a:lnTo>
                  <a:pt x="361022" y="63244"/>
                </a:lnTo>
                <a:lnTo>
                  <a:pt x="352523" y="56252"/>
                </a:lnTo>
                <a:lnTo>
                  <a:pt x="342123" y="51310"/>
                </a:lnTo>
                <a:lnTo>
                  <a:pt x="329082" y="48462"/>
                </a:lnTo>
                <a:lnTo>
                  <a:pt x="312661" y="47754"/>
                </a:lnTo>
                <a:close/>
                <a:moveTo>
                  <a:pt x="355227" y="134018"/>
                </a:moveTo>
                <a:lnTo>
                  <a:pt x="349356" y="145668"/>
                </a:lnTo>
                <a:lnTo>
                  <a:pt x="340397" y="154648"/>
                </a:lnTo>
                <a:lnTo>
                  <a:pt x="330768" y="158097"/>
                </a:lnTo>
                <a:lnTo>
                  <a:pt x="314551" y="158575"/>
                </a:lnTo>
                <a:lnTo>
                  <a:pt x="365744" y="158575"/>
                </a:lnTo>
                <a:lnTo>
                  <a:pt x="372092" y="149338"/>
                </a:lnTo>
                <a:lnTo>
                  <a:pt x="376956" y="136701"/>
                </a:lnTo>
                <a:lnTo>
                  <a:pt x="355227" y="134018"/>
                </a:lnTo>
                <a:close/>
                <a:moveTo>
                  <a:pt x="362092" y="64665"/>
                </a:moveTo>
                <a:lnTo>
                  <a:pt x="325103" y="64665"/>
                </a:lnTo>
                <a:lnTo>
                  <a:pt x="337474" y="68279"/>
                </a:lnTo>
                <a:lnTo>
                  <a:pt x="347518" y="76631"/>
                </a:lnTo>
                <a:lnTo>
                  <a:pt x="351878" y="81841"/>
                </a:lnTo>
                <a:lnTo>
                  <a:pt x="354526" y="89656"/>
                </a:lnTo>
                <a:lnTo>
                  <a:pt x="355461" y="100075"/>
                </a:lnTo>
                <a:lnTo>
                  <a:pt x="376837" y="100075"/>
                </a:lnTo>
                <a:lnTo>
                  <a:pt x="376601" y="96873"/>
                </a:lnTo>
                <a:lnTo>
                  <a:pt x="373530" y="84171"/>
                </a:lnTo>
                <a:lnTo>
                  <a:pt x="368363" y="72988"/>
                </a:lnTo>
                <a:lnTo>
                  <a:pt x="362092" y="64665"/>
                </a:lnTo>
                <a:close/>
                <a:moveTo>
                  <a:pt x="414687" y="2915"/>
                </a:moveTo>
                <a:lnTo>
                  <a:pt x="390156" y="2915"/>
                </a:lnTo>
                <a:lnTo>
                  <a:pt x="456509" y="173908"/>
                </a:lnTo>
                <a:lnTo>
                  <a:pt x="479756" y="173908"/>
                </a:lnTo>
                <a:lnTo>
                  <a:pt x="488528" y="151538"/>
                </a:lnTo>
                <a:lnTo>
                  <a:pt x="467172" y="151538"/>
                </a:lnTo>
                <a:lnTo>
                  <a:pt x="463511" y="139685"/>
                </a:lnTo>
                <a:lnTo>
                  <a:pt x="459196" y="127137"/>
                </a:lnTo>
                <a:lnTo>
                  <a:pt x="414687" y="2915"/>
                </a:lnTo>
                <a:close/>
                <a:moveTo>
                  <a:pt x="546809" y="2915"/>
                </a:moveTo>
                <a:lnTo>
                  <a:pt x="523679" y="2915"/>
                </a:lnTo>
                <a:lnTo>
                  <a:pt x="476997" y="128263"/>
                </a:lnTo>
                <a:lnTo>
                  <a:pt x="472155" y="141191"/>
                </a:lnTo>
                <a:lnTo>
                  <a:pt x="467172" y="151538"/>
                </a:lnTo>
                <a:lnTo>
                  <a:pt x="488528" y="151538"/>
                </a:lnTo>
                <a:lnTo>
                  <a:pt x="546809" y="2915"/>
                </a:lnTo>
                <a:close/>
                <a:moveTo>
                  <a:pt x="583140" y="0"/>
                </a:moveTo>
                <a:lnTo>
                  <a:pt x="571781" y="6430"/>
                </a:lnTo>
                <a:lnTo>
                  <a:pt x="578549" y="18573"/>
                </a:lnTo>
                <a:lnTo>
                  <a:pt x="584076" y="29250"/>
                </a:lnTo>
                <a:lnTo>
                  <a:pt x="599662" y="76598"/>
                </a:lnTo>
                <a:lnTo>
                  <a:pt x="602975" y="115058"/>
                </a:lnTo>
                <a:lnTo>
                  <a:pt x="602366" y="127194"/>
                </a:lnTo>
                <a:lnTo>
                  <a:pt x="591757" y="175709"/>
                </a:lnTo>
                <a:lnTo>
                  <a:pt x="575218" y="212066"/>
                </a:lnTo>
                <a:lnTo>
                  <a:pt x="568070" y="224180"/>
                </a:lnTo>
                <a:lnTo>
                  <a:pt x="583140" y="224180"/>
                </a:lnTo>
                <a:lnTo>
                  <a:pt x="608312" y="182203"/>
                </a:lnTo>
                <a:lnTo>
                  <a:pt x="620834" y="145928"/>
                </a:lnTo>
                <a:lnTo>
                  <a:pt x="624492" y="105689"/>
                </a:lnTo>
                <a:lnTo>
                  <a:pt x="623555" y="93502"/>
                </a:lnTo>
                <a:lnTo>
                  <a:pt x="614434" y="55571"/>
                </a:lnTo>
                <a:lnTo>
                  <a:pt x="591036" y="11081"/>
                </a:lnTo>
                <a:lnTo>
                  <a:pt x="583140" y="0"/>
                </a:lnTo>
                <a:close/>
              </a:path>
            </a:pathLst>
          </a:custGeom>
          <a:solidFill>
            <a:srgbClr val="000000"/>
          </a:solidFill>
          <a:ln>
            <a:noFill/>
          </a:ln>
        </p:spPr>
        <p:style>
          <a:lnRef idx="0"/>
          <a:fillRef idx="0"/>
          <a:effectRef idx="0"/>
          <a:fontRef idx="minor"/>
        </p:style>
      </p:sp>
      <p:sp>
        <p:nvSpPr>
          <p:cNvPr id="1414" name="CustomShape 105"/>
          <p:cNvSpPr/>
          <p:nvPr/>
        </p:nvSpPr>
        <p:spPr>
          <a:xfrm>
            <a:off x="550080" y="2540160"/>
            <a:ext cx="199080" cy="83160"/>
          </a:xfrm>
          <a:prstGeom prst="rect">
            <a:avLst/>
          </a:prstGeom>
          <a:blipFill rotWithShape="0">
            <a:blip r:embed="rId3"/>
            <a:stretch>
              <a:fillRect/>
            </a:stretch>
          </a:blipFill>
          <a:ln>
            <a:noFill/>
          </a:ln>
        </p:spPr>
        <p:style>
          <a:lnRef idx="0"/>
          <a:fillRef idx="0"/>
          <a:effectRef idx="0"/>
          <a:fontRef idx="minor"/>
        </p:style>
      </p:sp>
      <p:sp>
        <p:nvSpPr>
          <p:cNvPr id="1415" name="CustomShape 106"/>
          <p:cNvSpPr/>
          <p:nvPr/>
        </p:nvSpPr>
        <p:spPr>
          <a:xfrm>
            <a:off x="579960" y="2059920"/>
            <a:ext cx="157320" cy="427320"/>
          </a:xfrm>
          <a:custGeom>
            <a:avLst/>
            <a:gdLst/>
            <a:ahLst/>
            <a:rect l="l" t="t" r="r" b="b"/>
            <a:pathLst>
              <a:path w="224790" h="608964">
                <a:moveTo>
                  <a:pt x="0" y="552279"/>
                </a:moveTo>
                <a:lnTo>
                  <a:pt x="30230" y="586631"/>
                </a:lnTo>
                <a:lnTo>
                  <a:pt x="67158" y="602408"/>
                </a:lnTo>
                <a:lnTo>
                  <a:pt x="118726" y="608597"/>
                </a:lnTo>
                <a:lnTo>
                  <a:pt x="130055" y="607685"/>
                </a:lnTo>
                <a:lnTo>
                  <a:pt x="181335" y="593197"/>
                </a:lnTo>
                <a:lnTo>
                  <a:pt x="193781" y="587125"/>
                </a:lnTo>
                <a:lnTo>
                  <a:pt x="109011" y="587125"/>
                </a:lnTo>
                <a:lnTo>
                  <a:pt x="98513" y="586609"/>
                </a:lnTo>
                <a:lnTo>
                  <a:pt x="57976" y="579422"/>
                </a:lnTo>
                <a:lnTo>
                  <a:pt x="14221" y="560385"/>
                </a:lnTo>
                <a:lnTo>
                  <a:pt x="0" y="552279"/>
                </a:lnTo>
                <a:close/>
                <a:moveTo>
                  <a:pt x="218602" y="555864"/>
                </a:moveTo>
                <a:lnTo>
                  <a:pt x="183016" y="573246"/>
                </a:lnTo>
                <a:lnTo>
                  <a:pt x="134311" y="585594"/>
                </a:lnTo>
                <a:lnTo>
                  <a:pt x="109011" y="587125"/>
                </a:lnTo>
                <a:lnTo>
                  <a:pt x="193781" y="587125"/>
                </a:lnTo>
                <a:lnTo>
                  <a:pt x="204305" y="581249"/>
                </a:lnTo>
                <a:lnTo>
                  <a:pt x="214758" y="574534"/>
                </a:lnTo>
                <a:lnTo>
                  <a:pt x="224524" y="567326"/>
                </a:lnTo>
                <a:lnTo>
                  <a:pt x="218602" y="555864"/>
                </a:lnTo>
                <a:close/>
                <a:moveTo>
                  <a:pt x="110163" y="425493"/>
                </a:moveTo>
                <a:lnTo>
                  <a:pt x="70460" y="435154"/>
                </a:lnTo>
                <a:lnTo>
                  <a:pt x="48385" y="473152"/>
                </a:lnTo>
                <a:lnTo>
                  <a:pt x="49114" y="490754"/>
                </a:lnTo>
                <a:lnTo>
                  <a:pt x="54682" y="502166"/>
                </a:lnTo>
                <a:lnTo>
                  <a:pt x="64016" y="511922"/>
                </a:lnTo>
                <a:lnTo>
                  <a:pt x="2920" y="511922"/>
                </a:lnTo>
                <a:lnTo>
                  <a:pt x="2920" y="532917"/>
                </a:lnTo>
                <a:lnTo>
                  <a:pt x="174175" y="532917"/>
                </a:lnTo>
                <a:lnTo>
                  <a:pt x="174175" y="513671"/>
                </a:lnTo>
                <a:lnTo>
                  <a:pt x="111210" y="513671"/>
                </a:lnTo>
                <a:lnTo>
                  <a:pt x="108677" y="513638"/>
                </a:lnTo>
                <a:lnTo>
                  <a:pt x="66767" y="490030"/>
                </a:lnTo>
                <a:lnTo>
                  <a:pt x="64843" y="476043"/>
                </a:lnTo>
                <a:lnTo>
                  <a:pt x="68979" y="465134"/>
                </a:lnTo>
                <a:lnTo>
                  <a:pt x="79429" y="454221"/>
                </a:lnTo>
                <a:lnTo>
                  <a:pt x="88659" y="450202"/>
                </a:lnTo>
                <a:lnTo>
                  <a:pt x="101477" y="447850"/>
                </a:lnTo>
                <a:lnTo>
                  <a:pt x="118884" y="447201"/>
                </a:lnTo>
                <a:lnTo>
                  <a:pt x="164773" y="447201"/>
                </a:lnTo>
                <a:lnTo>
                  <a:pt x="158856" y="440603"/>
                </a:lnTo>
                <a:lnTo>
                  <a:pt x="149315" y="433993"/>
                </a:lnTo>
                <a:lnTo>
                  <a:pt x="138026" y="429271"/>
                </a:lnTo>
                <a:lnTo>
                  <a:pt x="124925" y="426434"/>
                </a:lnTo>
                <a:lnTo>
                  <a:pt x="110163" y="425493"/>
                </a:lnTo>
                <a:close/>
                <a:moveTo>
                  <a:pt x="164773" y="447201"/>
                </a:moveTo>
                <a:lnTo>
                  <a:pt x="118884" y="447201"/>
                </a:lnTo>
                <a:lnTo>
                  <a:pt x="130852" y="449362"/>
                </a:lnTo>
                <a:lnTo>
                  <a:pt x="142181" y="454485"/>
                </a:lnTo>
                <a:lnTo>
                  <a:pt x="153685" y="463455"/>
                </a:lnTo>
                <a:lnTo>
                  <a:pt x="157769" y="474117"/>
                </a:lnTo>
                <a:lnTo>
                  <a:pt x="158104" y="490324"/>
                </a:lnTo>
                <a:lnTo>
                  <a:pt x="151442" y="500459"/>
                </a:lnTo>
                <a:lnTo>
                  <a:pt x="138337" y="510036"/>
                </a:lnTo>
                <a:lnTo>
                  <a:pt x="126629" y="512762"/>
                </a:lnTo>
                <a:lnTo>
                  <a:pt x="111210" y="513671"/>
                </a:lnTo>
                <a:lnTo>
                  <a:pt x="174175" y="513671"/>
                </a:lnTo>
                <a:lnTo>
                  <a:pt x="174175" y="513439"/>
                </a:lnTo>
                <a:lnTo>
                  <a:pt x="162634" y="510419"/>
                </a:lnTo>
                <a:lnTo>
                  <a:pt x="170591" y="501293"/>
                </a:lnTo>
                <a:lnTo>
                  <a:pt x="175320" y="489564"/>
                </a:lnTo>
                <a:lnTo>
                  <a:pt x="176793" y="474545"/>
                </a:lnTo>
                <a:lnTo>
                  <a:pt x="174117" y="462276"/>
                </a:lnTo>
                <a:lnTo>
                  <a:pt x="168177" y="450996"/>
                </a:lnTo>
                <a:lnTo>
                  <a:pt x="164773" y="447201"/>
                </a:lnTo>
                <a:close/>
                <a:moveTo>
                  <a:pt x="160088" y="319234"/>
                </a:moveTo>
                <a:lnTo>
                  <a:pt x="90728" y="319234"/>
                </a:lnTo>
                <a:lnTo>
                  <a:pt x="95447" y="319373"/>
                </a:lnTo>
                <a:lnTo>
                  <a:pt x="98040" y="328593"/>
                </a:lnTo>
                <a:lnTo>
                  <a:pt x="98160" y="329087"/>
                </a:lnTo>
                <a:lnTo>
                  <a:pt x="100530" y="341344"/>
                </a:lnTo>
                <a:lnTo>
                  <a:pt x="102682" y="356792"/>
                </a:lnTo>
                <a:lnTo>
                  <a:pt x="103695" y="365113"/>
                </a:lnTo>
                <a:lnTo>
                  <a:pt x="104746" y="371333"/>
                </a:lnTo>
                <a:lnTo>
                  <a:pt x="129843" y="404167"/>
                </a:lnTo>
                <a:lnTo>
                  <a:pt x="135391" y="405549"/>
                </a:lnTo>
                <a:lnTo>
                  <a:pt x="148938" y="404780"/>
                </a:lnTo>
                <a:lnTo>
                  <a:pt x="159701" y="399925"/>
                </a:lnTo>
                <a:lnTo>
                  <a:pt x="171035" y="389077"/>
                </a:lnTo>
                <a:lnTo>
                  <a:pt x="173326" y="383153"/>
                </a:lnTo>
                <a:lnTo>
                  <a:pt x="137222" y="383153"/>
                </a:lnTo>
                <a:lnTo>
                  <a:pt x="133892" y="382182"/>
                </a:lnTo>
                <a:lnTo>
                  <a:pt x="117925" y="341800"/>
                </a:lnTo>
                <a:lnTo>
                  <a:pt x="115100" y="329087"/>
                </a:lnTo>
                <a:lnTo>
                  <a:pt x="111911" y="319351"/>
                </a:lnTo>
                <a:lnTo>
                  <a:pt x="160175" y="319351"/>
                </a:lnTo>
                <a:close/>
                <a:moveTo>
                  <a:pt x="174175" y="291475"/>
                </a:moveTo>
                <a:lnTo>
                  <a:pt x="122191" y="298123"/>
                </a:lnTo>
                <a:lnTo>
                  <a:pt x="84809" y="298123"/>
                </a:lnTo>
                <a:lnTo>
                  <a:pt x="78345" y="298474"/>
                </a:lnTo>
                <a:lnTo>
                  <a:pt x="48017" y="334088"/>
                </a:lnTo>
                <a:lnTo>
                  <a:pt x="47426" y="350105"/>
                </a:lnTo>
                <a:lnTo>
                  <a:pt x="48653" y="362574"/>
                </a:lnTo>
                <a:lnTo>
                  <a:pt x="69604" y="396994"/>
                </a:lnTo>
                <a:lnTo>
                  <a:pt x="85510" y="401933"/>
                </a:lnTo>
                <a:lnTo>
                  <a:pt x="88314" y="381403"/>
                </a:lnTo>
                <a:lnTo>
                  <a:pt x="79514" y="379148"/>
                </a:lnTo>
                <a:lnTo>
                  <a:pt x="73381" y="375669"/>
                </a:lnTo>
                <a:lnTo>
                  <a:pt x="66449" y="366259"/>
                </a:lnTo>
                <a:lnTo>
                  <a:pt x="64717" y="358970"/>
                </a:lnTo>
                <a:lnTo>
                  <a:pt x="64717" y="338519"/>
                </a:lnTo>
                <a:lnTo>
                  <a:pt x="67092" y="330549"/>
                </a:lnTo>
                <a:lnTo>
                  <a:pt x="75347" y="321218"/>
                </a:lnTo>
                <a:lnTo>
                  <a:pt x="81383" y="319234"/>
                </a:lnTo>
                <a:lnTo>
                  <a:pt x="160088" y="319234"/>
                </a:lnTo>
                <a:lnTo>
                  <a:pt x="158872" y="317601"/>
                </a:lnTo>
                <a:lnTo>
                  <a:pt x="164713" y="316980"/>
                </a:lnTo>
                <a:lnTo>
                  <a:pt x="169814" y="315580"/>
                </a:lnTo>
                <a:lnTo>
                  <a:pt x="174175" y="313404"/>
                </a:lnTo>
                <a:lnTo>
                  <a:pt x="174175" y="291475"/>
                </a:lnTo>
                <a:close/>
                <a:moveTo>
                  <a:pt x="160175" y="319351"/>
                </a:moveTo>
                <a:lnTo>
                  <a:pt x="128889" y="319351"/>
                </a:lnTo>
                <a:lnTo>
                  <a:pt x="135898" y="320479"/>
                </a:lnTo>
                <a:lnTo>
                  <a:pt x="146801" y="325688"/>
                </a:lnTo>
                <a:lnTo>
                  <a:pt x="151649" y="330316"/>
                </a:lnTo>
                <a:lnTo>
                  <a:pt x="158736" y="342912"/>
                </a:lnTo>
                <a:lnTo>
                  <a:pt x="160507" y="350105"/>
                </a:lnTo>
                <a:lnTo>
                  <a:pt x="160507" y="366358"/>
                </a:lnTo>
                <a:lnTo>
                  <a:pt x="158638" y="372558"/>
                </a:lnTo>
                <a:lnTo>
                  <a:pt x="151162" y="381034"/>
                </a:lnTo>
                <a:lnTo>
                  <a:pt x="146489" y="383153"/>
                </a:lnTo>
                <a:lnTo>
                  <a:pt x="173326" y="383153"/>
                </a:lnTo>
                <a:lnTo>
                  <a:pt x="175493" y="377548"/>
                </a:lnTo>
                <a:lnTo>
                  <a:pt x="176979" y="363208"/>
                </a:lnTo>
                <a:lnTo>
                  <a:pt x="176979" y="354964"/>
                </a:lnTo>
                <a:lnTo>
                  <a:pt x="175616" y="347248"/>
                </a:lnTo>
                <a:lnTo>
                  <a:pt x="172550" y="339181"/>
                </a:lnTo>
                <a:lnTo>
                  <a:pt x="167055" y="328593"/>
                </a:lnTo>
                <a:lnTo>
                  <a:pt x="160175" y="319351"/>
                </a:lnTo>
                <a:close/>
                <a:moveTo>
                  <a:pt x="54086" y="196997"/>
                </a:moveTo>
                <a:lnTo>
                  <a:pt x="49569" y="204307"/>
                </a:lnTo>
                <a:lnTo>
                  <a:pt x="47311" y="211500"/>
                </a:lnTo>
                <a:lnTo>
                  <a:pt x="47311" y="223474"/>
                </a:lnTo>
                <a:lnTo>
                  <a:pt x="48713" y="227964"/>
                </a:lnTo>
                <a:lnTo>
                  <a:pt x="54320" y="236129"/>
                </a:lnTo>
                <a:lnTo>
                  <a:pt x="60122" y="240582"/>
                </a:lnTo>
                <a:lnTo>
                  <a:pt x="68922" y="245403"/>
                </a:lnTo>
                <a:lnTo>
                  <a:pt x="50114" y="245403"/>
                </a:lnTo>
                <a:lnTo>
                  <a:pt x="50114" y="264298"/>
                </a:lnTo>
                <a:lnTo>
                  <a:pt x="174175" y="264298"/>
                </a:lnTo>
                <a:lnTo>
                  <a:pt x="174175" y="243303"/>
                </a:lnTo>
                <a:lnTo>
                  <a:pt x="100346" y="243303"/>
                </a:lnTo>
                <a:lnTo>
                  <a:pt x="92169" y="242136"/>
                </a:lnTo>
                <a:lnTo>
                  <a:pt x="79786" y="238248"/>
                </a:lnTo>
                <a:lnTo>
                  <a:pt x="75951" y="235644"/>
                </a:lnTo>
                <a:lnTo>
                  <a:pt x="70421" y="228335"/>
                </a:lnTo>
                <a:lnTo>
                  <a:pt x="69039" y="224213"/>
                </a:lnTo>
                <a:lnTo>
                  <a:pt x="69039" y="214494"/>
                </a:lnTo>
                <a:lnTo>
                  <a:pt x="70558" y="209360"/>
                </a:lnTo>
                <a:lnTo>
                  <a:pt x="73595" y="204229"/>
                </a:lnTo>
                <a:lnTo>
                  <a:pt x="54086" y="196997"/>
                </a:lnTo>
                <a:close/>
                <a:moveTo>
                  <a:pt x="174175" y="88756"/>
                </a:moveTo>
                <a:lnTo>
                  <a:pt x="88158" y="88756"/>
                </a:lnTo>
                <a:lnTo>
                  <a:pt x="81344" y="89146"/>
                </a:lnTo>
                <a:lnTo>
                  <a:pt x="50622" y="112288"/>
                </a:lnTo>
                <a:lnTo>
                  <a:pt x="47724" y="138177"/>
                </a:lnTo>
                <a:lnTo>
                  <a:pt x="51057" y="150942"/>
                </a:lnTo>
                <a:lnTo>
                  <a:pt x="57734" y="161724"/>
                </a:lnTo>
                <a:lnTo>
                  <a:pt x="67754" y="170521"/>
                </a:lnTo>
                <a:lnTo>
                  <a:pt x="50114" y="170521"/>
                </a:lnTo>
                <a:lnTo>
                  <a:pt x="50114" y="189416"/>
                </a:lnTo>
                <a:lnTo>
                  <a:pt x="174175" y="189416"/>
                </a:lnTo>
                <a:lnTo>
                  <a:pt x="174175" y="168420"/>
                </a:lnTo>
                <a:lnTo>
                  <a:pt x="95528" y="167820"/>
                </a:lnTo>
                <a:lnTo>
                  <a:pt x="82633" y="164627"/>
                </a:lnTo>
                <a:lnTo>
                  <a:pt x="74062" y="158682"/>
                </a:lnTo>
                <a:lnTo>
                  <a:pt x="68377" y="152189"/>
                </a:lnTo>
                <a:lnTo>
                  <a:pt x="65534" y="144471"/>
                </a:lnTo>
                <a:lnTo>
                  <a:pt x="65534" y="129929"/>
                </a:lnTo>
                <a:lnTo>
                  <a:pt x="90144" y="109752"/>
                </a:lnTo>
                <a:lnTo>
                  <a:pt x="174175" y="109752"/>
                </a:lnTo>
                <a:lnTo>
                  <a:pt x="174175" y="88756"/>
                </a:lnTo>
                <a:close/>
                <a:moveTo>
                  <a:pt x="193353" y="21483"/>
                </a:moveTo>
                <a:lnTo>
                  <a:pt x="115372" y="21483"/>
                </a:lnTo>
                <a:lnTo>
                  <a:pt x="127511" y="22098"/>
                </a:lnTo>
                <a:lnTo>
                  <a:pt x="139647" y="23528"/>
                </a:lnTo>
                <a:lnTo>
                  <a:pt x="188164" y="37388"/>
                </a:lnTo>
                <a:lnTo>
                  <a:pt x="224524" y="56330"/>
                </a:lnTo>
                <a:lnTo>
                  <a:pt x="224524" y="41285"/>
                </a:lnTo>
                <a:lnTo>
                  <a:pt x="215255" y="34470"/>
                </a:lnTo>
                <a:lnTo>
                  <a:pt x="205359" y="28122"/>
                </a:lnTo>
                <a:lnTo>
                  <a:pt x="194459" y="22024"/>
                </a:lnTo>
                <a:lnTo>
                  <a:pt x="193353" y="21483"/>
                </a:lnTo>
                <a:close/>
                <a:moveTo>
                  <a:pt x="105739" y="0"/>
                </a:moveTo>
                <a:lnTo>
                  <a:pt x="55609" y="10053"/>
                </a:lnTo>
                <a:lnTo>
                  <a:pt x="11088" y="33407"/>
                </a:lnTo>
                <a:lnTo>
                  <a:pt x="0" y="41285"/>
                </a:lnTo>
                <a:lnTo>
                  <a:pt x="6608" y="52529"/>
                </a:lnTo>
                <a:lnTo>
                  <a:pt x="18709" y="45810"/>
                </a:lnTo>
                <a:lnTo>
                  <a:pt x="29390" y="40306"/>
                </a:lnTo>
                <a:lnTo>
                  <a:pt x="76873" y="24759"/>
                </a:lnTo>
                <a:lnTo>
                  <a:pt x="115372" y="21483"/>
                </a:lnTo>
                <a:lnTo>
                  <a:pt x="193353" y="21483"/>
                </a:lnTo>
                <a:lnTo>
                  <a:pt x="182350" y="16097"/>
                </a:lnTo>
                <a:lnTo>
                  <a:pt x="146032" y="3625"/>
                </a:lnTo>
                <a:lnTo>
                  <a:pt x="120310" y="359"/>
                </a:lnTo>
                <a:lnTo>
                  <a:pt x="105739" y="0"/>
                </a:lnTo>
                <a:close/>
              </a:path>
            </a:pathLst>
          </a:custGeom>
          <a:solidFill>
            <a:srgbClr val="000000"/>
          </a:solidFill>
          <a:ln>
            <a:noFill/>
          </a:ln>
        </p:spPr>
        <p:style>
          <a:lnRef idx="0"/>
          <a:fillRef idx="0"/>
          <a:effectRef idx="0"/>
          <a:fontRef idx="minor"/>
        </p:style>
      </p:sp>
      <p:sp>
        <p:nvSpPr>
          <p:cNvPr id="1416" name="CustomShape 107"/>
          <p:cNvSpPr/>
          <p:nvPr/>
        </p:nvSpPr>
        <p:spPr>
          <a:xfrm>
            <a:off x="1380600" y="1574640"/>
            <a:ext cx="272880" cy="360"/>
          </a:xfrm>
          <a:custGeom>
            <a:avLst/>
            <a:gdLst/>
            <a:ahLst/>
            <a:rect l="l" t="t" r="r" b="b"/>
            <a:pathLst>
              <a:path w="389255" h="0">
                <a:moveTo>
                  <a:pt x="0" y="0"/>
                </a:moveTo>
                <a:lnTo>
                  <a:pt x="388770" y="0"/>
                </a:lnTo>
              </a:path>
            </a:pathLst>
          </a:custGeom>
          <a:noFill/>
          <a:ln w="14760">
            <a:solidFill>
              <a:srgbClr val="ffa900"/>
            </a:solidFill>
            <a:round/>
          </a:ln>
        </p:spPr>
        <p:style>
          <a:lnRef idx="0"/>
          <a:fillRef idx="0"/>
          <a:effectRef idx="0"/>
          <a:fontRef idx="minor"/>
        </p:style>
      </p:sp>
      <p:sp>
        <p:nvSpPr>
          <p:cNvPr id="1417" name="CustomShape 108"/>
          <p:cNvSpPr/>
          <p:nvPr/>
        </p:nvSpPr>
        <p:spPr>
          <a:xfrm>
            <a:off x="1706400" y="1505880"/>
            <a:ext cx="153720" cy="99000"/>
          </a:xfrm>
          <a:custGeom>
            <a:avLst/>
            <a:gdLst/>
            <a:ahLst/>
            <a:rect l="l" t="t" r="r" b="b"/>
            <a:pathLst>
              <a:path w="219710" h="141605">
                <a:moveTo>
                  <a:pt x="18888" y="0"/>
                </a:moveTo>
                <a:lnTo>
                  <a:pt x="0" y="0"/>
                </a:lnTo>
                <a:lnTo>
                  <a:pt x="0" y="138931"/>
                </a:lnTo>
                <a:lnTo>
                  <a:pt x="17655" y="138931"/>
                </a:lnTo>
                <a:lnTo>
                  <a:pt x="17655" y="29757"/>
                </a:lnTo>
                <a:lnTo>
                  <a:pt x="38826" y="29757"/>
                </a:lnTo>
                <a:lnTo>
                  <a:pt x="18888" y="0"/>
                </a:lnTo>
                <a:close/>
                <a:moveTo>
                  <a:pt x="38826" y="29757"/>
                </a:moveTo>
                <a:lnTo>
                  <a:pt x="17655" y="29757"/>
                </a:lnTo>
                <a:lnTo>
                  <a:pt x="90738" y="138931"/>
                </a:lnTo>
                <a:lnTo>
                  <a:pt x="109627" y="138931"/>
                </a:lnTo>
                <a:lnTo>
                  <a:pt x="109627" y="109077"/>
                </a:lnTo>
                <a:lnTo>
                  <a:pt x="91973" y="109077"/>
                </a:lnTo>
                <a:lnTo>
                  <a:pt x="38826" y="29757"/>
                </a:lnTo>
                <a:close/>
                <a:moveTo>
                  <a:pt x="109627" y="0"/>
                </a:moveTo>
                <a:lnTo>
                  <a:pt x="91973" y="0"/>
                </a:lnTo>
                <a:lnTo>
                  <a:pt x="91973" y="109077"/>
                </a:lnTo>
                <a:lnTo>
                  <a:pt x="109627" y="109077"/>
                </a:lnTo>
                <a:lnTo>
                  <a:pt x="109627" y="0"/>
                </a:lnTo>
                <a:close/>
                <a:moveTo>
                  <a:pt x="210750" y="50131"/>
                </a:moveTo>
                <a:lnTo>
                  <a:pt x="181335" y="50131"/>
                </a:lnTo>
                <a:lnTo>
                  <a:pt x="187822" y="52059"/>
                </a:lnTo>
                <a:lnTo>
                  <a:pt x="195416" y="58755"/>
                </a:lnTo>
                <a:lnTo>
                  <a:pt x="197029" y="63652"/>
                </a:lnTo>
                <a:lnTo>
                  <a:pt x="196997" y="72717"/>
                </a:lnTo>
                <a:lnTo>
                  <a:pt x="193027" y="76263"/>
                </a:lnTo>
                <a:lnTo>
                  <a:pt x="181575" y="78756"/>
                </a:lnTo>
                <a:lnTo>
                  <a:pt x="166465" y="80932"/>
                </a:lnTo>
                <a:lnTo>
                  <a:pt x="159694" y="81753"/>
                </a:lnTo>
                <a:lnTo>
                  <a:pt x="154633" y="82605"/>
                </a:lnTo>
                <a:lnTo>
                  <a:pt x="126791" y="107467"/>
                </a:lnTo>
                <a:lnTo>
                  <a:pt x="126791" y="120798"/>
                </a:lnTo>
                <a:lnTo>
                  <a:pt x="129766" y="127701"/>
                </a:lnTo>
                <a:lnTo>
                  <a:pt x="136657" y="133920"/>
                </a:lnTo>
                <a:lnTo>
                  <a:pt x="147224" y="139384"/>
                </a:lnTo>
                <a:lnTo>
                  <a:pt x="161245" y="141204"/>
                </a:lnTo>
                <a:lnTo>
                  <a:pt x="167953" y="141204"/>
                </a:lnTo>
                <a:lnTo>
                  <a:pt x="174233" y="140098"/>
                </a:lnTo>
                <a:lnTo>
                  <a:pt x="185940" y="135676"/>
                </a:lnTo>
                <a:lnTo>
                  <a:pt x="192030" y="131885"/>
                </a:lnTo>
                <a:lnTo>
                  <a:pt x="196794" y="127843"/>
                </a:lnTo>
                <a:lnTo>
                  <a:pt x="158682" y="127843"/>
                </a:lnTo>
                <a:lnTo>
                  <a:pt x="153638" y="126326"/>
                </a:lnTo>
                <a:lnTo>
                  <a:pt x="146739" y="120261"/>
                </a:lnTo>
                <a:lnTo>
                  <a:pt x="145130" y="116723"/>
                </a:lnTo>
                <a:lnTo>
                  <a:pt x="145016" y="108953"/>
                </a:lnTo>
                <a:lnTo>
                  <a:pt x="145807" y="106252"/>
                </a:lnTo>
                <a:lnTo>
                  <a:pt x="173118" y="94248"/>
                </a:lnTo>
                <a:lnTo>
                  <a:pt x="186890" y="91546"/>
                </a:lnTo>
                <a:lnTo>
                  <a:pt x="196933" y="88419"/>
                </a:lnTo>
                <a:lnTo>
                  <a:pt x="214208" y="88419"/>
                </a:lnTo>
                <a:lnTo>
                  <a:pt x="214208" y="66432"/>
                </a:lnTo>
                <a:lnTo>
                  <a:pt x="213923" y="61189"/>
                </a:lnTo>
                <a:lnTo>
                  <a:pt x="213354" y="58282"/>
                </a:lnTo>
                <a:lnTo>
                  <a:pt x="212342" y="53606"/>
                </a:lnTo>
                <a:lnTo>
                  <a:pt x="210750" y="50131"/>
                </a:lnTo>
                <a:close/>
                <a:moveTo>
                  <a:pt x="215311" y="126516"/>
                </a:moveTo>
                <a:lnTo>
                  <a:pt x="198358" y="126516"/>
                </a:lnTo>
                <a:lnTo>
                  <a:pt x="198864" y="131254"/>
                </a:lnTo>
                <a:lnTo>
                  <a:pt x="200003" y="135393"/>
                </a:lnTo>
                <a:lnTo>
                  <a:pt x="201775" y="138931"/>
                </a:lnTo>
                <a:lnTo>
                  <a:pt x="219618" y="138931"/>
                </a:lnTo>
                <a:lnTo>
                  <a:pt x="217465" y="135077"/>
                </a:lnTo>
                <a:lnTo>
                  <a:pt x="216028" y="131048"/>
                </a:lnTo>
                <a:lnTo>
                  <a:pt x="215311" y="126516"/>
                </a:lnTo>
                <a:close/>
                <a:moveTo>
                  <a:pt x="214208" y="88419"/>
                </a:moveTo>
                <a:lnTo>
                  <a:pt x="196933" y="88419"/>
                </a:lnTo>
                <a:lnTo>
                  <a:pt x="196809" y="102965"/>
                </a:lnTo>
                <a:lnTo>
                  <a:pt x="196016" y="107877"/>
                </a:lnTo>
                <a:lnTo>
                  <a:pt x="191777" y="116723"/>
                </a:lnTo>
                <a:lnTo>
                  <a:pt x="188012" y="120656"/>
                </a:lnTo>
                <a:lnTo>
                  <a:pt x="177760" y="126405"/>
                </a:lnTo>
                <a:lnTo>
                  <a:pt x="171908" y="127843"/>
                </a:lnTo>
                <a:lnTo>
                  <a:pt x="196794" y="127843"/>
                </a:lnTo>
                <a:lnTo>
                  <a:pt x="198358" y="126516"/>
                </a:lnTo>
                <a:lnTo>
                  <a:pt x="215311" y="126516"/>
                </a:lnTo>
                <a:lnTo>
                  <a:pt x="214984" y="124448"/>
                </a:lnTo>
                <a:lnTo>
                  <a:pt x="214402" y="113713"/>
                </a:lnTo>
                <a:lnTo>
                  <a:pt x="214279" y="102965"/>
                </a:lnTo>
                <a:lnTo>
                  <a:pt x="214208" y="88419"/>
                </a:lnTo>
                <a:close/>
                <a:moveTo>
                  <a:pt x="183803" y="36012"/>
                </a:moveTo>
                <a:lnTo>
                  <a:pt x="166530" y="36012"/>
                </a:lnTo>
                <a:lnTo>
                  <a:pt x="158906" y="37195"/>
                </a:lnTo>
                <a:lnTo>
                  <a:pt x="129734" y="67001"/>
                </a:lnTo>
                <a:lnTo>
                  <a:pt x="146439" y="69274"/>
                </a:lnTo>
                <a:lnTo>
                  <a:pt x="148273" y="62136"/>
                </a:lnTo>
                <a:lnTo>
                  <a:pt x="151105" y="57161"/>
                </a:lnTo>
                <a:lnTo>
                  <a:pt x="158762" y="51537"/>
                </a:lnTo>
                <a:lnTo>
                  <a:pt x="164693" y="50131"/>
                </a:lnTo>
                <a:lnTo>
                  <a:pt x="210750" y="50131"/>
                </a:lnTo>
                <a:lnTo>
                  <a:pt x="210569" y="49738"/>
                </a:lnTo>
                <a:lnTo>
                  <a:pt x="205508" y="43609"/>
                </a:lnTo>
                <a:lnTo>
                  <a:pt x="201554" y="41065"/>
                </a:lnTo>
                <a:lnTo>
                  <a:pt x="190797" y="37023"/>
                </a:lnTo>
                <a:lnTo>
                  <a:pt x="183803" y="36012"/>
                </a:lnTo>
                <a:close/>
              </a:path>
            </a:pathLst>
          </a:custGeom>
          <a:solidFill>
            <a:srgbClr val="000000"/>
          </a:solidFill>
          <a:ln>
            <a:noFill/>
          </a:ln>
        </p:spPr>
        <p:style>
          <a:lnRef idx="0"/>
          <a:fillRef idx="0"/>
          <a:effectRef idx="0"/>
          <a:fontRef idx="minor"/>
        </p:style>
      </p:sp>
      <p:sp>
        <p:nvSpPr>
          <p:cNvPr id="1418" name="CustomShape 109"/>
          <p:cNvSpPr/>
          <p:nvPr/>
        </p:nvSpPr>
        <p:spPr>
          <a:xfrm>
            <a:off x="1380600" y="1731960"/>
            <a:ext cx="272880" cy="360"/>
          </a:xfrm>
          <a:custGeom>
            <a:avLst/>
            <a:gdLst/>
            <a:ahLst/>
            <a:rect l="l" t="t" r="r" b="b"/>
            <a:pathLst>
              <a:path w="389255" h="0">
                <a:moveTo>
                  <a:pt x="0" y="0"/>
                </a:moveTo>
                <a:lnTo>
                  <a:pt x="388770" y="0"/>
                </a:lnTo>
              </a:path>
            </a:pathLst>
          </a:custGeom>
          <a:noFill/>
          <a:ln w="14760">
            <a:solidFill>
              <a:srgbClr val="008f00"/>
            </a:solidFill>
            <a:round/>
          </a:ln>
        </p:spPr>
        <p:style>
          <a:lnRef idx="0"/>
          <a:fillRef idx="0"/>
          <a:effectRef idx="0"/>
          <a:fontRef idx="minor"/>
        </p:style>
      </p:sp>
      <p:sp>
        <p:nvSpPr>
          <p:cNvPr id="1419" name="CustomShape 110"/>
          <p:cNvSpPr/>
          <p:nvPr/>
        </p:nvSpPr>
        <p:spPr>
          <a:xfrm>
            <a:off x="1702080" y="1661760"/>
            <a:ext cx="109080" cy="100800"/>
          </a:xfrm>
          <a:custGeom>
            <a:avLst/>
            <a:gdLst/>
            <a:ahLst/>
            <a:rect l="l" t="t" r="r" b="b"/>
            <a:pathLst>
              <a:path w="156210" h="144144">
                <a:moveTo>
                  <a:pt x="17368" y="95144"/>
                </a:moveTo>
                <a:lnTo>
                  <a:pt x="0" y="96662"/>
                </a:lnTo>
                <a:lnTo>
                  <a:pt x="474" y="102275"/>
                </a:lnTo>
                <a:lnTo>
                  <a:pt x="3770" y="113450"/>
                </a:lnTo>
                <a:lnTo>
                  <a:pt x="34693" y="140639"/>
                </a:lnTo>
                <a:lnTo>
                  <a:pt x="61442" y="143638"/>
                </a:lnTo>
                <a:lnTo>
                  <a:pt x="74432" y="142102"/>
                </a:lnTo>
                <a:lnTo>
                  <a:pt x="86135" y="138218"/>
                </a:lnTo>
                <a:lnTo>
                  <a:pt x="94076" y="134584"/>
                </a:lnTo>
                <a:lnTo>
                  <a:pt x="100166" y="129499"/>
                </a:lnTo>
                <a:lnTo>
                  <a:pt x="101672" y="127176"/>
                </a:lnTo>
                <a:lnTo>
                  <a:pt x="50557" y="127176"/>
                </a:lnTo>
                <a:lnTo>
                  <a:pt x="43439" y="125803"/>
                </a:lnTo>
                <a:lnTo>
                  <a:pt x="30782" y="120306"/>
                </a:lnTo>
                <a:lnTo>
                  <a:pt x="26117" y="116705"/>
                </a:lnTo>
                <a:lnTo>
                  <a:pt x="20105" y="107796"/>
                </a:lnTo>
                <a:lnTo>
                  <a:pt x="18191" y="102095"/>
                </a:lnTo>
                <a:lnTo>
                  <a:pt x="17368" y="95144"/>
                </a:lnTo>
                <a:close/>
                <a:moveTo>
                  <a:pt x="53676" y="0"/>
                </a:moveTo>
                <a:lnTo>
                  <a:pt x="15281" y="12522"/>
                </a:lnTo>
                <a:lnTo>
                  <a:pt x="5314" y="31271"/>
                </a:lnTo>
                <a:lnTo>
                  <a:pt x="5314" y="44666"/>
                </a:lnTo>
                <a:lnTo>
                  <a:pt x="37251" y="73232"/>
                </a:lnTo>
                <a:lnTo>
                  <a:pt x="67832" y="81216"/>
                </a:lnTo>
                <a:lnTo>
                  <a:pt x="76690" y="83962"/>
                </a:lnTo>
                <a:lnTo>
                  <a:pt x="82511" y="86173"/>
                </a:lnTo>
                <a:lnTo>
                  <a:pt x="86687" y="88907"/>
                </a:lnTo>
                <a:lnTo>
                  <a:pt x="91751" y="95414"/>
                </a:lnTo>
                <a:lnTo>
                  <a:pt x="93016" y="99221"/>
                </a:lnTo>
                <a:lnTo>
                  <a:pt x="93016" y="107875"/>
                </a:lnTo>
                <a:lnTo>
                  <a:pt x="65491" y="127176"/>
                </a:lnTo>
                <a:lnTo>
                  <a:pt x="101672" y="127176"/>
                </a:lnTo>
                <a:lnTo>
                  <a:pt x="108644" y="116421"/>
                </a:lnTo>
                <a:lnTo>
                  <a:pt x="110764" y="109455"/>
                </a:lnTo>
                <a:lnTo>
                  <a:pt x="110764" y="94608"/>
                </a:lnTo>
                <a:lnTo>
                  <a:pt x="79690" y="65417"/>
                </a:lnTo>
                <a:lnTo>
                  <a:pt x="50356" y="57877"/>
                </a:lnTo>
                <a:lnTo>
                  <a:pt x="36235" y="53580"/>
                </a:lnTo>
                <a:lnTo>
                  <a:pt x="28474" y="49371"/>
                </a:lnTo>
                <a:lnTo>
                  <a:pt x="24867" y="46149"/>
                </a:lnTo>
                <a:lnTo>
                  <a:pt x="23064" y="42042"/>
                </a:lnTo>
                <a:lnTo>
                  <a:pt x="23080" y="31271"/>
                </a:lnTo>
                <a:lnTo>
                  <a:pt x="25610" y="26390"/>
                </a:lnTo>
                <a:lnTo>
                  <a:pt x="35797" y="18240"/>
                </a:lnTo>
                <a:lnTo>
                  <a:pt x="43912" y="16202"/>
                </a:lnTo>
                <a:lnTo>
                  <a:pt x="96616" y="16202"/>
                </a:lnTo>
                <a:lnTo>
                  <a:pt x="91521" y="10847"/>
                </a:lnTo>
                <a:lnTo>
                  <a:pt x="79084" y="3993"/>
                </a:lnTo>
                <a:lnTo>
                  <a:pt x="67318" y="997"/>
                </a:lnTo>
                <a:lnTo>
                  <a:pt x="53676" y="0"/>
                </a:lnTo>
                <a:close/>
                <a:moveTo>
                  <a:pt x="96616" y="16202"/>
                </a:moveTo>
                <a:lnTo>
                  <a:pt x="65744" y="16202"/>
                </a:lnTo>
                <a:lnTo>
                  <a:pt x="73827" y="18447"/>
                </a:lnTo>
                <a:lnTo>
                  <a:pt x="84773" y="27418"/>
                </a:lnTo>
                <a:lnTo>
                  <a:pt x="87985" y="34051"/>
                </a:lnTo>
                <a:lnTo>
                  <a:pt x="88934" y="42832"/>
                </a:lnTo>
                <a:lnTo>
                  <a:pt x="106588" y="41506"/>
                </a:lnTo>
                <a:lnTo>
                  <a:pt x="106271" y="33356"/>
                </a:lnTo>
                <a:lnTo>
                  <a:pt x="103993" y="26059"/>
                </a:lnTo>
                <a:lnTo>
                  <a:pt x="99502" y="19236"/>
                </a:lnTo>
                <a:lnTo>
                  <a:pt x="96616" y="16202"/>
                </a:lnTo>
                <a:close/>
                <a:moveTo>
                  <a:pt x="155835" y="2367"/>
                </a:moveTo>
                <a:lnTo>
                  <a:pt x="138750" y="2367"/>
                </a:lnTo>
                <a:lnTo>
                  <a:pt x="138750" y="21982"/>
                </a:lnTo>
                <a:lnTo>
                  <a:pt x="155835" y="21982"/>
                </a:lnTo>
                <a:lnTo>
                  <a:pt x="155835" y="2367"/>
                </a:lnTo>
                <a:close/>
                <a:moveTo>
                  <a:pt x="155835" y="40652"/>
                </a:moveTo>
                <a:lnTo>
                  <a:pt x="138750" y="40652"/>
                </a:lnTo>
                <a:lnTo>
                  <a:pt x="138750" y="141297"/>
                </a:lnTo>
                <a:lnTo>
                  <a:pt x="155835" y="141297"/>
                </a:lnTo>
                <a:lnTo>
                  <a:pt x="155835" y="40652"/>
                </a:lnTo>
                <a:close/>
              </a:path>
            </a:pathLst>
          </a:custGeom>
          <a:solidFill>
            <a:srgbClr val="000000"/>
          </a:solidFill>
          <a:ln>
            <a:noFill/>
          </a:ln>
        </p:spPr>
        <p:style>
          <a:lnRef idx="0"/>
          <a:fillRef idx="0"/>
          <a:effectRef idx="0"/>
          <a:fontRef idx="minor"/>
        </p:style>
      </p:sp>
      <p:sp>
        <p:nvSpPr>
          <p:cNvPr id="1420" name="CustomShape 111"/>
          <p:cNvSpPr/>
          <p:nvPr/>
        </p:nvSpPr>
        <p:spPr>
          <a:xfrm>
            <a:off x="1380600" y="1878840"/>
            <a:ext cx="272880" cy="360"/>
          </a:xfrm>
          <a:custGeom>
            <a:avLst/>
            <a:gdLst/>
            <a:ahLst/>
            <a:rect l="l" t="t" r="r" b="b"/>
            <a:pathLst>
              <a:path w="389255" h="0">
                <a:moveTo>
                  <a:pt x="0" y="0"/>
                </a:moveTo>
                <a:lnTo>
                  <a:pt x="388770" y="0"/>
                </a:lnTo>
              </a:path>
            </a:pathLst>
          </a:custGeom>
          <a:noFill/>
          <a:ln w="14760">
            <a:solidFill>
              <a:srgbClr val="d7aeff"/>
            </a:solidFill>
            <a:round/>
          </a:ln>
        </p:spPr>
        <p:style>
          <a:lnRef idx="0"/>
          <a:fillRef idx="0"/>
          <a:effectRef idx="0"/>
          <a:fontRef idx="minor"/>
        </p:style>
      </p:sp>
      <p:sp>
        <p:nvSpPr>
          <p:cNvPr id="1421" name="CustomShape 112"/>
          <p:cNvSpPr/>
          <p:nvPr/>
        </p:nvSpPr>
        <p:spPr>
          <a:xfrm>
            <a:off x="1706040" y="1810440"/>
            <a:ext cx="80640" cy="97200"/>
          </a:xfrm>
          <a:custGeom>
            <a:avLst/>
            <a:gdLst/>
            <a:ahLst/>
            <a:rect l="l" t="t" r="r" b="b"/>
            <a:pathLst>
              <a:path w="115569" h="139064">
                <a:moveTo>
                  <a:pt x="18413" y="0"/>
                </a:moveTo>
                <a:lnTo>
                  <a:pt x="0" y="0"/>
                </a:lnTo>
                <a:lnTo>
                  <a:pt x="0" y="138930"/>
                </a:lnTo>
                <a:lnTo>
                  <a:pt x="18413" y="138930"/>
                </a:lnTo>
                <a:lnTo>
                  <a:pt x="18413" y="90787"/>
                </a:lnTo>
                <a:lnTo>
                  <a:pt x="40901" y="68896"/>
                </a:lnTo>
                <a:lnTo>
                  <a:pt x="18413" y="68896"/>
                </a:lnTo>
                <a:lnTo>
                  <a:pt x="18413" y="0"/>
                </a:lnTo>
                <a:close/>
                <a:moveTo>
                  <a:pt x="63186" y="68613"/>
                </a:moveTo>
                <a:lnTo>
                  <a:pt x="41192" y="68613"/>
                </a:lnTo>
                <a:lnTo>
                  <a:pt x="90738" y="138930"/>
                </a:lnTo>
                <a:lnTo>
                  <a:pt x="115036" y="138930"/>
                </a:lnTo>
                <a:lnTo>
                  <a:pt x="63186" y="68613"/>
                </a:lnTo>
                <a:close/>
                <a:moveTo>
                  <a:pt x="112473" y="0"/>
                </a:moveTo>
                <a:lnTo>
                  <a:pt x="87511" y="0"/>
                </a:lnTo>
                <a:lnTo>
                  <a:pt x="18413" y="68896"/>
                </a:lnTo>
                <a:lnTo>
                  <a:pt x="40901" y="68896"/>
                </a:lnTo>
                <a:lnTo>
                  <a:pt x="41192" y="68613"/>
                </a:lnTo>
                <a:lnTo>
                  <a:pt x="63186" y="68613"/>
                </a:lnTo>
                <a:lnTo>
                  <a:pt x="54101" y="56292"/>
                </a:lnTo>
                <a:lnTo>
                  <a:pt x="112473" y="0"/>
                </a:lnTo>
                <a:close/>
              </a:path>
            </a:pathLst>
          </a:custGeom>
          <a:solidFill>
            <a:srgbClr val="000000"/>
          </a:solidFill>
          <a:ln>
            <a:noFill/>
          </a:ln>
        </p:spPr>
        <p:style>
          <a:lnRef idx="0"/>
          <a:fillRef idx="0"/>
          <a:effectRef idx="0"/>
          <a:fontRef idx="minor"/>
        </p:style>
      </p:sp>
      <p:sp>
        <p:nvSpPr>
          <p:cNvPr id="1422" name="CustomShape 113"/>
          <p:cNvSpPr/>
          <p:nvPr/>
        </p:nvSpPr>
        <p:spPr>
          <a:xfrm>
            <a:off x="1380600" y="2036520"/>
            <a:ext cx="272880" cy="360"/>
          </a:xfrm>
          <a:custGeom>
            <a:avLst/>
            <a:gdLst/>
            <a:ahLst/>
            <a:rect l="l" t="t" r="r" b="b"/>
            <a:pathLst>
              <a:path w="389255" h="0">
                <a:moveTo>
                  <a:pt x="0" y="0"/>
                </a:moveTo>
                <a:lnTo>
                  <a:pt x="388770" y="0"/>
                </a:lnTo>
              </a:path>
            </a:pathLst>
          </a:custGeom>
          <a:noFill/>
          <a:ln w="14760">
            <a:solidFill>
              <a:srgbClr val="011893"/>
            </a:solidFill>
            <a:round/>
          </a:ln>
        </p:spPr>
        <p:style>
          <a:lnRef idx="0"/>
          <a:fillRef idx="0"/>
          <a:effectRef idx="0"/>
          <a:fontRef idx="minor"/>
        </p:style>
      </p:sp>
      <p:sp>
        <p:nvSpPr>
          <p:cNvPr id="1423" name="CustomShape 114"/>
          <p:cNvSpPr/>
          <p:nvPr/>
        </p:nvSpPr>
        <p:spPr>
          <a:xfrm>
            <a:off x="1707120" y="1967760"/>
            <a:ext cx="142560" cy="98280"/>
          </a:xfrm>
          <a:custGeom>
            <a:avLst/>
            <a:gdLst/>
            <a:ahLst/>
            <a:rect l="l" t="t" r="r" b="b"/>
            <a:pathLst>
              <a:path w="203835" h="140969">
                <a:moveTo>
                  <a:pt x="93870" y="0"/>
                </a:moveTo>
                <a:lnTo>
                  <a:pt x="0" y="0"/>
                </a:lnTo>
                <a:lnTo>
                  <a:pt x="0" y="138930"/>
                </a:lnTo>
                <a:lnTo>
                  <a:pt x="18414" y="138930"/>
                </a:lnTo>
                <a:lnTo>
                  <a:pt x="18414" y="75813"/>
                </a:lnTo>
                <a:lnTo>
                  <a:pt x="83714" y="75813"/>
                </a:lnTo>
                <a:lnTo>
                  <a:pt x="83714" y="59419"/>
                </a:lnTo>
                <a:lnTo>
                  <a:pt x="18414" y="59419"/>
                </a:lnTo>
                <a:lnTo>
                  <a:pt x="18414" y="16394"/>
                </a:lnTo>
                <a:lnTo>
                  <a:pt x="93870" y="16394"/>
                </a:lnTo>
                <a:lnTo>
                  <a:pt x="93870" y="0"/>
                </a:lnTo>
                <a:close/>
                <a:moveTo>
                  <a:pt x="152118" y="36310"/>
                </a:moveTo>
                <a:lnTo>
                  <a:pt x="118734" y="56897"/>
                </a:lnTo>
                <a:lnTo>
                  <a:pt x="111150" y="97102"/>
                </a:lnTo>
                <a:lnTo>
                  <a:pt x="113677" y="109304"/>
                </a:lnTo>
                <a:lnTo>
                  <a:pt x="149963" y="139950"/>
                </a:lnTo>
                <a:lnTo>
                  <a:pt x="166578" y="140732"/>
                </a:lnTo>
                <a:lnTo>
                  <a:pt x="178599" y="137527"/>
                </a:lnTo>
                <a:lnTo>
                  <a:pt x="190071" y="130718"/>
                </a:lnTo>
                <a:lnTo>
                  <a:pt x="192990" y="127179"/>
                </a:lnTo>
                <a:lnTo>
                  <a:pt x="150501" y="127179"/>
                </a:lnTo>
                <a:lnTo>
                  <a:pt x="143478" y="124241"/>
                </a:lnTo>
                <a:lnTo>
                  <a:pt x="136827" y="117241"/>
                </a:lnTo>
                <a:lnTo>
                  <a:pt x="130988" y="106813"/>
                </a:lnTo>
                <a:lnTo>
                  <a:pt x="128449" y="92967"/>
                </a:lnTo>
                <a:lnTo>
                  <a:pt x="203621" y="92967"/>
                </a:lnTo>
                <a:lnTo>
                  <a:pt x="203715" y="89430"/>
                </a:lnTo>
                <a:lnTo>
                  <a:pt x="203527" y="82594"/>
                </a:lnTo>
                <a:lnTo>
                  <a:pt x="202926" y="78941"/>
                </a:lnTo>
                <a:lnTo>
                  <a:pt x="129397" y="78941"/>
                </a:lnTo>
                <a:lnTo>
                  <a:pt x="129967" y="70161"/>
                </a:lnTo>
                <a:lnTo>
                  <a:pt x="132925" y="63146"/>
                </a:lnTo>
                <a:lnTo>
                  <a:pt x="143619" y="52659"/>
                </a:lnTo>
                <a:lnTo>
                  <a:pt x="150216" y="50036"/>
                </a:lnTo>
                <a:lnTo>
                  <a:pt x="190618" y="50036"/>
                </a:lnTo>
                <a:lnTo>
                  <a:pt x="188901" y="47736"/>
                </a:lnTo>
                <a:lnTo>
                  <a:pt x="179637" y="41239"/>
                </a:lnTo>
                <a:lnTo>
                  <a:pt x="167712" y="37413"/>
                </a:lnTo>
                <a:lnTo>
                  <a:pt x="152118" y="36310"/>
                </a:lnTo>
                <a:close/>
                <a:moveTo>
                  <a:pt x="185493" y="106518"/>
                </a:moveTo>
                <a:lnTo>
                  <a:pt x="182899" y="113722"/>
                </a:lnTo>
                <a:lnTo>
                  <a:pt x="179386" y="118965"/>
                </a:lnTo>
                <a:lnTo>
                  <a:pt x="170529" y="125536"/>
                </a:lnTo>
                <a:lnTo>
                  <a:pt x="165181" y="127179"/>
                </a:lnTo>
                <a:lnTo>
                  <a:pt x="192990" y="127179"/>
                </a:lnTo>
                <a:lnTo>
                  <a:pt x="198019" y="121079"/>
                </a:lnTo>
                <a:lnTo>
                  <a:pt x="203146" y="108699"/>
                </a:lnTo>
                <a:lnTo>
                  <a:pt x="185493" y="106518"/>
                </a:lnTo>
                <a:close/>
                <a:moveTo>
                  <a:pt x="190618" y="50036"/>
                </a:moveTo>
                <a:lnTo>
                  <a:pt x="166731" y="50036"/>
                </a:lnTo>
                <a:lnTo>
                  <a:pt x="173786" y="53322"/>
                </a:lnTo>
                <a:lnTo>
                  <a:pt x="179228" y="59893"/>
                </a:lnTo>
                <a:lnTo>
                  <a:pt x="182772" y="64126"/>
                </a:lnTo>
                <a:lnTo>
                  <a:pt x="184923" y="70476"/>
                </a:lnTo>
                <a:lnTo>
                  <a:pt x="185682" y="78941"/>
                </a:lnTo>
                <a:lnTo>
                  <a:pt x="202926" y="78941"/>
                </a:lnTo>
                <a:lnTo>
                  <a:pt x="201385" y="69582"/>
                </a:lnTo>
                <a:lnTo>
                  <a:pt x="196611" y="58065"/>
                </a:lnTo>
                <a:lnTo>
                  <a:pt x="190618" y="50036"/>
                </a:lnTo>
                <a:close/>
              </a:path>
            </a:pathLst>
          </a:custGeom>
          <a:solidFill>
            <a:srgbClr val="000000"/>
          </a:solidFill>
          <a:ln>
            <a:noFill/>
          </a:ln>
        </p:spPr>
        <p:style>
          <a:lnRef idx="0"/>
          <a:fillRef idx="0"/>
          <a:effectRef idx="0"/>
          <a:fontRef idx="minor"/>
        </p:style>
      </p:sp>
      <p:sp>
        <p:nvSpPr>
          <p:cNvPr id="1424" name="CustomShape 115"/>
          <p:cNvSpPr/>
          <p:nvPr/>
        </p:nvSpPr>
        <p:spPr>
          <a:xfrm>
            <a:off x="1380600" y="2183400"/>
            <a:ext cx="272880" cy="360"/>
          </a:xfrm>
          <a:custGeom>
            <a:avLst/>
            <a:gdLst/>
            <a:ahLst/>
            <a:rect l="l" t="t" r="r" b="b"/>
            <a:pathLst>
              <a:path w="389255" h="0">
                <a:moveTo>
                  <a:pt x="0" y="0"/>
                </a:moveTo>
                <a:lnTo>
                  <a:pt x="388770" y="0"/>
                </a:lnTo>
              </a:path>
            </a:pathLst>
          </a:custGeom>
          <a:noFill/>
          <a:ln w="14760">
            <a:solidFill>
              <a:srgbClr val="ff2600"/>
            </a:solidFill>
            <a:round/>
          </a:ln>
        </p:spPr>
        <p:style>
          <a:lnRef idx="0"/>
          <a:fillRef idx="0"/>
          <a:effectRef idx="0"/>
          <a:fontRef idx="minor"/>
        </p:style>
      </p:sp>
      <p:sp>
        <p:nvSpPr>
          <p:cNvPr id="1425" name="CustomShape 116"/>
          <p:cNvSpPr/>
          <p:nvPr/>
        </p:nvSpPr>
        <p:spPr>
          <a:xfrm>
            <a:off x="1703160" y="2113560"/>
            <a:ext cx="153360" cy="99720"/>
          </a:xfrm>
          <a:custGeom>
            <a:avLst/>
            <a:gdLst/>
            <a:ahLst/>
            <a:rect l="l" t="t" r="r" b="b"/>
            <a:pathLst>
              <a:path w="219075" h="142875">
                <a:moveTo>
                  <a:pt x="54049" y="0"/>
                </a:moveTo>
                <a:lnTo>
                  <a:pt x="12866" y="24842"/>
                </a:lnTo>
                <a:lnTo>
                  <a:pt x="378" y="61876"/>
                </a:lnTo>
                <a:lnTo>
                  <a:pt x="0" y="78303"/>
                </a:lnTo>
                <a:lnTo>
                  <a:pt x="1800" y="89230"/>
                </a:lnTo>
                <a:lnTo>
                  <a:pt x="19725" y="126433"/>
                </a:lnTo>
                <a:lnTo>
                  <a:pt x="67715" y="142771"/>
                </a:lnTo>
                <a:lnTo>
                  <a:pt x="80471" y="141074"/>
                </a:lnTo>
                <a:lnTo>
                  <a:pt x="92280" y="136756"/>
                </a:lnTo>
                <a:lnTo>
                  <a:pt x="103444" y="129571"/>
                </a:lnTo>
                <a:lnTo>
                  <a:pt x="105897" y="126910"/>
                </a:lnTo>
                <a:lnTo>
                  <a:pt x="59516" y="126910"/>
                </a:lnTo>
                <a:lnTo>
                  <a:pt x="48451" y="124214"/>
                </a:lnTo>
                <a:lnTo>
                  <a:pt x="21333" y="93110"/>
                </a:lnTo>
                <a:lnTo>
                  <a:pt x="18690" y="66167"/>
                </a:lnTo>
                <a:lnTo>
                  <a:pt x="20161" y="54118"/>
                </a:lnTo>
                <a:lnTo>
                  <a:pt x="40081" y="21246"/>
                </a:lnTo>
                <a:lnTo>
                  <a:pt x="64928" y="14879"/>
                </a:lnTo>
                <a:lnTo>
                  <a:pt x="105239" y="14879"/>
                </a:lnTo>
                <a:lnTo>
                  <a:pt x="94295" y="5905"/>
                </a:lnTo>
                <a:lnTo>
                  <a:pt x="84477" y="2235"/>
                </a:lnTo>
                <a:lnTo>
                  <a:pt x="71485" y="235"/>
                </a:lnTo>
                <a:lnTo>
                  <a:pt x="54049" y="0"/>
                </a:lnTo>
                <a:close/>
                <a:moveTo>
                  <a:pt x="104223" y="91736"/>
                </a:moveTo>
                <a:lnTo>
                  <a:pt x="74351" y="125602"/>
                </a:lnTo>
                <a:lnTo>
                  <a:pt x="59516" y="126910"/>
                </a:lnTo>
                <a:lnTo>
                  <a:pt x="105897" y="126910"/>
                </a:lnTo>
                <a:lnTo>
                  <a:pt x="111676" y="120639"/>
                </a:lnTo>
                <a:lnTo>
                  <a:pt x="118074" y="109576"/>
                </a:lnTo>
                <a:lnTo>
                  <a:pt x="122635" y="96381"/>
                </a:lnTo>
                <a:lnTo>
                  <a:pt x="104223" y="91736"/>
                </a:lnTo>
                <a:close/>
                <a:moveTo>
                  <a:pt x="105239" y="14879"/>
                </a:moveTo>
                <a:lnTo>
                  <a:pt x="74229" y="14879"/>
                </a:lnTo>
                <a:lnTo>
                  <a:pt x="81950" y="17184"/>
                </a:lnTo>
                <a:lnTo>
                  <a:pt x="88626" y="22212"/>
                </a:lnTo>
                <a:lnTo>
                  <a:pt x="96409" y="31104"/>
                </a:lnTo>
                <a:lnTo>
                  <a:pt x="102134" y="43880"/>
                </a:lnTo>
                <a:lnTo>
                  <a:pt x="118990" y="35679"/>
                </a:lnTo>
                <a:lnTo>
                  <a:pt x="113944" y="25254"/>
                </a:lnTo>
                <a:lnTo>
                  <a:pt x="106038" y="15535"/>
                </a:lnTo>
                <a:lnTo>
                  <a:pt x="105239" y="14879"/>
                </a:lnTo>
                <a:close/>
                <a:moveTo>
                  <a:pt x="154039" y="39803"/>
                </a:moveTo>
                <a:lnTo>
                  <a:pt x="136953" y="39803"/>
                </a:lnTo>
                <a:lnTo>
                  <a:pt x="137026" y="110533"/>
                </a:lnTo>
                <a:lnTo>
                  <a:pt x="165597" y="141783"/>
                </a:lnTo>
                <a:lnTo>
                  <a:pt x="182754" y="141194"/>
                </a:lnTo>
                <a:lnTo>
                  <a:pt x="194111" y="135523"/>
                </a:lnTo>
                <a:lnTo>
                  <a:pt x="201162" y="128034"/>
                </a:lnTo>
                <a:lnTo>
                  <a:pt x="169699" y="128034"/>
                </a:lnTo>
                <a:lnTo>
                  <a:pt x="165396" y="126755"/>
                </a:lnTo>
                <a:lnTo>
                  <a:pt x="154039" y="104531"/>
                </a:lnTo>
                <a:lnTo>
                  <a:pt x="154039" y="39803"/>
                </a:lnTo>
                <a:close/>
                <a:moveTo>
                  <a:pt x="218675" y="125664"/>
                </a:moveTo>
                <a:lnTo>
                  <a:pt x="203393" y="125664"/>
                </a:lnTo>
                <a:lnTo>
                  <a:pt x="203393" y="140448"/>
                </a:lnTo>
                <a:lnTo>
                  <a:pt x="218675" y="140448"/>
                </a:lnTo>
                <a:lnTo>
                  <a:pt x="218675" y="125664"/>
                </a:lnTo>
                <a:close/>
                <a:moveTo>
                  <a:pt x="218675" y="39803"/>
                </a:moveTo>
                <a:lnTo>
                  <a:pt x="201591" y="39803"/>
                </a:lnTo>
                <a:lnTo>
                  <a:pt x="201591" y="102320"/>
                </a:lnTo>
                <a:lnTo>
                  <a:pt x="200658" y="108874"/>
                </a:lnTo>
                <a:lnTo>
                  <a:pt x="196924" y="117909"/>
                </a:lnTo>
                <a:lnTo>
                  <a:pt x="193745" y="121479"/>
                </a:lnTo>
                <a:lnTo>
                  <a:pt x="184759" y="126723"/>
                </a:lnTo>
                <a:lnTo>
                  <a:pt x="179949" y="128034"/>
                </a:lnTo>
                <a:lnTo>
                  <a:pt x="201162" y="128034"/>
                </a:lnTo>
                <a:lnTo>
                  <a:pt x="203393" y="125664"/>
                </a:lnTo>
                <a:lnTo>
                  <a:pt x="218675" y="125664"/>
                </a:lnTo>
                <a:lnTo>
                  <a:pt x="218675" y="39803"/>
                </a:lnTo>
                <a:close/>
              </a:path>
            </a:pathLst>
          </a:custGeom>
          <a:solidFill>
            <a:srgbClr val="000000"/>
          </a:solidFill>
          <a:ln>
            <a:noFill/>
          </a:ln>
        </p:spPr>
        <p:style>
          <a:lnRef idx="0"/>
          <a:fillRef idx="0"/>
          <a:effectRef idx="0"/>
          <a:fontRef idx="minor"/>
        </p:style>
      </p:sp>
      <p:sp>
        <p:nvSpPr>
          <p:cNvPr id="1426" name="CustomShape 117"/>
          <p:cNvSpPr/>
          <p:nvPr/>
        </p:nvSpPr>
        <p:spPr>
          <a:xfrm>
            <a:off x="3815280" y="1294200"/>
            <a:ext cx="441720" cy="100800"/>
          </a:xfrm>
          <a:custGeom>
            <a:avLst/>
            <a:gdLst/>
            <a:ahLst/>
            <a:rect l="l" t="t" r="r" b="b"/>
            <a:pathLst>
              <a:path w="629285" h="144144">
                <a:moveTo>
                  <a:pt x="17369" y="95144"/>
                </a:moveTo>
                <a:lnTo>
                  <a:pt x="0" y="96661"/>
                </a:lnTo>
                <a:lnTo>
                  <a:pt x="474" y="102274"/>
                </a:lnTo>
                <a:lnTo>
                  <a:pt x="3770" y="113449"/>
                </a:lnTo>
                <a:lnTo>
                  <a:pt x="34694" y="140639"/>
                </a:lnTo>
                <a:lnTo>
                  <a:pt x="61442" y="143638"/>
                </a:lnTo>
                <a:lnTo>
                  <a:pt x="74433" y="142102"/>
                </a:lnTo>
                <a:lnTo>
                  <a:pt x="86135" y="138218"/>
                </a:lnTo>
                <a:lnTo>
                  <a:pt x="94076" y="134584"/>
                </a:lnTo>
                <a:lnTo>
                  <a:pt x="100167" y="129499"/>
                </a:lnTo>
                <a:lnTo>
                  <a:pt x="101672" y="127178"/>
                </a:lnTo>
                <a:lnTo>
                  <a:pt x="50558" y="127178"/>
                </a:lnTo>
                <a:lnTo>
                  <a:pt x="43439" y="125802"/>
                </a:lnTo>
                <a:lnTo>
                  <a:pt x="30783" y="120306"/>
                </a:lnTo>
                <a:lnTo>
                  <a:pt x="26118" y="116704"/>
                </a:lnTo>
                <a:lnTo>
                  <a:pt x="20105" y="107797"/>
                </a:lnTo>
                <a:lnTo>
                  <a:pt x="18191" y="102094"/>
                </a:lnTo>
                <a:lnTo>
                  <a:pt x="17369" y="95144"/>
                </a:lnTo>
                <a:close/>
                <a:moveTo>
                  <a:pt x="53677" y="0"/>
                </a:moveTo>
                <a:lnTo>
                  <a:pt x="15281" y="12521"/>
                </a:lnTo>
                <a:lnTo>
                  <a:pt x="5316" y="31270"/>
                </a:lnTo>
                <a:lnTo>
                  <a:pt x="5316" y="44666"/>
                </a:lnTo>
                <a:lnTo>
                  <a:pt x="37252" y="73232"/>
                </a:lnTo>
                <a:lnTo>
                  <a:pt x="67834" y="81215"/>
                </a:lnTo>
                <a:lnTo>
                  <a:pt x="76691" y="83962"/>
                </a:lnTo>
                <a:lnTo>
                  <a:pt x="82511" y="86173"/>
                </a:lnTo>
                <a:lnTo>
                  <a:pt x="86688" y="88906"/>
                </a:lnTo>
                <a:lnTo>
                  <a:pt x="91751" y="95412"/>
                </a:lnTo>
                <a:lnTo>
                  <a:pt x="93017" y="99220"/>
                </a:lnTo>
                <a:lnTo>
                  <a:pt x="93017" y="107876"/>
                </a:lnTo>
                <a:lnTo>
                  <a:pt x="65491" y="127178"/>
                </a:lnTo>
                <a:lnTo>
                  <a:pt x="101672" y="127178"/>
                </a:lnTo>
                <a:lnTo>
                  <a:pt x="108644" y="116421"/>
                </a:lnTo>
                <a:lnTo>
                  <a:pt x="110765" y="109455"/>
                </a:lnTo>
                <a:lnTo>
                  <a:pt x="110765" y="94608"/>
                </a:lnTo>
                <a:lnTo>
                  <a:pt x="79690" y="65417"/>
                </a:lnTo>
                <a:lnTo>
                  <a:pt x="50355" y="57877"/>
                </a:lnTo>
                <a:lnTo>
                  <a:pt x="36234" y="53580"/>
                </a:lnTo>
                <a:lnTo>
                  <a:pt x="28474" y="49371"/>
                </a:lnTo>
                <a:lnTo>
                  <a:pt x="24867" y="46149"/>
                </a:lnTo>
                <a:lnTo>
                  <a:pt x="23064" y="42042"/>
                </a:lnTo>
                <a:lnTo>
                  <a:pt x="23080" y="31270"/>
                </a:lnTo>
                <a:lnTo>
                  <a:pt x="25610" y="26389"/>
                </a:lnTo>
                <a:lnTo>
                  <a:pt x="35798" y="18240"/>
                </a:lnTo>
                <a:lnTo>
                  <a:pt x="43914" y="16201"/>
                </a:lnTo>
                <a:lnTo>
                  <a:pt x="96615" y="16201"/>
                </a:lnTo>
                <a:lnTo>
                  <a:pt x="91522" y="10847"/>
                </a:lnTo>
                <a:lnTo>
                  <a:pt x="79085" y="3994"/>
                </a:lnTo>
                <a:lnTo>
                  <a:pt x="67319" y="997"/>
                </a:lnTo>
                <a:lnTo>
                  <a:pt x="53677" y="0"/>
                </a:lnTo>
                <a:close/>
                <a:moveTo>
                  <a:pt x="96615" y="16201"/>
                </a:moveTo>
                <a:lnTo>
                  <a:pt x="65744" y="16201"/>
                </a:lnTo>
                <a:lnTo>
                  <a:pt x="73827" y="18445"/>
                </a:lnTo>
                <a:lnTo>
                  <a:pt x="84775" y="27417"/>
                </a:lnTo>
                <a:lnTo>
                  <a:pt x="87986" y="34050"/>
                </a:lnTo>
                <a:lnTo>
                  <a:pt x="88934" y="42832"/>
                </a:lnTo>
                <a:lnTo>
                  <a:pt x="106589" y="41506"/>
                </a:lnTo>
                <a:lnTo>
                  <a:pt x="106273" y="33356"/>
                </a:lnTo>
                <a:lnTo>
                  <a:pt x="103995" y="26058"/>
                </a:lnTo>
                <a:lnTo>
                  <a:pt x="99503" y="19237"/>
                </a:lnTo>
                <a:lnTo>
                  <a:pt x="96615" y="16201"/>
                </a:lnTo>
                <a:close/>
                <a:moveTo>
                  <a:pt x="174284" y="38677"/>
                </a:moveTo>
                <a:lnTo>
                  <a:pt x="140901" y="59264"/>
                </a:lnTo>
                <a:lnTo>
                  <a:pt x="133315" y="99469"/>
                </a:lnTo>
                <a:lnTo>
                  <a:pt x="135842" y="111670"/>
                </a:lnTo>
                <a:lnTo>
                  <a:pt x="172128" y="142318"/>
                </a:lnTo>
                <a:lnTo>
                  <a:pt x="188743" y="143100"/>
                </a:lnTo>
                <a:lnTo>
                  <a:pt x="200764" y="139895"/>
                </a:lnTo>
                <a:lnTo>
                  <a:pt x="212236" y="133086"/>
                </a:lnTo>
                <a:lnTo>
                  <a:pt x="215156" y="129545"/>
                </a:lnTo>
                <a:lnTo>
                  <a:pt x="172666" y="129545"/>
                </a:lnTo>
                <a:lnTo>
                  <a:pt x="165643" y="126609"/>
                </a:lnTo>
                <a:lnTo>
                  <a:pt x="158992" y="119608"/>
                </a:lnTo>
                <a:lnTo>
                  <a:pt x="153154" y="109180"/>
                </a:lnTo>
                <a:lnTo>
                  <a:pt x="150614" y="95334"/>
                </a:lnTo>
                <a:lnTo>
                  <a:pt x="225788" y="95334"/>
                </a:lnTo>
                <a:lnTo>
                  <a:pt x="225882" y="91797"/>
                </a:lnTo>
                <a:lnTo>
                  <a:pt x="225694" y="84960"/>
                </a:lnTo>
                <a:lnTo>
                  <a:pt x="225092" y="81309"/>
                </a:lnTo>
                <a:lnTo>
                  <a:pt x="151564" y="81309"/>
                </a:lnTo>
                <a:lnTo>
                  <a:pt x="152133" y="72527"/>
                </a:lnTo>
                <a:lnTo>
                  <a:pt x="155091" y="65514"/>
                </a:lnTo>
                <a:lnTo>
                  <a:pt x="165785" y="55026"/>
                </a:lnTo>
                <a:lnTo>
                  <a:pt x="172382" y="52405"/>
                </a:lnTo>
                <a:lnTo>
                  <a:pt x="212786" y="52405"/>
                </a:lnTo>
                <a:lnTo>
                  <a:pt x="211067" y="50102"/>
                </a:lnTo>
                <a:lnTo>
                  <a:pt x="201803" y="43606"/>
                </a:lnTo>
                <a:lnTo>
                  <a:pt x="189877" y="39780"/>
                </a:lnTo>
                <a:lnTo>
                  <a:pt x="174284" y="38677"/>
                </a:lnTo>
                <a:close/>
                <a:moveTo>
                  <a:pt x="207658" y="108887"/>
                </a:moveTo>
                <a:lnTo>
                  <a:pt x="205064" y="116089"/>
                </a:lnTo>
                <a:lnTo>
                  <a:pt x="201552" y="121333"/>
                </a:lnTo>
                <a:lnTo>
                  <a:pt x="192694" y="127903"/>
                </a:lnTo>
                <a:lnTo>
                  <a:pt x="187347" y="129545"/>
                </a:lnTo>
                <a:lnTo>
                  <a:pt x="215156" y="129545"/>
                </a:lnTo>
                <a:lnTo>
                  <a:pt x="220184" y="123446"/>
                </a:lnTo>
                <a:lnTo>
                  <a:pt x="225311" y="111066"/>
                </a:lnTo>
                <a:lnTo>
                  <a:pt x="207658" y="108887"/>
                </a:lnTo>
                <a:close/>
                <a:moveTo>
                  <a:pt x="212786" y="52405"/>
                </a:moveTo>
                <a:lnTo>
                  <a:pt x="188895" y="52405"/>
                </a:lnTo>
                <a:lnTo>
                  <a:pt x="195952" y="55689"/>
                </a:lnTo>
                <a:lnTo>
                  <a:pt x="201394" y="62260"/>
                </a:lnTo>
                <a:lnTo>
                  <a:pt x="204937" y="66492"/>
                </a:lnTo>
                <a:lnTo>
                  <a:pt x="207088" y="72842"/>
                </a:lnTo>
                <a:lnTo>
                  <a:pt x="207849" y="81309"/>
                </a:lnTo>
                <a:lnTo>
                  <a:pt x="225092" y="81309"/>
                </a:lnTo>
                <a:lnTo>
                  <a:pt x="223551" y="71949"/>
                </a:lnTo>
                <a:lnTo>
                  <a:pt x="218777" y="60431"/>
                </a:lnTo>
                <a:lnTo>
                  <a:pt x="212786" y="52405"/>
                </a:lnTo>
                <a:close/>
                <a:moveTo>
                  <a:pt x="258512" y="40652"/>
                </a:moveTo>
                <a:lnTo>
                  <a:pt x="243133" y="40652"/>
                </a:lnTo>
                <a:lnTo>
                  <a:pt x="243133" y="141299"/>
                </a:lnTo>
                <a:lnTo>
                  <a:pt x="260219" y="141299"/>
                </a:lnTo>
                <a:lnTo>
                  <a:pt x="260219" y="81403"/>
                </a:lnTo>
                <a:lnTo>
                  <a:pt x="261169" y="74770"/>
                </a:lnTo>
                <a:lnTo>
                  <a:pt x="264332" y="64723"/>
                </a:lnTo>
                <a:lnTo>
                  <a:pt x="266453" y="61611"/>
                </a:lnTo>
                <a:lnTo>
                  <a:pt x="272399" y="57127"/>
                </a:lnTo>
                <a:lnTo>
                  <a:pt x="275753" y="56006"/>
                </a:lnTo>
                <a:lnTo>
                  <a:pt x="293390" y="56006"/>
                </a:lnTo>
                <a:lnTo>
                  <a:pt x="258512" y="55910"/>
                </a:lnTo>
                <a:lnTo>
                  <a:pt x="258512" y="40652"/>
                </a:lnTo>
                <a:close/>
                <a:moveTo>
                  <a:pt x="293390" y="56006"/>
                </a:moveTo>
                <a:lnTo>
                  <a:pt x="283663" y="56006"/>
                </a:lnTo>
                <a:lnTo>
                  <a:pt x="287840" y="57237"/>
                </a:lnTo>
                <a:lnTo>
                  <a:pt x="292016" y="59701"/>
                </a:lnTo>
                <a:lnTo>
                  <a:pt x="293390" y="56006"/>
                </a:lnTo>
                <a:close/>
                <a:moveTo>
                  <a:pt x="286099" y="38378"/>
                </a:moveTo>
                <a:lnTo>
                  <a:pt x="276354" y="38378"/>
                </a:lnTo>
                <a:lnTo>
                  <a:pt x="272700" y="39516"/>
                </a:lnTo>
                <a:lnTo>
                  <a:pt x="266057" y="44065"/>
                </a:lnTo>
                <a:lnTo>
                  <a:pt x="262434" y="48770"/>
                </a:lnTo>
                <a:lnTo>
                  <a:pt x="258512" y="55910"/>
                </a:lnTo>
                <a:lnTo>
                  <a:pt x="293425" y="55910"/>
                </a:lnTo>
                <a:lnTo>
                  <a:pt x="297900" y="43876"/>
                </a:lnTo>
                <a:lnTo>
                  <a:pt x="291951" y="40211"/>
                </a:lnTo>
                <a:lnTo>
                  <a:pt x="286099" y="38378"/>
                </a:lnTo>
                <a:close/>
                <a:moveTo>
                  <a:pt x="320315" y="2366"/>
                </a:moveTo>
                <a:lnTo>
                  <a:pt x="303230" y="2366"/>
                </a:lnTo>
                <a:lnTo>
                  <a:pt x="303230" y="21983"/>
                </a:lnTo>
                <a:lnTo>
                  <a:pt x="320315" y="21983"/>
                </a:lnTo>
                <a:lnTo>
                  <a:pt x="320315" y="2366"/>
                </a:lnTo>
                <a:close/>
                <a:moveTo>
                  <a:pt x="320315" y="40652"/>
                </a:moveTo>
                <a:lnTo>
                  <a:pt x="303230" y="40652"/>
                </a:lnTo>
                <a:lnTo>
                  <a:pt x="303230" y="141299"/>
                </a:lnTo>
                <a:lnTo>
                  <a:pt x="320315" y="141299"/>
                </a:lnTo>
                <a:lnTo>
                  <a:pt x="320315" y="40652"/>
                </a:lnTo>
                <a:close/>
                <a:moveTo>
                  <a:pt x="383621" y="38677"/>
                </a:moveTo>
                <a:lnTo>
                  <a:pt x="350238" y="59264"/>
                </a:lnTo>
                <a:lnTo>
                  <a:pt x="342653" y="99469"/>
                </a:lnTo>
                <a:lnTo>
                  <a:pt x="345180" y="111671"/>
                </a:lnTo>
                <a:lnTo>
                  <a:pt x="381466" y="142318"/>
                </a:lnTo>
                <a:lnTo>
                  <a:pt x="398081" y="143100"/>
                </a:lnTo>
                <a:lnTo>
                  <a:pt x="410102" y="139895"/>
                </a:lnTo>
                <a:lnTo>
                  <a:pt x="421574" y="133086"/>
                </a:lnTo>
                <a:lnTo>
                  <a:pt x="424494" y="129545"/>
                </a:lnTo>
                <a:lnTo>
                  <a:pt x="382004" y="129545"/>
                </a:lnTo>
                <a:lnTo>
                  <a:pt x="374981" y="126609"/>
                </a:lnTo>
                <a:lnTo>
                  <a:pt x="368329" y="119608"/>
                </a:lnTo>
                <a:lnTo>
                  <a:pt x="362492" y="109180"/>
                </a:lnTo>
                <a:lnTo>
                  <a:pt x="359952" y="95334"/>
                </a:lnTo>
                <a:lnTo>
                  <a:pt x="435126" y="95334"/>
                </a:lnTo>
                <a:lnTo>
                  <a:pt x="435220" y="91797"/>
                </a:lnTo>
                <a:lnTo>
                  <a:pt x="435032" y="84960"/>
                </a:lnTo>
                <a:lnTo>
                  <a:pt x="434430" y="81309"/>
                </a:lnTo>
                <a:lnTo>
                  <a:pt x="360902" y="81309"/>
                </a:lnTo>
                <a:lnTo>
                  <a:pt x="361471" y="72527"/>
                </a:lnTo>
                <a:lnTo>
                  <a:pt x="364429" y="65514"/>
                </a:lnTo>
                <a:lnTo>
                  <a:pt x="375123" y="55026"/>
                </a:lnTo>
                <a:lnTo>
                  <a:pt x="381720" y="52405"/>
                </a:lnTo>
                <a:lnTo>
                  <a:pt x="422124" y="52405"/>
                </a:lnTo>
                <a:lnTo>
                  <a:pt x="420405" y="50102"/>
                </a:lnTo>
                <a:lnTo>
                  <a:pt x="411140" y="43606"/>
                </a:lnTo>
                <a:lnTo>
                  <a:pt x="399215" y="39780"/>
                </a:lnTo>
                <a:lnTo>
                  <a:pt x="383621" y="38677"/>
                </a:lnTo>
                <a:close/>
                <a:moveTo>
                  <a:pt x="416996" y="108887"/>
                </a:moveTo>
                <a:lnTo>
                  <a:pt x="414402" y="116089"/>
                </a:lnTo>
                <a:lnTo>
                  <a:pt x="410890" y="121333"/>
                </a:lnTo>
                <a:lnTo>
                  <a:pt x="402032" y="127903"/>
                </a:lnTo>
                <a:lnTo>
                  <a:pt x="396684" y="129545"/>
                </a:lnTo>
                <a:lnTo>
                  <a:pt x="424494" y="129545"/>
                </a:lnTo>
                <a:lnTo>
                  <a:pt x="429522" y="123446"/>
                </a:lnTo>
                <a:lnTo>
                  <a:pt x="434649" y="111066"/>
                </a:lnTo>
                <a:lnTo>
                  <a:pt x="416996" y="108887"/>
                </a:lnTo>
                <a:close/>
                <a:moveTo>
                  <a:pt x="422124" y="52405"/>
                </a:moveTo>
                <a:lnTo>
                  <a:pt x="398233" y="52405"/>
                </a:lnTo>
                <a:lnTo>
                  <a:pt x="405290" y="55689"/>
                </a:lnTo>
                <a:lnTo>
                  <a:pt x="410731" y="62260"/>
                </a:lnTo>
                <a:lnTo>
                  <a:pt x="414275" y="66492"/>
                </a:lnTo>
                <a:lnTo>
                  <a:pt x="416426" y="72842"/>
                </a:lnTo>
                <a:lnTo>
                  <a:pt x="417187" y="81309"/>
                </a:lnTo>
                <a:lnTo>
                  <a:pt x="434430" y="81309"/>
                </a:lnTo>
                <a:lnTo>
                  <a:pt x="432889" y="71949"/>
                </a:lnTo>
                <a:lnTo>
                  <a:pt x="428114" y="60431"/>
                </a:lnTo>
                <a:lnTo>
                  <a:pt x="422124" y="52405"/>
                </a:lnTo>
                <a:close/>
                <a:moveTo>
                  <a:pt x="532310" y="2366"/>
                </a:moveTo>
                <a:lnTo>
                  <a:pt x="513896" y="2366"/>
                </a:lnTo>
                <a:lnTo>
                  <a:pt x="513896" y="141299"/>
                </a:lnTo>
                <a:lnTo>
                  <a:pt x="532310" y="141299"/>
                </a:lnTo>
                <a:lnTo>
                  <a:pt x="532310" y="93154"/>
                </a:lnTo>
                <a:lnTo>
                  <a:pt x="554798" y="71262"/>
                </a:lnTo>
                <a:lnTo>
                  <a:pt x="532310" y="71262"/>
                </a:lnTo>
                <a:lnTo>
                  <a:pt x="532310" y="2366"/>
                </a:lnTo>
                <a:close/>
                <a:moveTo>
                  <a:pt x="577082" y="70979"/>
                </a:moveTo>
                <a:lnTo>
                  <a:pt x="555089" y="70979"/>
                </a:lnTo>
                <a:lnTo>
                  <a:pt x="604635" y="141299"/>
                </a:lnTo>
                <a:lnTo>
                  <a:pt x="628933" y="141299"/>
                </a:lnTo>
                <a:lnTo>
                  <a:pt x="577082" y="70979"/>
                </a:lnTo>
                <a:close/>
                <a:moveTo>
                  <a:pt x="626370" y="2366"/>
                </a:moveTo>
                <a:lnTo>
                  <a:pt x="601408" y="2366"/>
                </a:lnTo>
                <a:lnTo>
                  <a:pt x="532310" y="71262"/>
                </a:lnTo>
                <a:lnTo>
                  <a:pt x="554798" y="71262"/>
                </a:lnTo>
                <a:lnTo>
                  <a:pt x="555089" y="70979"/>
                </a:lnTo>
                <a:lnTo>
                  <a:pt x="577082" y="70979"/>
                </a:lnTo>
                <a:lnTo>
                  <a:pt x="567998" y="58659"/>
                </a:lnTo>
                <a:lnTo>
                  <a:pt x="626370" y="2366"/>
                </a:lnTo>
                <a:close/>
              </a:path>
            </a:pathLst>
          </a:custGeom>
          <a:solidFill>
            <a:srgbClr val="000000"/>
          </a:solidFill>
          <a:ln>
            <a:noFill/>
          </a:ln>
        </p:spPr>
        <p:style>
          <a:lnRef idx="0"/>
          <a:fillRef idx="0"/>
          <a:effectRef idx="0"/>
          <a:fontRef idx="minor"/>
        </p:style>
      </p:sp>
      <p:sp>
        <p:nvSpPr>
          <p:cNvPr id="1427" name="CustomShape 118"/>
          <p:cNvSpPr/>
          <p:nvPr/>
        </p:nvSpPr>
        <p:spPr>
          <a:xfrm>
            <a:off x="510480" y="2519640"/>
            <a:ext cx="307800" cy="218160"/>
          </a:xfrm>
          <a:custGeom>
            <a:avLst/>
            <a:gdLst/>
            <a:ahLst/>
            <a:rect l="l" t="t" r="r" b="b"/>
            <a:pathLst>
              <a:path w="438784" h="311150">
                <a:moveTo>
                  <a:pt x="0" y="310977"/>
                </a:moveTo>
                <a:lnTo>
                  <a:pt x="0" y="0"/>
                </a:lnTo>
                <a:lnTo>
                  <a:pt x="438573" y="0"/>
                </a:lnTo>
                <a:lnTo>
                  <a:pt x="438573" y="310977"/>
                </a:lnTo>
                <a:lnTo>
                  <a:pt x="0" y="310977"/>
                </a:lnTo>
                <a:close/>
              </a:path>
            </a:pathLst>
          </a:custGeom>
          <a:solidFill>
            <a:srgbClr val="ffffff"/>
          </a:solidFill>
          <a:ln>
            <a:noFill/>
          </a:ln>
        </p:spPr>
        <p:style>
          <a:lnRef idx="0"/>
          <a:fillRef idx="0"/>
          <a:effectRef idx="0"/>
          <a:fontRef idx="minor"/>
        </p:style>
      </p:sp>
      <p:sp>
        <p:nvSpPr>
          <p:cNvPr id="1428" name="CustomShape 119"/>
          <p:cNvSpPr/>
          <p:nvPr/>
        </p:nvSpPr>
        <p:spPr>
          <a:xfrm>
            <a:off x="570960" y="2554200"/>
            <a:ext cx="237240" cy="15120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0" lang="it-IT" sz="1550" spc="-1" strike="noStrike">
                <a:solidFill>
                  <a:srgbClr val="000000"/>
                </a:solidFill>
                <a:latin typeface="Trebuchet MS"/>
                <a:ea typeface="ＭＳ Ｐゴシック"/>
              </a:rPr>
              <a:t>σ</a:t>
            </a:r>
            <a:endParaRPr b="0" lang="it-IT" sz="1550" spc="-1" strike="noStrike">
              <a:latin typeface="Arial"/>
            </a:endParaRPr>
          </a:p>
        </p:txBody>
      </p:sp>
      <p:sp>
        <p:nvSpPr>
          <p:cNvPr id="1429" name="CustomShape 120"/>
          <p:cNvSpPr/>
          <p:nvPr/>
        </p:nvSpPr>
        <p:spPr>
          <a:xfrm>
            <a:off x="4573800" y="1125720"/>
            <a:ext cx="4334040" cy="3000600"/>
          </a:xfrm>
          <a:prstGeom prst="rect">
            <a:avLst/>
          </a:prstGeom>
          <a:blipFill rotWithShape="0">
            <a:blip r:embed="rId4"/>
            <a:stretch>
              <a:fillRect/>
            </a:stretch>
          </a:blipFill>
          <a:ln>
            <a:noFill/>
          </a:ln>
        </p:spPr>
        <p:style>
          <a:lnRef idx="0"/>
          <a:fillRef idx="0"/>
          <a:effectRef idx="0"/>
          <a:fontRef idx="minor"/>
        </p:style>
      </p:sp>
      <p:sp>
        <p:nvSpPr>
          <p:cNvPr id="1430" name="CustomShape 121"/>
          <p:cNvSpPr/>
          <p:nvPr/>
        </p:nvSpPr>
        <p:spPr>
          <a:xfrm>
            <a:off x="4652280" y="1196640"/>
            <a:ext cx="4080240" cy="2749680"/>
          </a:xfrm>
          <a:custGeom>
            <a:avLst/>
            <a:gdLst/>
            <a:ahLst/>
            <a:rect l="l" t="t" r="r" b="b"/>
            <a:pathLst>
              <a:path w="5803900" h="3911600">
                <a:moveTo>
                  <a:pt x="0" y="3911598"/>
                </a:moveTo>
                <a:lnTo>
                  <a:pt x="5803900" y="3911598"/>
                </a:lnTo>
                <a:lnTo>
                  <a:pt x="5803900" y="0"/>
                </a:lnTo>
                <a:lnTo>
                  <a:pt x="0" y="0"/>
                </a:lnTo>
                <a:lnTo>
                  <a:pt x="0" y="3911598"/>
                </a:lnTo>
                <a:close/>
              </a:path>
            </a:pathLst>
          </a:custGeom>
          <a:solidFill>
            <a:srgbClr val="ffffff"/>
          </a:solidFill>
          <a:ln>
            <a:noFill/>
          </a:ln>
        </p:spPr>
        <p:style>
          <a:lnRef idx="0"/>
          <a:fillRef idx="0"/>
          <a:effectRef idx="0"/>
          <a:fontRef idx="minor"/>
        </p:style>
      </p:sp>
      <p:sp>
        <p:nvSpPr>
          <p:cNvPr id="1431" name="CustomShape 122"/>
          <p:cNvSpPr/>
          <p:nvPr/>
        </p:nvSpPr>
        <p:spPr>
          <a:xfrm>
            <a:off x="5439240" y="1438200"/>
            <a:ext cx="3094200" cy="360"/>
          </a:xfrm>
          <a:custGeom>
            <a:avLst/>
            <a:gdLst/>
            <a:ahLst/>
            <a:rect l="l" t="t" r="r" b="b"/>
            <a:pathLst>
              <a:path w="4401820" h="0">
                <a:moveTo>
                  <a:pt x="0" y="0"/>
                </a:moveTo>
                <a:lnTo>
                  <a:pt x="4401414" y="0"/>
                </a:lnTo>
              </a:path>
            </a:pathLst>
          </a:custGeom>
          <a:noFill/>
          <a:ln w="14760">
            <a:solidFill>
              <a:srgbClr val="929292"/>
            </a:solidFill>
            <a:round/>
          </a:ln>
        </p:spPr>
        <p:style>
          <a:lnRef idx="0"/>
          <a:fillRef idx="0"/>
          <a:effectRef idx="0"/>
          <a:fontRef idx="minor"/>
        </p:style>
      </p:sp>
      <p:sp>
        <p:nvSpPr>
          <p:cNvPr id="1432" name="CustomShape 123"/>
          <p:cNvSpPr/>
          <p:nvPr/>
        </p:nvSpPr>
        <p:spPr>
          <a:xfrm>
            <a:off x="8544240" y="1438200"/>
            <a:ext cx="360" cy="1805040"/>
          </a:xfrm>
          <a:custGeom>
            <a:avLst/>
            <a:gdLst/>
            <a:ahLst/>
            <a:rect l="l" t="t" r="r" b="b"/>
            <a:pathLst>
              <a:path w="0" h="2567940">
                <a:moveTo>
                  <a:pt x="0" y="2567921"/>
                </a:moveTo>
                <a:lnTo>
                  <a:pt x="0" y="1433257"/>
                </a:lnTo>
                <a:moveTo>
                  <a:pt x="0" y="104508"/>
                </a:moveTo>
                <a:lnTo>
                  <a:pt x="0" y="0"/>
                </a:lnTo>
                <a:moveTo>
                  <a:pt x="0" y="1433257"/>
                </a:moveTo>
                <a:lnTo>
                  <a:pt x="0" y="104508"/>
                </a:lnTo>
              </a:path>
            </a:pathLst>
          </a:custGeom>
          <a:noFill/>
          <a:ln w="14760">
            <a:solidFill>
              <a:srgbClr val="929292"/>
            </a:solidFill>
            <a:round/>
          </a:ln>
        </p:spPr>
        <p:style>
          <a:lnRef idx="0"/>
          <a:fillRef idx="0"/>
          <a:effectRef idx="0"/>
          <a:fontRef idx="minor"/>
        </p:style>
      </p:sp>
      <p:sp>
        <p:nvSpPr>
          <p:cNvPr id="1433" name="CustomShape 124"/>
          <p:cNvSpPr/>
          <p:nvPr/>
        </p:nvSpPr>
        <p:spPr>
          <a:xfrm>
            <a:off x="5449680" y="3254040"/>
            <a:ext cx="3094200" cy="360"/>
          </a:xfrm>
          <a:custGeom>
            <a:avLst/>
            <a:gdLst/>
            <a:ahLst/>
            <a:rect l="l" t="t" r="r" b="b"/>
            <a:pathLst>
              <a:path w="4401820" h="0">
                <a:moveTo>
                  <a:pt x="4401414" y="0"/>
                </a:moveTo>
                <a:lnTo>
                  <a:pt x="0" y="0"/>
                </a:lnTo>
              </a:path>
            </a:pathLst>
          </a:custGeom>
          <a:noFill/>
          <a:ln w="14760">
            <a:solidFill>
              <a:srgbClr val="929292"/>
            </a:solidFill>
            <a:round/>
          </a:ln>
        </p:spPr>
        <p:style>
          <a:lnRef idx="0"/>
          <a:fillRef idx="0"/>
          <a:effectRef idx="0"/>
          <a:fontRef idx="minor"/>
        </p:style>
      </p:sp>
      <p:sp>
        <p:nvSpPr>
          <p:cNvPr id="1434" name="CustomShape 125"/>
          <p:cNvSpPr/>
          <p:nvPr/>
        </p:nvSpPr>
        <p:spPr>
          <a:xfrm>
            <a:off x="5439240" y="1448640"/>
            <a:ext cx="360" cy="1805040"/>
          </a:xfrm>
          <a:custGeom>
            <a:avLst/>
            <a:gdLst/>
            <a:ahLst/>
            <a:rect l="l" t="t" r="r" b="b"/>
            <a:pathLst>
              <a:path w="0" h="2567940">
                <a:moveTo>
                  <a:pt x="0" y="2567921"/>
                </a:moveTo>
                <a:lnTo>
                  <a:pt x="0" y="0"/>
                </a:lnTo>
              </a:path>
            </a:pathLst>
          </a:custGeom>
          <a:noFill/>
          <a:ln w="14760">
            <a:solidFill>
              <a:srgbClr val="929292"/>
            </a:solidFill>
            <a:round/>
          </a:ln>
        </p:spPr>
        <p:style>
          <a:lnRef idx="0"/>
          <a:fillRef idx="0"/>
          <a:effectRef idx="0"/>
          <a:fontRef idx="minor"/>
        </p:style>
      </p:sp>
      <p:sp>
        <p:nvSpPr>
          <p:cNvPr id="1435" name="CustomShape 126"/>
          <p:cNvSpPr/>
          <p:nvPr/>
        </p:nvSpPr>
        <p:spPr>
          <a:xfrm>
            <a:off x="5439240" y="1438200"/>
            <a:ext cx="360" cy="1857600"/>
          </a:xfrm>
          <a:custGeom>
            <a:avLst/>
            <a:gdLst/>
            <a:ahLst/>
            <a:rect l="l" t="t" r="r" b="b"/>
            <a:pathLst>
              <a:path w="0" h="2642870">
                <a:moveTo>
                  <a:pt x="0" y="2642570"/>
                </a:moveTo>
                <a:lnTo>
                  <a:pt x="0" y="0"/>
                </a:lnTo>
              </a:path>
            </a:pathLst>
          </a:custGeom>
          <a:noFill/>
          <a:ln w="14760">
            <a:solidFill>
              <a:srgbClr val="000000"/>
            </a:solidFill>
            <a:round/>
          </a:ln>
        </p:spPr>
        <p:style>
          <a:lnRef idx="0"/>
          <a:fillRef idx="0"/>
          <a:effectRef idx="0"/>
          <a:fontRef idx="minor"/>
        </p:style>
      </p:sp>
      <p:sp>
        <p:nvSpPr>
          <p:cNvPr id="1436" name="CustomShape 127"/>
          <p:cNvSpPr/>
          <p:nvPr/>
        </p:nvSpPr>
        <p:spPr>
          <a:xfrm>
            <a:off x="5397120" y="3254040"/>
            <a:ext cx="3136320" cy="360"/>
          </a:xfrm>
          <a:custGeom>
            <a:avLst/>
            <a:gdLst/>
            <a:ahLst/>
            <a:rect l="l" t="t" r="r" b="b"/>
            <a:pathLst>
              <a:path w="4461509" h="0">
                <a:moveTo>
                  <a:pt x="0" y="0"/>
                </a:moveTo>
                <a:lnTo>
                  <a:pt x="4461094" y="0"/>
                </a:lnTo>
              </a:path>
            </a:pathLst>
          </a:custGeom>
          <a:noFill/>
          <a:ln w="14760">
            <a:solidFill>
              <a:srgbClr val="000000"/>
            </a:solidFill>
            <a:round/>
          </a:ln>
        </p:spPr>
        <p:style>
          <a:lnRef idx="0"/>
          <a:fillRef idx="0"/>
          <a:effectRef idx="0"/>
          <a:fontRef idx="minor"/>
        </p:style>
      </p:sp>
      <p:sp>
        <p:nvSpPr>
          <p:cNvPr id="1437" name="CustomShape 128"/>
          <p:cNvSpPr/>
          <p:nvPr/>
        </p:nvSpPr>
        <p:spPr>
          <a:xfrm>
            <a:off x="5397120" y="3023280"/>
            <a:ext cx="30960" cy="360"/>
          </a:xfrm>
          <a:custGeom>
            <a:avLst/>
            <a:gdLst/>
            <a:ahLst/>
            <a:rect l="l" t="t" r="r" b="b"/>
            <a:pathLst>
              <a:path w="45084" h="0">
                <a:moveTo>
                  <a:pt x="0" y="0"/>
                </a:moveTo>
                <a:lnTo>
                  <a:pt x="44760" y="0"/>
                </a:lnTo>
              </a:path>
            </a:pathLst>
          </a:custGeom>
          <a:noFill/>
          <a:ln w="14760">
            <a:solidFill>
              <a:srgbClr val="000000"/>
            </a:solidFill>
            <a:round/>
          </a:ln>
        </p:spPr>
        <p:style>
          <a:lnRef idx="0"/>
          <a:fillRef idx="0"/>
          <a:effectRef idx="0"/>
          <a:fontRef idx="minor"/>
        </p:style>
      </p:sp>
      <p:sp>
        <p:nvSpPr>
          <p:cNvPr id="1438" name="CustomShape 129"/>
          <p:cNvSpPr/>
          <p:nvPr/>
        </p:nvSpPr>
        <p:spPr>
          <a:xfrm>
            <a:off x="5397120" y="2802600"/>
            <a:ext cx="30960" cy="360"/>
          </a:xfrm>
          <a:custGeom>
            <a:avLst/>
            <a:gdLst/>
            <a:ahLst/>
            <a:rect l="l" t="t" r="r" b="b"/>
            <a:pathLst>
              <a:path w="45084" h="0">
                <a:moveTo>
                  <a:pt x="0" y="0"/>
                </a:moveTo>
                <a:lnTo>
                  <a:pt x="44760" y="0"/>
                </a:lnTo>
              </a:path>
            </a:pathLst>
          </a:custGeom>
          <a:noFill/>
          <a:ln w="14760">
            <a:solidFill>
              <a:srgbClr val="000000"/>
            </a:solidFill>
            <a:round/>
          </a:ln>
        </p:spPr>
        <p:style>
          <a:lnRef idx="0"/>
          <a:fillRef idx="0"/>
          <a:effectRef idx="0"/>
          <a:fontRef idx="minor"/>
        </p:style>
      </p:sp>
      <p:sp>
        <p:nvSpPr>
          <p:cNvPr id="1439" name="CustomShape 130"/>
          <p:cNvSpPr/>
          <p:nvPr/>
        </p:nvSpPr>
        <p:spPr>
          <a:xfrm>
            <a:off x="5397120" y="2571840"/>
            <a:ext cx="30960" cy="360"/>
          </a:xfrm>
          <a:custGeom>
            <a:avLst/>
            <a:gdLst/>
            <a:ahLst/>
            <a:rect l="l" t="t" r="r" b="b"/>
            <a:pathLst>
              <a:path w="45084" h="0">
                <a:moveTo>
                  <a:pt x="0" y="0"/>
                </a:moveTo>
                <a:lnTo>
                  <a:pt x="44760" y="0"/>
                </a:lnTo>
              </a:path>
            </a:pathLst>
          </a:custGeom>
          <a:noFill/>
          <a:ln w="14760">
            <a:solidFill>
              <a:srgbClr val="000000"/>
            </a:solidFill>
            <a:round/>
          </a:ln>
        </p:spPr>
        <p:style>
          <a:lnRef idx="0"/>
          <a:fillRef idx="0"/>
          <a:effectRef idx="0"/>
          <a:fontRef idx="minor"/>
        </p:style>
      </p:sp>
      <p:sp>
        <p:nvSpPr>
          <p:cNvPr id="1440" name="CustomShape 131"/>
          <p:cNvSpPr/>
          <p:nvPr/>
        </p:nvSpPr>
        <p:spPr>
          <a:xfrm>
            <a:off x="5397120" y="2351160"/>
            <a:ext cx="30960" cy="360"/>
          </a:xfrm>
          <a:custGeom>
            <a:avLst/>
            <a:gdLst/>
            <a:ahLst/>
            <a:rect l="l" t="t" r="r" b="b"/>
            <a:pathLst>
              <a:path w="45084" h="0">
                <a:moveTo>
                  <a:pt x="0" y="0"/>
                </a:moveTo>
                <a:lnTo>
                  <a:pt x="44760" y="0"/>
                </a:lnTo>
              </a:path>
            </a:pathLst>
          </a:custGeom>
          <a:noFill/>
          <a:ln w="14760">
            <a:solidFill>
              <a:srgbClr val="000000"/>
            </a:solidFill>
            <a:round/>
          </a:ln>
        </p:spPr>
        <p:style>
          <a:lnRef idx="0"/>
          <a:fillRef idx="0"/>
          <a:effectRef idx="0"/>
          <a:fontRef idx="minor"/>
        </p:style>
      </p:sp>
      <p:sp>
        <p:nvSpPr>
          <p:cNvPr id="1441" name="CustomShape 132"/>
          <p:cNvSpPr/>
          <p:nvPr/>
        </p:nvSpPr>
        <p:spPr>
          <a:xfrm>
            <a:off x="5397120" y="2120400"/>
            <a:ext cx="30960" cy="360"/>
          </a:xfrm>
          <a:custGeom>
            <a:avLst/>
            <a:gdLst/>
            <a:ahLst/>
            <a:rect l="l" t="t" r="r" b="b"/>
            <a:pathLst>
              <a:path w="45084" h="0">
                <a:moveTo>
                  <a:pt x="0" y="0"/>
                </a:moveTo>
                <a:lnTo>
                  <a:pt x="44760" y="0"/>
                </a:lnTo>
              </a:path>
            </a:pathLst>
          </a:custGeom>
          <a:noFill/>
          <a:ln w="14760">
            <a:solidFill>
              <a:srgbClr val="000000"/>
            </a:solidFill>
            <a:round/>
          </a:ln>
        </p:spPr>
        <p:style>
          <a:lnRef idx="0"/>
          <a:fillRef idx="0"/>
          <a:effectRef idx="0"/>
          <a:fontRef idx="minor"/>
        </p:style>
      </p:sp>
      <p:sp>
        <p:nvSpPr>
          <p:cNvPr id="1442" name="CustomShape 133"/>
          <p:cNvSpPr/>
          <p:nvPr/>
        </p:nvSpPr>
        <p:spPr>
          <a:xfrm>
            <a:off x="5397120" y="1889280"/>
            <a:ext cx="30960" cy="360"/>
          </a:xfrm>
          <a:custGeom>
            <a:avLst/>
            <a:gdLst/>
            <a:ahLst/>
            <a:rect l="l" t="t" r="r" b="b"/>
            <a:pathLst>
              <a:path w="45084" h="0">
                <a:moveTo>
                  <a:pt x="0" y="0"/>
                </a:moveTo>
                <a:lnTo>
                  <a:pt x="44760" y="0"/>
                </a:lnTo>
              </a:path>
            </a:pathLst>
          </a:custGeom>
          <a:noFill/>
          <a:ln w="14760">
            <a:solidFill>
              <a:srgbClr val="000000"/>
            </a:solidFill>
            <a:round/>
          </a:ln>
        </p:spPr>
        <p:style>
          <a:lnRef idx="0"/>
          <a:fillRef idx="0"/>
          <a:effectRef idx="0"/>
          <a:fontRef idx="minor"/>
        </p:style>
      </p:sp>
      <p:sp>
        <p:nvSpPr>
          <p:cNvPr id="1443" name="CustomShape 134"/>
          <p:cNvSpPr/>
          <p:nvPr/>
        </p:nvSpPr>
        <p:spPr>
          <a:xfrm>
            <a:off x="5397120" y="1668960"/>
            <a:ext cx="30960" cy="360"/>
          </a:xfrm>
          <a:custGeom>
            <a:avLst/>
            <a:gdLst/>
            <a:ahLst/>
            <a:rect l="l" t="t" r="r" b="b"/>
            <a:pathLst>
              <a:path w="45084" h="0">
                <a:moveTo>
                  <a:pt x="0" y="0"/>
                </a:moveTo>
                <a:lnTo>
                  <a:pt x="44760" y="0"/>
                </a:lnTo>
              </a:path>
            </a:pathLst>
          </a:custGeom>
          <a:noFill/>
          <a:ln w="14760">
            <a:solidFill>
              <a:srgbClr val="000000"/>
            </a:solidFill>
            <a:round/>
          </a:ln>
        </p:spPr>
        <p:style>
          <a:lnRef idx="0"/>
          <a:fillRef idx="0"/>
          <a:effectRef idx="0"/>
          <a:fontRef idx="minor"/>
        </p:style>
      </p:sp>
      <p:sp>
        <p:nvSpPr>
          <p:cNvPr id="1444" name="CustomShape 135"/>
          <p:cNvSpPr/>
          <p:nvPr/>
        </p:nvSpPr>
        <p:spPr>
          <a:xfrm>
            <a:off x="5397120" y="1438200"/>
            <a:ext cx="30960" cy="360"/>
          </a:xfrm>
          <a:custGeom>
            <a:avLst/>
            <a:gdLst/>
            <a:ahLst/>
            <a:rect l="l" t="t" r="r" b="b"/>
            <a:pathLst>
              <a:path w="45084" h="0">
                <a:moveTo>
                  <a:pt x="0" y="0"/>
                </a:moveTo>
                <a:lnTo>
                  <a:pt x="44760" y="0"/>
                </a:lnTo>
              </a:path>
            </a:pathLst>
          </a:custGeom>
          <a:noFill/>
          <a:ln w="14760">
            <a:solidFill>
              <a:srgbClr val="000000"/>
            </a:solidFill>
            <a:round/>
          </a:ln>
        </p:spPr>
        <p:style>
          <a:lnRef idx="0"/>
          <a:fillRef idx="0"/>
          <a:effectRef idx="0"/>
          <a:fontRef idx="minor"/>
        </p:style>
      </p:sp>
      <p:sp>
        <p:nvSpPr>
          <p:cNvPr id="1445" name="CustomShape 136"/>
          <p:cNvSpPr/>
          <p:nvPr/>
        </p:nvSpPr>
        <p:spPr>
          <a:xfrm>
            <a:off x="5953320" y="3264480"/>
            <a:ext cx="360" cy="30960"/>
          </a:xfrm>
          <a:custGeom>
            <a:avLst/>
            <a:gdLst/>
            <a:ahLst/>
            <a:rect l="l" t="t" r="r" b="b"/>
            <a:pathLst>
              <a:path w="0" h="45085">
                <a:moveTo>
                  <a:pt x="0" y="44789"/>
                </a:moveTo>
                <a:lnTo>
                  <a:pt x="0" y="0"/>
                </a:lnTo>
              </a:path>
            </a:pathLst>
          </a:custGeom>
          <a:noFill/>
          <a:ln w="14760">
            <a:solidFill>
              <a:srgbClr val="000000"/>
            </a:solidFill>
            <a:round/>
          </a:ln>
        </p:spPr>
        <p:style>
          <a:lnRef idx="0"/>
          <a:fillRef idx="0"/>
          <a:effectRef idx="0"/>
          <a:fontRef idx="minor"/>
        </p:style>
      </p:sp>
      <p:sp>
        <p:nvSpPr>
          <p:cNvPr id="1446" name="CustomShape 137"/>
          <p:cNvSpPr/>
          <p:nvPr/>
        </p:nvSpPr>
        <p:spPr>
          <a:xfrm>
            <a:off x="6477840" y="3264480"/>
            <a:ext cx="360" cy="30960"/>
          </a:xfrm>
          <a:custGeom>
            <a:avLst/>
            <a:gdLst/>
            <a:ahLst/>
            <a:rect l="l" t="t" r="r" b="b"/>
            <a:pathLst>
              <a:path w="0" h="45085">
                <a:moveTo>
                  <a:pt x="0" y="44789"/>
                </a:moveTo>
                <a:lnTo>
                  <a:pt x="0" y="0"/>
                </a:lnTo>
              </a:path>
            </a:pathLst>
          </a:custGeom>
          <a:noFill/>
          <a:ln w="14760">
            <a:solidFill>
              <a:srgbClr val="000000"/>
            </a:solidFill>
            <a:round/>
          </a:ln>
        </p:spPr>
        <p:style>
          <a:lnRef idx="0"/>
          <a:fillRef idx="0"/>
          <a:effectRef idx="0"/>
          <a:fontRef idx="minor"/>
        </p:style>
      </p:sp>
      <p:sp>
        <p:nvSpPr>
          <p:cNvPr id="1447" name="CustomShape 138"/>
          <p:cNvSpPr/>
          <p:nvPr/>
        </p:nvSpPr>
        <p:spPr>
          <a:xfrm>
            <a:off x="6991920" y="3264480"/>
            <a:ext cx="360" cy="30960"/>
          </a:xfrm>
          <a:custGeom>
            <a:avLst/>
            <a:gdLst/>
            <a:ahLst/>
            <a:rect l="l" t="t" r="r" b="b"/>
            <a:pathLst>
              <a:path w="0" h="45085">
                <a:moveTo>
                  <a:pt x="0" y="44789"/>
                </a:moveTo>
                <a:lnTo>
                  <a:pt x="0" y="0"/>
                </a:lnTo>
              </a:path>
            </a:pathLst>
          </a:custGeom>
          <a:noFill/>
          <a:ln w="14760">
            <a:solidFill>
              <a:srgbClr val="000000"/>
            </a:solidFill>
            <a:round/>
          </a:ln>
        </p:spPr>
        <p:style>
          <a:lnRef idx="0"/>
          <a:fillRef idx="0"/>
          <a:effectRef idx="0"/>
          <a:fontRef idx="minor"/>
        </p:style>
      </p:sp>
      <p:sp>
        <p:nvSpPr>
          <p:cNvPr id="1448" name="CustomShape 139"/>
          <p:cNvSpPr/>
          <p:nvPr/>
        </p:nvSpPr>
        <p:spPr>
          <a:xfrm>
            <a:off x="7506000" y="3264480"/>
            <a:ext cx="360" cy="30960"/>
          </a:xfrm>
          <a:custGeom>
            <a:avLst/>
            <a:gdLst/>
            <a:ahLst/>
            <a:rect l="l" t="t" r="r" b="b"/>
            <a:pathLst>
              <a:path w="0" h="45085">
                <a:moveTo>
                  <a:pt x="0" y="44789"/>
                </a:moveTo>
                <a:lnTo>
                  <a:pt x="0" y="0"/>
                </a:lnTo>
              </a:path>
            </a:pathLst>
          </a:custGeom>
          <a:noFill/>
          <a:ln w="14760">
            <a:solidFill>
              <a:srgbClr val="000000"/>
            </a:solidFill>
            <a:round/>
          </a:ln>
        </p:spPr>
        <p:style>
          <a:lnRef idx="0"/>
          <a:fillRef idx="0"/>
          <a:effectRef idx="0"/>
          <a:fontRef idx="minor"/>
        </p:style>
      </p:sp>
      <p:sp>
        <p:nvSpPr>
          <p:cNvPr id="1449" name="CustomShape 140"/>
          <p:cNvSpPr/>
          <p:nvPr/>
        </p:nvSpPr>
        <p:spPr>
          <a:xfrm>
            <a:off x="8030520" y="3264480"/>
            <a:ext cx="360" cy="30960"/>
          </a:xfrm>
          <a:custGeom>
            <a:avLst/>
            <a:gdLst/>
            <a:ahLst/>
            <a:rect l="l" t="t" r="r" b="b"/>
            <a:pathLst>
              <a:path w="0" h="45085">
                <a:moveTo>
                  <a:pt x="0" y="44789"/>
                </a:moveTo>
                <a:lnTo>
                  <a:pt x="0" y="0"/>
                </a:lnTo>
              </a:path>
            </a:pathLst>
          </a:custGeom>
          <a:noFill/>
          <a:ln w="14760">
            <a:solidFill>
              <a:srgbClr val="000000"/>
            </a:solidFill>
            <a:round/>
          </a:ln>
        </p:spPr>
        <p:style>
          <a:lnRef idx="0"/>
          <a:fillRef idx="0"/>
          <a:effectRef idx="0"/>
          <a:fontRef idx="minor"/>
        </p:style>
      </p:sp>
      <p:sp>
        <p:nvSpPr>
          <p:cNvPr id="1450" name="CustomShape 141"/>
          <p:cNvSpPr/>
          <p:nvPr/>
        </p:nvSpPr>
        <p:spPr>
          <a:xfrm>
            <a:off x="8544240" y="3264480"/>
            <a:ext cx="360" cy="30960"/>
          </a:xfrm>
          <a:custGeom>
            <a:avLst/>
            <a:gdLst/>
            <a:ahLst/>
            <a:rect l="l" t="t" r="r" b="b"/>
            <a:pathLst>
              <a:path w="0" h="45085">
                <a:moveTo>
                  <a:pt x="0" y="44789"/>
                </a:moveTo>
                <a:lnTo>
                  <a:pt x="0" y="0"/>
                </a:lnTo>
              </a:path>
            </a:pathLst>
          </a:custGeom>
          <a:noFill/>
          <a:ln w="14760">
            <a:solidFill>
              <a:srgbClr val="000000"/>
            </a:solidFill>
            <a:round/>
          </a:ln>
        </p:spPr>
        <p:style>
          <a:lnRef idx="0"/>
          <a:fillRef idx="0"/>
          <a:effectRef idx="0"/>
          <a:fontRef idx="minor"/>
        </p:style>
      </p:sp>
      <p:sp>
        <p:nvSpPr>
          <p:cNvPr id="1451" name="CustomShape 142"/>
          <p:cNvSpPr/>
          <p:nvPr/>
        </p:nvSpPr>
        <p:spPr>
          <a:xfrm>
            <a:off x="8282160" y="2739600"/>
            <a:ext cx="261720" cy="83520"/>
          </a:xfrm>
          <a:custGeom>
            <a:avLst/>
            <a:gdLst/>
            <a:ahLst/>
            <a:rect l="l" t="t" r="r" b="b"/>
            <a:pathLst>
              <a:path w="373379" h="120014">
                <a:moveTo>
                  <a:pt x="373001" y="119438"/>
                </a:moveTo>
                <a:lnTo>
                  <a:pt x="373001" y="119438"/>
                </a:lnTo>
                <a:lnTo>
                  <a:pt x="0" y="0"/>
                </a:lnTo>
              </a:path>
            </a:pathLst>
          </a:custGeom>
          <a:noFill/>
          <a:ln w="14760">
            <a:solidFill>
              <a:srgbClr val="ffa900"/>
            </a:solidFill>
            <a:round/>
          </a:ln>
        </p:spPr>
        <p:style>
          <a:lnRef idx="0"/>
          <a:fillRef idx="0"/>
          <a:effectRef idx="0"/>
          <a:fontRef idx="minor"/>
        </p:style>
      </p:sp>
      <p:sp>
        <p:nvSpPr>
          <p:cNvPr id="1452" name="CustomShape 143"/>
          <p:cNvSpPr/>
          <p:nvPr/>
        </p:nvSpPr>
        <p:spPr>
          <a:xfrm>
            <a:off x="8030520" y="2655720"/>
            <a:ext cx="250920" cy="83520"/>
          </a:xfrm>
          <a:custGeom>
            <a:avLst/>
            <a:gdLst/>
            <a:ahLst/>
            <a:rect l="l" t="t" r="r" b="b"/>
            <a:pathLst>
              <a:path w="358140" h="120014">
                <a:moveTo>
                  <a:pt x="358081" y="119438"/>
                </a:moveTo>
                <a:lnTo>
                  <a:pt x="179040" y="59719"/>
                </a:lnTo>
                <a:lnTo>
                  <a:pt x="0" y="0"/>
                </a:lnTo>
              </a:path>
            </a:pathLst>
          </a:custGeom>
          <a:noFill/>
          <a:ln w="14760">
            <a:solidFill>
              <a:srgbClr val="ffa900"/>
            </a:solidFill>
            <a:round/>
          </a:ln>
        </p:spPr>
        <p:style>
          <a:lnRef idx="0"/>
          <a:fillRef idx="0"/>
          <a:effectRef idx="0"/>
          <a:fontRef idx="minor"/>
        </p:style>
      </p:sp>
      <p:sp>
        <p:nvSpPr>
          <p:cNvPr id="1453" name="CustomShape 144"/>
          <p:cNvSpPr/>
          <p:nvPr/>
        </p:nvSpPr>
        <p:spPr>
          <a:xfrm>
            <a:off x="7768080" y="2550600"/>
            <a:ext cx="261720" cy="104760"/>
          </a:xfrm>
          <a:custGeom>
            <a:avLst/>
            <a:gdLst/>
            <a:ahLst/>
            <a:rect l="l" t="t" r="r" b="b"/>
            <a:pathLst>
              <a:path w="373379" h="149860">
                <a:moveTo>
                  <a:pt x="373001" y="149297"/>
                </a:moveTo>
                <a:lnTo>
                  <a:pt x="193960" y="74648"/>
                </a:lnTo>
                <a:lnTo>
                  <a:pt x="0" y="0"/>
                </a:lnTo>
              </a:path>
            </a:pathLst>
          </a:custGeom>
          <a:noFill/>
          <a:ln w="14760">
            <a:solidFill>
              <a:srgbClr val="ffa900"/>
            </a:solidFill>
            <a:round/>
          </a:ln>
        </p:spPr>
        <p:style>
          <a:lnRef idx="0"/>
          <a:fillRef idx="0"/>
          <a:effectRef idx="0"/>
          <a:fontRef idx="minor"/>
        </p:style>
      </p:sp>
      <p:sp>
        <p:nvSpPr>
          <p:cNvPr id="1454" name="CustomShape 145"/>
          <p:cNvSpPr/>
          <p:nvPr/>
        </p:nvSpPr>
        <p:spPr>
          <a:xfrm>
            <a:off x="7506000" y="2414160"/>
            <a:ext cx="261720" cy="136080"/>
          </a:xfrm>
          <a:custGeom>
            <a:avLst/>
            <a:gdLst/>
            <a:ahLst/>
            <a:rect l="l" t="t" r="r" b="b"/>
            <a:pathLst>
              <a:path w="373379" h="194310">
                <a:moveTo>
                  <a:pt x="373001" y="194087"/>
                </a:moveTo>
                <a:lnTo>
                  <a:pt x="179040" y="104508"/>
                </a:lnTo>
                <a:lnTo>
                  <a:pt x="0" y="0"/>
                </a:lnTo>
              </a:path>
            </a:pathLst>
          </a:custGeom>
          <a:noFill/>
          <a:ln w="14760">
            <a:solidFill>
              <a:srgbClr val="ffa900"/>
            </a:solidFill>
            <a:round/>
          </a:ln>
        </p:spPr>
        <p:style>
          <a:lnRef idx="0"/>
          <a:fillRef idx="0"/>
          <a:effectRef idx="0"/>
          <a:fontRef idx="minor"/>
        </p:style>
      </p:sp>
      <p:sp>
        <p:nvSpPr>
          <p:cNvPr id="1455" name="CustomShape 146"/>
          <p:cNvSpPr/>
          <p:nvPr/>
        </p:nvSpPr>
        <p:spPr>
          <a:xfrm>
            <a:off x="7254000" y="2267280"/>
            <a:ext cx="250920" cy="146520"/>
          </a:xfrm>
          <a:custGeom>
            <a:avLst/>
            <a:gdLst/>
            <a:ahLst/>
            <a:rect l="l" t="t" r="r" b="b"/>
            <a:pathLst>
              <a:path w="358140" h="209550">
                <a:moveTo>
                  <a:pt x="358081" y="209016"/>
                </a:moveTo>
                <a:lnTo>
                  <a:pt x="358081" y="209016"/>
                </a:lnTo>
                <a:lnTo>
                  <a:pt x="0" y="0"/>
                </a:lnTo>
              </a:path>
            </a:pathLst>
          </a:custGeom>
          <a:noFill/>
          <a:ln w="14760">
            <a:solidFill>
              <a:srgbClr val="ffa900"/>
            </a:solidFill>
            <a:round/>
          </a:ln>
        </p:spPr>
        <p:style>
          <a:lnRef idx="0"/>
          <a:fillRef idx="0"/>
          <a:effectRef idx="0"/>
          <a:fontRef idx="minor"/>
        </p:style>
      </p:sp>
      <p:sp>
        <p:nvSpPr>
          <p:cNvPr id="1456" name="CustomShape 147"/>
          <p:cNvSpPr/>
          <p:nvPr/>
        </p:nvSpPr>
        <p:spPr>
          <a:xfrm>
            <a:off x="6991920" y="2109960"/>
            <a:ext cx="261720" cy="156960"/>
          </a:xfrm>
          <a:custGeom>
            <a:avLst/>
            <a:gdLst/>
            <a:ahLst/>
            <a:rect l="l" t="t" r="r" b="b"/>
            <a:pathLst>
              <a:path w="373379" h="224155">
                <a:moveTo>
                  <a:pt x="373001" y="223946"/>
                </a:moveTo>
                <a:lnTo>
                  <a:pt x="373001" y="223946"/>
                </a:lnTo>
                <a:lnTo>
                  <a:pt x="0" y="0"/>
                </a:lnTo>
              </a:path>
            </a:pathLst>
          </a:custGeom>
          <a:noFill/>
          <a:ln w="14760">
            <a:solidFill>
              <a:srgbClr val="ffa900"/>
            </a:solidFill>
            <a:round/>
          </a:ln>
        </p:spPr>
        <p:style>
          <a:lnRef idx="0"/>
          <a:fillRef idx="0"/>
          <a:effectRef idx="0"/>
          <a:fontRef idx="minor"/>
        </p:style>
      </p:sp>
      <p:sp>
        <p:nvSpPr>
          <p:cNvPr id="1457" name="CustomShape 148"/>
          <p:cNvSpPr/>
          <p:nvPr/>
        </p:nvSpPr>
        <p:spPr>
          <a:xfrm>
            <a:off x="6729480" y="1931400"/>
            <a:ext cx="261720" cy="177840"/>
          </a:xfrm>
          <a:custGeom>
            <a:avLst/>
            <a:gdLst/>
            <a:ahLst/>
            <a:rect l="l" t="t" r="r" b="b"/>
            <a:pathLst>
              <a:path w="373379" h="254000">
                <a:moveTo>
                  <a:pt x="373001" y="253806"/>
                </a:moveTo>
                <a:lnTo>
                  <a:pt x="179040" y="119438"/>
                </a:lnTo>
                <a:lnTo>
                  <a:pt x="0" y="0"/>
                </a:lnTo>
              </a:path>
            </a:pathLst>
          </a:custGeom>
          <a:noFill/>
          <a:ln w="14760">
            <a:solidFill>
              <a:srgbClr val="ffa900"/>
            </a:solidFill>
            <a:round/>
          </a:ln>
        </p:spPr>
        <p:style>
          <a:lnRef idx="0"/>
          <a:fillRef idx="0"/>
          <a:effectRef idx="0"/>
          <a:fontRef idx="minor"/>
        </p:style>
      </p:sp>
      <p:sp>
        <p:nvSpPr>
          <p:cNvPr id="1458" name="CustomShape 149"/>
          <p:cNvSpPr/>
          <p:nvPr/>
        </p:nvSpPr>
        <p:spPr>
          <a:xfrm>
            <a:off x="6477840" y="1784520"/>
            <a:ext cx="250920" cy="146520"/>
          </a:xfrm>
          <a:custGeom>
            <a:avLst/>
            <a:gdLst/>
            <a:ahLst/>
            <a:rect l="l" t="t" r="r" b="b"/>
            <a:pathLst>
              <a:path w="358140" h="209550">
                <a:moveTo>
                  <a:pt x="358081" y="209016"/>
                </a:moveTo>
                <a:lnTo>
                  <a:pt x="179040" y="89578"/>
                </a:lnTo>
                <a:lnTo>
                  <a:pt x="89520" y="44789"/>
                </a:lnTo>
                <a:lnTo>
                  <a:pt x="0" y="0"/>
                </a:lnTo>
              </a:path>
            </a:pathLst>
          </a:custGeom>
          <a:noFill/>
          <a:ln w="14760">
            <a:solidFill>
              <a:srgbClr val="ffa900"/>
            </a:solidFill>
            <a:round/>
          </a:ln>
        </p:spPr>
        <p:style>
          <a:lnRef idx="0"/>
          <a:fillRef idx="0"/>
          <a:effectRef idx="0"/>
          <a:fontRef idx="minor"/>
        </p:style>
      </p:sp>
      <p:sp>
        <p:nvSpPr>
          <p:cNvPr id="1459" name="CustomShape 150"/>
          <p:cNvSpPr/>
          <p:nvPr/>
        </p:nvSpPr>
        <p:spPr>
          <a:xfrm>
            <a:off x="6215400" y="1731960"/>
            <a:ext cx="261720" cy="51840"/>
          </a:xfrm>
          <a:custGeom>
            <a:avLst/>
            <a:gdLst/>
            <a:ahLst/>
            <a:rect l="l" t="t" r="r" b="b"/>
            <a:pathLst>
              <a:path w="373379" h="74930">
                <a:moveTo>
                  <a:pt x="373001" y="74648"/>
                </a:moveTo>
                <a:lnTo>
                  <a:pt x="283480" y="44789"/>
                </a:lnTo>
                <a:lnTo>
                  <a:pt x="193960" y="14929"/>
                </a:lnTo>
                <a:lnTo>
                  <a:pt x="89520" y="0"/>
                </a:lnTo>
                <a:lnTo>
                  <a:pt x="0" y="0"/>
                </a:lnTo>
              </a:path>
            </a:pathLst>
          </a:custGeom>
          <a:noFill/>
          <a:ln w="14760">
            <a:solidFill>
              <a:srgbClr val="ffa900"/>
            </a:solidFill>
            <a:round/>
          </a:ln>
        </p:spPr>
        <p:style>
          <a:lnRef idx="0"/>
          <a:fillRef idx="0"/>
          <a:effectRef idx="0"/>
          <a:fontRef idx="minor"/>
        </p:style>
      </p:sp>
      <p:sp>
        <p:nvSpPr>
          <p:cNvPr id="1460" name="CustomShape 151"/>
          <p:cNvSpPr/>
          <p:nvPr/>
        </p:nvSpPr>
        <p:spPr>
          <a:xfrm>
            <a:off x="5953320" y="1731960"/>
            <a:ext cx="261720" cy="156960"/>
          </a:xfrm>
          <a:custGeom>
            <a:avLst/>
            <a:gdLst/>
            <a:ahLst/>
            <a:rect l="l" t="t" r="r" b="b"/>
            <a:pathLst>
              <a:path w="373379" h="224155">
                <a:moveTo>
                  <a:pt x="373001" y="0"/>
                </a:moveTo>
                <a:lnTo>
                  <a:pt x="283480" y="14929"/>
                </a:lnTo>
                <a:lnTo>
                  <a:pt x="179040" y="59719"/>
                </a:lnTo>
                <a:lnTo>
                  <a:pt x="134280" y="74648"/>
                </a:lnTo>
                <a:lnTo>
                  <a:pt x="89520" y="119438"/>
                </a:lnTo>
                <a:lnTo>
                  <a:pt x="44760" y="164227"/>
                </a:lnTo>
                <a:lnTo>
                  <a:pt x="0" y="223946"/>
                </a:lnTo>
              </a:path>
            </a:pathLst>
          </a:custGeom>
          <a:noFill/>
          <a:ln w="14760">
            <a:solidFill>
              <a:srgbClr val="ffa900"/>
            </a:solidFill>
            <a:round/>
          </a:ln>
        </p:spPr>
        <p:style>
          <a:lnRef idx="0"/>
          <a:fillRef idx="0"/>
          <a:effectRef idx="0"/>
          <a:fontRef idx="minor"/>
        </p:style>
      </p:sp>
      <p:sp>
        <p:nvSpPr>
          <p:cNvPr id="1461" name="CustomShape 152"/>
          <p:cNvSpPr/>
          <p:nvPr/>
        </p:nvSpPr>
        <p:spPr>
          <a:xfrm>
            <a:off x="5701320" y="1889280"/>
            <a:ext cx="250920" cy="618840"/>
          </a:xfrm>
          <a:custGeom>
            <a:avLst/>
            <a:gdLst/>
            <a:ahLst/>
            <a:rect l="l" t="t" r="r" b="b"/>
            <a:pathLst>
              <a:path w="358140" h="881379">
                <a:moveTo>
                  <a:pt x="358081" y="0"/>
                </a:moveTo>
                <a:lnTo>
                  <a:pt x="313321" y="74648"/>
                </a:lnTo>
                <a:lnTo>
                  <a:pt x="268560" y="164227"/>
                </a:lnTo>
                <a:lnTo>
                  <a:pt x="223800" y="283665"/>
                </a:lnTo>
                <a:lnTo>
                  <a:pt x="179040" y="388174"/>
                </a:lnTo>
                <a:lnTo>
                  <a:pt x="89520" y="641980"/>
                </a:lnTo>
                <a:lnTo>
                  <a:pt x="0" y="880856"/>
                </a:lnTo>
              </a:path>
            </a:pathLst>
          </a:custGeom>
          <a:noFill/>
          <a:ln w="14760">
            <a:solidFill>
              <a:srgbClr val="ffa900"/>
            </a:solidFill>
            <a:round/>
          </a:ln>
        </p:spPr>
        <p:style>
          <a:lnRef idx="0"/>
          <a:fillRef idx="0"/>
          <a:effectRef idx="0"/>
          <a:fontRef idx="minor"/>
        </p:style>
      </p:sp>
      <p:sp>
        <p:nvSpPr>
          <p:cNvPr id="1462" name="CustomShape 153"/>
          <p:cNvSpPr/>
          <p:nvPr/>
        </p:nvSpPr>
        <p:spPr>
          <a:xfrm>
            <a:off x="5491440" y="2508840"/>
            <a:ext cx="209160" cy="713160"/>
          </a:xfrm>
          <a:custGeom>
            <a:avLst/>
            <a:gdLst/>
            <a:ahLst/>
            <a:rect l="l" t="t" r="r" b="b"/>
            <a:pathLst>
              <a:path w="298450" h="1015364">
                <a:moveTo>
                  <a:pt x="298400" y="0"/>
                </a:moveTo>
                <a:lnTo>
                  <a:pt x="223800" y="238876"/>
                </a:lnTo>
                <a:lnTo>
                  <a:pt x="149200" y="492682"/>
                </a:lnTo>
                <a:lnTo>
                  <a:pt x="0" y="1015224"/>
                </a:lnTo>
              </a:path>
            </a:pathLst>
          </a:custGeom>
          <a:noFill/>
          <a:ln w="14760">
            <a:solidFill>
              <a:srgbClr val="ffa900"/>
            </a:solidFill>
            <a:round/>
          </a:ln>
        </p:spPr>
        <p:style>
          <a:lnRef idx="0"/>
          <a:fillRef idx="0"/>
          <a:effectRef idx="0"/>
          <a:fontRef idx="minor"/>
        </p:style>
      </p:sp>
      <p:sp>
        <p:nvSpPr>
          <p:cNvPr id="1463" name="CustomShape 154"/>
          <p:cNvSpPr/>
          <p:nvPr/>
        </p:nvSpPr>
        <p:spPr>
          <a:xfrm>
            <a:off x="8282160" y="2634840"/>
            <a:ext cx="261720" cy="73080"/>
          </a:xfrm>
          <a:custGeom>
            <a:avLst/>
            <a:gdLst/>
            <a:ahLst/>
            <a:rect l="l" t="t" r="r" b="b"/>
            <a:pathLst>
              <a:path w="373379" h="104775">
                <a:moveTo>
                  <a:pt x="373001" y="104508"/>
                </a:moveTo>
                <a:lnTo>
                  <a:pt x="373001" y="104508"/>
                </a:lnTo>
                <a:lnTo>
                  <a:pt x="0" y="0"/>
                </a:lnTo>
              </a:path>
            </a:pathLst>
          </a:custGeom>
          <a:noFill/>
          <a:ln w="14760">
            <a:solidFill>
              <a:srgbClr val="0433ff"/>
            </a:solidFill>
            <a:round/>
          </a:ln>
        </p:spPr>
        <p:style>
          <a:lnRef idx="0"/>
          <a:fillRef idx="0"/>
          <a:effectRef idx="0"/>
          <a:fontRef idx="minor"/>
        </p:style>
      </p:sp>
      <p:sp>
        <p:nvSpPr>
          <p:cNvPr id="1464" name="CustomShape 155"/>
          <p:cNvSpPr/>
          <p:nvPr/>
        </p:nvSpPr>
        <p:spPr>
          <a:xfrm>
            <a:off x="8030520" y="2561400"/>
            <a:ext cx="250920" cy="73080"/>
          </a:xfrm>
          <a:custGeom>
            <a:avLst/>
            <a:gdLst/>
            <a:ahLst/>
            <a:rect l="l" t="t" r="r" b="b"/>
            <a:pathLst>
              <a:path w="358140" h="104775">
                <a:moveTo>
                  <a:pt x="358081" y="104508"/>
                </a:moveTo>
                <a:lnTo>
                  <a:pt x="358081" y="104508"/>
                </a:lnTo>
                <a:lnTo>
                  <a:pt x="0" y="0"/>
                </a:lnTo>
              </a:path>
            </a:pathLst>
          </a:custGeom>
          <a:noFill/>
          <a:ln w="14760">
            <a:solidFill>
              <a:srgbClr val="0433ff"/>
            </a:solidFill>
            <a:round/>
          </a:ln>
        </p:spPr>
        <p:style>
          <a:lnRef idx="0"/>
          <a:fillRef idx="0"/>
          <a:effectRef idx="0"/>
          <a:fontRef idx="minor"/>
        </p:style>
      </p:sp>
      <p:sp>
        <p:nvSpPr>
          <p:cNvPr id="1465" name="CustomShape 156"/>
          <p:cNvSpPr/>
          <p:nvPr/>
        </p:nvSpPr>
        <p:spPr>
          <a:xfrm>
            <a:off x="7768080" y="2487600"/>
            <a:ext cx="261720" cy="73080"/>
          </a:xfrm>
          <a:custGeom>
            <a:avLst/>
            <a:gdLst/>
            <a:ahLst/>
            <a:rect l="l" t="t" r="r" b="b"/>
            <a:pathLst>
              <a:path w="373379" h="104775">
                <a:moveTo>
                  <a:pt x="373001" y="104508"/>
                </a:moveTo>
                <a:lnTo>
                  <a:pt x="193960" y="59719"/>
                </a:lnTo>
                <a:lnTo>
                  <a:pt x="0" y="0"/>
                </a:lnTo>
              </a:path>
            </a:pathLst>
          </a:custGeom>
          <a:noFill/>
          <a:ln w="14760">
            <a:solidFill>
              <a:srgbClr val="0433ff"/>
            </a:solidFill>
            <a:round/>
          </a:ln>
        </p:spPr>
        <p:style>
          <a:lnRef idx="0"/>
          <a:fillRef idx="0"/>
          <a:effectRef idx="0"/>
          <a:fontRef idx="minor"/>
        </p:style>
      </p:sp>
      <p:sp>
        <p:nvSpPr>
          <p:cNvPr id="1466" name="CustomShape 157"/>
          <p:cNvSpPr/>
          <p:nvPr/>
        </p:nvSpPr>
        <p:spPr>
          <a:xfrm>
            <a:off x="7506000" y="2393280"/>
            <a:ext cx="261720" cy="93960"/>
          </a:xfrm>
          <a:custGeom>
            <a:avLst/>
            <a:gdLst/>
            <a:ahLst/>
            <a:rect l="l" t="t" r="r" b="b"/>
            <a:pathLst>
              <a:path w="373379" h="134620">
                <a:moveTo>
                  <a:pt x="373001" y="134367"/>
                </a:moveTo>
                <a:lnTo>
                  <a:pt x="179040" y="74648"/>
                </a:lnTo>
                <a:lnTo>
                  <a:pt x="0" y="0"/>
                </a:lnTo>
              </a:path>
            </a:pathLst>
          </a:custGeom>
          <a:noFill/>
          <a:ln w="14760">
            <a:solidFill>
              <a:srgbClr val="0433ff"/>
            </a:solidFill>
            <a:round/>
          </a:ln>
        </p:spPr>
        <p:style>
          <a:lnRef idx="0"/>
          <a:fillRef idx="0"/>
          <a:effectRef idx="0"/>
          <a:fontRef idx="minor"/>
        </p:style>
      </p:sp>
      <p:sp>
        <p:nvSpPr>
          <p:cNvPr id="1467" name="CustomShape 158"/>
          <p:cNvSpPr/>
          <p:nvPr/>
        </p:nvSpPr>
        <p:spPr>
          <a:xfrm>
            <a:off x="7254000" y="2309400"/>
            <a:ext cx="250920" cy="83520"/>
          </a:xfrm>
          <a:custGeom>
            <a:avLst/>
            <a:gdLst/>
            <a:ahLst/>
            <a:rect l="l" t="t" r="r" b="b"/>
            <a:pathLst>
              <a:path w="358140" h="120014">
                <a:moveTo>
                  <a:pt x="358081" y="119438"/>
                </a:moveTo>
                <a:lnTo>
                  <a:pt x="358081" y="119438"/>
                </a:lnTo>
                <a:lnTo>
                  <a:pt x="0" y="0"/>
                </a:lnTo>
              </a:path>
            </a:pathLst>
          </a:custGeom>
          <a:noFill/>
          <a:ln w="14760">
            <a:solidFill>
              <a:srgbClr val="0433ff"/>
            </a:solidFill>
            <a:round/>
          </a:ln>
        </p:spPr>
        <p:style>
          <a:lnRef idx="0"/>
          <a:fillRef idx="0"/>
          <a:effectRef idx="0"/>
          <a:fontRef idx="minor"/>
        </p:style>
      </p:sp>
      <p:sp>
        <p:nvSpPr>
          <p:cNvPr id="1468" name="CustomShape 159"/>
          <p:cNvSpPr/>
          <p:nvPr/>
        </p:nvSpPr>
        <p:spPr>
          <a:xfrm>
            <a:off x="6991920" y="2235960"/>
            <a:ext cx="261720" cy="73080"/>
          </a:xfrm>
          <a:custGeom>
            <a:avLst/>
            <a:gdLst/>
            <a:ahLst/>
            <a:rect l="l" t="t" r="r" b="b"/>
            <a:pathLst>
              <a:path w="373379" h="104775">
                <a:moveTo>
                  <a:pt x="373001" y="104508"/>
                </a:moveTo>
                <a:lnTo>
                  <a:pt x="373001" y="104508"/>
                </a:lnTo>
                <a:lnTo>
                  <a:pt x="0" y="0"/>
                </a:lnTo>
              </a:path>
            </a:pathLst>
          </a:custGeom>
          <a:noFill/>
          <a:ln w="14760">
            <a:solidFill>
              <a:srgbClr val="0433ff"/>
            </a:solidFill>
            <a:round/>
          </a:ln>
        </p:spPr>
        <p:style>
          <a:lnRef idx="0"/>
          <a:fillRef idx="0"/>
          <a:effectRef idx="0"/>
          <a:fontRef idx="minor"/>
        </p:style>
      </p:sp>
      <p:sp>
        <p:nvSpPr>
          <p:cNvPr id="1469" name="CustomShape 160"/>
          <p:cNvSpPr/>
          <p:nvPr/>
        </p:nvSpPr>
        <p:spPr>
          <a:xfrm>
            <a:off x="6729480" y="2183400"/>
            <a:ext cx="261720" cy="51840"/>
          </a:xfrm>
          <a:custGeom>
            <a:avLst/>
            <a:gdLst/>
            <a:ahLst/>
            <a:rect l="l" t="t" r="r" b="b"/>
            <a:pathLst>
              <a:path w="373379" h="74930">
                <a:moveTo>
                  <a:pt x="373001" y="74648"/>
                </a:moveTo>
                <a:lnTo>
                  <a:pt x="179040" y="29859"/>
                </a:lnTo>
                <a:lnTo>
                  <a:pt x="0" y="0"/>
                </a:lnTo>
              </a:path>
            </a:pathLst>
          </a:custGeom>
          <a:noFill/>
          <a:ln w="14760">
            <a:solidFill>
              <a:srgbClr val="0433ff"/>
            </a:solidFill>
            <a:round/>
          </a:ln>
        </p:spPr>
        <p:style>
          <a:lnRef idx="0"/>
          <a:fillRef idx="0"/>
          <a:effectRef idx="0"/>
          <a:fontRef idx="minor"/>
        </p:style>
      </p:sp>
      <p:sp>
        <p:nvSpPr>
          <p:cNvPr id="1470" name="CustomShape 161"/>
          <p:cNvSpPr/>
          <p:nvPr/>
        </p:nvSpPr>
        <p:spPr>
          <a:xfrm>
            <a:off x="6477840" y="2172960"/>
            <a:ext cx="250920" cy="10080"/>
          </a:xfrm>
          <a:custGeom>
            <a:avLst/>
            <a:gdLst/>
            <a:ahLst/>
            <a:rect l="l" t="t" r="r" b="b"/>
            <a:pathLst>
              <a:path w="358140" h="15239">
                <a:moveTo>
                  <a:pt x="358081" y="14929"/>
                </a:moveTo>
                <a:lnTo>
                  <a:pt x="179040" y="0"/>
                </a:lnTo>
                <a:lnTo>
                  <a:pt x="89520" y="0"/>
                </a:lnTo>
                <a:lnTo>
                  <a:pt x="0" y="0"/>
                </a:lnTo>
              </a:path>
            </a:pathLst>
          </a:custGeom>
          <a:noFill/>
          <a:ln w="14760">
            <a:solidFill>
              <a:srgbClr val="0433ff"/>
            </a:solidFill>
            <a:round/>
          </a:ln>
        </p:spPr>
        <p:style>
          <a:lnRef idx="0"/>
          <a:fillRef idx="0"/>
          <a:effectRef idx="0"/>
          <a:fontRef idx="minor"/>
        </p:style>
      </p:sp>
      <p:sp>
        <p:nvSpPr>
          <p:cNvPr id="1471" name="CustomShape 162"/>
          <p:cNvSpPr/>
          <p:nvPr/>
        </p:nvSpPr>
        <p:spPr>
          <a:xfrm>
            <a:off x="6215400" y="2172960"/>
            <a:ext cx="261720" cy="83520"/>
          </a:xfrm>
          <a:custGeom>
            <a:avLst/>
            <a:gdLst/>
            <a:ahLst/>
            <a:rect l="l" t="t" r="r" b="b"/>
            <a:pathLst>
              <a:path w="373379" h="120014">
                <a:moveTo>
                  <a:pt x="373001" y="0"/>
                </a:moveTo>
                <a:lnTo>
                  <a:pt x="193960" y="29859"/>
                </a:lnTo>
                <a:lnTo>
                  <a:pt x="89520" y="74648"/>
                </a:lnTo>
                <a:lnTo>
                  <a:pt x="0" y="119438"/>
                </a:lnTo>
              </a:path>
            </a:pathLst>
          </a:custGeom>
          <a:noFill/>
          <a:ln w="14760">
            <a:solidFill>
              <a:srgbClr val="0433ff"/>
            </a:solidFill>
            <a:round/>
          </a:ln>
        </p:spPr>
        <p:style>
          <a:lnRef idx="0"/>
          <a:fillRef idx="0"/>
          <a:effectRef idx="0"/>
          <a:fontRef idx="minor"/>
        </p:style>
      </p:sp>
      <p:sp>
        <p:nvSpPr>
          <p:cNvPr id="1472" name="CustomShape 163"/>
          <p:cNvSpPr/>
          <p:nvPr/>
        </p:nvSpPr>
        <p:spPr>
          <a:xfrm>
            <a:off x="5953320" y="2256840"/>
            <a:ext cx="261720" cy="240840"/>
          </a:xfrm>
          <a:custGeom>
            <a:avLst/>
            <a:gdLst/>
            <a:ahLst/>
            <a:rect l="l" t="t" r="r" b="b"/>
            <a:pathLst>
              <a:path w="373379" h="343535">
                <a:moveTo>
                  <a:pt x="373001" y="0"/>
                </a:moveTo>
                <a:lnTo>
                  <a:pt x="283480" y="59719"/>
                </a:lnTo>
                <a:lnTo>
                  <a:pt x="179040" y="134367"/>
                </a:lnTo>
                <a:lnTo>
                  <a:pt x="89520" y="238876"/>
                </a:lnTo>
                <a:lnTo>
                  <a:pt x="0" y="343384"/>
                </a:lnTo>
              </a:path>
            </a:pathLst>
          </a:custGeom>
          <a:noFill/>
          <a:ln w="14760">
            <a:solidFill>
              <a:srgbClr val="0433ff"/>
            </a:solidFill>
            <a:round/>
          </a:ln>
        </p:spPr>
        <p:style>
          <a:lnRef idx="0"/>
          <a:fillRef idx="0"/>
          <a:effectRef idx="0"/>
          <a:fontRef idx="minor"/>
        </p:style>
      </p:sp>
      <p:sp>
        <p:nvSpPr>
          <p:cNvPr id="1473" name="CustomShape 164"/>
          <p:cNvSpPr/>
          <p:nvPr/>
        </p:nvSpPr>
        <p:spPr>
          <a:xfrm>
            <a:off x="5701320" y="2498400"/>
            <a:ext cx="250920" cy="429840"/>
          </a:xfrm>
          <a:custGeom>
            <a:avLst/>
            <a:gdLst/>
            <a:ahLst/>
            <a:rect l="l" t="t" r="r" b="b"/>
            <a:pathLst>
              <a:path w="358140" h="612139">
                <a:moveTo>
                  <a:pt x="358081" y="0"/>
                </a:moveTo>
                <a:lnTo>
                  <a:pt x="268560" y="134367"/>
                </a:lnTo>
                <a:lnTo>
                  <a:pt x="179040" y="298595"/>
                </a:lnTo>
                <a:lnTo>
                  <a:pt x="89520" y="462823"/>
                </a:lnTo>
                <a:lnTo>
                  <a:pt x="0" y="612120"/>
                </a:lnTo>
              </a:path>
            </a:pathLst>
          </a:custGeom>
          <a:noFill/>
          <a:ln w="14760">
            <a:solidFill>
              <a:srgbClr val="0433ff"/>
            </a:solidFill>
            <a:round/>
          </a:ln>
        </p:spPr>
        <p:style>
          <a:lnRef idx="0"/>
          <a:fillRef idx="0"/>
          <a:effectRef idx="0"/>
          <a:fontRef idx="minor"/>
        </p:style>
      </p:sp>
      <p:sp>
        <p:nvSpPr>
          <p:cNvPr id="1474" name="CustomShape 165"/>
          <p:cNvSpPr/>
          <p:nvPr/>
        </p:nvSpPr>
        <p:spPr>
          <a:xfrm>
            <a:off x="5491440" y="2928600"/>
            <a:ext cx="209160" cy="314640"/>
          </a:xfrm>
          <a:custGeom>
            <a:avLst/>
            <a:gdLst/>
            <a:ahLst/>
            <a:rect l="l" t="t" r="r" b="b"/>
            <a:pathLst>
              <a:path w="298450" h="448310">
                <a:moveTo>
                  <a:pt x="298400" y="0"/>
                </a:moveTo>
                <a:lnTo>
                  <a:pt x="223800" y="119438"/>
                </a:lnTo>
                <a:lnTo>
                  <a:pt x="149200" y="238876"/>
                </a:lnTo>
                <a:lnTo>
                  <a:pt x="0" y="447893"/>
                </a:lnTo>
              </a:path>
            </a:pathLst>
          </a:custGeom>
          <a:noFill/>
          <a:ln w="14760">
            <a:solidFill>
              <a:srgbClr val="0433ff"/>
            </a:solidFill>
            <a:round/>
          </a:ln>
        </p:spPr>
        <p:style>
          <a:lnRef idx="0"/>
          <a:fillRef idx="0"/>
          <a:effectRef idx="0"/>
          <a:fontRef idx="minor"/>
        </p:style>
      </p:sp>
      <p:sp>
        <p:nvSpPr>
          <p:cNvPr id="1475" name="CustomShape 166"/>
          <p:cNvSpPr/>
          <p:nvPr/>
        </p:nvSpPr>
        <p:spPr>
          <a:xfrm>
            <a:off x="8040960" y="2729160"/>
            <a:ext cx="502920" cy="360"/>
          </a:xfrm>
          <a:custGeom>
            <a:avLst/>
            <a:gdLst/>
            <a:ahLst/>
            <a:rect l="l" t="t" r="r" b="b"/>
            <a:pathLst>
              <a:path w="716279" h="0">
                <a:moveTo>
                  <a:pt x="0" y="0"/>
                </a:moveTo>
                <a:lnTo>
                  <a:pt x="716162" y="0"/>
                </a:lnTo>
              </a:path>
            </a:pathLst>
          </a:custGeom>
          <a:noFill/>
          <a:ln w="14760">
            <a:solidFill>
              <a:srgbClr val="008f00"/>
            </a:solidFill>
            <a:round/>
          </a:ln>
        </p:spPr>
        <p:style>
          <a:lnRef idx="0"/>
          <a:fillRef idx="0"/>
          <a:effectRef idx="0"/>
          <a:fontRef idx="minor"/>
        </p:style>
      </p:sp>
      <p:sp>
        <p:nvSpPr>
          <p:cNvPr id="1476" name="CustomShape 167"/>
          <p:cNvSpPr/>
          <p:nvPr/>
        </p:nvSpPr>
        <p:spPr>
          <a:xfrm>
            <a:off x="7778520" y="2729160"/>
            <a:ext cx="250920" cy="10080"/>
          </a:xfrm>
          <a:custGeom>
            <a:avLst/>
            <a:gdLst/>
            <a:ahLst/>
            <a:rect l="l" t="t" r="r" b="b"/>
            <a:pathLst>
              <a:path w="358140" h="15239">
                <a:moveTo>
                  <a:pt x="358081" y="0"/>
                </a:moveTo>
                <a:lnTo>
                  <a:pt x="0" y="14929"/>
                </a:lnTo>
              </a:path>
            </a:pathLst>
          </a:custGeom>
          <a:noFill/>
          <a:ln w="14760">
            <a:solidFill>
              <a:srgbClr val="008f00"/>
            </a:solidFill>
            <a:round/>
          </a:ln>
        </p:spPr>
        <p:style>
          <a:lnRef idx="0"/>
          <a:fillRef idx="0"/>
          <a:effectRef idx="0"/>
          <a:fontRef idx="minor"/>
        </p:style>
      </p:sp>
      <p:sp>
        <p:nvSpPr>
          <p:cNvPr id="1477" name="CustomShape 168"/>
          <p:cNvSpPr/>
          <p:nvPr/>
        </p:nvSpPr>
        <p:spPr>
          <a:xfrm>
            <a:off x="7516440" y="2739600"/>
            <a:ext cx="250920" cy="20880"/>
          </a:xfrm>
          <a:custGeom>
            <a:avLst/>
            <a:gdLst/>
            <a:ahLst/>
            <a:rect l="l" t="t" r="r" b="b"/>
            <a:pathLst>
              <a:path w="358140" h="30479">
                <a:moveTo>
                  <a:pt x="358081" y="0"/>
                </a:moveTo>
                <a:lnTo>
                  <a:pt x="0" y="29859"/>
                </a:lnTo>
              </a:path>
            </a:pathLst>
          </a:custGeom>
          <a:noFill/>
          <a:ln w="14760">
            <a:solidFill>
              <a:srgbClr val="008f00"/>
            </a:solidFill>
            <a:round/>
          </a:ln>
        </p:spPr>
        <p:style>
          <a:lnRef idx="0"/>
          <a:fillRef idx="0"/>
          <a:effectRef idx="0"/>
          <a:fontRef idx="minor"/>
        </p:style>
      </p:sp>
      <p:sp>
        <p:nvSpPr>
          <p:cNvPr id="1478" name="CustomShape 169"/>
          <p:cNvSpPr/>
          <p:nvPr/>
        </p:nvSpPr>
        <p:spPr>
          <a:xfrm>
            <a:off x="7264440" y="2760840"/>
            <a:ext cx="240840" cy="30960"/>
          </a:xfrm>
          <a:custGeom>
            <a:avLst/>
            <a:gdLst/>
            <a:ahLst/>
            <a:rect l="l" t="t" r="r" b="b"/>
            <a:pathLst>
              <a:path w="343534" h="45085">
                <a:moveTo>
                  <a:pt x="343161" y="0"/>
                </a:moveTo>
                <a:lnTo>
                  <a:pt x="0" y="44789"/>
                </a:lnTo>
              </a:path>
            </a:pathLst>
          </a:custGeom>
          <a:noFill/>
          <a:ln w="14760">
            <a:solidFill>
              <a:srgbClr val="008f00"/>
            </a:solidFill>
            <a:round/>
          </a:ln>
        </p:spPr>
        <p:style>
          <a:lnRef idx="0"/>
          <a:fillRef idx="0"/>
          <a:effectRef idx="0"/>
          <a:fontRef idx="minor"/>
        </p:style>
      </p:sp>
      <p:sp>
        <p:nvSpPr>
          <p:cNvPr id="1479" name="CustomShape 170"/>
          <p:cNvSpPr/>
          <p:nvPr/>
        </p:nvSpPr>
        <p:spPr>
          <a:xfrm>
            <a:off x="7002360" y="2792160"/>
            <a:ext cx="250920" cy="41760"/>
          </a:xfrm>
          <a:custGeom>
            <a:avLst/>
            <a:gdLst/>
            <a:ahLst/>
            <a:rect l="l" t="t" r="r" b="b"/>
            <a:pathLst>
              <a:path w="358140" h="60325">
                <a:moveTo>
                  <a:pt x="358081" y="0"/>
                </a:moveTo>
                <a:lnTo>
                  <a:pt x="0" y="59719"/>
                </a:lnTo>
              </a:path>
            </a:pathLst>
          </a:custGeom>
          <a:noFill/>
          <a:ln w="14760">
            <a:solidFill>
              <a:srgbClr val="008f00"/>
            </a:solidFill>
            <a:round/>
          </a:ln>
        </p:spPr>
        <p:style>
          <a:lnRef idx="0"/>
          <a:fillRef idx="0"/>
          <a:effectRef idx="0"/>
          <a:fontRef idx="minor"/>
        </p:style>
      </p:sp>
      <p:sp>
        <p:nvSpPr>
          <p:cNvPr id="1480" name="CustomShape 171"/>
          <p:cNvSpPr/>
          <p:nvPr/>
        </p:nvSpPr>
        <p:spPr>
          <a:xfrm>
            <a:off x="6739920" y="2834280"/>
            <a:ext cx="250920" cy="62640"/>
          </a:xfrm>
          <a:custGeom>
            <a:avLst/>
            <a:gdLst/>
            <a:ahLst/>
            <a:rect l="l" t="t" r="r" b="b"/>
            <a:pathLst>
              <a:path w="358140" h="90170">
                <a:moveTo>
                  <a:pt x="358081" y="0"/>
                </a:moveTo>
                <a:lnTo>
                  <a:pt x="0" y="89578"/>
                </a:lnTo>
              </a:path>
            </a:pathLst>
          </a:custGeom>
          <a:noFill/>
          <a:ln w="14760">
            <a:solidFill>
              <a:srgbClr val="008f00"/>
            </a:solidFill>
            <a:round/>
          </a:ln>
        </p:spPr>
        <p:style>
          <a:lnRef idx="0"/>
          <a:fillRef idx="0"/>
          <a:effectRef idx="0"/>
          <a:fontRef idx="minor"/>
        </p:style>
      </p:sp>
      <p:sp>
        <p:nvSpPr>
          <p:cNvPr id="1481" name="CustomShape 172"/>
          <p:cNvSpPr/>
          <p:nvPr/>
        </p:nvSpPr>
        <p:spPr>
          <a:xfrm>
            <a:off x="6488280" y="2897280"/>
            <a:ext cx="240840" cy="73080"/>
          </a:xfrm>
          <a:custGeom>
            <a:avLst/>
            <a:gdLst/>
            <a:ahLst/>
            <a:rect l="l" t="t" r="r" b="b"/>
            <a:pathLst>
              <a:path w="343534" h="104775">
                <a:moveTo>
                  <a:pt x="343161" y="0"/>
                </a:moveTo>
                <a:lnTo>
                  <a:pt x="0" y="104508"/>
                </a:lnTo>
              </a:path>
            </a:pathLst>
          </a:custGeom>
          <a:noFill/>
          <a:ln w="14760">
            <a:solidFill>
              <a:srgbClr val="008f00"/>
            </a:solidFill>
            <a:round/>
          </a:ln>
        </p:spPr>
        <p:style>
          <a:lnRef idx="0"/>
          <a:fillRef idx="0"/>
          <a:effectRef idx="0"/>
          <a:fontRef idx="minor"/>
        </p:style>
      </p:sp>
      <p:sp>
        <p:nvSpPr>
          <p:cNvPr id="1482" name="CustomShape 173"/>
          <p:cNvSpPr/>
          <p:nvPr/>
        </p:nvSpPr>
        <p:spPr>
          <a:xfrm>
            <a:off x="6225840" y="2970720"/>
            <a:ext cx="250920" cy="93960"/>
          </a:xfrm>
          <a:custGeom>
            <a:avLst/>
            <a:gdLst/>
            <a:ahLst/>
            <a:rect l="l" t="t" r="r" b="b"/>
            <a:pathLst>
              <a:path w="358140" h="134620">
                <a:moveTo>
                  <a:pt x="358081" y="0"/>
                </a:moveTo>
                <a:lnTo>
                  <a:pt x="0" y="134367"/>
                </a:lnTo>
              </a:path>
            </a:pathLst>
          </a:custGeom>
          <a:noFill/>
          <a:ln w="14760">
            <a:solidFill>
              <a:srgbClr val="008f00"/>
            </a:solidFill>
            <a:round/>
          </a:ln>
        </p:spPr>
        <p:style>
          <a:lnRef idx="0"/>
          <a:fillRef idx="0"/>
          <a:effectRef idx="0"/>
          <a:fontRef idx="minor"/>
        </p:style>
      </p:sp>
      <p:sp>
        <p:nvSpPr>
          <p:cNvPr id="1483" name="CustomShape 174"/>
          <p:cNvSpPr/>
          <p:nvPr/>
        </p:nvSpPr>
        <p:spPr>
          <a:xfrm>
            <a:off x="5963760" y="3065040"/>
            <a:ext cx="250920" cy="83520"/>
          </a:xfrm>
          <a:custGeom>
            <a:avLst/>
            <a:gdLst/>
            <a:ahLst/>
            <a:rect l="l" t="t" r="r" b="b"/>
            <a:pathLst>
              <a:path w="358140" h="120014">
                <a:moveTo>
                  <a:pt x="358081" y="0"/>
                </a:moveTo>
                <a:lnTo>
                  <a:pt x="0" y="119438"/>
                </a:lnTo>
              </a:path>
            </a:pathLst>
          </a:custGeom>
          <a:noFill/>
          <a:ln w="14760">
            <a:solidFill>
              <a:srgbClr val="008f00"/>
            </a:solidFill>
            <a:round/>
          </a:ln>
        </p:spPr>
        <p:style>
          <a:lnRef idx="0"/>
          <a:fillRef idx="0"/>
          <a:effectRef idx="0"/>
          <a:fontRef idx="minor"/>
        </p:style>
      </p:sp>
      <p:sp>
        <p:nvSpPr>
          <p:cNvPr id="1484" name="CustomShape 175"/>
          <p:cNvSpPr/>
          <p:nvPr/>
        </p:nvSpPr>
        <p:spPr>
          <a:xfrm>
            <a:off x="5711760" y="3149280"/>
            <a:ext cx="240840" cy="73080"/>
          </a:xfrm>
          <a:custGeom>
            <a:avLst/>
            <a:gdLst/>
            <a:ahLst/>
            <a:rect l="l" t="t" r="r" b="b"/>
            <a:pathLst>
              <a:path w="343534" h="104775">
                <a:moveTo>
                  <a:pt x="343161" y="0"/>
                </a:moveTo>
                <a:lnTo>
                  <a:pt x="0" y="104508"/>
                </a:lnTo>
              </a:path>
            </a:pathLst>
          </a:custGeom>
          <a:noFill/>
          <a:ln w="14760">
            <a:solidFill>
              <a:srgbClr val="008f00"/>
            </a:solidFill>
            <a:round/>
          </a:ln>
        </p:spPr>
        <p:style>
          <a:lnRef idx="0"/>
          <a:fillRef idx="0"/>
          <a:effectRef idx="0"/>
          <a:fontRef idx="minor"/>
        </p:style>
      </p:sp>
      <p:sp>
        <p:nvSpPr>
          <p:cNvPr id="1485" name="CustomShape 176"/>
          <p:cNvSpPr/>
          <p:nvPr/>
        </p:nvSpPr>
        <p:spPr>
          <a:xfrm>
            <a:off x="5502240" y="3222720"/>
            <a:ext cx="198720" cy="30960"/>
          </a:xfrm>
          <a:custGeom>
            <a:avLst/>
            <a:gdLst/>
            <a:ahLst/>
            <a:rect l="l" t="t" r="r" b="b"/>
            <a:pathLst>
              <a:path w="283845" h="45085">
                <a:moveTo>
                  <a:pt x="283480" y="0"/>
                </a:moveTo>
                <a:lnTo>
                  <a:pt x="8" y="44787"/>
                </a:lnTo>
              </a:path>
            </a:pathLst>
          </a:custGeom>
          <a:noFill/>
          <a:ln w="14760">
            <a:solidFill>
              <a:srgbClr val="008f00"/>
            </a:solidFill>
            <a:round/>
          </a:ln>
        </p:spPr>
        <p:style>
          <a:lnRef idx="0"/>
          <a:fillRef idx="0"/>
          <a:effectRef idx="0"/>
          <a:fontRef idx="minor"/>
        </p:style>
      </p:sp>
      <p:sp>
        <p:nvSpPr>
          <p:cNvPr id="1486" name="CustomShape 177"/>
          <p:cNvSpPr/>
          <p:nvPr/>
        </p:nvSpPr>
        <p:spPr>
          <a:xfrm>
            <a:off x="8292600" y="2781720"/>
            <a:ext cx="250920" cy="10080"/>
          </a:xfrm>
          <a:custGeom>
            <a:avLst/>
            <a:gdLst/>
            <a:ahLst/>
            <a:rect l="l" t="t" r="r" b="b"/>
            <a:pathLst>
              <a:path w="358140" h="15239">
                <a:moveTo>
                  <a:pt x="358081" y="0"/>
                </a:moveTo>
                <a:lnTo>
                  <a:pt x="0" y="14929"/>
                </a:lnTo>
              </a:path>
            </a:pathLst>
          </a:custGeom>
          <a:noFill/>
          <a:ln w="14760">
            <a:solidFill>
              <a:srgbClr val="d7aeff"/>
            </a:solidFill>
            <a:round/>
          </a:ln>
        </p:spPr>
        <p:style>
          <a:lnRef idx="0"/>
          <a:fillRef idx="0"/>
          <a:effectRef idx="0"/>
          <a:fontRef idx="minor"/>
        </p:style>
      </p:sp>
      <p:sp>
        <p:nvSpPr>
          <p:cNvPr id="1487" name="CustomShape 178"/>
          <p:cNvSpPr/>
          <p:nvPr/>
        </p:nvSpPr>
        <p:spPr>
          <a:xfrm>
            <a:off x="8040960" y="2792160"/>
            <a:ext cx="240840" cy="10080"/>
          </a:xfrm>
          <a:custGeom>
            <a:avLst/>
            <a:gdLst/>
            <a:ahLst/>
            <a:rect l="l" t="t" r="r" b="b"/>
            <a:pathLst>
              <a:path w="343534" h="15239">
                <a:moveTo>
                  <a:pt x="343161" y="0"/>
                </a:moveTo>
                <a:lnTo>
                  <a:pt x="0" y="14929"/>
                </a:lnTo>
              </a:path>
            </a:pathLst>
          </a:custGeom>
          <a:noFill/>
          <a:ln w="14760">
            <a:solidFill>
              <a:srgbClr val="d7aeff"/>
            </a:solidFill>
            <a:round/>
          </a:ln>
        </p:spPr>
        <p:style>
          <a:lnRef idx="0"/>
          <a:fillRef idx="0"/>
          <a:effectRef idx="0"/>
          <a:fontRef idx="minor"/>
        </p:style>
      </p:sp>
      <p:sp>
        <p:nvSpPr>
          <p:cNvPr id="1488" name="CustomShape 179"/>
          <p:cNvSpPr/>
          <p:nvPr/>
        </p:nvSpPr>
        <p:spPr>
          <a:xfrm>
            <a:off x="7778520" y="2802600"/>
            <a:ext cx="250920" cy="10080"/>
          </a:xfrm>
          <a:custGeom>
            <a:avLst/>
            <a:gdLst/>
            <a:ahLst/>
            <a:rect l="l" t="t" r="r" b="b"/>
            <a:pathLst>
              <a:path w="358140" h="15239">
                <a:moveTo>
                  <a:pt x="358081" y="0"/>
                </a:moveTo>
                <a:lnTo>
                  <a:pt x="0" y="14929"/>
                </a:lnTo>
              </a:path>
            </a:pathLst>
          </a:custGeom>
          <a:noFill/>
          <a:ln w="14760">
            <a:solidFill>
              <a:srgbClr val="d7aeff"/>
            </a:solidFill>
            <a:round/>
          </a:ln>
        </p:spPr>
        <p:style>
          <a:lnRef idx="0"/>
          <a:fillRef idx="0"/>
          <a:effectRef idx="0"/>
          <a:fontRef idx="minor"/>
        </p:style>
      </p:sp>
      <p:sp>
        <p:nvSpPr>
          <p:cNvPr id="1489" name="CustomShape 180"/>
          <p:cNvSpPr/>
          <p:nvPr/>
        </p:nvSpPr>
        <p:spPr>
          <a:xfrm>
            <a:off x="7516440" y="2813040"/>
            <a:ext cx="250920" cy="30960"/>
          </a:xfrm>
          <a:custGeom>
            <a:avLst/>
            <a:gdLst/>
            <a:ahLst/>
            <a:rect l="l" t="t" r="r" b="b"/>
            <a:pathLst>
              <a:path w="358140" h="45085">
                <a:moveTo>
                  <a:pt x="358081" y="0"/>
                </a:moveTo>
                <a:lnTo>
                  <a:pt x="0" y="44789"/>
                </a:lnTo>
              </a:path>
            </a:pathLst>
          </a:custGeom>
          <a:noFill/>
          <a:ln w="14760">
            <a:solidFill>
              <a:srgbClr val="d7aeff"/>
            </a:solidFill>
            <a:round/>
          </a:ln>
        </p:spPr>
        <p:style>
          <a:lnRef idx="0"/>
          <a:fillRef idx="0"/>
          <a:effectRef idx="0"/>
          <a:fontRef idx="minor"/>
        </p:style>
      </p:sp>
      <p:sp>
        <p:nvSpPr>
          <p:cNvPr id="1490" name="CustomShape 181"/>
          <p:cNvSpPr/>
          <p:nvPr/>
        </p:nvSpPr>
        <p:spPr>
          <a:xfrm>
            <a:off x="7264440" y="2844720"/>
            <a:ext cx="240840" cy="30960"/>
          </a:xfrm>
          <a:custGeom>
            <a:avLst/>
            <a:gdLst/>
            <a:ahLst/>
            <a:rect l="l" t="t" r="r" b="b"/>
            <a:pathLst>
              <a:path w="343534" h="45085">
                <a:moveTo>
                  <a:pt x="343161" y="0"/>
                </a:moveTo>
                <a:lnTo>
                  <a:pt x="0" y="44789"/>
                </a:lnTo>
              </a:path>
            </a:pathLst>
          </a:custGeom>
          <a:noFill/>
          <a:ln w="14760">
            <a:solidFill>
              <a:srgbClr val="d7aeff"/>
            </a:solidFill>
            <a:round/>
          </a:ln>
        </p:spPr>
        <p:style>
          <a:lnRef idx="0"/>
          <a:fillRef idx="0"/>
          <a:effectRef idx="0"/>
          <a:fontRef idx="minor"/>
        </p:style>
      </p:sp>
      <p:sp>
        <p:nvSpPr>
          <p:cNvPr id="1491" name="CustomShape 182"/>
          <p:cNvSpPr/>
          <p:nvPr/>
        </p:nvSpPr>
        <p:spPr>
          <a:xfrm>
            <a:off x="7002360" y="2876040"/>
            <a:ext cx="250920" cy="41760"/>
          </a:xfrm>
          <a:custGeom>
            <a:avLst/>
            <a:gdLst/>
            <a:ahLst/>
            <a:rect l="l" t="t" r="r" b="b"/>
            <a:pathLst>
              <a:path w="358140" h="60325">
                <a:moveTo>
                  <a:pt x="358081" y="0"/>
                </a:moveTo>
                <a:lnTo>
                  <a:pt x="0" y="59719"/>
                </a:lnTo>
              </a:path>
            </a:pathLst>
          </a:custGeom>
          <a:noFill/>
          <a:ln w="14760">
            <a:solidFill>
              <a:srgbClr val="d7aeff"/>
            </a:solidFill>
            <a:round/>
          </a:ln>
        </p:spPr>
        <p:style>
          <a:lnRef idx="0"/>
          <a:fillRef idx="0"/>
          <a:effectRef idx="0"/>
          <a:fontRef idx="minor"/>
        </p:style>
      </p:sp>
      <p:sp>
        <p:nvSpPr>
          <p:cNvPr id="1492" name="CustomShape 183"/>
          <p:cNvSpPr/>
          <p:nvPr/>
        </p:nvSpPr>
        <p:spPr>
          <a:xfrm>
            <a:off x="6739920" y="2918160"/>
            <a:ext cx="250920" cy="51840"/>
          </a:xfrm>
          <a:custGeom>
            <a:avLst/>
            <a:gdLst/>
            <a:ahLst/>
            <a:rect l="l" t="t" r="r" b="b"/>
            <a:pathLst>
              <a:path w="358140" h="74929">
                <a:moveTo>
                  <a:pt x="358081" y="0"/>
                </a:moveTo>
                <a:lnTo>
                  <a:pt x="0" y="74648"/>
                </a:lnTo>
              </a:path>
            </a:pathLst>
          </a:custGeom>
          <a:noFill/>
          <a:ln w="14760">
            <a:solidFill>
              <a:srgbClr val="d7aeff"/>
            </a:solidFill>
            <a:round/>
          </a:ln>
        </p:spPr>
        <p:style>
          <a:lnRef idx="0"/>
          <a:fillRef idx="0"/>
          <a:effectRef idx="0"/>
          <a:fontRef idx="minor"/>
        </p:style>
      </p:sp>
      <p:sp>
        <p:nvSpPr>
          <p:cNvPr id="1493" name="CustomShape 184"/>
          <p:cNvSpPr/>
          <p:nvPr/>
        </p:nvSpPr>
        <p:spPr>
          <a:xfrm>
            <a:off x="6488280" y="2970720"/>
            <a:ext cx="240840" cy="73080"/>
          </a:xfrm>
          <a:custGeom>
            <a:avLst/>
            <a:gdLst/>
            <a:ahLst/>
            <a:rect l="l" t="t" r="r" b="b"/>
            <a:pathLst>
              <a:path w="343534" h="104775">
                <a:moveTo>
                  <a:pt x="343161" y="0"/>
                </a:moveTo>
                <a:lnTo>
                  <a:pt x="0" y="104508"/>
                </a:lnTo>
              </a:path>
            </a:pathLst>
          </a:custGeom>
          <a:noFill/>
          <a:ln w="14760">
            <a:solidFill>
              <a:srgbClr val="d7aeff"/>
            </a:solidFill>
            <a:round/>
          </a:ln>
        </p:spPr>
        <p:style>
          <a:lnRef idx="0"/>
          <a:fillRef idx="0"/>
          <a:effectRef idx="0"/>
          <a:fontRef idx="minor"/>
        </p:style>
      </p:sp>
      <p:sp>
        <p:nvSpPr>
          <p:cNvPr id="1494" name="CustomShape 185"/>
          <p:cNvSpPr/>
          <p:nvPr/>
        </p:nvSpPr>
        <p:spPr>
          <a:xfrm>
            <a:off x="6225840" y="3044160"/>
            <a:ext cx="250920" cy="62640"/>
          </a:xfrm>
          <a:custGeom>
            <a:avLst/>
            <a:gdLst/>
            <a:ahLst/>
            <a:rect l="l" t="t" r="r" b="b"/>
            <a:pathLst>
              <a:path w="358140" h="90170">
                <a:moveTo>
                  <a:pt x="358081" y="0"/>
                </a:moveTo>
                <a:lnTo>
                  <a:pt x="0" y="89578"/>
                </a:lnTo>
              </a:path>
            </a:pathLst>
          </a:custGeom>
          <a:noFill/>
          <a:ln w="14760">
            <a:solidFill>
              <a:srgbClr val="d7aeff"/>
            </a:solidFill>
            <a:round/>
          </a:ln>
        </p:spPr>
        <p:style>
          <a:lnRef idx="0"/>
          <a:fillRef idx="0"/>
          <a:effectRef idx="0"/>
          <a:fontRef idx="minor"/>
        </p:style>
      </p:sp>
      <p:sp>
        <p:nvSpPr>
          <p:cNvPr id="1495" name="CustomShape 186"/>
          <p:cNvSpPr/>
          <p:nvPr/>
        </p:nvSpPr>
        <p:spPr>
          <a:xfrm>
            <a:off x="5963760" y="3107160"/>
            <a:ext cx="250920" cy="73080"/>
          </a:xfrm>
          <a:custGeom>
            <a:avLst/>
            <a:gdLst/>
            <a:ahLst/>
            <a:rect l="l" t="t" r="r" b="b"/>
            <a:pathLst>
              <a:path w="358140" h="104775">
                <a:moveTo>
                  <a:pt x="358081" y="0"/>
                </a:moveTo>
                <a:lnTo>
                  <a:pt x="0" y="104508"/>
                </a:lnTo>
              </a:path>
            </a:pathLst>
          </a:custGeom>
          <a:noFill/>
          <a:ln w="14760">
            <a:solidFill>
              <a:srgbClr val="d7aeff"/>
            </a:solidFill>
            <a:round/>
          </a:ln>
        </p:spPr>
        <p:style>
          <a:lnRef idx="0"/>
          <a:fillRef idx="0"/>
          <a:effectRef idx="0"/>
          <a:fontRef idx="minor"/>
        </p:style>
      </p:sp>
      <p:sp>
        <p:nvSpPr>
          <p:cNvPr id="1496" name="CustomShape 187"/>
          <p:cNvSpPr/>
          <p:nvPr/>
        </p:nvSpPr>
        <p:spPr>
          <a:xfrm>
            <a:off x="5711760" y="3180600"/>
            <a:ext cx="240840" cy="51840"/>
          </a:xfrm>
          <a:custGeom>
            <a:avLst/>
            <a:gdLst/>
            <a:ahLst/>
            <a:rect l="l" t="t" r="r" b="b"/>
            <a:pathLst>
              <a:path w="343534" h="74929">
                <a:moveTo>
                  <a:pt x="343161" y="0"/>
                </a:moveTo>
                <a:lnTo>
                  <a:pt x="0" y="74648"/>
                </a:lnTo>
              </a:path>
            </a:pathLst>
          </a:custGeom>
          <a:noFill/>
          <a:ln w="14760">
            <a:solidFill>
              <a:srgbClr val="d7aeff"/>
            </a:solidFill>
            <a:round/>
          </a:ln>
        </p:spPr>
        <p:style>
          <a:lnRef idx="0"/>
          <a:fillRef idx="0"/>
          <a:effectRef idx="0"/>
          <a:fontRef idx="minor"/>
        </p:style>
      </p:sp>
      <p:sp>
        <p:nvSpPr>
          <p:cNvPr id="1497" name="CustomShape 188"/>
          <p:cNvSpPr/>
          <p:nvPr/>
        </p:nvSpPr>
        <p:spPr>
          <a:xfrm>
            <a:off x="5502240" y="3233160"/>
            <a:ext cx="198720" cy="20880"/>
          </a:xfrm>
          <a:custGeom>
            <a:avLst/>
            <a:gdLst/>
            <a:ahLst/>
            <a:rect l="l" t="t" r="r" b="b"/>
            <a:pathLst>
              <a:path w="283845" h="30479">
                <a:moveTo>
                  <a:pt x="283480" y="0"/>
                </a:moveTo>
                <a:lnTo>
                  <a:pt x="12" y="29858"/>
                </a:lnTo>
              </a:path>
            </a:pathLst>
          </a:custGeom>
          <a:noFill/>
          <a:ln w="14760">
            <a:solidFill>
              <a:srgbClr val="d7aeff"/>
            </a:solidFill>
            <a:round/>
          </a:ln>
        </p:spPr>
        <p:style>
          <a:lnRef idx="0"/>
          <a:fillRef idx="0"/>
          <a:effectRef idx="0"/>
          <a:fontRef idx="minor"/>
        </p:style>
      </p:sp>
      <p:sp>
        <p:nvSpPr>
          <p:cNvPr id="1498" name="CustomShape 189"/>
          <p:cNvSpPr/>
          <p:nvPr/>
        </p:nvSpPr>
        <p:spPr>
          <a:xfrm>
            <a:off x="8292600" y="3149280"/>
            <a:ext cx="250920" cy="10080"/>
          </a:xfrm>
          <a:custGeom>
            <a:avLst/>
            <a:gdLst/>
            <a:ahLst/>
            <a:rect l="l" t="t" r="r" b="b"/>
            <a:pathLst>
              <a:path w="358140" h="15239">
                <a:moveTo>
                  <a:pt x="358081" y="0"/>
                </a:moveTo>
                <a:lnTo>
                  <a:pt x="0" y="14929"/>
                </a:lnTo>
              </a:path>
            </a:pathLst>
          </a:custGeom>
          <a:noFill/>
          <a:ln w="14760">
            <a:solidFill>
              <a:srgbClr val="011893"/>
            </a:solidFill>
            <a:round/>
          </a:ln>
        </p:spPr>
        <p:style>
          <a:lnRef idx="0"/>
          <a:fillRef idx="0"/>
          <a:effectRef idx="0"/>
          <a:fontRef idx="minor"/>
        </p:style>
      </p:sp>
      <p:sp>
        <p:nvSpPr>
          <p:cNvPr id="1499" name="CustomShape 190"/>
          <p:cNvSpPr/>
          <p:nvPr/>
        </p:nvSpPr>
        <p:spPr>
          <a:xfrm>
            <a:off x="8040960" y="3159720"/>
            <a:ext cx="240840" cy="20880"/>
          </a:xfrm>
          <a:custGeom>
            <a:avLst/>
            <a:gdLst/>
            <a:ahLst/>
            <a:rect l="l" t="t" r="r" b="b"/>
            <a:pathLst>
              <a:path w="343534" h="30479">
                <a:moveTo>
                  <a:pt x="343161" y="0"/>
                </a:moveTo>
                <a:lnTo>
                  <a:pt x="0" y="29859"/>
                </a:lnTo>
              </a:path>
            </a:pathLst>
          </a:custGeom>
          <a:noFill/>
          <a:ln w="14760">
            <a:solidFill>
              <a:srgbClr val="011893"/>
            </a:solidFill>
            <a:round/>
          </a:ln>
        </p:spPr>
        <p:style>
          <a:lnRef idx="0"/>
          <a:fillRef idx="0"/>
          <a:effectRef idx="0"/>
          <a:fontRef idx="minor"/>
        </p:style>
      </p:sp>
      <p:sp>
        <p:nvSpPr>
          <p:cNvPr id="1500" name="CustomShape 191"/>
          <p:cNvSpPr/>
          <p:nvPr/>
        </p:nvSpPr>
        <p:spPr>
          <a:xfrm>
            <a:off x="7778520" y="3180600"/>
            <a:ext cx="250920" cy="10080"/>
          </a:xfrm>
          <a:custGeom>
            <a:avLst/>
            <a:gdLst/>
            <a:ahLst/>
            <a:rect l="l" t="t" r="r" b="b"/>
            <a:pathLst>
              <a:path w="358140" h="15239">
                <a:moveTo>
                  <a:pt x="358081" y="0"/>
                </a:moveTo>
                <a:lnTo>
                  <a:pt x="0" y="14929"/>
                </a:lnTo>
              </a:path>
            </a:pathLst>
          </a:custGeom>
          <a:noFill/>
          <a:ln w="14760">
            <a:solidFill>
              <a:srgbClr val="011893"/>
            </a:solidFill>
            <a:round/>
          </a:ln>
        </p:spPr>
        <p:style>
          <a:lnRef idx="0"/>
          <a:fillRef idx="0"/>
          <a:effectRef idx="0"/>
          <a:fontRef idx="minor"/>
        </p:style>
      </p:sp>
      <p:sp>
        <p:nvSpPr>
          <p:cNvPr id="1501" name="CustomShape 192"/>
          <p:cNvSpPr/>
          <p:nvPr/>
        </p:nvSpPr>
        <p:spPr>
          <a:xfrm>
            <a:off x="7516440" y="3191040"/>
            <a:ext cx="250920" cy="10080"/>
          </a:xfrm>
          <a:custGeom>
            <a:avLst/>
            <a:gdLst/>
            <a:ahLst/>
            <a:rect l="l" t="t" r="r" b="b"/>
            <a:pathLst>
              <a:path w="358140" h="15239">
                <a:moveTo>
                  <a:pt x="358081" y="0"/>
                </a:moveTo>
                <a:lnTo>
                  <a:pt x="0" y="14929"/>
                </a:lnTo>
              </a:path>
            </a:pathLst>
          </a:custGeom>
          <a:noFill/>
          <a:ln w="14760">
            <a:solidFill>
              <a:srgbClr val="011893"/>
            </a:solidFill>
            <a:round/>
          </a:ln>
        </p:spPr>
        <p:style>
          <a:lnRef idx="0"/>
          <a:fillRef idx="0"/>
          <a:effectRef idx="0"/>
          <a:fontRef idx="minor"/>
        </p:style>
      </p:sp>
      <p:sp>
        <p:nvSpPr>
          <p:cNvPr id="1502" name="CustomShape 193"/>
          <p:cNvSpPr/>
          <p:nvPr/>
        </p:nvSpPr>
        <p:spPr>
          <a:xfrm>
            <a:off x="7264440" y="3201480"/>
            <a:ext cx="240840" cy="10080"/>
          </a:xfrm>
          <a:custGeom>
            <a:avLst/>
            <a:gdLst/>
            <a:ahLst/>
            <a:rect l="l" t="t" r="r" b="b"/>
            <a:pathLst>
              <a:path w="343534" h="15239">
                <a:moveTo>
                  <a:pt x="343161" y="0"/>
                </a:moveTo>
                <a:lnTo>
                  <a:pt x="0" y="14929"/>
                </a:lnTo>
              </a:path>
            </a:pathLst>
          </a:custGeom>
          <a:noFill/>
          <a:ln w="14760">
            <a:solidFill>
              <a:srgbClr val="011893"/>
            </a:solidFill>
            <a:round/>
          </a:ln>
        </p:spPr>
        <p:style>
          <a:lnRef idx="0"/>
          <a:fillRef idx="0"/>
          <a:effectRef idx="0"/>
          <a:fontRef idx="minor"/>
        </p:style>
      </p:sp>
      <p:sp>
        <p:nvSpPr>
          <p:cNvPr id="1503" name="CustomShape 194"/>
          <p:cNvSpPr/>
          <p:nvPr/>
        </p:nvSpPr>
        <p:spPr>
          <a:xfrm>
            <a:off x="7002360" y="3211920"/>
            <a:ext cx="250920" cy="10080"/>
          </a:xfrm>
          <a:custGeom>
            <a:avLst/>
            <a:gdLst/>
            <a:ahLst/>
            <a:rect l="l" t="t" r="r" b="b"/>
            <a:pathLst>
              <a:path w="358140" h="15239">
                <a:moveTo>
                  <a:pt x="358081" y="0"/>
                </a:moveTo>
                <a:lnTo>
                  <a:pt x="0" y="14929"/>
                </a:lnTo>
              </a:path>
            </a:pathLst>
          </a:custGeom>
          <a:noFill/>
          <a:ln w="14760">
            <a:solidFill>
              <a:srgbClr val="011893"/>
            </a:solidFill>
            <a:round/>
          </a:ln>
        </p:spPr>
        <p:style>
          <a:lnRef idx="0"/>
          <a:fillRef idx="0"/>
          <a:effectRef idx="0"/>
          <a:fontRef idx="minor"/>
        </p:style>
      </p:sp>
      <p:sp>
        <p:nvSpPr>
          <p:cNvPr id="1504" name="CustomShape 195"/>
          <p:cNvSpPr/>
          <p:nvPr/>
        </p:nvSpPr>
        <p:spPr>
          <a:xfrm>
            <a:off x="6739920" y="3222720"/>
            <a:ext cx="250920" cy="10080"/>
          </a:xfrm>
          <a:custGeom>
            <a:avLst/>
            <a:gdLst/>
            <a:ahLst/>
            <a:rect l="l" t="t" r="r" b="b"/>
            <a:pathLst>
              <a:path w="358140" h="15239">
                <a:moveTo>
                  <a:pt x="358081" y="0"/>
                </a:moveTo>
                <a:lnTo>
                  <a:pt x="0" y="14929"/>
                </a:lnTo>
              </a:path>
            </a:pathLst>
          </a:custGeom>
          <a:noFill/>
          <a:ln w="14760">
            <a:solidFill>
              <a:srgbClr val="011893"/>
            </a:solidFill>
            <a:round/>
          </a:ln>
        </p:spPr>
        <p:style>
          <a:lnRef idx="0"/>
          <a:fillRef idx="0"/>
          <a:effectRef idx="0"/>
          <a:fontRef idx="minor"/>
        </p:style>
      </p:sp>
      <p:sp>
        <p:nvSpPr>
          <p:cNvPr id="1505" name="CustomShape 196"/>
          <p:cNvSpPr/>
          <p:nvPr/>
        </p:nvSpPr>
        <p:spPr>
          <a:xfrm>
            <a:off x="6488280" y="3233160"/>
            <a:ext cx="240840" cy="10080"/>
          </a:xfrm>
          <a:custGeom>
            <a:avLst/>
            <a:gdLst/>
            <a:ahLst/>
            <a:rect l="l" t="t" r="r" b="b"/>
            <a:pathLst>
              <a:path w="343534" h="15239">
                <a:moveTo>
                  <a:pt x="343161" y="0"/>
                </a:moveTo>
                <a:lnTo>
                  <a:pt x="0" y="14929"/>
                </a:lnTo>
              </a:path>
            </a:pathLst>
          </a:custGeom>
          <a:noFill/>
          <a:ln w="14760">
            <a:solidFill>
              <a:srgbClr val="011893"/>
            </a:solidFill>
            <a:round/>
          </a:ln>
        </p:spPr>
        <p:style>
          <a:lnRef idx="0"/>
          <a:fillRef idx="0"/>
          <a:effectRef idx="0"/>
          <a:fontRef idx="minor"/>
        </p:style>
      </p:sp>
      <p:sp>
        <p:nvSpPr>
          <p:cNvPr id="1506" name="CustomShape 197"/>
          <p:cNvSpPr/>
          <p:nvPr/>
        </p:nvSpPr>
        <p:spPr>
          <a:xfrm>
            <a:off x="6225840" y="3243600"/>
            <a:ext cx="250920" cy="360"/>
          </a:xfrm>
          <a:custGeom>
            <a:avLst/>
            <a:gdLst/>
            <a:ahLst/>
            <a:rect l="l" t="t" r="r" b="b"/>
            <a:pathLst>
              <a:path w="358140" h="0">
                <a:moveTo>
                  <a:pt x="358081" y="0"/>
                </a:moveTo>
                <a:lnTo>
                  <a:pt x="0" y="0"/>
                </a:lnTo>
              </a:path>
            </a:pathLst>
          </a:custGeom>
          <a:noFill/>
          <a:ln w="14760">
            <a:solidFill>
              <a:srgbClr val="011893"/>
            </a:solidFill>
            <a:round/>
          </a:ln>
        </p:spPr>
        <p:style>
          <a:lnRef idx="0"/>
          <a:fillRef idx="0"/>
          <a:effectRef idx="0"/>
          <a:fontRef idx="minor"/>
        </p:style>
      </p:sp>
      <p:sp>
        <p:nvSpPr>
          <p:cNvPr id="1507" name="CustomShape 198"/>
          <p:cNvSpPr/>
          <p:nvPr/>
        </p:nvSpPr>
        <p:spPr>
          <a:xfrm>
            <a:off x="5963760" y="3243600"/>
            <a:ext cx="250920" cy="10080"/>
          </a:xfrm>
          <a:custGeom>
            <a:avLst/>
            <a:gdLst/>
            <a:ahLst/>
            <a:rect l="l" t="t" r="r" b="b"/>
            <a:pathLst>
              <a:path w="358140" h="15239">
                <a:moveTo>
                  <a:pt x="358081" y="0"/>
                </a:moveTo>
                <a:lnTo>
                  <a:pt x="32" y="14928"/>
                </a:lnTo>
              </a:path>
            </a:pathLst>
          </a:custGeom>
          <a:noFill/>
          <a:ln w="14760">
            <a:solidFill>
              <a:srgbClr val="011893"/>
            </a:solidFill>
            <a:round/>
          </a:ln>
        </p:spPr>
        <p:style>
          <a:lnRef idx="0"/>
          <a:fillRef idx="0"/>
          <a:effectRef idx="0"/>
          <a:fontRef idx="minor"/>
        </p:style>
      </p:sp>
      <p:sp>
        <p:nvSpPr>
          <p:cNvPr id="1508" name="CustomShape 199"/>
          <p:cNvSpPr/>
          <p:nvPr/>
        </p:nvSpPr>
        <p:spPr>
          <a:xfrm>
            <a:off x="5502240" y="3251520"/>
            <a:ext cx="450720" cy="360"/>
          </a:xfrm>
          <a:custGeom>
            <a:avLst/>
            <a:gdLst/>
            <a:ahLst/>
            <a:rect l="l" t="t" r="r" b="b"/>
            <a:pathLst>
              <a:path w="641984" h="0">
                <a:moveTo>
                  <a:pt x="0" y="0"/>
                </a:moveTo>
                <a:lnTo>
                  <a:pt x="641562" y="0"/>
                </a:lnTo>
              </a:path>
            </a:pathLst>
          </a:custGeom>
          <a:noFill/>
          <a:ln w="7560">
            <a:solidFill>
              <a:srgbClr val="011893"/>
            </a:solidFill>
            <a:round/>
          </a:ln>
        </p:spPr>
        <p:style>
          <a:lnRef idx="0"/>
          <a:fillRef idx="0"/>
          <a:effectRef idx="0"/>
          <a:fontRef idx="minor"/>
        </p:style>
      </p:sp>
      <p:sp>
        <p:nvSpPr>
          <p:cNvPr id="1509" name="CustomShape 200"/>
          <p:cNvSpPr/>
          <p:nvPr/>
        </p:nvSpPr>
        <p:spPr>
          <a:xfrm>
            <a:off x="8292600" y="3170160"/>
            <a:ext cx="250920" cy="10080"/>
          </a:xfrm>
          <a:custGeom>
            <a:avLst/>
            <a:gdLst/>
            <a:ahLst/>
            <a:rect l="l" t="t" r="r" b="b"/>
            <a:pathLst>
              <a:path w="358140" h="15239">
                <a:moveTo>
                  <a:pt x="358081" y="0"/>
                </a:moveTo>
                <a:lnTo>
                  <a:pt x="0" y="14929"/>
                </a:lnTo>
              </a:path>
            </a:pathLst>
          </a:custGeom>
          <a:noFill/>
          <a:ln w="14760">
            <a:solidFill>
              <a:srgbClr val="ff2600"/>
            </a:solidFill>
            <a:round/>
          </a:ln>
        </p:spPr>
        <p:style>
          <a:lnRef idx="0"/>
          <a:fillRef idx="0"/>
          <a:effectRef idx="0"/>
          <a:fontRef idx="minor"/>
        </p:style>
      </p:sp>
      <p:sp>
        <p:nvSpPr>
          <p:cNvPr id="1510" name="CustomShape 201"/>
          <p:cNvSpPr/>
          <p:nvPr/>
        </p:nvSpPr>
        <p:spPr>
          <a:xfrm>
            <a:off x="8040960" y="3180600"/>
            <a:ext cx="240840" cy="10080"/>
          </a:xfrm>
          <a:custGeom>
            <a:avLst/>
            <a:gdLst/>
            <a:ahLst/>
            <a:rect l="l" t="t" r="r" b="b"/>
            <a:pathLst>
              <a:path w="343534" h="15239">
                <a:moveTo>
                  <a:pt x="343161" y="0"/>
                </a:moveTo>
                <a:lnTo>
                  <a:pt x="0" y="14929"/>
                </a:lnTo>
              </a:path>
            </a:pathLst>
          </a:custGeom>
          <a:noFill/>
          <a:ln w="14760">
            <a:solidFill>
              <a:srgbClr val="ff2600"/>
            </a:solidFill>
            <a:round/>
          </a:ln>
        </p:spPr>
        <p:style>
          <a:lnRef idx="0"/>
          <a:fillRef idx="0"/>
          <a:effectRef idx="0"/>
          <a:fontRef idx="minor"/>
        </p:style>
      </p:sp>
      <p:sp>
        <p:nvSpPr>
          <p:cNvPr id="1511" name="CustomShape 202"/>
          <p:cNvSpPr/>
          <p:nvPr/>
        </p:nvSpPr>
        <p:spPr>
          <a:xfrm>
            <a:off x="7778520" y="3191040"/>
            <a:ext cx="250920" cy="10080"/>
          </a:xfrm>
          <a:custGeom>
            <a:avLst/>
            <a:gdLst/>
            <a:ahLst/>
            <a:rect l="l" t="t" r="r" b="b"/>
            <a:pathLst>
              <a:path w="358140" h="15239">
                <a:moveTo>
                  <a:pt x="358081" y="0"/>
                </a:moveTo>
                <a:lnTo>
                  <a:pt x="0" y="14929"/>
                </a:lnTo>
              </a:path>
            </a:pathLst>
          </a:custGeom>
          <a:noFill/>
          <a:ln w="14760">
            <a:solidFill>
              <a:srgbClr val="ff2600"/>
            </a:solidFill>
            <a:round/>
          </a:ln>
        </p:spPr>
        <p:style>
          <a:lnRef idx="0"/>
          <a:fillRef idx="0"/>
          <a:effectRef idx="0"/>
          <a:fontRef idx="minor"/>
        </p:style>
      </p:sp>
      <p:sp>
        <p:nvSpPr>
          <p:cNvPr id="1512" name="CustomShape 203"/>
          <p:cNvSpPr/>
          <p:nvPr/>
        </p:nvSpPr>
        <p:spPr>
          <a:xfrm>
            <a:off x="7516440" y="3201480"/>
            <a:ext cx="250920" cy="10080"/>
          </a:xfrm>
          <a:custGeom>
            <a:avLst/>
            <a:gdLst/>
            <a:ahLst/>
            <a:rect l="l" t="t" r="r" b="b"/>
            <a:pathLst>
              <a:path w="358140" h="15239">
                <a:moveTo>
                  <a:pt x="358081" y="0"/>
                </a:moveTo>
                <a:lnTo>
                  <a:pt x="0" y="14929"/>
                </a:lnTo>
              </a:path>
            </a:pathLst>
          </a:custGeom>
          <a:noFill/>
          <a:ln w="14760">
            <a:solidFill>
              <a:srgbClr val="ff2600"/>
            </a:solidFill>
            <a:round/>
          </a:ln>
        </p:spPr>
        <p:style>
          <a:lnRef idx="0"/>
          <a:fillRef idx="0"/>
          <a:effectRef idx="0"/>
          <a:fontRef idx="minor"/>
        </p:style>
      </p:sp>
      <p:sp>
        <p:nvSpPr>
          <p:cNvPr id="1513" name="CustomShape 204"/>
          <p:cNvSpPr/>
          <p:nvPr/>
        </p:nvSpPr>
        <p:spPr>
          <a:xfrm>
            <a:off x="7264440" y="3211920"/>
            <a:ext cx="240840" cy="10080"/>
          </a:xfrm>
          <a:custGeom>
            <a:avLst/>
            <a:gdLst/>
            <a:ahLst/>
            <a:rect l="l" t="t" r="r" b="b"/>
            <a:pathLst>
              <a:path w="343534" h="15239">
                <a:moveTo>
                  <a:pt x="343161" y="0"/>
                </a:moveTo>
                <a:lnTo>
                  <a:pt x="0" y="14929"/>
                </a:lnTo>
              </a:path>
            </a:pathLst>
          </a:custGeom>
          <a:noFill/>
          <a:ln w="14760">
            <a:solidFill>
              <a:srgbClr val="ff2600"/>
            </a:solidFill>
            <a:round/>
          </a:ln>
        </p:spPr>
        <p:style>
          <a:lnRef idx="0"/>
          <a:fillRef idx="0"/>
          <a:effectRef idx="0"/>
          <a:fontRef idx="minor"/>
        </p:style>
      </p:sp>
      <p:sp>
        <p:nvSpPr>
          <p:cNvPr id="1514" name="CustomShape 205"/>
          <p:cNvSpPr/>
          <p:nvPr/>
        </p:nvSpPr>
        <p:spPr>
          <a:xfrm>
            <a:off x="7002360" y="3222720"/>
            <a:ext cx="250920" cy="10080"/>
          </a:xfrm>
          <a:custGeom>
            <a:avLst/>
            <a:gdLst/>
            <a:ahLst/>
            <a:rect l="l" t="t" r="r" b="b"/>
            <a:pathLst>
              <a:path w="358140" h="15239">
                <a:moveTo>
                  <a:pt x="358081" y="0"/>
                </a:moveTo>
                <a:lnTo>
                  <a:pt x="0" y="14929"/>
                </a:lnTo>
              </a:path>
            </a:pathLst>
          </a:custGeom>
          <a:noFill/>
          <a:ln w="14760">
            <a:solidFill>
              <a:srgbClr val="ff2600"/>
            </a:solidFill>
            <a:round/>
          </a:ln>
        </p:spPr>
        <p:style>
          <a:lnRef idx="0"/>
          <a:fillRef idx="0"/>
          <a:effectRef idx="0"/>
          <a:fontRef idx="minor"/>
        </p:style>
      </p:sp>
      <p:sp>
        <p:nvSpPr>
          <p:cNvPr id="1515" name="CustomShape 206"/>
          <p:cNvSpPr/>
          <p:nvPr/>
        </p:nvSpPr>
        <p:spPr>
          <a:xfrm>
            <a:off x="6739920" y="3233160"/>
            <a:ext cx="250920" cy="360"/>
          </a:xfrm>
          <a:custGeom>
            <a:avLst/>
            <a:gdLst/>
            <a:ahLst/>
            <a:rect l="l" t="t" r="r" b="b"/>
            <a:pathLst>
              <a:path w="358140" h="0">
                <a:moveTo>
                  <a:pt x="358081" y="0"/>
                </a:moveTo>
                <a:lnTo>
                  <a:pt x="0" y="0"/>
                </a:lnTo>
              </a:path>
            </a:pathLst>
          </a:custGeom>
          <a:noFill/>
          <a:ln w="14760">
            <a:solidFill>
              <a:srgbClr val="ff2600"/>
            </a:solidFill>
            <a:round/>
          </a:ln>
        </p:spPr>
        <p:style>
          <a:lnRef idx="0"/>
          <a:fillRef idx="0"/>
          <a:effectRef idx="0"/>
          <a:fontRef idx="minor"/>
        </p:style>
      </p:sp>
      <p:sp>
        <p:nvSpPr>
          <p:cNvPr id="1516" name="CustomShape 207"/>
          <p:cNvSpPr/>
          <p:nvPr/>
        </p:nvSpPr>
        <p:spPr>
          <a:xfrm>
            <a:off x="6488280" y="3233160"/>
            <a:ext cx="240840" cy="10080"/>
          </a:xfrm>
          <a:custGeom>
            <a:avLst/>
            <a:gdLst/>
            <a:ahLst/>
            <a:rect l="l" t="t" r="r" b="b"/>
            <a:pathLst>
              <a:path w="343534" h="15239">
                <a:moveTo>
                  <a:pt x="343161" y="0"/>
                </a:moveTo>
                <a:lnTo>
                  <a:pt x="0" y="14929"/>
                </a:lnTo>
              </a:path>
            </a:pathLst>
          </a:custGeom>
          <a:noFill/>
          <a:ln w="14760">
            <a:solidFill>
              <a:srgbClr val="ff2600"/>
            </a:solidFill>
            <a:round/>
          </a:ln>
        </p:spPr>
        <p:style>
          <a:lnRef idx="0"/>
          <a:fillRef idx="0"/>
          <a:effectRef idx="0"/>
          <a:fontRef idx="minor"/>
        </p:style>
      </p:sp>
      <p:sp>
        <p:nvSpPr>
          <p:cNvPr id="1517" name="CustomShape 208"/>
          <p:cNvSpPr/>
          <p:nvPr/>
        </p:nvSpPr>
        <p:spPr>
          <a:xfrm>
            <a:off x="6225840" y="3243600"/>
            <a:ext cx="250920" cy="360"/>
          </a:xfrm>
          <a:custGeom>
            <a:avLst/>
            <a:gdLst/>
            <a:ahLst/>
            <a:rect l="l" t="t" r="r" b="b"/>
            <a:pathLst>
              <a:path w="358140" h="0">
                <a:moveTo>
                  <a:pt x="358081" y="0"/>
                </a:moveTo>
                <a:lnTo>
                  <a:pt x="0" y="0"/>
                </a:lnTo>
              </a:path>
            </a:pathLst>
          </a:custGeom>
          <a:noFill/>
          <a:ln w="14760">
            <a:solidFill>
              <a:srgbClr val="ff2600"/>
            </a:solidFill>
            <a:round/>
          </a:ln>
        </p:spPr>
        <p:style>
          <a:lnRef idx="0"/>
          <a:fillRef idx="0"/>
          <a:effectRef idx="0"/>
          <a:fontRef idx="minor"/>
        </p:style>
      </p:sp>
      <p:sp>
        <p:nvSpPr>
          <p:cNvPr id="1518" name="CustomShape 209"/>
          <p:cNvSpPr/>
          <p:nvPr/>
        </p:nvSpPr>
        <p:spPr>
          <a:xfrm>
            <a:off x="5963760" y="3243600"/>
            <a:ext cx="250920" cy="10080"/>
          </a:xfrm>
          <a:custGeom>
            <a:avLst/>
            <a:gdLst/>
            <a:ahLst/>
            <a:rect l="l" t="t" r="r" b="b"/>
            <a:pathLst>
              <a:path w="358140" h="15239">
                <a:moveTo>
                  <a:pt x="358081" y="0"/>
                </a:moveTo>
                <a:lnTo>
                  <a:pt x="32" y="14928"/>
                </a:lnTo>
              </a:path>
            </a:pathLst>
          </a:custGeom>
          <a:noFill/>
          <a:ln w="14760">
            <a:solidFill>
              <a:srgbClr val="ff2600"/>
            </a:solidFill>
            <a:round/>
          </a:ln>
        </p:spPr>
        <p:style>
          <a:lnRef idx="0"/>
          <a:fillRef idx="0"/>
          <a:effectRef idx="0"/>
          <a:fontRef idx="minor"/>
        </p:style>
      </p:sp>
      <p:sp>
        <p:nvSpPr>
          <p:cNvPr id="1519" name="CustomShape 210"/>
          <p:cNvSpPr/>
          <p:nvPr/>
        </p:nvSpPr>
        <p:spPr>
          <a:xfrm>
            <a:off x="5502240" y="3251520"/>
            <a:ext cx="450720" cy="360"/>
          </a:xfrm>
          <a:custGeom>
            <a:avLst/>
            <a:gdLst/>
            <a:ahLst/>
            <a:rect l="l" t="t" r="r" b="b"/>
            <a:pathLst>
              <a:path w="641984" h="0">
                <a:moveTo>
                  <a:pt x="0" y="0"/>
                </a:moveTo>
                <a:lnTo>
                  <a:pt x="641562" y="0"/>
                </a:lnTo>
              </a:path>
            </a:pathLst>
          </a:custGeom>
          <a:noFill/>
          <a:ln w="7560">
            <a:solidFill>
              <a:srgbClr val="ff2600"/>
            </a:solidFill>
            <a:round/>
          </a:ln>
        </p:spPr>
        <p:style>
          <a:lnRef idx="0"/>
          <a:fillRef idx="0"/>
          <a:effectRef idx="0"/>
          <a:fontRef idx="minor"/>
        </p:style>
      </p:sp>
      <p:sp>
        <p:nvSpPr>
          <p:cNvPr id="1520" name="CustomShape 211"/>
          <p:cNvSpPr/>
          <p:nvPr/>
        </p:nvSpPr>
        <p:spPr>
          <a:xfrm>
            <a:off x="5266440" y="3195720"/>
            <a:ext cx="63000" cy="99000"/>
          </a:xfrm>
          <a:custGeom>
            <a:avLst/>
            <a:gdLst/>
            <a:ahLst/>
            <a:rect l="l" t="t" r="r" b="b"/>
            <a:pathLst>
              <a:path w="90804" h="141604">
                <a:moveTo>
                  <a:pt x="52720" y="0"/>
                </a:moveTo>
                <a:lnTo>
                  <a:pt x="10344" y="19774"/>
                </a:lnTo>
                <a:lnTo>
                  <a:pt x="0" y="70982"/>
                </a:lnTo>
                <a:lnTo>
                  <a:pt x="365" y="83058"/>
                </a:lnTo>
                <a:lnTo>
                  <a:pt x="9451" y="120261"/>
                </a:lnTo>
                <a:lnTo>
                  <a:pt x="52127" y="141364"/>
                </a:lnTo>
                <a:lnTo>
                  <a:pt x="63245" y="137576"/>
                </a:lnTo>
                <a:lnTo>
                  <a:pt x="75574" y="128616"/>
                </a:lnTo>
                <a:lnTo>
                  <a:pt x="76050" y="127843"/>
                </a:lnTo>
                <a:lnTo>
                  <a:pt x="53098" y="127843"/>
                </a:lnTo>
                <a:lnTo>
                  <a:pt x="43521" y="127777"/>
                </a:lnTo>
                <a:lnTo>
                  <a:pt x="18124" y="88051"/>
                </a:lnTo>
                <a:lnTo>
                  <a:pt x="17520" y="70982"/>
                </a:lnTo>
                <a:lnTo>
                  <a:pt x="17879" y="58052"/>
                </a:lnTo>
                <a:lnTo>
                  <a:pt x="31000" y="17438"/>
                </a:lnTo>
                <a:lnTo>
                  <a:pt x="37251" y="14121"/>
                </a:lnTo>
                <a:lnTo>
                  <a:pt x="76617" y="14121"/>
                </a:lnTo>
                <a:lnTo>
                  <a:pt x="75134" y="11831"/>
                </a:lnTo>
                <a:lnTo>
                  <a:pt x="70493" y="7503"/>
                </a:lnTo>
                <a:lnTo>
                  <a:pt x="59255" y="1501"/>
                </a:lnTo>
                <a:lnTo>
                  <a:pt x="52720" y="0"/>
                </a:lnTo>
                <a:close/>
                <a:moveTo>
                  <a:pt x="76617" y="14121"/>
                </a:moveTo>
                <a:lnTo>
                  <a:pt x="37251" y="14121"/>
                </a:lnTo>
                <a:lnTo>
                  <a:pt x="45554" y="14125"/>
                </a:lnTo>
                <a:lnTo>
                  <a:pt x="56460" y="17442"/>
                </a:lnTo>
                <a:lnTo>
                  <a:pt x="72511" y="62251"/>
                </a:lnTo>
                <a:lnTo>
                  <a:pt x="72696" y="83058"/>
                </a:lnTo>
                <a:lnTo>
                  <a:pt x="71386" y="97133"/>
                </a:lnTo>
                <a:lnTo>
                  <a:pt x="68812" y="108497"/>
                </a:lnTo>
                <a:lnTo>
                  <a:pt x="65016" y="116471"/>
                </a:lnTo>
                <a:lnTo>
                  <a:pt x="59681" y="124053"/>
                </a:lnTo>
                <a:lnTo>
                  <a:pt x="53098" y="127843"/>
                </a:lnTo>
                <a:lnTo>
                  <a:pt x="76050" y="127843"/>
                </a:lnTo>
                <a:lnTo>
                  <a:pt x="90132" y="79404"/>
                </a:lnTo>
                <a:lnTo>
                  <a:pt x="90374" y="61928"/>
                </a:lnTo>
                <a:lnTo>
                  <a:pt x="89357" y="48779"/>
                </a:lnTo>
                <a:lnTo>
                  <a:pt x="87415" y="38144"/>
                </a:lnTo>
                <a:lnTo>
                  <a:pt x="85331" y="30026"/>
                </a:lnTo>
                <a:lnTo>
                  <a:pt x="82458" y="23139"/>
                </a:lnTo>
                <a:lnTo>
                  <a:pt x="76617" y="14121"/>
                </a:lnTo>
                <a:close/>
              </a:path>
            </a:pathLst>
          </a:custGeom>
          <a:solidFill>
            <a:srgbClr val="000000"/>
          </a:solidFill>
          <a:ln>
            <a:noFill/>
          </a:ln>
        </p:spPr>
        <p:style>
          <a:lnRef idx="0"/>
          <a:fillRef idx="0"/>
          <a:effectRef idx="0"/>
          <a:fontRef idx="minor"/>
        </p:style>
      </p:sp>
      <p:sp>
        <p:nvSpPr>
          <p:cNvPr id="1521" name="CustomShape 212"/>
          <p:cNvSpPr/>
          <p:nvPr/>
        </p:nvSpPr>
        <p:spPr>
          <a:xfrm>
            <a:off x="5119560" y="2964600"/>
            <a:ext cx="209880" cy="99360"/>
          </a:xfrm>
          <a:custGeom>
            <a:avLst/>
            <a:gdLst/>
            <a:ahLst/>
            <a:rect l="l" t="t" r="r" b="b"/>
            <a:pathLst>
              <a:path w="299720" h="142239">
                <a:moveTo>
                  <a:pt x="17899" y="101592"/>
                </a:moveTo>
                <a:lnTo>
                  <a:pt x="0" y="103108"/>
                </a:lnTo>
                <a:lnTo>
                  <a:pt x="138" y="104378"/>
                </a:lnTo>
                <a:lnTo>
                  <a:pt x="2878" y="115003"/>
                </a:lnTo>
                <a:lnTo>
                  <a:pt x="9405" y="125357"/>
                </a:lnTo>
                <a:lnTo>
                  <a:pt x="21216" y="136476"/>
                </a:lnTo>
                <a:lnTo>
                  <a:pt x="32811" y="140501"/>
                </a:lnTo>
                <a:lnTo>
                  <a:pt x="47682" y="141793"/>
                </a:lnTo>
                <a:lnTo>
                  <a:pt x="60721" y="139423"/>
                </a:lnTo>
                <a:lnTo>
                  <a:pt x="71979" y="133661"/>
                </a:lnTo>
                <a:lnTo>
                  <a:pt x="77987" y="127843"/>
                </a:lnTo>
                <a:lnTo>
                  <a:pt x="37787" y="127843"/>
                </a:lnTo>
                <a:lnTo>
                  <a:pt x="31963" y="125648"/>
                </a:lnTo>
                <a:lnTo>
                  <a:pt x="22303" y="116866"/>
                </a:lnTo>
                <a:lnTo>
                  <a:pt x="19225" y="110312"/>
                </a:lnTo>
                <a:lnTo>
                  <a:pt x="17899" y="101592"/>
                </a:lnTo>
                <a:close/>
                <a:moveTo>
                  <a:pt x="80001" y="62453"/>
                </a:moveTo>
                <a:lnTo>
                  <a:pt x="53162" y="62453"/>
                </a:lnTo>
                <a:lnTo>
                  <a:pt x="60312" y="65265"/>
                </a:lnTo>
                <a:lnTo>
                  <a:pt x="71235" y="76511"/>
                </a:lnTo>
                <a:lnTo>
                  <a:pt x="73966" y="84187"/>
                </a:lnTo>
                <a:lnTo>
                  <a:pt x="73960" y="94704"/>
                </a:lnTo>
                <a:lnTo>
                  <a:pt x="71723" y="108069"/>
                </a:lnTo>
                <a:lnTo>
                  <a:pt x="65443" y="118557"/>
                </a:lnTo>
                <a:lnTo>
                  <a:pt x="59759" y="124748"/>
                </a:lnTo>
                <a:lnTo>
                  <a:pt x="52815" y="127843"/>
                </a:lnTo>
                <a:lnTo>
                  <a:pt x="77987" y="127843"/>
                </a:lnTo>
                <a:lnTo>
                  <a:pt x="81541" y="124400"/>
                </a:lnTo>
                <a:lnTo>
                  <a:pt x="87374" y="114624"/>
                </a:lnTo>
                <a:lnTo>
                  <a:pt x="90827" y="102715"/>
                </a:lnTo>
                <a:lnTo>
                  <a:pt x="91858" y="87694"/>
                </a:lnTo>
                <a:lnTo>
                  <a:pt x="89379" y="76799"/>
                </a:lnTo>
                <a:lnTo>
                  <a:pt x="83159" y="65848"/>
                </a:lnTo>
                <a:lnTo>
                  <a:pt x="80001" y="62453"/>
                </a:lnTo>
                <a:close/>
                <a:moveTo>
                  <a:pt x="85520" y="2463"/>
                </a:moveTo>
                <a:lnTo>
                  <a:pt x="16478" y="2463"/>
                </a:lnTo>
                <a:lnTo>
                  <a:pt x="3030" y="73825"/>
                </a:lnTo>
                <a:lnTo>
                  <a:pt x="19036" y="75910"/>
                </a:lnTo>
                <a:lnTo>
                  <a:pt x="21562" y="71930"/>
                </a:lnTo>
                <a:lnTo>
                  <a:pt x="25034" y="68691"/>
                </a:lnTo>
                <a:lnTo>
                  <a:pt x="33873" y="63700"/>
                </a:lnTo>
                <a:lnTo>
                  <a:pt x="38830" y="62453"/>
                </a:lnTo>
                <a:lnTo>
                  <a:pt x="80001" y="62453"/>
                </a:lnTo>
                <a:lnTo>
                  <a:pt x="74094" y="56103"/>
                </a:lnTo>
                <a:lnTo>
                  <a:pt x="22635" y="56103"/>
                </a:lnTo>
                <a:lnTo>
                  <a:pt x="30116" y="18764"/>
                </a:lnTo>
                <a:lnTo>
                  <a:pt x="85520" y="18764"/>
                </a:lnTo>
                <a:lnTo>
                  <a:pt x="85520" y="2463"/>
                </a:lnTo>
                <a:close/>
                <a:moveTo>
                  <a:pt x="46647" y="47442"/>
                </a:moveTo>
                <a:lnTo>
                  <a:pt x="34381" y="49932"/>
                </a:lnTo>
                <a:lnTo>
                  <a:pt x="22635" y="56103"/>
                </a:lnTo>
                <a:lnTo>
                  <a:pt x="74094" y="56103"/>
                </a:lnTo>
                <a:lnTo>
                  <a:pt x="72069" y="53927"/>
                </a:lnTo>
                <a:lnTo>
                  <a:pt x="60649" y="49035"/>
                </a:lnTo>
                <a:lnTo>
                  <a:pt x="46647" y="47442"/>
                </a:lnTo>
                <a:close/>
                <a:moveTo>
                  <a:pt x="157161" y="0"/>
                </a:moveTo>
                <a:lnTo>
                  <a:pt x="114785" y="19774"/>
                </a:lnTo>
                <a:lnTo>
                  <a:pt x="104439" y="70982"/>
                </a:lnTo>
                <a:lnTo>
                  <a:pt x="104805" y="83059"/>
                </a:lnTo>
                <a:lnTo>
                  <a:pt x="113892" y="120261"/>
                </a:lnTo>
                <a:lnTo>
                  <a:pt x="156567" y="141365"/>
                </a:lnTo>
                <a:lnTo>
                  <a:pt x="167686" y="137577"/>
                </a:lnTo>
                <a:lnTo>
                  <a:pt x="180014" y="128616"/>
                </a:lnTo>
                <a:lnTo>
                  <a:pt x="180491" y="127843"/>
                </a:lnTo>
                <a:lnTo>
                  <a:pt x="157539" y="127843"/>
                </a:lnTo>
                <a:lnTo>
                  <a:pt x="147962" y="127777"/>
                </a:lnTo>
                <a:lnTo>
                  <a:pt x="122564" y="88051"/>
                </a:lnTo>
                <a:lnTo>
                  <a:pt x="121960" y="70982"/>
                </a:lnTo>
                <a:lnTo>
                  <a:pt x="122319" y="58052"/>
                </a:lnTo>
                <a:lnTo>
                  <a:pt x="135440" y="17438"/>
                </a:lnTo>
                <a:lnTo>
                  <a:pt x="141691" y="14121"/>
                </a:lnTo>
                <a:lnTo>
                  <a:pt x="181057" y="14121"/>
                </a:lnTo>
                <a:lnTo>
                  <a:pt x="179574" y="11831"/>
                </a:lnTo>
                <a:lnTo>
                  <a:pt x="174933" y="7503"/>
                </a:lnTo>
                <a:lnTo>
                  <a:pt x="163695" y="1501"/>
                </a:lnTo>
                <a:lnTo>
                  <a:pt x="157161" y="0"/>
                </a:lnTo>
                <a:close/>
                <a:moveTo>
                  <a:pt x="181057" y="14121"/>
                </a:moveTo>
                <a:lnTo>
                  <a:pt x="141691" y="14121"/>
                </a:lnTo>
                <a:lnTo>
                  <a:pt x="149995" y="14125"/>
                </a:lnTo>
                <a:lnTo>
                  <a:pt x="160900" y="17442"/>
                </a:lnTo>
                <a:lnTo>
                  <a:pt x="176952" y="62251"/>
                </a:lnTo>
                <a:lnTo>
                  <a:pt x="177137" y="83059"/>
                </a:lnTo>
                <a:lnTo>
                  <a:pt x="175827" y="97134"/>
                </a:lnTo>
                <a:lnTo>
                  <a:pt x="173252" y="108497"/>
                </a:lnTo>
                <a:lnTo>
                  <a:pt x="169457" y="116471"/>
                </a:lnTo>
                <a:lnTo>
                  <a:pt x="164122" y="124053"/>
                </a:lnTo>
                <a:lnTo>
                  <a:pt x="157539" y="127843"/>
                </a:lnTo>
                <a:lnTo>
                  <a:pt x="180491" y="127843"/>
                </a:lnTo>
                <a:lnTo>
                  <a:pt x="194573" y="79404"/>
                </a:lnTo>
                <a:lnTo>
                  <a:pt x="194815" y="61928"/>
                </a:lnTo>
                <a:lnTo>
                  <a:pt x="193798" y="48779"/>
                </a:lnTo>
                <a:lnTo>
                  <a:pt x="191855" y="38144"/>
                </a:lnTo>
                <a:lnTo>
                  <a:pt x="189771" y="30026"/>
                </a:lnTo>
                <a:lnTo>
                  <a:pt x="186898" y="23140"/>
                </a:lnTo>
                <a:lnTo>
                  <a:pt x="181057" y="14121"/>
                </a:lnTo>
                <a:close/>
                <a:moveTo>
                  <a:pt x="261600" y="0"/>
                </a:moveTo>
                <a:lnTo>
                  <a:pt x="219225" y="19774"/>
                </a:lnTo>
                <a:lnTo>
                  <a:pt x="208880" y="70982"/>
                </a:lnTo>
                <a:lnTo>
                  <a:pt x="209245" y="83059"/>
                </a:lnTo>
                <a:lnTo>
                  <a:pt x="218332" y="120261"/>
                </a:lnTo>
                <a:lnTo>
                  <a:pt x="261007" y="141365"/>
                </a:lnTo>
                <a:lnTo>
                  <a:pt x="272126" y="137577"/>
                </a:lnTo>
                <a:lnTo>
                  <a:pt x="284454" y="128616"/>
                </a:lnTo>
                <a:lnTo>
                  <a:pt x="284931" y="127843"/>
                </a:lnTo>
                <a:lnTo>
                  <a:pt x="261979" y="127843"/>
                </a:lnTo>
                <a:lnTo>
                  <a:pt x="252402" y="127777"/>
                </a:lnTo>
                <a:lnTo>
                  <a:pt x="227005" y="88051"/>
                </a:lnTo>
                <a:lnTo>
                  <a:pt x="226401" y="70982"/>
                </a:lnTo>
                <a:lnTo>
                  <a:pt x="226760" y="58052"/>
                </a:lnTo>
                <a:lnTo>
                  <a:pt x="239881" y="17438"/>
                </a:lnTo>
                <a:lnTo>
                  <a:pt x="246132" y="14121"/>
                </a:lnTo>
                <a:lnTo>
                  <a:pt x="285498" y="14121"/>
                </a:lnTo>
                <a:lnTo>
                  <a:pt x="284015" y="11831"/>
                </a:lnTo>
                <a:lnTo>
                  <a:pt x="279374" y="7503"/>
                </a:lnTo>
                <a:lnTo>
                  <a:pt x="268136" y="1501"/>
                </a:lnTo>
                <a:lnTo>
                  <a:pt x="261600" y="0"/>
                </a:lnTo>
                <a:close/>
                <a:moveTo>
                  <a:pt x="285498" y="14121"/>
                </a:moveTo>
                <a:lnTo>
                  <a:pt x="246132" y="14121"/>
                </a:lnTo>
                <a:lnTo>
                  <a:pt x="254435" y="14125"/>
                </a:lnTo>
                <a:lnTo>
                  <a:pt x="265340" y="17442"/>
                </a:lnTo>
                <a:lnTo>
                  <a:pt x="281392" y="62251"/>
                </a:lnTo>
                <a:lnTo>
                  <a:pt x="281577" y="83059"/>
                </a:lnTo>
                <a:lnTo>
                  <a:pt x="280267" y="97134"/>
                </a:lnTo>
                <a:lnTo>
                  <a:pt x="277692" y="108497"/>
                </a:lnTo>
                <a:lnTo>
                  <a:pt x="273897" y="116471"/>
                </a:lnTo>
                <a:lnTo>
                  <a:pt x="268561" y="124053"/>
                </a:lnTo>
                <a:lnTo>
                  <a:pt x="261979" y="127843"/>
                </a:lnTo>
                <a:lnTo>
                  <a:pt x="284931" y="127843"/>
                </a:lnTo>
                <a:lnTo>
                  <a:pt x="299013" y="79404"/>
                </a:lnTo>
                <a:lnTo>
                  <a:pt x="299255" y="61928"/>
                </a:lnTo>
                <a:lnTo>
                  <a:pt x="298238" y="48779"/>
                </a:lnTo>
                <a:lnTo>
                  <a:pt x="296296" y="38144"/>
                </a:lnTo>
                <a:lnTo>
                  <a:pt x="294212" y="30026"/>
                </a:lnTo>
                <a:lnTo>
                  <a:pt x="291339" y="23140"/>
                </a:lnTo>
                <a:lnTo>
                  <a:pt x="285498" y="14121"/>
                </a:lnTo>
                <a:close/>
              </a:path>
            </a:pathLst>
          </a:custGeom>
          <a:solidFill>
            <a:srgbClr val="000000"/>
          </a:solidFill>
          <a:ln>
            <a:noFill/>
          </a:ln>
        </p:spPr>
        <p:style>
          <a:lnRef idx="0"/>
          <a:fillRef idx="0"/>
          <a:effectRef idx="0"/>
          <a:fontRef idx="minor"/>
        </p:style>
      </p:sp>
      <p:sp>
        <p:nvSpPr>
          <p:cNvPr id="1522" name="CustomShape 213"/>
          <p:cNvSpPr/>
          <p:nvPr/>
        </p:nvSpPr>
        <p:spPr>
          <a:xfrm>
            <a:off x="5055480" y="2744280"/>
            <a:ext cx="274320" cy="99000"/>
          </a:xfrm>
          <a:custGeom>
            <a:avLst/>
            <a:gdLst/>
            <a:ahLst/>
            <a:rect l="l" t="t" r="r" b="b"/>
            <a:pathLst>
              <a:path w="391159" h="141604">
                <a:moveTo>
                  <a:pt x="51142" y="30800"/>
                </a:moveTo>
                <a:lnTo>
                  <a:pt x="34095" y="30800"/>
                </a:lnTo>
                <a:lnTo>
                  <a:pt x="34095" y="139499"/>
                </a:lnTo>
                <a:lnTo>
                  <a:pt x="51142" y="139499"/>
                </a:lnTo>
                <a:lnTo>
                  <a:pt x="51142" y="30800"/>
                </a:lnTo>
                <a:close/>
                <a:moveTo>
                  <a:pt x="51142" y="0"/>
                </a:moveTo>
                <a:lnTo>
                  <a:pt x="39204" y="1801"/>
                </a:lnTo>
                <a:lnTo>
                  <a:pt x="32828" y="10535"/>
                </a:lnTo>
                <a:lnTo>
                  <a:pt x="21734" y="21364"/>
                </a:lnTo>
                <a:lnTo>
                  <a:pt x="11518" y="28634"/>
                </a:lnTo>
                <a:lnTo>
                  <a:pt x="0" y="34875"/>
                </a:lnTo>
                <a:lnTo>
                  <a:pt x="0" y="51365"/>
                </a:lnTo>
                <a:lnTo>
                  <a:pt x="34095" y="30800"/>
                </a:lnTo>
                <a:lnTo>
                  <a:pt x="51142" y="30800"/>
                </a:lnTo>
                <a:lnTo>
                  <a:pt x="51142" y="0"/>
                </a:lnTo>
                <a:close/>
                <a:moveTo>
                  <a:pt x="144091" y="0"/>
                </a:moveTo>
                <a:lnTo>
                  <a:pt x="101716" y="19774"/>
                </a:lnTo>
                <a:lnTo>
                  <a:pt x="91371" y="70982"/>
                </a:lnTo>
                <a:lnTo>
                  <a:pt x="91736" y="83057"/>
                </a:lnTo>
                <a:lnTo>
                  <a:pt x="100822" y="120260"/>
                </a:lnTo>
                <a:lnTo>
                  <a:pt x="143498" y="141364"/>
                </a:lnTo>
                <a:lnTo>
                  <a:pt x="154616" y="137576"/>
                </a:lnTo>
                <a:lnTo>
                  <a:pt x="166945" y="128615"/>
                </a:lnTo>
                <a:lnTo>
                  <a:pt x="167420" y="127844"/>
                </a:lnTo>
                <a:lnTo>
                  <a:pt x="144470" y="127844"/>
                </a:lnTo>
                <a:lnTo>
                  <a:pt x="134892" y="127778"/>
                </a:lnTo>
                <a:lnTo>
                  <a:pt x="109496" y="88050"/>
                </a:lnTo>
                <a:lnTo>
                  <a:pt x="108892" y="70982"/>
                </a:lnTo>
                <a:lnTo>
                  <a:pt x="109250" y="58052"/>
                </a:lnTo>
                <a:lnTo>
                  <a:pt x="122372" y="17438"/>
                </a:lnTo>
                <a:lnTo>
                  <a:pt x="128623" y="14121"/>
                </a:lnTo>
                <a:lnTo>
                  <a:pt x="167988" y="14121"/>
                </a:lnTo>
                <a:lnTo>
                  <a:pt x="166505" y="11831"/>
                </a:lnTo>
                <a:lnTo>
                  <a:pt x="161865" y="7503"/>
                </a:lnTo>
                <a:lnTo>
                  <a:pt x="150627" y="1501"/>
                </a:lnTo>
                <a:lnTo>
                  <a:pt x="144091" y="0"/>
                </a:lnTo>
                <a:close/>
                <a:moveTo>
                  <a:pt x="167988" y="14121"/>
                </a:moveTo>
                <a:lnTo>
                  <a:pt x="128623" y="14121"/>
                </a:lnTo>
                <a:lnTo>
                  <a:pt x="136925" y="14125"/>
                </a:lnTo>
                <a:lnTo>
                  <a:pt x="147831" y="17441"/>
                </a:lnTo>
                <a:lnTo>
                  <a:pt x="163882" y="62249"/>
                </a:lnTo>
                <a:lnTo>
                  <a:pt x="164068" y="83057"/>
                </a:lnTo>
                <a:lnTo>
                  <a:pt x="162758" y="97133"/>
                </a:lnTo>
                <a:lnTo>
                  <a:pt x="160183" y="108497"/>
                </a:lnTo>
                <a:lnTo>
                  <a:pt x="156387" y="116470"/>
                </a:lnTo>
                <a:lnTo>
                  <a:pt x="151052" y="124053"/>
                </a:lnTo>
                <a:lnTo>
                  <a:pt x="144470" y="127844"/>
                </a:lnTo>
                <a:lnTo>
                  <a:pt x="167420" y="127844"/>
                </a:lnTo>
                <a:lnTo>
                  <a:pt x="181504" y="79403"/>
                </a:lnTo>
                <a:lnTo>
                  <a:pt x="181745" y="61927"/>
                </a:lnTo>
                <a:lnTo>
                  <a:pt x="180729" y="48778"/>
                </a:lnTo>
                <a:lnTo>
                  <a:pt x="178786" y="38144"/>
                </a:lnTo>
                <a:lnTo>
                  <a:pt x="176702" y="30025"/>
                </a:lnTo>
                <a:lnTo>
                  <a:pt x="173829" y="23140"/>
                </a:lnTo>
                <a:lnTo>
                  <a:pt x="167988" y="14121"/>
                </a:lnTo>
                <a:close/>
                <a:moveTo>
                  <a:pt x="248532" y="0"/>
                </a:moveTo>
                <a:lnTo>
                  <a:pt x="206156" y="19774"/>
                </a:lnTo>
                <a:lnTo>
                  <a:pt x="195811" y="70982"/>
                </a:lnTo>
                <a:lnTo>
                  <a:pt x="196176" y="83058"/>
                </a:lnTo>
                <a:lnTo>
                  <a:pt x="205263" y="120261"/>
                </a:lnTo>
                <a:lnTo>
                  <a:pt x="247939" y="141364"/>
                </a:lnTo>
                <a:lnTo>
                  <a:pt x="259057" y="137576"/>
                </a:lnTo>
                <a:lnTo>
                  <a:pt x="271386" y="128615"/>
                </a:lnTo>
                <a:lnTo>
                  <a:pt x="271861" y="127844"/>
                </a:lnTo>
                <a:lnTo>
                  <a:pt x="248911" y="127844"/>
                </a:lnTo>
                <a:lnTo>
                  <a:pt x="239332" y="127778"/>
                </a:lnTo>
                <a:lnTo>
                  <a:pt x="213936" y="88050"/>
                </a:lnTo>
                <a:lnTo>
                  <a:pt x="213332" y="70982"/>
                </a:lnTo>
                <a:lnTo>
                  <a:pt x="213690" y="58052"/>
                </a:lnTo>
                <a:lnTo>
                  <a:pt x="226811" y="17438"/>
                </a:lnTo>
                <a:lnTo>
                  <a:pt x="233062" y="14121"/>
                </a:lnTo>
                <a:lnTo>
                  <a:pt x="272428" y="14121"/>
                </a:lnTo>
                <a:lnTo>
                  <a:pt x="270945" y="11831"/>
                </a:lnTo>
                <a:lnTo>
                  <a:pt x="266305" y="7503"/>
                </a:lnTo>
                <a:lnTo>
                  <a:pt x="255066" y="1501"/>
                </a:lnTo>
                <a:lnTo>
                  <a:pt x="248532" y="0"/>
                </a:lnTo>
                <a:close/>
                <a:moveTo>
                  <a:pt x="272428" y="14121"/>
                </a:moveTo>
                <a:lnTo>
                  <a:pt x="233062" y="14121"/>
                </a:lnTo>
                <a:lnTo>
                  <a:pt x="241365" y="14125"/>
                </a:lnTo>
                <a:lnTo>
                  <a:pt x="252271" y="17442"/>
                </a:lnTo>
                <a:lnTo>
                  <a:pt x="268323" y="62250"/>
                </a:lnTo>
                <a:lnTo>
                  <a:pt x="268509" y="83058"/>
                </a:lnTo>
                <a:lnTo>
                  <a:pt x="267198" y="97133"/>
                </a:lnTo>
                <a:lnTo>
                  <a:pt x="264624" y="108497"/>
                </a:lnTo>
                <a:lnTo>
                  <a:pt x="260828" y="116470"/>
                </a:lnTo>
                <a:lnTo>
                  <a:pt x="255493" y="124053"/>
                </a:lnTo>
                <a:lnTo>
                  <a:pt x="248911" y="127844"/>
                </a:lnTo>
                <a:lnTo>
                  <a:pt x="271861" y="127844"/>
                </a:lnTo>
                <a:lnTo>
                  <a:pt x="285945" y="79403"/>
                </a:lnTo>
                <a:lnTo>
                  <a:pt x="286186" y="61927"/>
                </a:lnTo>
                <a:lnTo>
                  <a:pt x="285170" y="48778"/>
                </a:lnTo>
                <a:lnTo>
                  <a:pt x="283226" y="38144"/>
                </a:lnTo>
                <a:lnTo>
                  <a:pt x="281142" y="30025"/>
                </a:lnTo>
                <a:lnTo>
                  <a:pt x="278269" y="23140"/>
                </a:lnTo>
                <a:lnTo>
                  <a:pt x="272428" y="14121"/>
                </a:lnTo>
                <a:close/>
                <a:moveTo>
                  <a:pt x="352972" y="0"/>
                </a:moveTo>
                <a:lnTo>
                  <a:pt x="310596" y="19774"/>
                </a:lnTo>
                <a:lnTo>
                  <a:pt x="300252" y="70982"/>
                </a:lnTo>
                <a:lnTo>
                  <a:pt x="300617" y="83057"/>
                </a:lnTo>
                <a:lnTo>
                  <a:pt x="309703" y="120260"/>
                </a:lnTo>
                <a:lnTo>
                  <a:pt x="352379" y="141364"/>
                </a:lnTo>
                <a:lnTo>
                  <a:pt x="363497" y="137576"/>
                </a:lnTo>
                <a:lnTo>
                  <a:pt x="375826" y="128615"/>
                </a:lnTo>
                <a:lnTo>
                  <a:pt x="376301" y="127844"/>
                </a:lnTo>
                <a:lnTo>
                  <a:pt x="353350" y="127844"/>
                </a:lnTo>
                <a:lnTo>
                  <a:pt x="343773" y="127778"/>
                </a:lnTo>
                <a:lnTo>
                  <a:pt x="318376" y="88050"/>
                </a:lnTo>
                <a:lnTo>
                  <a:pt x="317773" y="70982"/>
                </a:lnTo>
                <a:lnTo>
                  <a:pt x="318131" y="58052"/>
                </a:lnTo>
                <a:lnTo>
                  <a:pt x="331252" y="17438"/>
                </a:lnTo>
                <a:lnTo>
                  <a:pt x="337503" y="14121"/>
                </a:lnTo>
                <a:lnTo>
                  <a:pt x="376869" y="14121"/>
                </a:lnTo>
                <a:lnTo>
                  <a:pt x="375386" y="11831"/>
                </a:lnTo>
                <a:lnTo>
                  <a:pt x="370746" y="7503"/>
                </a:lnTo>
                <a:lnTo>
                  <a:pt x="359507" y="1501"/>
                </a:lnTo>
                <a:lnTo>
                  <a:pt x="352972" y="0"/>
                </a:lnTo>
                <a:close/>
                <a:moveTo>
                  <a:pt x="376869" y="14121"/>
                </a:moveTo>
                <a:lnTo>
                  <a:pt x="337503" y="14121"/>
                </a:lnTo>
                <a:lnTo>
                  <a:pt x="345806" y="14125"/>
                </a:lnTo>
                <a:lnTo>
                  <a:pt x="356711" y="17441"/>
                </a:lnTo>
                <a:lnTo>
                  <a:pt x="372763" y="62249"/>
                </a:lnTo>
                <a:lnTo>
                  <a:pt x="372949" y="83057"/>
                </a:lnTo>
                <a:lnTo>
                  <a:pt x="371639" y="97133"/>
                </a:lnTo>
                <a:lnTo>
                  <a:pt x="369064" y="108497"/>
                </a:lnTo>
                <a:lnTo>
                  <a:pt x="365268" y="116470"/>
                </a:lnTo>
                <a:lnTo>
                  <a:pt x="359933" y="124053"/>
                </a:lnTo>
                <a:lnTo>
                  <a:pt x="353350" y="127844"/>
                </a:lnTo>
                <a:lnTo>
                  <a:pt x="376301" y="127844"/>
                </a:lnTo>
                <a:lnTo>
                  <a:pt x="390384" y="79403"/>
                </a:lnTo>
                <a:lnTo>
                  <a:pt x="390626" y="61927"/>
                </a:lnTo>
                <a:lnTo>
                  <a:pt x="389610" y="48778"/>
                </a:lnTo>
                <a:lnTo>
                  <a:pt x="387667" y="38144"/>
                </a:lnTo>
                <a:lnTo>
                  <a:pt x="385583" y="30025"/>
                </a:lnTo>
                <a:lnTo>
                  <a:pt x="382710" y="23140"/>
                </a:lnTo>
                <a:lnTo>
                  <a:pt x="376869" y="14121"/>
                </a:lnTo>
                <a:close/>
              </a:path>
            </a:pathLst>
          </a:custGeom>
          <a:solidFill>
            <a:srgbClr val="000000"/>
          </a:solidFill>
          <a:ln>
            <a:noFill/>
          </a:ln>
        </p:spPr>
        <p:style>
          <a:lnRef idx="0"/>
          <a:fillRef idx="0"/>
          <a:effectRef idx="0"/>
          <a:fontRef idx="minor"/>
        </p:style>
      </p:sp>
      <p:sp>
        <p:nvSpPr>
          <p:cNvPr id="1523" name="CustomShape 214"/>
          <p:cNvSpPr/>
          <p:nvPr/>
        </p:nvSpPr>
        <p:spPr>
          <a:xfrm>
            <a:off x="5055480" y="2513160"/>
            <a:ext cx="274320" cy="99360"/>
          </a:xfrm>
          <a:custGeom>
            <a:avLst/>
            <a:gdLst/>
            <a:ahLst/>
            <a:rect l="l" t="t" r="r" b="b"/>
            <a:pathLst>
              <a:path w="391159" h="142239">
                <a:moveTo>
                  <a:pt x="51142" y="30801"/>
                </a:moveTo>
                <a:lnTo>
                  <a:pt x="34095" y="30801"/>
                </a:lnTo>
                <a:lnTo>
                  <a:pt x="34095" y="139499"/>
                </a:lnTo>
                <a:lnTo>
                  <a:pt x="51142" y="139499"/>
                </a:lnTo>
                <a:lnTo>
                  <a:pt x="51142" y="30801"/>
                </a:lnTo>
                <a:close/>
                <a:moveTo>
                  <a:pt x="51142" y="0"/>
                </a:moveTo>
                <a:lnTo>
                  <a:pt x="39204" y="1801"/>
                </a:lnTo>
                <a:lnTo>
                  <a:pt x="32828" y="10535"/>
                </a:lnTo>
                <a:lnTo>
                  <a:pt x="21734" y="21364"/>
                </a:lnTo>
                <a:lnTo>
                  <a:pt x="11518" y="28634"/>
                </a:lnTo>
                <a:lnTo>
                  <a:pt x="0" y="34875"/>
                </a:lnTo>
                <a:lnTo>
                  <a:pt x="0" y="51365"/>
                </a:lnTo>
                <a:lnTo>
                  <a:pt x="34095" y="30801"/>
                </a:lnTo>
                <a:lnTo>
                  <a:pt x="51142" y="30801"/>
                </a:lnTo>
                <a:lnTo>
                  <a:pt x="51142" y="0"/>
                </a:lnTo>
                <a:close/>
                <a:moveTo>
                  <a:pt x="109270" y="101593"/>
                </a:moveTo>
                <a:lnTo>
                  <a:pt x="91371" y="103108"/>
                </a:lnTo>
                <a:lnTo>
                  <a:pt x="91509" y="104377"/>
                </a:lnTo>
                <a:lnTo>
                  <a:pt x="94249" y="115002"/>
                </a:lnTo>
                <a:lnTo>
                  <a:pt x="100776" y="125356"/>
                </a:lnTo>
                <a:lnTo>
                  <a:pt x="112587" y="136476"/>
                </a:lnTo>
                <a:lnTo>
                  <a:pt x="124182" y="140500"/>
                </a:lnTo>
                <a:lnTo>
                  <a:pt x="139052" y="141792"/>
                </a:lnTo>
                <a:lnTo>
                  <a:pt x="152092" y="139422"/>
                </a:lnTo>
                <a:lnTo>
                  <a:pt x="163350" y="133661"/>
                </a:lnTo>
                <a:lnTo>
                  <a:pt x="169356" y="127844"/>
                </a:lnTo>
                <a:lnTo>
                  <a:pt x="129158" y="127844"/>
                </a:lnTo>
                <a:lnTo>
                  <a:pt x="123334" y="125647"/>
                </a:lnTo>
                <a:lnTo>
                  <a:pt x="113675" y="116866"/>
                </a:lnTo>
                <a:lnTo>
                  <a:pt x="110596" y="110310"/>
                </a:lnTo>
                <a:lnTo>
                  <a:pt x="109270" y="101593"/>
                </a:lnTo>
                <a:close/>
                <a:moveTo>
                  <a:pt x="171372" y="62453"/>
                </a:moveTo>
                <a:lnTo>
                  <a:pt x="144533" y="62453"/>
                </a:lnTo>
                <a:lnTo>
                  <a:pt x="151683" y="65264"/>
                </a:lnTo>
                <a:lnTo>
                  <a:pt x="162606" y="76511"/>
                </a:lnTo>
                <a:lnTo>
                  <a:pt x="165337" y="84187"/>
                </a:lnTo>
                <a:lnTo>
                  <a:pt x="165331" y="94704"/>
                </a:lnTo>
                <a:lnTo>
                  <a:pt x="163095" y="108069"/>
                </a:lnTo>
                <a:lnTo>
                  <a:pt x="156814" y="118557"/>
                </a:lnTo>
                <a:lnTo>
                  <a:pt x="151131" y="124748"/>
                </a:lnTo>
                <a:lnTo>
                  <a:pt x="144186" y="127844"/>
                </a:lnTo>
                <a:lnTo>
                  <a:pt x="169356" y="127844"/>
                </a:lnTo>
                <a:lnTo>
                  <a:pt x="172912" y="124400"/>
                </a:lnTo>
                <a:lnTo>
                  <a:pt x="178745" y="114624"/>
                </a:lnTo>
                <a:lnTo>
                  <a:pt x="182198" y="102715"/>
                </a:lnTo>
                <a:lnTo>
                  <a:pt x="183230" y="87694"/>
                </a:lnTo>
                <a:lnTo>
                  <a:pt x="180751" y="76800"/>
                </a:lnTo>
                <a:lnTo>
                  <a:pt x="174531" y="65849"/>
                </a:lnTo>
                <a:lnTo>
                  <a:pt x="171372" y="62453"/>
                </a:lnTo>
                <a:close/>
                <a:moveTo>
                  <a:pt x="176891" y="2463"/>
                </a:moveTo>
                <a:lnTo>
                  <a:pt x="107849" y="2463"/>
                </a:lnTo>
                <a:lnTo>
                  <a:pt x="94401" y="73825"/>
                </a:lnTo>
                <a:lnTo>
                  <a:pt x="110407" y="75909"/>
                </a:lnTo>
                <a:lnTo>
                  <a:pt x="112933" y="71928"/>
                </a:lnTo>
                <a:lnTo>
                  <a:pt x="116405" y="68693"/>
                </a:lnTo>
                <a:lnTo>
                  <a:pt x="125244" y="63701"/>
                </a:lnTo>
                <a:lnTo>
                  <a:pt x="130201" y="62453"/>
                </a:lnTo>
                <a:lnTo>
                  <a:pt x="171372" y="62453"/>
                </a:lnTo>
                <a:lnTo>
                  <a:pt x="165466" y="56103"/>
                </a:lnTo>
                <a:lnTo>
                  <a:pt x="114006" y="56103"/>
                </a:lnTo>
                <a:lnTo>
                  <a:pt x="121488" y="18764"/>
                </a:lnTo>
                <a:lnTo>
                  <a:pt x="176891" y="18764"/>
                </a:lnTo>
                <a:lnTo>
                  <a:pt x="176891" y="2463"/>
                </a:lnTo>
                <a:close/>
                <a:moveTo>
                  <a:pt x="138018" y="47442"/>
                </a:moveTo>
                <a:lnTo>
                  <a:pt x="125752" y="49933"/>
                </a:lnTo>
                <a:lnTo>
                  <a:pt x="114006" y="56103"/>
                </a:lnTo>
                <a:lnTo>
                  <a:pt x="165466" y="56103"/>
                </a:lnTo>
                <a:lnTo>
                  <a:pt x="163441" y="53927"/>
                </a:lnTo>
                <a:lnTo>
                  <a:pt x="152020" y="49035"/>
                </a:lnTo>
                <a:lnTo>
                  <a:pt x="138018" y="47442"/>
                </a:lnTo>
                <a:close/>
                <a:moveTo>
                  <a:pt x="248532" y="0"/>
                </a:moveTo>
                <a:lnTo>
                  <a:pt x="206156" y="19774"/>
                </a:lnTo>
                <a:lnTo>
                  <a:pt x="195811" y="70982"/>
                </a:lnTo>
                <a:lnTo>
                  <a:pt x="196176" y="83058"/>
                </a:lnTo>
                <a:lnTo>
                  <a:pt x="205263" y="120261"/>
                </a:lnTo>
                <a:lnTo>
                  <a:pt x="247939" y="141364"/>
                </a:lnTo>
                <a:lnTo>
                  <a:pt x="259057" y="137576"/>
                </a:lnTo>
                <a:lnTo>
                  <a:pt x="271386" y="128615"/>
                </a:lnTo>
                <a:lnTo>
                  <a:pt x="271861" y="127844"/>
                </a:lnTo>
                <a:lnTo>
                  <a:pt x="248911" y="127844"/>
                </a:lnTo>
                <a:lnTo>
                  <a:pt x="239332" y="127778"/>
                </a:lnTo>
                <a:lnTo>
                  <a:pt x="213936" y="88050"/>
                </a:lnTo>
                <a:lnTo>
                  <a:pt x="213332" y="70982"/>
                </a:lnTo>
                <a:lnTo>
                  <a:pt x="213690" y="58052"/>
                </a:lnTo>
                <a:lnTo>
                  <a:pt x="226811" y="17438"/>
                </a:lnTo>
                <a:lnTo>
                  <a:pt x="233062" y="14121"/>
                </a:lnTo>
                <a:lnTo>
                  <a:pt x="272428" y="14121"/>
                </a:lnTo>
                <a:lnTo>
                  <a:pt x="270945" y="11831"/>
                </a:lnTo>
                <a:lnTo>
                  <a:pt x="266305" y="7503"/>
                </a:lnTo>
                <a:lnTo>
                  <a:pt x="255066" y="1501"/>
                </a:lnTo>
                <a:lnTo>
                  <a:pt x="248532" y="0"/>
                </a:lnTo>
                <a:close/>
                <a:moveTo>
                  <a:pt x="272428" y="14121"/>
                </a:moveTo>
                <a:lnTo>
                  <a:pt x="233062" y="14121"/>
                </a:lnTo>
                <a:lnTo>
                  <a:pt x="241365" y="14125"/>
                </a:lnTo>
                <a:lnTo>
                  <a:pt x="252271" y="17442"/>
                </a:lnTo>
                <a:lnTo>
                  <a:pt x="268323" y="62250"/>
                </a:lnTo>
                <a:lnTo>
                  <a:pt x="268509" y="83058"/>
                </a:lnTo>
                <a:lnTo>
                  <a:pt x="267198" y="97134"/>
                </a:lnTo>
                <a:lnTo>
                  <a:pt x="264624" y="108497"/>
                </a:lnTo>
                <a:lnTo>
                  <a:pt x="260828" y="116470"/>
                </a:lnTo>
                <a:lnTo>
                  <a:pt x="255493" y="124053"/>
                </a:lnTo>
                <a:lnTo>
                  <a:pt x="248911" y="127844"/>
                </a:lnTo>
                <a:lnTo>
                  <a:pt x="271861" y="127844"/>
                </a:lnTo>
                <a:lnTo>
                  <a:pt x="285945" y="79403"/>
                </a:lnTo>
                <a:lnTo>
                  <a:pt x="286186" y="61927"/>
                </a:lnTo>
                <a:lnTo>
                  <a:pt x="285170" y="48778"/>
                </a:lnTo>
                <a:lnTo>
                  <a:pt x="283226" y="38144"/>
                </a:lnTo>
                <a:lnTo>
                  <a:pt x="281142" y="30025"/>
                </a:lnTo>
                <a:lnTo>
                  <a:pt x="278269" y="23140"/>
                </a:lnTo>
                <a:lnTo>
                  <a:pt x="272428" y="14121"/>
                </a:lnTo>
                <a:close/>
                <a:moveTo>
                  <a:pt x="352972" y="0"/>
                </a:moveTo>
                <a:lnTo>
                  <a:pt x="310596" y="19774"/>
                </a:lnTo>
                <a:lnTo>
                  <a:pt x="300252" y="70982"/>
                </a:lnTo>
                <a:lnTo>
                  <a:pt x="300617" y="83058"/>
                </a:lnTo>
                <a:lnTo>
                  <a:pt x="309703" y="120261"/>
                </a:lnTo>
                <a:lnTo>
                  <a:pt x="352379" y="141364"/>
                </a:lnTo>
                <a:lnTo>
                  <a:pt x="363497" y="137576"/>
                </a:lnTo>
                <a:lnTo>
                  <a:pt x="375826" y="128615"/>
                </a:lnTo>
                <a:lnTo>
                  <a:pt x="376301" y="127844"/>
                </a:lnTo>
                <a:lnTo>
                  <a:pt x="353350" y="127844"/>
                </a:lnTo>
                <a:lnTo>
                  <a:pt x="343773" y="127778"/>
                </a:lnTo>
                <a:lnTo>
                  <a:pt x="318376" y="88050"/>
                </a:lnTo>
                <a:lnTo>
                  <a:pt x="317773" y="70982"/>
                </a:lnTo>
                <a:lnTo>
                  <a:pt x="318131" y="58052"/>
                </a:lnTo>
                <a:lnTo>
                  <a:pt x="331252" y="17438"/>
                </a:lnTo>
                <a:lnTo>
                  <a:pt x="337503" y="14121"/>
                </a:lnTo>
                <a:lnTo>
                  <a:pt x="376869" y="14121"/>
                </a:lnTo>
                <a:lnTo>
                  <a:pt x="375386" y="11831"/>
                </a:lnTo>
                <a:lnTo>
                  <a:pt x="370746" y="7503"/>
                </a:lnTo>
                <a:lnTo>
                  <a:pt x="359507" y="1501"/>
                </a:lnTo>
                <a:lnTo>
                  <a:pt x="352972" y="0"/>
                </a:lnTo>
                <a:close/>
                <a:moveTo>
                  <a:pt x="376869" y="14121"/>
                </a:moveTo>
                <a:lnTo>
                  <a:pt x="337503" y="14121"/>
                </a:lnTo>
                <a:lnTo>
                  <a:pt x="345806" y="14125"/>
                </a:lnTo>
                <a:lnTo>
                  <a:pt x="356711" y="17441"/>
                </a:lnTo>
                <a:lnTo>
                  <a:pt x="372763" y="62249"/>
                </a:lnTo>
                <a:lnTo>
                  <a:pt x="372948" y="83058"/>
                </a:lnTo>
                <a:lnTo>
                  <a:pt x="371638" y="97133"/>
                </a:lnTo>
                <a:lnTo>
                  <a:pt x="369064" y="108497"/>
                </a:lnTo>
                <a:lnTo>
                  <a:pt x="365268" y="116470"/>
                </a:lnTo>
                <a:lnTo>
                  <a:pt x="359933" y="124053"/>
                </a:lnTo>
                <a:lnTo>
                  <a:pt x="353350" y="127844"/>
                </a:lnTo>
                <a:lnTo>
                  <a:pt x="376301" y="127844"/>
                </a:lnTo>
                <a:lnTo>
                  <a:pt x="390384" y="79403"/>
                </a:lnTo>
                <a:lnTo>
                  <a:pt x="390626" y="61927"/>
                </a:lnTo>
                <a:lnTo>
                  <a:pt x="389610" y="48778"/>
                </a:lnTo>
                <a:lnTo>
                  <a:pt x="387667" y="38144"/>
                </a:lnTo>
                <a:lnTo>
                  <a:pt x="385583" y="30025"/>
                </a:lnTo>
                <a:lnTo>
                  <a:pt x="382710" y="23140"/>
                </a:lnTo>
                <a:lnTo>
                  <a:pt x="376869" y="14121"/>
                </a:lnTo>
                <a:close/>
              </a:path>
            </a:pathLst>
          </a:custGeom>
          <a:solidFill>
            <a:srgbClr val="000000"/>
          </a:solidFill>
          <a:ln>
            <a:noFill/>
          </a:ln>
        </p:spPr>
        <p:style>
          <a:lnRef idx="0"/>
          <a:fillRef idx="0"/>
          <a:effectRef idx="0"/>
          <a:fontRef idx="minor"/>
        </p:style>
      </p:sp>
      <p:sp>
        <p:nvSpPr>
          <p:cNvPr id="1524" name="CustomShape 215"/>
          <p:cNvSpPr/>
          <p:nvPr/>
        </p:nvSpPr>
        <p:spPr>
          <a:xfrm>
            <a:off x="5044680" y="2292840"/>
            <a:ext cx="285120" cy="99000"/>
          </a:xfrm>
          <a:custGeom>
            <a:avLst/>
            <a:gdLst/>
            <a:ahLst/>
            <a:rect l="l" t="t" r="r" b="b"/>
            <a:pathLst>
              <a:path w="406400" h="141604">
                <a:moveTo>
                  <a:pt x="81121" y="14121"/>
                </a:moveTo>
                <a:lnTo>
                  <a:pt x="55813" y="14121"/>
                </a:lnTo>
                <a:lnTo>
                  <a:pt x="62111" y="16442"/>
                </a:lnTo>
                <a:lnTo>
                  <a:pt x="71771" y="25730"/>
                </a:lnTo>
                <a:lnTo>
                  <a:pt x="74187" y="31432"/>
                </a:lnTo>
                <a:lnTo>
                  <a:pt x="74094" y="40242"/>
                </a:lnTo>
                <a:lnTo>
                  <a:pt x="71049" y="50100"/>
                </a:lnTo>
                <a:lnTo>
                  <a:pt x="62026" y="63837"/>
                </a:lnTo>
                <a:lnTo>
                  <a:pt x="54736" y="71297"/>
                </a:lnTo>
                <a:lnTo>
                  <a:pt x="44510" y="80592"/>
                </a:lnTo>
                <a:lnTo>
                  <a:pt x="30838" y="92149"/>
                </a:lnTo>
                <a:lnTo>
                  <a:pt x="20876" y="101185"/>
                </a:lnTo>
                <a:lnTo>
                  <a:pt x="13332" y="109180"/>
                </a:lnTo>
                <a:lnTo>
                  <a:pt x="8191" y="115238"/>
                </a:lnTo>
                <a:lnTo>
                  <a:pt x="4451" y="121399"/>
                </a:lnTo>
                <a:lnTo>
                  <a:pt x="2114" y="127654"/>
                </a:lnTo>
                <a:lnTo>
                  <a:pt x="662" y="131445"/>
                </a:lnTo>
                <a:lnTo>
                  <a:pt x="0" y="135393"/>
                </a:lnTo>
                <a:lnTo>
                  <a:pt x="125" y="139499"/>
                </a:lnTo>
                <a:lnTo>
                  <a:pt x="91897" y="139499"/>
                </a:lnTo>
                <a:lnTo>
                  <a:pt x="91897" y="123104"/>
                </a:lnTo>
                <a:lnTo>
                  <a:pt x="23802" y="123104"/>
                </a:lnTo>
                <a:lnTo>
                  <a:pt x="25697" y="120008"/>
                </a:lnTo>
                <a:lnTo>
                  <a:pt x="60550" y="87858"/>
                </a:lnTo>
                <a:lnTo>
                  <a:pt x="70075" y="79063"/>
                </a:lnTo>
                <a:lnTo>
                  <a:pt x="90739" y="44792"/>
                </a:lnTo>
                <a:lnTo>
                  <a:pt x="90246" y="28320"/>
                </a:lnTo>
                <a:lnTo>
                  <a:pt x="84586" y="17680"/>
                </a:lnTo>
                <a:lnTo>
                  <a:pt x="81121" y="14121"/>
                </a:lnTo>
                <a:close/>
                <a:moveTo>
                  <a:pt x="47057" y="12"/>
                </a:moveTo>
                <a:lnTo>
                  <a:pt x="12085" y="15412"/>
                </a:lnTo>
                <a:lnTo>
                  <a:pt x="3346" y="40182"/>
                </a:lnTo>
                <a:lnTo>
                  <a:pt x="20867" y="41982"/>
                </a:lnTo>
                <a:lnTo>
                  <a:pt x="20929" y="33263"/>
                </a:lnTo>
                <a:lnTo>
                  <a:pt x="23423" y="26441"/>
                </a:lnTo>
                <a:lnTo>
                  <a:pt x="33274" y="16584"/>
                </a:lnTo>
                <a:lnTo>
                  <a:pt x="39839" y="14121"/>
                </a:lnTo>
                <a:lnTo>
                  <a:pt x="81121" y="14121"/>
                </a:lnTo>
                <a:lnTo>
                  <a:pt x="73119" y="5900"/>
                </a:lnTo>
                <a:lnTo>
                  <a:pt x="61544" y="1478"/>
                </a:lnTo>
                <a:lnTo>
                  <a:pt x="47057" y="12"/>
                </a:lnTo>
                <a:close/>
                <a:moveTo>
                  <a:pt x="159465" y="0"/>
                </a:moveTo>
                <a:lnTo>
                  <a:pt x="117089" y="19774"/>
                </a:lnTo>
                <a:lnTo>
                  <a:pt x="106744" y="70982"/>
                </a:lnTo>
                <a:lnTo>
                  <a:pt x="107109" y="83058"/>
                </a:lnTo>
                <a:lnTo>
                  <a:pt x="116196" y="120261"/>
                </a:lnTo>
                <a:lnTo>
                  <a:pt x="158872" y="141364"/>
                </a:lnTo>
                <a:lnTo>
                  <a:pt x="169990" y="137576"/>
                </a:lnTo>
                <a:lnTo>
                  <a:pt x="182318" y="128615"/>
                </a:lnTo>
                <a:lnTo>
                  <a:pt x="182794" y="127844"/>
                </a:lnTo>
                <a:lnTo>
                  <a:pt x="159843" y="127844"/>
                </a:lnTo>
                <a:lnTo>
                  <a:pt x="150265" y="127778"/>
                </a:lnTo>
                <a:lnTo>
                  <a:pt x="124869" y="88051"/>
                </a:lnTo>
                <a:lnTo>
                  <a:pt x="124265" y="70982"/>
                </a:lnTo>
                <a:lnTo>
                  <a:pt x="124624" y="58052"/>
                </a:lnTo>
                <a:lnTo>
                  <a:pt x="137745" y="17438"/>
                </a:lnTo>
                <a:lnTo>
                  <a:pt x="143996" y="14121"/>
                </a:lnTo>
                <a:lnTo>
                  <a:pt x="183362" y="14121"/>
                </a:lnTo>
                <a:lnTo>
                  <a:pt x="181879" y="11830"/>
                </a:lnTo>
                <a:lnTo>
                  <a:pt x="177238" y="7503"/>
                </a:lnTo>
                <a:lnTo>
                  <a:pt x="166000" y="1501"/>
                </a:lnTo>
                <a:lnTo>
                  <a:pt x="159465" y="0"/>
                </a:lnTo>
                <a:close/>
                <a:moveTo>
                  <a:pt x="183362" y="14121"/>
                </a:moveTo>
                <a:lnTo>
                  <a:pt x="143996" y="14121"/>
                </a:lnTo>
                <a:lnTo>
                  <a:pt x="152299" y="14125"/>
                </a:lnTo>
                <a:lnTo>
                  <a:pt x="163204" y="17442"/>
                </a:lnTo>
                <a:lnTo>
                  <a:pt x="179256" y="62250"/>
                </a:lnTo>
                <a:lnTo>
                  <a:pt x="179441" y="83058"/>
                </a:lnTo>
                <a:lnTo>
                  <a:pt x="178131" y="97133"/>
                </a:lnTo>
                <a:lnTo>
                  <a:pt x="175557" y="108497"/>
                </a:lnTo>
                <a:lnTo>
                  <a:pt x="171761" y="116471"/>
                </a:lnTo>
                <a:lnTo>
                  <a:pt x="166425" y="124053"/>
                </a:lnTo>
                <a:lnTo>
                  <a:pt x="159843" y="127844"/>
                </a:lnTo>
                <a:lnTo>
                  <a:pt x="182794" y="127844"/>
                </a:lnTo>
                <a:lnTo>
                  <a:pt x="196877" y="79404"/>
                </a:lnTo>
                <a:lnTo>
                  <a:pt x="197119" y="61928"/>
                </a:lnTo>
                <a:lnTo>
                  <a:pt x="196102" y="48779"/>
                </a:lnTo>
                <a:lnTo>
                  <a:pt x="194160" y="38144"/>
                </a:lnTo>
                <a:lnTo>
                  <a:pt x="192076" y="30025"/>
                </a:lnTo>
                <a:lnTo>
                  <a:pt x="189203" y="23139"/>
                </a:lnTo>
                <a:lnTo>
                  <a:pt x="183362" y="14121"/>
                </a:lnTo>
                <a:close/>
                <a:moveTo>
                  <a:pt x="263905" y="0"/>
                </a:moveTo>
                <a:lnTo>
                  <a:pt x="221530" y="19774"/>
                </a:lnTo>
                <a:lnTo>
                  <a:pt x="211184" y="70982"/>
                </a:lnTo>
                <a:lnTo>
                  <a:pt x="211549" y="83058"/>
                </a:lnTo>
                <a:lnTo>
                  <a:pt x="220636" y="120261"/>
                </a:lnTo>
                <a:lnTo>
                  <a:pt x="263312" y="141364"/>
                </a:lnTo>
                <a:lnTo>
                  <a:pt x="274431" y="137576"/>
                </a:lnTo>
                <a:lnTo>
                  <a:pt x="286759" y="128615"/>
                </a:lnTo>
                <a:lnTo>
                  <a:pt x="287234" y="127844"/>
                </a:lnTo>
                <a:lnTo>
                  <a:pt x="264284" y="127844"/>
                </a:lnTo>
                <a:lnTo>
                  <a:pt x="254706" y="127778"/>
                </a:lnTo>
                <a:lnTo>
                  <a:pt x="229309" y="88051"/>
                </a:lnTo>
                <a:lnTo>
                  <a:pt x="228705" y="70982"/>
                </a:lnTo>
                <a:lnTo>
                  <a:pt x="229064" y="58051"/>
                </a:lnTo>
                <a:lnTo>
                  <a:pt x="242185" y="17438"/>
                </a:lnTo>
                <a:lnTo>
                  <a:pt x="248436" y="14121"/>
                </a:lnTo>
                <a:lnTo>
                  <a:pt x="287802" y="14121"/>
                </a:lnTo>
                <a:lnTo>
                  <a:pt x="286318" y="11830"/>
                </a:lnTo>
                <a:lnTo>
                  <a:pt x="281678" y="7503"/>
                </a:lnTo>
                <a:lnTo>
                  <a:pt x="270440" y="1501"/>
                </a:lnTo>
                <a:lnTo>
                  <a:pt x="263905" y="0"/>
                </a:lnTo>
                <a:close/>
                <a:moveTo>
                  <a:pt x="287802" y="14121"/>
                </a:moveTo>
                <a:lnTo>
                  <a:pt x="248436" y="14121"/>
                </a:lnTo>
                <a:lnTo>
                  <a:pt x="256739" y="14125"/>
                </a:lnTo>
                <a:lnTo>
                  <a:pt x="267645" y="17442"/>
                </a:lnTo>
                <a:lnTo>
                  <a:pt x="283697" y="62250"/>
                </a:lnTo>
                <a:lnTo>
                  <a:pt x="283882" y="83058"/>
                </a:lnTo>
                <a:lnTo>
                  <a:pt x="282571" y="97133"/>
                </a:lnTo>
                <a:lnTo>
                  <a:pt x="279997" y="108497"/>
                </a:lnTo>
                <a:lnTo>
                  <a:pt x="276202" y="116471"/>
                </a:lnTo>
                <a:lnTo>
                  <a:pt x="270866" y="124053"/>
                </a:lnTo>
                <a:lnTo>
                  <a:pt x="264284" y="127844"/>
                </a:lnTo>
                <a:lnTo>
                  <a:pt x="287234" y="127844"/>
                </a:lnTo>
                <a:lnTo>
                  <a:pt x="301318" y="79404"/>
                </a:lnTo>
                <a:lnTo>
                  <a:pt x="301560" y="61928"/>
                </a:lnTo>
                <a:lnTo>
                  <a:pt x="300543" y="48779"/>
                </a:lnTo>
                <a:lnTo>
                  <a:pt x="298599" y="38144"/>
                </a:lnTo>
                <a:lnTo>
                  <a:pt x="296515" y="30025"/>
                </a:lnTo>
                <a:lnTo>
                  <a:pt x="293643" y="23139"/>
                </a:lnTo>
                <a:lnTo>
                  <a:pt x="287802" y="14121"/>
                </a:lnTo>
                <a:close/>
                <a:moveTo>
                  <a:pt x="368345" y="0"/>
                </a:moveTo>
                <a:lnTo>
                  <a:pt x="325970" y="19774"/>
                </a:lnTo>
                <a:lnTo>
                  <a:pt x="315625" y="70982"/>
                </a:lnTo>
                <a:lnTo>
                  <a:pt x="315990" y="83057"/>
                </a:lnTo>
                <a:lnTo>
                  <a:pt x="325076" y="120260"/>
                </a:lnTo>
                <a:lnTo>
                  <a:pt x="367752" y="141364"/>
                </a:lnTo>
                <a:lnTo>
                  <a:pt x="378870" y="137576"/>
                </a:lnTo>
                <a:lnTo>
                  <a:pt x="391199" y="128615"/>
                </a:lnTo>
                <a:lnTo>
                  <a:pt x="391674" y="127844"/>
                </a:lnTo>
                <a:lnTo>
                  <a:pt x="368724" y="127844"/>
                </a:lnTo>
                <a:lnTo>
                  <a:pt x="359146" y="127778"/>
                </a:lnTo>
                <a:lnTo>
                  <a:pt x="333750" y="88051"/>
                </a:lnTo>
                <a:lnTo>
                  <a:pt x="333146" y="70982"/>
                </a:lnTo>
                <a:lnTo>
                  <a:pt x="333505" y="58052"/>
                </a:lnTo>
                <a:lnTo>
                  <a:pt x="346626" y="17438"/>
                </a:lnTo>
                <a:lnTo>
                  <a:pt x="352877" y="14121"/>
                </a:lnTo>
                <a:lnTo>
                  <a:pt x="392243" y="14121"/>
                </a:lnTo>
                <a:lnTo>
                  <a:pt x="390759" y="11830"/>
                </a:lnTo>
                <a:lnTo>
                  <a:pt x="386119" y="7503"/>
                </a:lnTo>
                <a:lnTo>
                  <a:pt x="374881" y="1501"/>
                </a:lnTo>
                <a:lnTo>
                  <a:pt x="368345" y="0"/>
                </a:lnTo>
                <a:close/>
                <a:moveTo>
                  <a:pt x="392243" y="14121"/>
                </a:moveTo>
                <a:lnTo>
                  <a:pt x="352877" y="14121"/>
                </a:lnTo>
                <a:lnTo>
                  <a:pt x="361179" y="14125"/>
                </a:lnTo>
                <a:lnTo>
                  <a:pt x="372085" y="17442"/>
                </a:lnTo>
                <a:lnTo>
                  <a:pt x="388136" y="62250"/>
                </a:lnTo>
                <a:lnTo>
                  <a:pt x="388322" y="83057"/>
                </a:lnTo>
                <a:lnTo>
                  <a:pt x="387012" y="97133"/>
                </a:lnTo>
                <a:lnTo>
                  <a:pt x="384437" y="108497"/>
                </a:lnTo>
                <a:lnTo>
                  <a:pt x="380641" y="116471"/>
                </a:lnTo>
                <a:lnTo>
                  <a:pt x="375306" y="124053"/>
                </a:lnTo>
                <a:lnTo>
                  <a:pt x="368724" y="127844"/>
                </a:lnTo>
                <a:lnTo>
                  <a:pt x="391674" y="127844"/>
                </a:lnTo>
                <a:lnTo>
                  <a:pt x="405758" y="79404"/>
                </a:lnTo>
                <a:lnTo>
                  <a:pt x="405999" y="61928"/>
                </a:lnTo>
                <a:lnTo>
                  <a:pt x="404983" y="48779"/>
                </a:lnTo>
                <a:lnTo>
                  <a:pt x="403040" y="38144"/>
                </a:lnTo>
                <a:lnTo>
                  <a:pt x="400956" y="30025"/>
                </a:lnTo>
                <a:lnTo>
                  <a:pt x="398084" y="23139"/>
                </a:lnTo>
                <a:lnTo>
                  <a:pt x="392243" y="14121"/>
                </a:lnTo>
                <a:close/>
              </a:path>
            </a:pathLst>
          </a:custGeom>
          <a:solidFill>
            <a:srgbClr val="000000"/>
          </a:solidFill>
          <a:ln>
            <a:noFill/>
          </a:ln>
        </p:spPr>
        <p:style>
          <a:lnRef idx="0"/>
          <a:fillRef idx="0"/>
          <a:effectRef idx="0"/>
          <a:fontRef idx="minor"/>
        </p:style>
      </p:sp>
      <p:sp>
        <p:nvSpPr>
          <p:cNvPr id="1525" name="CustomShape 216"/>
          <p:cNvSpPr/>
          <p:nvPr/>
        </p:nvSpPr>
        <p:spPr>
          <a:xfrm>
            <a:off x="5044680" y="2061720"/>
            <a:ext cx="285120" cy="99360"/>
          </a:xfrm>
          <a:custGeom>
            <a:avLst/>
            <a:gdLst/>
            <a:ahLst/>
            <a:rect l="l" t="t" r="r" b="b"/>
            <a:pathLst>
              <a:path w="406400" h="142239">
                <a:moveTo>
                  <a:pt x="81120" y="14121"/>
                </a:moveTo>
                <a:lnTo>
                  <a:pt x="55813" y="14121"/>
                </a:lnTo>
                <a:lnTo>
                  <a:pt x="62111" y="16442"/>
                </a:lnTo>
                <a:lnTo>
                  <a:pt x="71771" y="25730"/>
                </a:lnTo>
                <a:lnTo>
                  <a:pt x="74187" y="31432"/>
                </a:lnTo>
                <a:lnTo>
                  <a:pt x="74094" y="40242"/>
                </a:lnTo>
                <a:lnTo>
                  <a:pt x="71049" y="50100"/>
                </a:lnTo>
                <a:lnTo>
                  <a:pt x="62026" y="63837"/>
                </a:lnTo>
                <a:lnTo>
                  <a:pt x="54736" y="71297"/>
                </a:lnTo>
                <a:lnTo>
                  <a:pt x="44510" y="80592"/>
                </a:lnTo>
                <a:lnTo>
                  <a:pt x="30838" y="92149"/>
                </a:lnTo>
                <a:lnTo>
                  <a:pt x="20876" y="101185"/>
                </a:lnTo>
                <a:lnTo>
                  <a:pt x="13332" y="109180"/>
                </a:lnTo>
                <a:lnTo>
                  <a:pt x="8191" y="115238"/>
                </a:lnTo>
                <a:lnTo>
                  <a:pt x="4451" y="121399"/>
                </a:lnTo>
                <a:lnTo>
                  <a:pt x="2114" y="127654"/>
                </a:lnTo>
                <a:lnTo>
                  <a:pt x="662" y="131445"/>
                </a:lnTo>
                <a:lnTo>
                  <a:pt x="0" y="135393"/>
                </a:lnTo>
                <a:lnTo>
                  <a:pt x="125" y="139499"/>
                </a:lnTo>
                <a:lnTo>
                  <a:pt x="91897" y="139499"/>
                </a:lnTo>
                <a:lnTo>
                  <a:pt x="91897" y="123104"/>
                </a:lnTo>
                <a:lnTo>
                  <a:pt x="23802" y="123104"/>
                </a:lnTo>
                <a:lnTo>
                  <a:pt x="25697" y="120008"/>
                </a:lnTo>
                <a:lnTo>
                  <a:pt x="60550" y="87858"/>
                </a:lnTo>
                <a:lnTo>
                  <a:pt x="70075" y="79063"/>
                </a:lnTo>
                <a:lnTo>
                  <a:pt x="90739" y="44793"/>
                </a:lnTo>
                <a:lnTo>
                  <a:pt x="90246" y="28320"/>
                </a:lnTo>
                <a:lnTo>
                  <a:pt x="84586" y="17681"/>
                </a:lnTo>
                <a:lnTo>
                  <a:pt x="81120" y="14121"/>
                </a:lnTo>
                <a:close/>
                <a:moveTo>
                  <a:pt x="47057" y="12"/>
                </a:moveTo>
                <a:lnTo>
                  <a:pt x="12085" y="15412"/>
                </a:lnTo>
                <a:lnTo>
                  <a:pt x="3346" y="40182"/>
                </a:lnTo>
                <a:lnTo>
                  <a:pt x="20867" y="41982"/>
                </a:lnTo>
                <a:lnTo>
                  <a:pt x="20929" y="33263"/>
                </a:lnTo>
                <a:lnTo>
                  <a:pt x="23423" y="26441"/>
                </a:lnTo>
                <a:lnTo>
                  <a:pt x="33274" y="16584"/>
                </a:lnTo>
                <a:lnTo>
                  <a:pt x="39839" y="14121"/>
                </a:lnTo>
                <a:lnTo>
                  <a:pt x="81120" y="14121"/>
                </a:lnTo>
                <a:lnTo>
                  <a:pt x="73119" y="5900"/>
                </a:lnTo>
                <a:lnTo>
                  <a:pt x="61544" y="1478"/>
                </a:lnTo>
                <a:lnTo>
                  <a:pt x="47057" y="12"/>
                </a:lnTo>
                <a:close/>
                <a:moveTo>
                  <a:pt x="124644" y="101592"/>
                </a:moveTo>
                <a:lnTo>
                  <a:pt x="106744" y="103108"/>
                </a:lnTo>
                <a:lnTo>
                  <a:pt x="106883" y="104377"/>
                </a:lnTo>
                <a:lnTo>
                  <a:pt x="109622" y="115002"/>
                </a:lnTo>
                <a:lnTo>
                  <a:pt x="116149" y="125356"/>
                </a:lnTo>
                <a:lnTo>
                  <a:pt x="127960" y="136475"/>
                </a:lnTo>
                <a:lnTo>
                  <a:pt x="139555" y="140500"/>
                </a:lnTo>
                <a:lnTo>
                  <a:pt x="154426" y="141792"/>
                </a:lnTo>
                <a:lnTo>
                  <a:pt x="167465" y="139422"/>
                </a:lnTo>
                <a:lnTo>
                  <a:pt x="178723" y="133661"/>
                </a:lnTo>
                <a:lnTo>
                  <a:pt x="184729" y="127844"/>
                </a:lnTo>
                <a:lnTo>
                  <a:pt x="144532" y="127844"/>
                </a:lnTo>
                <a:lnTo>
                  <a:pt x="138708" y="125647"/>
                </a:lnTo>
                <a:lnTo>
                  <a:pt x="129048" y="116866"/>
                </a:lnTo>
                <a:lnTo>
                  <a:pt x="125970" y="110312"/>
                </a:lnTo>
                <a:lnTo>
                  <a:pt x="124644" y="101592"/>
                </a:lnTo>
                <a:close/>
                <a:moveTo>
                  <a:pt x="186745" y="62453"/>
                </a:moveTo>
                <a:lnTo>
                  <a:pt x="159906" y="62453"/>
                </a:lnTo>
                <a:lnTo>
                  <a:pt x="167057" y="65264"/>
                </a:lnTo>
                <a:lnTo>
                  <a:pt x="177980" y="76511"/>
                </a:lnTo>
                <a:lnTo>
                  <a:pt x="180710" y="84185"/>
                </a:lnTo>
                <a:lnTo>
                  <a:pt x="180705" y="94703"/>
                </a:lnTo>
                <a:lnTo>
                  <a:pt x="178468" y="108068"/>
                </a:lnTo>
                <a:lnTo>
                  <a:pt x="172187" y="118555"/>
                </a:lnTo>
                <a:lnTo>
                  <a:pt x="166504" y="124747"/>
                </a:lnTo>
                <a:lnTo>
                  <a:pt x="159560" y="127844"/>
                </a:lnTo>
                <a:lnTo>
                  <a:pt x="184729" y="127844"/>
                </a:lnTo>
                <a:lnTo>
                  <a:pt x="188285" y="124400"/>
                </a:lnTo>
                <a:lnTo>
                  <a:pt x="194119" y="114624"/>
                </a:lnTo>
                <a:lnTo>
                  <a:pt x="197572" y="102715"/>
                </a:lnTo>
                <a:lnTo>
                  <a:pt x="198603" y="87694"/>
                </a:lnTo>
                <a:lnTo>
                  <a:pt x="196124" y="76799"/>
                </a:lnTo>
                <a:lnTo>
                  <a:pt x="189904" y="65848"/>
                </a:lnTo>
                <a:lnTo>
                  <a:pt x="186745" y="62453"/>
                </a:lnTo>
                <a:close/>
                <a:moveTo>
                  <a:pt x="192265" y="2463"/>
                </a:moveTo>
                <a:lnTo>
                  <a:pt x="123223" y="2463"/>
                </a:lnTo>
                <a:lnTo>
                  <a:pt x="109774" y="73825"/>
                </a:lnTo>
                <a:lnTo>
                  <a:pt x="125780" y="75910"/>
                </a:lnTo>
                <a:lnTo>
                  <a:pt x="128306" y="71930"/>
                </a:lnTo>
                <a:lnTo>
                  <a:pt x="131779" y="68691"/>
                </a:lnTo>
                <a:lnTo>
                  <a:pt x="140618" y="63700"/>
                </a:lnTo>
                <a:lnTo>
                  <a:pt x="145575" y="62453"/>
                </a:lnTo>
                <a:lnTo>
                  <a:pt x="186745" y="62453"/>
                </a:lnTo>
                <a:lnTo>
                  <a:pt x="180838" y="56103"/>
                </a:lnTo>
                <a:lnTo>
                  <a:pt x="129379" y="56103"/>
                </a:lnTo>
                <a:lnTo>
                  <a:pt x="136861" y="18764"/>
                </a:lnTo>
                <a:lnTo>
                  <a:pt x="192265" y="18764"/>
                </a:lnTo>
                <a:lnTo>
                  <a:pt x="192265" y="2463"/>
                </a:lnTo>
                <a:close/>
                <a:moveTo>
                  <a:pt x="153391" y="47442"/>
                </a:moveTo>
                <a:lnTo>
                  <a:pt x="141126" y="49932"/>
                </a:lnTo>
                <a:lnTo>
                  <a:pt x="129379" y="56103"/>
                </a:lnTo>
                <a:lnTo>
                  <a:pt x="180838" y="56103"/>
                </a:lnTo>
                <a:lnTo>
                  <a:pt x="178814" y="53927"/>
                </a:lnTo>
                <a:lnTo>
                  <a:pt x="167393" y="49035"/>
                </a:lnTo>
                <a:lnTo>
                  <a:pt x="153391" y="47442"/>
                </a:lnTo>
                <a:close/>
                <a:moveTo>
                  <a:pt x="263905" y="0"/>
                </a:moveTo>
                <a:lnTo>
                  <a:pt x="221530" y="19774"/>
                </a:lnTo>
                <a:lnTo>
                  <a:pt x="211184" y="70982"/>
                </a:lnTo>
                <a:lnTo>
                  <a:pt x="211549" y="83058"/>
                </a:lnTo>
                <a:lnTo>
                  <a:pt x="220636" y="120261"/>
                </a:lnTo>
                <a:lnTo>
                  <a:pt x="263312" y="141364"/>
                </a:lnTo>
                <a:lnTo>
                  <a:pt x="274431" y="137576"/>
                </a:lnTo>
                <a:lnTo>
                  <a:pt x="286759" y="128615"/>
                </a:lnTo>
                <a:lnTo>
                  <a:pt x="287234" y="127844"/>
                </a:lnTo>
                <a:lnTo>
                  <a:pt x="264284" y="127844"/>
                </a:lnTo>
                <a:lnTo>
                  <a:pt x="254706" y="127778"/>
                </a:lnTo>
                <a:lnTo>
                  <a:pt x="229309" y="88051"/>
                </a:lnTo>
                <a:lnTo>
                  <a:pt x="228705" y="70982"/>
                </a:lnTo>
                <a:lnTo>
                  <a:pt x="229064" y="58051"/>
                </a:lnTo>
                <a:lnTo>
                  <a:pt x="242185" y="17438"/>
                </a:lnTo>
                <a:lnTo>
                  <a:pt x="248436" y="14121"/>
                </a:lnTo>
                <a:lnTo>
                  <a:pt x="287802" y="14121"/>
                </a:lnTo>
                <a:lnTo>
                  <a:pt x="286318" y="11831"/>
                </a:lnTo>
                <a:lnTo>
                  <a:pt x="281678" y="7503"/>
                </a:lnTo>
                <a:lnTo>
                  <a:pt x="270440" y="1501"/>
                </a:lnTo>
                <a:lnTo>
                  <a:pt x="263905" y="0"/>
                </a:lnTo>
                <a:close/>
                <a:moveTo>
                  <a:pt x="287802" y="14121"/>
                </a:moveTo>
                <a:lnTo>
                  <a:pt x="248436" y="14121"/>
                </a:lnTo>
                <a:lnTo>
                  <a:pt x="256739" y="14125"/>
                </a:lnTo>
                <a:lnTo>
                  <a:pt x="267645" y="17442"/>
                </a:lnTo>
                <a:lnTo>
                  <a:pt x="283697" y="62250"/>
                </a:lnTo>
                <a:lnTo>
                  <a:pt x="283882" y="83058"/>
                </a:lnTo>
                <a:lnTo>
                  <a:pt x="282572" y="97133"/>
                </a:lnTo>
                <a:lnTo>
                  <a:pt x="279997" y="108497"/>
                </a:lnTo>
                <a:lnTo>
                  <a:pt x="276202" y="116471"/>
                </a:lnTo>
                <a:lnTo>
                  <a:pt x="270866" y="124053"/>
                </a:lnTo>
                <a:lnTo>
                  <a:pt x="264284" y="127844"/>
                </a:lnTo>
                <a:lnTo>
                  <a:pt x="287234" y="127844"/>
                </a:lnTo>
                <a:lnTo>
                  <a:pt x="301318" y="79404"/>
                </a:lnTo>
                <a:lnTo>
                  <a:pt x="301560" y="61928"/>
                </a:lnTo>
                <a:lnTo>
                  <a:pt x="300543" y="48779"/>
                </a:lnTo>
                <a:lnTo>
                  <a:pt x="298599" y="38144"/>
                </a:lnTo>
                <a:lnTo>
                  <a:pt x="296515" y="30025"/>
                </a:lnTo>
                <a:lnTo>
                  <a:pt x="293643" y="23139"/>
                </a:lnTo>
                <a:lnTo>
                  <a:pt x="287802" y="14121"/>
                </a:lnTo>
                <a:close/>
                <a:moveTo>
                  <a:pt x="368345" y="0"/>
                </a:moveTo>
                <a:lnTo>
                  <a:pt x="325970" y="19774"/>
                </a:lnTo>
                <a:lnTo>
                  <a:pt x="315625" y="70982"/>
                </a:lnTo>
                <a:lnTo>
                  <a:pt x="315990" y="83057"/>
                </a:lnTo>
                <a:lnTo>
                  <a:pt x="325076" y="120260"/>
                </a:lnTo>
                <a:lnTo>
                  <a:pt x="367752" y="141364"/>
                </a:lnTo>
                <a:lnTo>
                  <a:pt x="378870" y="137576"/>
                </a:lnTo>
                <a:lnTo>
                  <a:pt x="391199" y="128615"/>
                </a:lnTo>
                <a:lnTo>
                  <a:pt x="391674" y="127844"/>
                </a:lnTo>
                <a:lnTo>
                  <a:pt x="368724" y="127844"/>
                </a:lnTo>
                <a:lnTo>
                  <a:pt x="359146" y="127778"/>
                </a:lnTo>
                <a:lnTo>
                  <a:pt x="333750" y="88051"/>
                </a:lnTo>
                <a:lnTo>
                  <a:pt x="333146" y="70982"/>
                </a:lnTo>
                <a:lnTo>
                  <a:pt x="333505" y="58052"/>
                </a:lnTo>
                <a:lnTo>
                  <a:pt x="346626" y="17438"/>
                </a:lnTo>
                <a:lnTo>
                  <a:pt x="352877" y="14121"/>
                </a:lnTo>
                <a:lnTo>
                  <a:pt x="392243" y="14121"/>
                </a:lnTo>
                <a:lnTo>
                  <a:pt x="390759" y="11831"/>
                </a:lnTo>
                <a:lnTo>
                  <a:pt x="386119" y="7503"/>
                </a:lnTo>
                <a:lnTo>
                  <a:pt x="374881" y="1501"/>
                </a:lnTo>
                <a:lnTo>
                  <a:pt x="368345" y="0"/>
                </a:lnTo>
                <a:close/>
                <a:moveTo>
                  <a:pt x="392243" y="14121"/>
                </a:moveTo>
                <a:lnTo>
                  <a:pt x="352877" y="14121"/>
                </a:lnTo>
                <a:lnTo>
                  <a:pt x="361179" y="14125"/>
                </a:lnTo>
                <a:lnTo>
                  <a:pt x="372085" y="17442"/>
                </a:lnTo>
                <a:lnTo>
                  <a:pt x="388136" y="62250"/>
                </a:lnTo>
                <a:lnTo>
                  <a:pt x="388322" y="83057"/>
                </a:lnTo>
                <a:lnTo>
                  <a:pt x="387012" y="97133"/>
                </a:lnTo>
                <a:lnTo>
                  <a:pt x="384437" y="108497"/>
                </a:lnTo>
                <a:lnTo>
                  <a:pt x="380641" y="116471"/>
                </a:lnTo>
                <a:lnTo>
                  <a:pt x="375306" y="124053"/>
                </a:lnTo>
                <a:lnTo>
                  <a:pt x="368724" y="127844"/>
                </a:lnTo>
                <a:lnTo>
                  <a:pt x="391674" y="127844"/>
                </a:lnTo>
                <a:lnTo>
                  <a:pt x="405758" y="79404"/>
                </a:lnTo>
                <a:lnTo>
                  <a:pt x="405999" y="61928"/>
                </a:lnTo>
                <a:lnTo>
                  <a:pt x="404983" y="48779"/>
                </a:lnTo>
                <a:lnTo>
                  <a:pt x="403040" y="38144"/>
                </a:lnTo>
                <a:lnTo>
                  <a:pt x="400956" y="30025"/>
                </a:lnTo>
                <a:lnTo>
                  <a:pt x="398084" y="23139"/>
                </a:lnTo>
                <a:lnTo>
                  <a:pt x="392243" y="14121"/>
                </a:lnTo>
                <a:close/>
              </a:path>
            </a:pathLst>
          </a:custGeom>
          <a:solidFill>
            <a:srgbClr val="000000"/>
          </a:solidFill>
          <a:ln>
            <a:noFill/>
          </a:ln>
        </p:spPr>
        <p:style>
          <a:lnRef idx="0"/>
          <a:fillRef idx="0"/>
          <a:effectRef idx="0"/>
          <a:fontRef idx="minor"/>
        </p:style>
      </p:sp>
      <p:sp>
        <p:nvSpPr>
          <p:cNvPr id="1526" name="CustomShape 217"/>
          <p:cNvSpPr/>
          <p:nvPr/>
        </p:nvSpPr>
        <p:spPr>
          <a:xfrm>
            <a:off x="5046120" y="1830960"/>
            <a:ext cx="283320" cy="99360"/>
          </a:xfrm>
          <a:custGeom>
            <a:avLst/>
            <a:gdLst/>
            <a:ahLst/>
            <a:rect l="l" t="t" r="r" b="b"/>
            <a:pathLst>
              <a:path w="403859" h="142239">
                <a:moveTo>
                  <a:pt x="17047" y="100550"/>
                </a:moveTo>
                <a:lnTo>
                  <a:pt x="0" y="102824"/>
                </a:lnTo>
                <a:lnTo>
                  <a:pt x="251" y="104941"/>
                </a:lnTo>
                <a:lnTo>
                  <a:pt x="3171" y="115212"/>
                </a:lnTo>
                <a:lnTo>
                  <a:pt x="9962" y="125494"/>
                </a:lnTo>
                <a:lnTo>
                  <a:pt x="22164" y="136846"/>
                </a:lnTo>
                <a:lnTo>
                  <a:pt x="33773" y="140625"/>
                </a:lnTo>
                <a:lnTo>
                  <a:pt x="49164" y="141748"/>
                </a:lnTo>
                <a:lnTo>
                  <a:pt x="60256" y="139283"/>
                </a:lnTo>
                <a:lnTo>
                  <a:pt x="71365" y="133294"/>
                </a:lnTo>
                <a:lnTo>
                  <a:pt x="77592" y="127844"/>
                </a:lnTo>
                <a:lnTo>
                  <a:pt x="37472" y="127844"/>
                </a:lnTo>
                <a:lnTo>
                  <a:pt x="31742" y="125712"/>
                </a:lnTo>
                <a:lnTo>
                  <a:pt x="22335" y="117182"/>
                </a:lnTo>
                <a:lnTo>
                  <a:pt x="19004" y="110216"/>
                </a:lnTo>
                <a:lnTo>
                  <a:pt x="17047" y="100550"/>
                </a:lnTo>
                <a:close/>
                <a:moveTo>
                  <a:pt x="80888" y="71835"/>
                </a:moveTo>
                <a:lnTo>
                  <a:pt x="53540" y="71835"/>
                </a:lnTo>
                <a:lnTo>
                  <a:pt x="60044" y="74377"/>
                </a:lnTo>
                <a:lnTo>
                  <a:pt x="70272" y="84550"/>
                </a:lnTo>
                <a:lnTo>
                  <a:pt x="72829" y="91010"/>
                </a:lnTo>
                <a:lnTo>
                  <a:pt x="72829" y="107057"/>
                </a:lnTo>
                <a:lnTo>
                  <a:pt x="70067" y="113944"/>
                </a:lnTo>
                <a:lnTo>
                  <a:pt x="59018" y="125064"/>
                </a:lnTo>
                <a:lnTo>
                  <a:pt x="52246" y="127844"/>
                </a:lnTo>
                <a:lnTo>
                  <a:pt x="77592" y="127844"/>
                </a:lnTo>
                <a:lnTo>
                  <a:pt x="83331" y="122822"/>
                </a:lnTo>
                <a:lnTo>
                  <a:pt x="89022" y="111436"/>
                </a:lnTo>
                <a:lnTo>
                  <a:pt x="90919" y="98465"/>
                </a:lnTo>
                <a:lnTo>
                  <a:pt x="90919" y="89494"/>
                </a:lnTo>
                <a:lnTo>
                  <a:pt x="88646" y="82022"/>
                </a:lnTo>
                <a:lnTo>
                  <a:pt x="80888" y="71835"/>
                </a:lnTo>
                <a:close/>
                <a:moveTo>
                  <a:pt x="76528" y="14025"/>
                </a:moveTo>
                <a:lnTo>
                  <a:pt x="50542" y="14025"/>
                </a:lnTo>
                <a:lnTo>
                  <a:pt x="56003" y="16079"/>
                </a:lnTo>
                <a:lnTo>
                  <a:pt x="64463" y="24292"/>
                </a:lnTo>
                <a:lnTo>
                  <a:pt x="66579" y="29472"/>
                </a:lnTo>
                <a:lnTo>
                  <a:pt x="66579" y="43625"/>
                </a:lnTo>
                <a:lnTo>
                  <a:pt x="63675" y="49470"/>
                </a:lnTo>
                <a:lnTo>
                  <a:pt x="52057" y="57050"/>
                </a:lnTo>
                <a:lnTo>
                  <a:pt x="45523" y="58945"/>
                </a:lnTo>
                <a:lnTo>
                  <a:pt x="35491" y="58945"/>
                </a:lnTo>
                <a:lnTo>
                  <a:pt x="33620" y="73731"/>
                </a:lnTo>
                <a:lnTo>
                  <a:pt x="38420" y="72466"/>
                </a:lnTo>
                <a:lnTo>
                  <a:pt x="42428" y="71835"/>
                </a:lnTo>
                <a:lnTo>
                  <a:pt x="80888" y="71835"/>
                </a:lnTo>
                <a:lnTo>
                  <a:pt x="79554" y="70082"/>
                </a:lnTo>
                <a:lnTo>
                  <a:pt x="73177" y="66149"/>
                </a:lnTo>
                <a:lnTo>
                  <a:pt x="64969" y="64253"/>
                </a:lnTo>
                <a:lnTo>
                  <a:pt x="71282" y="61347"/>
                </a:lnTo>
                <a:lnTo>
                  <a:pt x="74205" y="58945"/>
                </a:lnTo>
                <a:lnTo>
                  <a:pt x="37566" y="58945"/>
                </a:lnTo>
                <a:lnTo>
                  <a:pt x="35515" y="58756"/>
                </a:lnTo>
                <a:lnTo>
                  <a:pt x="74436" y="58756"/>
                </a:lnTo>
                <a:lnTo>
                  <a:pt x="76050" y="57430"/>
                </a:lnTo>
                <a:lnTo>
                  <a:pt x="82490" y="47574"/>
                </a:lnTo>
                <a:lnTo>
                  <a:pt x="84100" y="42109"/>
                </a:lnTo>
                <a:lnTo>
                  <a:pt x="84010" y="29472"/>
                </a:lnTo>
                <a:lnTo>
                  <a:pt x="82411" y="23818"/>
                </a:lnTo>
                <a:lnTo>
                  <a:pt x="76528" y="14025"/>
                </a:lnTo>
                <a:close/>
                <a:moveTo>
                  <a:pt x="35898" y="574"/>
                </a:moveTo>
                <a:lnTo>
                  <a:pt x="24363" y="4359"/>
                </a:lnTo>
                <a:lnTo>
                  <a:pt x="12621" y="12586"/>
                </a:lnTo>
                <a:lnTo>
                  <a:pt x="5750" y="22928"/>
                </a:lnTo>
                <a:lnTo>
                  <a:pt x="1704" y="36012"/>
                </a:lnTo>
                <a:lnTo>
                  <a:pt x="18751" y="39044"/>
                </a:lnTo>
                <a:lnTo>
                  <a:pt x="20015" y="30704"/>
                </a:lnTo>
                <a:lnTo>
                  <a:pt x="22856" y="24451"/>
                </a:lnTo>
                <a:lnTo>
                  <a:pt x="31695" y="16111"/>
                </a:lnTo>
                <a:lnTo>
                  <a:pt x="37219" y="14025"/>
                </a:lnTo>
                <a:lnTo>
                  <a:pt x="76528" y="14025"/>
                </a:lnTo>
                <a:lnTo>
                  <a:pt x="75655" y="12573"/>
                </a:lnTo>
                <a:lnTo>
                  <a:pt x="70778" y="8134"/>
                </a:lnTo>
                <a:lnTo>
                  <a:pt x="61972" y="3740"/>
                </a:lnTo>
                <a:lnTo>
                  <a:pt x="51726" y="1037"/>
                </a:lnTo>
                <a:lnTo>
                  <a:pt x="35898" y="574"/>
                </a:lnTo>
                <a:close/>
                <a:moveTo>
                  <a:pt x="157065" y="0"/>
                </a:moveTo>
                <a:lnTo>
                  <a:pt x="114690" y="19774"/>
                </a:lnTo>
                <a:lnTo>
                  <a:pt x="104345" y="70982"/>
                </a:lnTo>
                <a:lnTo>
                  <a:pt x="104710" y="83057"/>
                </a:lnTo>
                <a:lnTo>
                  <a:pt x="113797" y="120260"/>
                </a:lnTo>
                <a:lnTo>
                  <a:pt x="156472" y="141364"/>
                </a:lnTo>
                <a:lnTo>
                  <a:pt x="167591" y="137576"/>
                </a:lnTo>
                <a:lnTo>
                  <a:pt x="179919" y="128615"/>
                </a:lnTo>
                <a:lnTo>
                  <a:pt x="180394" y="127844"/>
                </a:lnTo>
                <a:lnTo>
                  <a:pt x="157444" y="127844"/>
                </a:lnTo>
                <a:lnTo>
                  <a:pt x="147866" y="127778"/>
                </a:lnTo>
                <a:lnTo>
                  <a:pt x="122470" y="88051"/>
                </a:lnTo>
                <a:lnTo>
                  <a:pt x="121866" y="70982"/>
                </a:lnTo>
                <a:lnTo>
                  <a:pt x="122225" y="58052"/>
                </a:lnTo>
                <a:lnTo>
                  <a:pt x="135346" y="17438"/>
                </a:lnTo>
                <a:lnTo>
                  <a:pt x="141597" y="14121"/>
                </a:lnTo>
                <a:lnTo>
                  <a:pt x="180963" y="14121"/>
                </a:lnTo>
                <a:lnTo>
                  <a:pt x="179480" y="11831"/>
                </a:lnTo>
                <a:lnTo>
                  <a:pt x="174839" y="7503"/>
                </a:lnTo>
                <a:lnTo>
                  <a:pt x="163601" y="1501"/>
                </a:lnTo>
                <a:lnTo>
                  <a:pt x="157065" y="0"/>
                </a:lnTo>
                <a:close/>
                <a:moveTo>
                  <a:pt x="180963" y="14121"/>
                </a:moveTo>
                <a:lnTo>
                  <a:pt x="141597" y="14121"/>
                </a:lnTo>
                <a:lnTo>
                  <a:pt x="149900" y="14125"/>
                </a:lnTo>
                <a:lnTo>
                  <a:pt x="160805" y="17442"/>
                </a:lnTo>
                <a:lnTo>
                  <a:pt x="176857" y="62250"/>
                </a:lnTo>
                <a:lnTo>
                  <a:pt x="177042" y="83057"/>
                </a:lnTo>
                <a:lnTo>
                  <a:pt x="175732" y="97133"/>
                </a:lnTo>
                <a:lnTo>
                  <a:pt x="173157" y="108497"/>
                </a:lnTo>
                <a:lnTo>
                  <a:pt x="169362" y="116471"/>
                </a:lnTo>
                <a:lnTo>
                  <a:pt x="164026" y="124053"/>
                </a:lnTo>
                <a:lnTo>
                  <a:pt x="157444" y="127844"/>
                </a:lnTo>
                <a:lnTo>
                  <a:pt x="180394" y="127844"/>
                </a:lnTo>
                <a:lnTo>
                  <a:pt x="194478" y="79404"/>
                </a:lnTo>
                <a:lnTo>
                  <a:pt x="194720" y="61928"/>
                </a:lnTo>
                <a:lnTo>
                  <a:pt x="193703" y="48779"/>
                </a:lnTo>
                <a:lnTo>
                  <a:pt x="191761" y="38144"/>
                </a:lnTo>
                <a:lnTo>
                  <a:pt x="189677" y="30025"/>
                </a:lnTo>
                <a:lnTo>
                  <a:pt x="186804" y="23140"/>
                </a:lnTo>
                <a:lnTo>
                  <a:pt x="180963" y="14121"/>
                </a:lnTo>
                <a:close/>
                <a:moveTo>
                  <a:pt x="261506" y="0"/>
                </a:moveTo>
                <a:lnTo>
                  <a:pt x="219131" y="19774"/>
                </a:lnTo>
                <a:lnTo>
                  <a:pt x="208785" y="70982"/>
                </a:lnTo>
                <a:lnTo>
                  <a:pt x="209150" y="83058"/>
                </a:lnTo>
                <a:lnTo>
                  <a:pt x="218237" y="120261"/>
                </a:lnTo>
                <a:lnTo>
                  <a:pt x="260913" y="141364"/>
                </a:lnTo>
                <a:lnTo>
                  <a:pt x="272031" y="137576"/>
                </a:lnTo>
                <a:lnTo>
                  <a:pt x="284360" y="128615"/>
                </a:lnTo>
                <a:lnTo>
                  <a:pt x="284835" y="127844"/>
                </a:lnTo>
                <a:lnTo>
                  <a:pt x="261885" y="127844"/>
                </a:lnTo>
                <a:lnTo>
                  <a:pt x="252307" y="127778"/>
                </a:lnTo>
                <a:lnTo>
                  <a:pt x="226910" y="88051"/>
                </a:lnTo>
                <a:lnTo>
                  <a:pt x="226306" y="70982"/>
                </a:lnTo>
                <a:lnTo>
                  <a:pt x="226665" y="58052"/>
                </a:lnTo>
                <a:lnTo>
                  <a:pt x="239786" y="17438"/>
                </a:lnTo>
                <a:lnTo>
                  <a:pt x="246037" y="14121"/>
                </a:lnTo>
                <a:lnTo>
                  <a:pt x="285402" y="14121"/>
                </a:lnTo>
                <a:lnTo>
                  <a:pt x="283919" y="11831"/>
                </a:lnTo>
                <a:lnTo>
                  <a:pt x="279279" y="7503"/>
                </a:lnTo>
                <a:lnTo>
                  <a:pt x="268041" y="1501"/>
                </a:lnTo>
                <a:lnTo>
                  <a:pt x="261506" y="0"/>
                </a:lnTo>
                <a:close/>
                <a:moveTo>
                  <a:pt x="285402" y="14121"/>
                </a:moveTo>
                <a:lnTo>
                  <a:pt x="246037" y="14121"/>
                </a:lnTo>
                <a:lnTo>
                  <a:pt x="254340" y="14125"/>
                </a:lnTo>
                <a:lnTo>
                  <a:pt x="265246" y="17442"/>
                </a:lnTo>
                <a:lnTo>
                  <a:pt x="281297" y="62250"/>
                </a:lnTo>
                <a:lnTo>
                  <a:pt x="281483" y="83058"/>
                </a:lnTo>
                <a:lnTo>
                  <a:pt x="280173" y="97133"/>
                </a:lnTo>
                <a:lnTo>
                  <a:pt x="277598" y="108497"/>
                </a:lnTo>
                <a:lnTo>
                  <a:pt x="273803" y="116471"/>
                </a:lnTo>
                <a:lnTo>
                  <a:pt x="268467" y="124053"/>
                </a:lnTo>
                <a:lnTo>
                  <a:pt x="261885" y="127844"/>
                </a:lnTo>
                <a:lnTo>
                  <a:pt x="284835" y="127844"/>
                </a:lnTo>
                <a:lnTo>
                  <a:pt x="298919" y="79404"/>
                </a:lnTo>
                <a:lnTo>
                  <a:pt x="299161" y="61928"/>
                </a:lnTo>
                <a:lnTo>
                  <a:pt x="298144" y="48779"/>
                </a:lnTo>
                <a:lnTo>
                  <a:pt x="296200" y="38144"/>
                </a:lnTo>
                <a:lnTo>
                  <a:pt x="294116" y="30025"/>
                </a:lnTo>
                <a:lnTo>
                  <a:pt x="291244" y="23140"/>
                </a:lnTo>
                <a:lnTo>
                  <a:pt x="285402" y="14121"/>
                </a:lnTo>
                <a:close/>
                <a:moveTo>
                  <a:pt x="365946" y="0"/>
                </a:moveTo>
                <a:lnTo>
                  <a:pt x="323571" y="19774"/>
                </a:lnTo>
                <a:lnTo>
                  <a:pt x="313226" y="70982"/>
                </a:lnTo>
                <a:lnTo>
                  <a:pt x="313591" y="83057"/>
                </a:lnTo>
                <a:lnTo>
                  <a:pt x="322677" y="120260"/>
                </a:lnTo>
                <a:lnTo>
                  <a:pt x="365353" y="141364"/>
                </a:lnTo>
                <a:lnTo>
                  <a:pt x="376471" y="137576"/>
                </a:lnTo>
                <a:lnTo>
                  <a:pt x="388800" y="128615"/>
                </a:lnTo>
                <a:lnTo>
                  <a:pt x="389275" y="127844"/>
                </a:lnTo>
                <a:lnTo>
                  <a:pt x="366325" y="127844"/>
                </a:lnTo>
                <a:lnTo>
                  <a:pt x="356747" y="127778"/>
                </a:lnTo>
                <a:lnTo>
                  <a:pt x="331351" y="88051"/>
                </a:lnTo>
                <a:lnTo>
                  <a:pt x="330747" y="70982"/>
                </a:lnTo>
                <a:lnTo>
                  <a:pt x="331105" y="58052"/>
                </a:lnTo>
                <a:lnTo>
                  <a:pt x="344227" y="17438"/>
                </a:lnTo>
                <a:lnTo>
                  <a:pt x="350478" y="14121"/>
                </a:lnTo>
                <a:lnTo>
                  <a:pt x="389843" y="14121"/>
                </a:lnTo>
                <a:lnTo>
                  <a:pt x="388360" y="11831"/>
                </a:lnTo>
                <a:lnTo>
                  <a:pt x="383720" y="7503"/>
                </a:lnTo>
                <a:lnTo>
                  <a:pt x="372482" y="1501"/>
                </a:lnTo>
                <a:lnTo>
                  <a:pt x="365946" y="0"/>
                </a:lnTo>
                <a:close/>
                <a:moveTo>
                  <a:pt x="389843" y="14121"/>
                </a:moveTo>
                <a:lnTo>
                  <a:pt x="350478" y="14121"/>
                </a:lnTo>
                <a:lnTo>
                  <a:pt x="358781" y="14125"/>
                </a:lnTo>
                <a:lnTo>
                  <a:pt x="369686" y="17442"/>
                </a:lnTo>
                <a:lnTo>
                  <a:pt x="385737" y="62250"/>
                </a:lnTo>
                <a:lnTo>
                  <a:pt x="385923" y="83057"/>
                </a:lnTo>
                <a:lnTo>
                  <a:pt x="384613" y="97133"/>
                </a:lnTo>
                <a:lnTo>
                  <a:pt x="382038" y="108497"/>
                </a:lnTo>
                <a:lnTo>
                  <a:pt x="378242" y="116471"/>
                </a:lnTo>
                <a:lnTo>
                  <a:pt x="372907" y="124053"/>
                </a:lnTo>
                <a:lnTo>
                  <a:pt x="366325" y="127844"/>
                </a:lnTo>
                <a:lnTo>
                  <a:pt x="389275" y="127844"/>
                </a:lnTo>
                <a:lnTo>
                  <a:pt x="403359" y="79404"/>
                </a:lnTo>
                <a:lnTo>
                  <a:pt x="403600" y="61928"/>
                </a:lnTo>
                <a:lnTo>
                  <a:pt x="402584" y="48779"/>
                </a:lnTo>
                <a:lnTo>
                  <a:pt x="400641" y="38144"/>
                </a:lnTo>
                <a:lnTo>
                  <a:pt x="398557" y="30025"/>
                </a:lnTo>
                <a:lnTo>
                  <a:pt x="395685" y="23140"/>
                </a:lnTo>
                <a:lnTo>
                  <a:pt x="389843" y="14121"/>
                </a:lnTo>
                <a:close/>
              </a:path>
            </a:pathLst>
          </a:custGeom>
          <a:solidFill>
            <a:srgbClr val="000000"/>
          </a:solidFill>
          <a:ln>
            <a:noFill/>
          </a:ln>
        </p:spPr>
        <p:style>
          <a:lnRef idx="0"/>
          <a:fillRef idx="0"/>
          <a:effectRef idx="0"/>
          <a:fontRef idx="minor"/>
        </p:style>
      </p:sp>
      <p:sp>
        <p:nvSpPr>
          <p:cNvPr id="1527" name="CustomShape 218"/>
          <p:cNvSpPr/>
          <p:nvPr/>
        </p:nvSpPr>
        <p:spPr>
          <a:xfrm>
            <a:off x="5046120" y="1610280"/>
            <a:ext cx="283320" cy="99360"/>
          </a:xfrm>
          <a:custGeom>
            <a:avLst/>
            <a:gdLst/>
            <a:ahLst/>
            <a:rect l="l" t="t" r="r" b="b"/>
            <a:pathLst>
              <a:path w="403859" h="142239">
                <a:moveTo>
                  <a:pt x="17047" y="100550"/>
                </a:moveTo>
                <a:lnTo>
                  <a:pt x="0" y="102824"/>
                </a:lnTo>
                <a:lnTo>
                  <a:pt x="251" y="104941"/>
                </a:lnTo>
                <a:lnTo>
                  <a:pt x="3171" y="115212"/>
                </a:lnTo>
                <a:lnTo>
                  <a:pt x="9962" y="125494"/>
                </a:lnTo>
                <a:lnTo>
                  <a:pt x="22165" y="136846"/>
                </a:lnTo>
                <a:lnTo>
                  <a:pt x="33774" y="140625"/>
                </a:lnTo>
                <a:lnTo>
                  <a:pt x="49164" y="141748"/>
                </a:lnTo>
                <a:lnTo>
                  <a:pt x="60256" y="139283"/>
                </a:lnTo>
                <a:lnTo>
                  <a:pt x="71365" y="133294"/>
                </a:lnTo>
                <a:lnTo>
                  <a:pt x="77594" y="127843"/>
                </a:lnTo>
                <a:lnTo>
                  <a:pt x="37472" y="127843"/>
                </a:lnTo>
                <a:lnTo>
                  <a:pt x="31742" y="125712"/>
                </a:lnTo>
                <a:lnTo>
                  <a:pt x="22335" y="117182"/>
                </a:lnTo>
                <a:lnTo>
                  <a:pt x="19004" y="110215"/>
                </a:lnTo>
                <a:lnTo>
                  <a:pt x="17047" y="100550"/>
                </a:lnTo>
                <a:close/>
                <a:moveTo>
                  <a:pt x="80888" y="71835"/>
                </a:moveTo>
                <a:lnTo>
                  <a:pt x="53540" y="71835"/>
                </a:lnTo>
                <a:lnTo>
                  <a:pt x="60044" y="74377"/>
                </a:lnTo>
                <a:lnTo>
                  <a:pt x="70272" y="84550"/>
                </a:lnTo>
                <a:lnTo>
                  <a:pt x="72829" y="91010"/>
                </a:lnTo>
                <a:lnTo>
                  <a:pt x="72829" y="107057"/>
                </a:lnTo>
                <a:lnTo>
                  <a:pt x="70067" y="113944"/>
                </a:lnTo>
                <a:lnTo>
                  <a:pt x="59018" y="125063"/>
                </a:lnTo>
                <a:lnTo>
                  <a:pt x="52246" y="127843"/>
                </a:lnTo>
                <a:lnTo>
                  <a:pt x="77594" y="127843"/>
                </a:lnTo>
                <a:lnTo>
                  <a:pt x="83331" y="122821"/>
                </a:lnTo>
                <a:lnTo>
                  <a:pt x="89022" y="111436"/>
                </a:lnTo>
                <a:lnTo>
                  <a:pt x="90919" y="98464"/>
                </a:lnTo>
                <a:lnTo>
                  <a:pt x="90919" y="89493"/>
                </a:lnTo>
                <a:lnTo>
                  <a:pt x="88646" y="82022"/>
                </a:lnTo>
                <a:lnTo>
                  <a:pt x="80888" y="71835"/>
                </a:lnTo>
                <a:close/>
                <a:moveTo>
                  <a:pt x="76528" y="14027"/>
                </a:moveTo>
                <a:lnTo>
                  <a:pt x="50542" y="14027"/>
                </a:lnTo>
                <a:lnTo>
                  <a:pt x="56003" y="16079"/>
                </a:lnTo>
                <a:lnTo>
                  <a:pt x="64463" y="24292"/>
                </a:lnTo>
                <a:lnTo>
                  <a:pt x="66579" y="29472"/>
                </a:lnTo>
                <a:lnTo>
                  <a:pt x="66579" y="43624"/>
                </a:lnTo>
                <a:lnTo>
                  <a:pt x="63675" y="49470"/>
                </a:lnTo>
                <a:lnTo>
                  <a:pt x="52057" y="57050"/>
                </a:lnTo>
                <a:lnTo>
                  <a:pt x="45523" y="58945"/>
                </a:lnTo>
                <a:lnTo>
                  <a:pt x="35491" y="58945"/>
                </a:lnTo>
                <a:lnTo>
                  <a:pt x="33620" y="73731"/>
                </a:lnTo>
                <a:lnTo>
                  <a:pt x="38420" y="72466"/>
                </a:lnTo>
                <a:lnTo>
                  <a:pt x="42428" y="71835"/>
                </a:lnTo>
                <a:lnTo>
                  <a:pt x="80888" y="71835"/>
                </a:lnTo>
                <a:lnTo>
                  <a:pt x="79554" y="70082"/>
                </a:lnTo>
                <a:lnTo>
                  <a:pt x="73177" y="66149"/>
                </a:lnTo>
                <a:lnTo>
                  <a:pt x="64969" y="64253"/>
                </a:lnTo>
                <a:lnTo>
                  <a:pt x="71282" y="61346"/>
                </a:lnTo>
                <a:lnTo>
                  <a:pt x="74205" y="58945"/>
                </a:lnTo>
                <a:lnTo>
                  <a:pt x="37566" y="58945"/>
                </a:lnTo>
                <a:lnTo>
                  <a:pt x="35515" y="58756"/>
                </a:lnTo>
                <a:lnTo>
                  <a:pt x="74435" y="58756"/>
                </a:lnTo>
                <a:lnTo>
                  <a:pt x="76050" y="57430"/>
                </a:lnTo>
                <a:lnTo>
                  <a:pt x="82490" y="47574"/>
                </a:lnTo>
                <a:lnTo>
                  <a:pt x="84100" y="42109"/>
                </a:lnTo>
                <a:lnTo>
                  <a:pt x="84011" y="29472"/>
                </a:lnTo>
                <a:lnTo>
                  <a:pt x="82411" y="23818"/>
                </a:lnTo>
                <a:lnTo>
                  <a:pt x="76528" y="14027"/>
                </a:lnTo>
                <a:close/>
                <a:moveTo>
                  <a:pt x="35898" y="574"/>
                </a:moveTo>
                <a:lnTo>
                  <a:pt x="24363" y="4359"/>
                </a:lnTo>
                <a:lnTo>
                  <a:pt x="12621" y="12586"/>
                </a:lnTo>
                <a:lnTo>
                  <a:pt x="5750" y="22927"/>
                </a:lnTo>
                <a:lnTo>
                  <a:pt x="1704" y="36012"/>
                </a:lnTo>
                <a:lnTo>
                  <a:pt x="18751" y="39044"/>
                </a:lnTo>
                <a:lnTo>
                  <a:pt x="20015" y="30704"/>
                </a:lnTo>
                <a:lnTo>
                  <a:pt x="22856" y="24450"/>
                </a:lnTo>
                <a:lnTo>
                  <a:pt x="31695" y="16111"/>
                </a:lnTo>
                <a:lnTo>
                  <a:pt x="37219" y="14027"/>
                </a:lnTo>
                <a:lnTo>
                  <a:pt x="76528" y="14027"/>
                </a:lnTo>
                <a:lnTo>
                  <a:pt x="75655" y="12572"/>
                </a:lnTo>
                <a:lnTo>
                  <a:pt x="70778" y="8134"/>
                </a:lnTo>
                <a:lnTo>
                  <a:pt x="61972" y="3740"/>
                </a:lnTo>
                <a:lnTo>
                  <a:pt x="51727" y="1037"/>
                </a:lnTo>
                <a:lnTo>
                  <a:pt x="35898" y="574"/>
                </a:lnTo>
                <a:close/>
                <a:moveTo>
                  <a:pt x="122245" y="101592"/>
                </a:moveTo>
                <a:lnTo>
                  <a:pt x="104345" y="103108"/>
                </a:lnTo>
                <a:lnTo>
                  <a:pt x="104484" y="104378"/>
                </a:lnTo>
                <a:lnTo>
                  <a:pt x="107224" y="115002"/>
                </a:lnTo>
                <a:lnTo>
                  <a:pt x="113751" y="125356"/>
                </a:lnTo>
                <a:lnTo>
                  <a:pt x="125562" y="136476"/>
                </a:lnTo>
                <a:lnTo>
                  <a:pt x="137157" y="140501"/>
                </a:lnTo>
                <a:lnTo>
                  <a:pt x="152028" y="141792"/>
                </a:lnTo>
                <a:lnTo>
                  <a:pt x="165067" y="139422"/>
                </a:lnTo>
                <a:lnTo>
                  <a:pt x="176325" y="133661"/>
                </a:lnTo>
                <a:lnTo>
                  <a:pt x="182332" y="127843"/>
                </a:lnTo>
                <a:lnTo>
                  <a:pt x="142133" y="127843"/>
                </a:lnTo>
                <a:lnTo>
                  <a:pt x="136309" y="125647"/>
                </a:lnTo>
                <a:lnTo>
                  <a:pt x="126649" y="116865"/>
                </a:lnTo>
                <a:lnTo>
                  <a:pt x="123571" y="110312"/>
                </a:lnTo>
                <a:lnTo>
                  <a:pt x="122245" y="101592"/>
                </a:lnTo>
                <a:close/>
                <a:moveTo>
                  <a:pt x="184346" y="62452"/>
                </a:moveTo>
                <a:lnTo>
                  <a:pt x="157507" y="62452"/>
                </a:lnTo>
                <a:lnTo>
                  <a:pt x="164658" y="65264"/>
                </a:lnTo>
                <a:lnTo>
                  <a:pt x="175581" y="76511"/>
                </a:lnTo>
                <a:lnTo>
                  <a:pt x="178311" y="84185"/>
                </a:lnTo>
                <a:lnTo>
                  <a:pt x="178306" y="94703"/>
                </a:lnTo>
                <a:lnTo>
                  <a:pt x="176069" y="108068"/>
                </a:lnTo>
                <a:lnTo>
                  <a:pt x="169788" y="118555"/>
                </a:lnTo>
                <a:lnTo>
                  <a:pt x="164105" y="124747"/>
                </a:lnTo>
                <a:lnTo>
                  <a:pt x="157161" y="127843"/>
                </a:lnTo>
                <a:lnTo>
                  <a:pt x="182332" y="127843"/>
                </a:lnTo>
                <a:lnTo>
                  <a:pt x="185887" y="124399"/>
                </a:lnTo>
                <a:lnTo>
                  <a:pt x="191720" y="114623"/>
                </a:lnTo>
                <a:lnTo>
                  <a:pt x="195173" y="102714"/>
                </a:lnTo>
                <a:lnTo>
                  <a:pt x="196204" y="87692"/>
                </a:lnTo>
                <a:lnTo>
                  <a:pt x="193725" y="76798"/>
                </a:lnTo>
                <a:lnTo>
                  <a:pt x="187505" y="65847"/>
                </a:lnTo>
                <a:lnTo>
                  <a:pt x="184346" y="62452"/>
                </a:lnTo>
                <a:close/>
                <a:moveTo>
                  <a:pt x="189866" y="2463"/>
                </a:moveTo>
                <a:lnTo>
                  <a:pt x="120823" y="2463"/>
                </a:lnTo>
                <a:lnTo>
                  <a:pt x="107375" y="73825"/>
                </a:lnTo>
                <a:lnTo>
                  <a:pt x="123381" y="75910"/>
                </a:lnTo>
                <a:lnTo>
                  <a:pt x="125907" y="71930"/>
                </a:lnTo>
                <a:lnTo>
                  <a:pt x="129379" y="68691"/>
                </a:lnTo>
                <a:lnTo>
                  <a:pt x="138219" y="63700"/>
                </a:lnTo>
                <a:lnTo>
                  <a:pt x="143175" y="62452"/>
                </a:lnTo>
                <a:lnTo>
                  <a:pt x="184346" y="62452"/>
                </a:lnTo>
                <a:lnTo>
                  <a:pt x="178440" y="56103"/>
                </a:lnTo>
                <a:lnTo>
                  <a:pt x="126980" y="56103"/>
                </a:lnTo>
                <a:lnTo>
                  <a:pt x="134462" y="18764"/>
                </a:lnTo>
                <a:lnTo>
                  <a:pt x="189866" y="18764"/>
                </a:lnTo>
                <a:lnTo>
                  <a:pt x="189866" y="2463"/>
                </a:lnTo>
                <a:close/>
                <a:moveTo>
                  <a:pt x="150992" y="47441"/>
                </a:moveTo>
                <a:lnTo>
                  <a:pt x="138726" y="49932"/>
                </a:lnTo>
                <a:lnTo>
                  <a:pt x="126980" y="56103"/>
                </a:lnTo>
                <a:lnTo>
                  <a:pt x="178440" y="56103"/>
                </a:lnTo>
                <a:lnTo>
                  <a:pt x="176415" y="53926"/>
                </a:lnTo>
                <a:lnTo>
                  <a:pt x="164994" y="49033"/>
                </a:lnTo>
                <a:lnTo>
                  <a:pt x="150992" y="47441"/>
                </a:lnTo>
                <a:close/>
                <a:moveTo>
                  <a:pt x="261506" y="0"/>
                </a:moveTo>
                <a:lnTo>
                  <a:pt x="219131" y="19774"/>
                </a:lnTo>
                <a:lnTo>
                  <a:pt x="208785" y="70982"/>
                </a:lnTo>
                <a:lnTo>
                  <a:pt x="209150" y="83058"/>
                </a:lnTo>
                <a:lnTo>
                  <a:pt x="218237" y="120261"/>
                </a:lnTo>
                <a:lnTo>
                  <a:pt x="260913" y="141364"/>
                </a:lnTo>
                <a:lnTo>
                  <a:pt x="272031" y="137575"/>
                </a:lnTo>
                <a:lnTo>
                  <a:pt x="284360" y="128615"/>
                </a:lnTo>
                <a:lnTo>
                  <a:pt x="284836" y="127843"/>
                </a:lnTo>
                <a:lnTo>
                  <a:pt x="261885" y="127843"/>
                </a:lnTo>
                <a:lnTo>
                  <a:pt x="252307" y="127777"/>
                </a:lnTo>
                <a:lnTo>
                  <a:pt x="226910" y="88051"/>
                </a:lnTo>
                <a:lnTo>
                  <a:pt x="226306" y="70982"/>
                </a:lnTo>
                <a:lnTo>
                  <a:pt x="226665" y="58051"/>
                </a:lnTo>
                <a:lnTo>
                  <a:pt x="239786" y="17438"/>
                </a:lnTo>
                <a:lnTo>
                  <a:pt x="246037" y="14121"/>
                </a:lnTo>
                <a:lnTo>
                  <a:pt x="285403" y="14121"/>
                </a:lnTo>
                <a:lnTo>
                  <a:pt x="283919" y="11830"/>
                </a:lnTo>
                <a:lnTo>
                  <a:pt x="279279" y="7501"/>
                </a:lnTo>
                <a:lnTo>
                  <a:pt x="268041" y="1501"/>
                </a:lnTo>
                <a:lnTo>
                  <a:pt x="261506" y="0"/>
                </a:lnTo>
                <a:close/>
                <a:moveTo>
                  <a:pt x="285403" y="14121"/>
                </a:moveTo>
                <a:lnTo>
                  <a:pt x="246037" y="14121"/>
                </a:lnTo>
                <a:lnTo>
                  <a:pt x="254340" y="14125"/>
                </a:lnTo>
                <a:lnTo>
                  <a:pt x="265246" y="17442"/>
                </a:lnTo>
                <a:lnTo>
                  <a:pt x="281297" y="62250"/>
                </a:lnTo>
                <a:lnTo>
                  <a:pt x="281483" y="83058"/>
                </a:lnTo>
                <a:lnTo>
                  <a:pt x="280172" y="97133"/>
                </a:lnTo>
                <a:lnTo>
                  <a:pt x="277598" y="108497"/>
                </a:lnTo>
                <a:lnTo>
                  <a:pt x="273803" y="116471"/>
                </a:lnTo>
                <a:lnTo>
                  <a:pt x="268467" y="124053"/>
                </a:lnTo>
                <a:lnTo>
                  <a:pt x="261885" y="127843"/>
                </a:lnTo>
                <a:lnTo>
                  <a:pt x="284836" y="127843"/>
                </a:lnTo>
                <a:lnTo>
                  <a:pt x="298919" y="79404"/>
                </a:lnTo>
                <a:lnTo>
                  <a:pt x="299161" y="61928"/>
                </a:lnTo>
                <a:lnTo>
                  <a:pt x="298144" y="48779"/>
                </a:lnTo>
                <a:lnTo>
                  <a:pt x="296200" y="38144"/>
                </a:lnTo>
                <a:lnTo>
                  <a:pt x="294116" y="30025"/>
                </a:lnTo>
                <a:lnTo>
                  <a:pt x="291244" y="23139"/>
                </a:lnTo>
                <a:lnTo>
                  <a:pt x="285403" y="14121"/>
                </a:lnTo>
                <a:close/>
                <a:moveTo>
                  <a:pt x="365946" y="0"/>
                </a:moveTo>
                <a:lnTo>
                  <a:pt x="323571" y="19774"/>
                </a:lnTo>
                <a:lnTo>
                  <a:pt x="313226" y="70982"/>
                </a:lnTo>
                <a:lnTo>
                  <a:pt x="313591" y="83057"/>
                </a:lnTo>
                <a:lnTo>
                  <a:pt x="322677" y="120260"/>
                </a:lnTo>
                <a:lnTo>
                  <a:pt x="365353" y="141364"/>
                </a:lnTo>
                <a:lnTo>
                  <a:pt x="376471" y="137576"/>
                </a:lnTo>
                <a:lnTo>
                  <a:pt x="388800" y="128615"/>
                </a:lnTo>
                <a:lnTo>
                  <a:pt x="389276" y="127843"/>
                </a:lnTo>
                <a:lnTo>
                  <a:pt x="366325" y="127843"/>
                </a:lnTo>
                <a:lnTo>
                  <a:pt x="356748" y="127777"/>
                </a:lnTo>
                <a:lnTo>
                  <a:pt x="331351" y="88051"/>
                </a:lnTo>
                <a:lnTo>
                  <a:pt x="330747" y="70982"/>
                </a:lnTo>
                <a:lnTo>
                  <a:pt x="331105" y="58052"/>
                </a:lnTo>
                <a:lnTo>
                  <a:pt x="344227" y="17438"/>
                </a:lnTo>
                <a:lnTo>
                  <a:pt x="350478" y="14121"/>
                </a:lnTo>
                <a:lnTo>
                  <a:pt x="389844" y="14121"/>
                </a:lnTo>
                <a:lnTo>
                  <a:pt x="388360" y="11830"/>
                </a:lnTo>
                <a:lnTo>
                  <a:pt x="383720" y="7501"/>
                </a:lnTo>
                <a:lnTo>
                  <a:pt x="372482" y="1501"/>
                </a:lnTo>
                <a:lnTo>
                  <a:pt x="365946" y="0"/>
                </a:lnTo>
                <a:close/>
                <a:moveTo>
                  <a:pt x="389844" y="14121"/>
                </a:moveTo>
                <a:lnTo>
                  <a:pt x="350478" y="14121"/>
                </a:lnTo>
                <a:lnTo>
                  <a:pt x="358781" y="14125"/>
                </a:lnTo>
                <a:lnTo>
                  <a:pt x="369686" y="17442"/>
                </a:lnTo>
                <a:lnTo>
                  <a:pt x="385737" y="62250"/>
                </a:lnTo>
                <a:lnTo>
                  <a:pt x="385923" y="83057"/>
                </a:lnTo>
                <a:lnTo>
                  <a:pt x="384613" y="97133"/>
                </a:lnTo>
                <a:lnTo>
                  <a:pt x="382038" y="108497"/>
                </a:lnTo>
                <a:lnTo>
                  <a:pt x="378242" y="116471"/>
                </a:lnTo>
                <a:lnTo>
                  <a:pt x="372907" y="124053"/>
                </a:lnTo>
                <a:lnTo>
                  <a:pt x="366325" y="127843"/>
                </a:lnTo>
                <a:lnTo>
                  <a:pt x="389276" y="127843"/>
                </a:lnTo>
                <a:lnTo>
                  <a:pt x="403359" y="79404"/>
                </a:lnTo>
                <a:lnTo>
                  <a:pt x="403600" y="61928"/>
                </a:lnTo>
                <a:lnTo>
                  <a:pt x="402584" y="48779"/>
                </a:lnTo>
                <a:lnTo>
                  <a:pt x="400641" y="38144"/>
                </a:lnTo>
                <a:lnTo>
                  <a:pt x="398557" y="30025"/>
                </a:lnTo>
                <a:lnTo>
                  <a:pt x="395685" y="23139"/>
                </a:lnTo>
                <a:lnTo>
                  <a:pt x="389844" y="14121"/>
                </a:lnTo>
                <a:close/>
              </a:path>
            </a:pathLst>
          </a:custGeom>
          <a:solidFill>
            <a:srgbClr val="000000"/>
          </a:solidFill>
          <a:ln>
            <a:noFill/>
          </a:ln>
        </p:spPr>
        <p:style>
          <a:lnRef idx="0"/>
          <a:fillRef idx="0"/>
          <a:effectRef idx="0"/>
          <a:fontRef idx="minor"/>
        </p:style>
      </p:sp>
      <p:sp>
        <p:nvSpPr>
          <p:cNvPr id="1528" name="CustomShape 219"/>
          <p:cNvSpPr/>
          <p:nvPr/>
        </p:nvSpPr>
        <p:spPr>
          <a:xfrm>
            <a:off x="5042160" y="1379520"/>
            <a:ext cx="287280" cy="99000"/>
          </a:xfrm>
          <a:custGeom>
            <a:avLst/>
            <a:gdLst/>
            <a:ahLst/>
            <a:rect l="l" t="t" r="r" b="b"/>
            <a:pathLst>
              <a:path w="409575" h="141605">
                <a:moveTo>
                  <a:pt x="77280" y="106235"/>
                </a:moveTo>
                <a:lnTo>
                  <a:pt x="60233" y="106235"/>
                </a:lnTo>
                <a:lnTo>
                  <a:pt x="60233" y="139500"/>
                </a:lnTo>
                <a:lnTo>
                  <a:pt x="77280" y="139500"/>
                </a:lnTo>
                <a:lnTo>
                  <a:pt x="77280" y="106235"/>
                </a:lnTo>
                <a:close/>
                <a:moveTo>
                  <a:pt x="77280" y="568"/>
                </a:moveTo>
                <a:lnTo>
                  <a:pt x="63359" y="568"/>
                </a:lnTo>
                <a:lnTo>
                  <a:pt x="0" y="90600"/>
                </a:lnTo>
                <a:lnTo>
                  <a:pt x="0" y="106235"/>
                </a:lnTo>
                <a:lnTo>
                  <a:pt x="96032" y="106235"/>
                </a:lnTo>
                <a:lnTo>
                  <a:pt x="96032" y="90600"/>
                </a:lnTo>
                <a:lnTo>
                  <a:pt x="16762" y="90600"/>
                </a:lnTo>
                <a:lnTo>
                  <a:pt x="60233" y="27957"/>
                </a:lnTo>
                <a:lnTo>
                  <a:pt x="77280" y="27957"/>
                </a:lnTo>
                <a:lnTo>
                  <a:pt x="77280" y="568"/>
                </a:lnTo>
                <a:close/>
                <a:moveTo>
                  <a:pt x="77280" y="27957"/>
                </a:moveTo>
                <a:lnTo>
                  <a:pt x="60233" y="27957"/>
                </a:lnTo>
                <a:lnTo>
                  <a:pt x="60233" y="90600"/>
                </a:lnTo>
                <a:lnTo>
                  <a:pt x="77280" y="90600"/>
                </a:lnTo>
                <a:lnTo>
                  <a:pt x="77280" y="27957"/>
                </a:lnTo>
                <a:close/>
                <a:moveTo>
                  <a:pt x="162747" y="0"/>
                </a:moveTo>
                <a:lnTo>
                  <a:pt x="120372" y="19774"/>
                </a:lnTo>
                <a:lnTo>
                  <a:pt x="110027" y="70982"/>
                </a:lnTo>
                <a:lnTo>
                  <a:pt x="110392" y="83057"/>
                </a:lnTo>
                <a:lnTo>
                  <a:pt x="119479" y="120260"/>
                </a:lnTo>
                <a:lnTo>
                  <a:pt x="162154" y="141364"/>
                </a:lnTo>
                <a:lnTo>
                  <a:pt x="173273" y="137576"/>
                </a:lnTo>
                <a:lnTo>
                  <a:pt x="185601" y="128615"/>
                </a:lnTo>
                <a:lnTo>
                  <a:pt x="186077" y="127843"/>
                </a:lnTo>
                <a:lnTo>
                  <a:pt x="163126" y="127843"/>
                </a:lnTo>
                <a:lnTo>
                  <a:pt x="153549" y="127777"/>
                </a:lnTo>
                <a:lnTo>
                  <a:pt x="128152" y="88051"/>
                </a:lnTo>
                <a:lnTo>
                  <a:pt x="127548" y="70982"/>
                </a:lnTo>
                <a:lnTo>
                  <a:pt x="127907" y="58052"/>
                </a:lnTo>
                <a:lnTo>
                  <a:pt x="141028" y="17438"/>
                </a:lnTo>
                <a:lnTo>
                  <a:pt x="147279" y="14121"/>
                </a:lnTo>
                <a:lnTo>
                  <a:pt x="186645" y="14121"/>
                </a:lnTo>
                <a:lnTo>
                  <a:pt x="185162" y="11830"/>
                </a:lnTo>
                <a:lnTo>
                  <a:pt x="180521" y="7501"/>
                </a:lnTo>
                <a:lnTo>
                  <a:pt x="169283" y="1501"/>
                </a:lnTo>
                <a:lnTo>
                  <a:pt x="162747" y="0"/>
                </a:lnTo>
                <a:close/>
                <a:moveTo>
                  <a:pt x="186645" y="14121"/>
                </a:moveTo>
                <a:lnTo>
                  <a:pt x="147279" y="14121"/>
                </a:lnTo>
                <a:lnTo>
                  <a:pt x="155582" y="14125"/>
                </a:lnTo>
                <a:lnTo>
                  <a:pt x="166487" y="17442"/>
                </a:lnTo>
                <a:lnTo>
                  <a:pt x="182539" y="62250"/>
                </a:lnTo>
                <a:lnTo>
                  <a:pt x="182724" y="83057"/>
                </a:lnTo>
                <a:lnTo>
                  <a:pt x="181414" y="97133"/>
                </a:lnTo>
                <a:lnTo>
                  <a:pt x="178839" y="108498"/>
                </a:lnTo>
                <a:lnTo>
                  <a:pt x="175044" y="116471"/>
                </a:lnTo>
                <a:lnTo>
                  <a:pt x="169708" y="124053"/>
                </a:lnTo>
                <a:lnTo>
                  <a:pt x="163126" y="127843"/>
                </a:lnTo>
                <a:lnTo>
                  <a:pt x="186077" y="127843"/>
                </a:lnTo>
                <a:lnTo>
                  <a:pt x="200160" y="79404"/>
                </a:lnTo>
                <a:lnTo>
                  <a:pt x="200402" y="61928"/>
                </a:lnTo>
                <a:lnTo>
                  <a:pt x="199385" y="48779"/>
                </a:lnTo>
                <a:lnTo>
                  <a:pt x="197443" y="38144"/>
                </a:lnTo>
                <a:lnTo>
                  <a:pt x="195359" y="30025"/>
                </a:lnTo>
                <a:lnTo>
                  <a:pt x="192486" y="23139"/>
                </a:lnTo>
                <a:lnTo>
                  <a:pt x="186645" y="14121"/>
                </a:lnTo>
                <a:close/>
                <a:moveTo>
                  <a:pt x="267188" y="0"/>
                </a:moveTo>
                <a:lnTo>
                  <a:pt x="224812" y="19774"/>
                </a:lnTo>
                <a:lnTo>
                  <a:pt x="214467" y="70982"/>
                </a:lnTo>
                <a:lnTo>
                  <a:pt x="214832" y="83058"/>
                </a:lnTo>
                <a:lnTo>
                  <a:pt x="223919" y="120261"/>
                </a:lnTo>
                <a:lnTo>
                  <a:pt x="266595" y="141364"/>
                </a:lnTo>
                <a:lnTo>
                  <a:pt x="277713" y="137575"/>
                </a:lnTo>
                <a:lnTo>
                  <a:pt x="290042" y="128615"/>
                </a:lnTo>
                <a:lnTo>
                  <a:pt x="290518" y="127843"/>
                </a:lnTo>
                <a:lnTo>
                  <a:pt x="267567" y="127843"/>
                </a:lnTo>
                <a:lnTo>
                  <a:pt x="257989" y="127777"/>
                </a:lnTo>
                <a:lnTo>
                  <a:pt x="232592" y="88051"/>
                </a:lnTo>
                <a:lnTo>
                  <a:pt x="231988" y="70982"/>
                </a:lnTo>
                <a:lnTo>
                  <a:pt x="232347" y="58051"/>
                </a:lnTo>
                <a:lnTo>
                  <a:pt x="245468" y="17438"/>
                </a:lnTo>
                <a:lnTo>
                  <a:pt x="251719" y="14121"/>
                </a:lnTo>
                <a:lnTo>
                  <a:pt x="291085" y="14121"/>
                </a:lnTo>
                <a:lnTo>
                  <a:pt x="289601" y="11830"/>
                </a:lnTo>
                <a:lnTo>
                  <a:pt x="284961" y="7501"/>
                </a:lnTo>
                <a:lnTo>
                  <a:pt x="273723" y="1501"/>
                </a:lnTo>
                <a:lnTo>
                  <a:pt x="267188" y="0"/>
                </a:lnTo>
                <a:close/>
                <a:moveTo>
                  <a:pt x="291085" y="14121"/>
                </a:moveTo>
                <a:lnTo>
                  <a:pt x="251719" y="14121"/>
                </a:lnTo>
                <a:lnTo>
                  <a:pt x="260022" y="14125"/>
                </a:lnTo>
                <a:lnTo>
                  <a:pt x="270928" y="17442"/>
                </a:lnTo>
                <a:lnTo>
                  <a:pt x="286979" y="62250"/>
                </a:lnTo>
                <a:lnTo>
                  <a:pt x="287165" y="83058"/>
                </a:lnTo>
                <a:lnTo>
                  <a:pt x="285855" y="97133"/>
                </a:lnTo>
                <a:lnTo>
                  <a:pt x="283280" y="108498"/>
                </a:lnTo>
                <a:lnTo>
                  <a:pt x="279485" y="116471"/>
                </a:lnTo>
                <a:lnTo>
                  <a:pt x="274149" y="124053"/>
                </a:lnTo>
                <a:lnTo>
                  <a:pt x="267567" y="127843"/>
                </a:lnTo>
                <a:lnTo>
                  <a:pt x="290518" y="127843"/>
                </a:lnTo>
                <a:lnTo>
                  <a:pt x="304601" y="79404"/>
                </a:lnTo>
                <a:lnTo>
                  <a:pt x="304843" y="61928"/>
                </a:lnTo>
                <a:lnTo>
                  <a:pt x="303826" y="48779"/>
                </a:lnTo>
                <a:lnTo>
                  <a:pt x="301882" y="38144"/>
                </a:lnTo>
                <a:lnTo>
                  <a:pt x="299798" y="30026"/>
                </a:lnTo>
                <a:lnTo>
                  <a:pt x="296925" y="23139"/>
                </a:lnTo>
                <a:lnTo>
                  <a:pt x="291085" y="14121"/>
                </a:lnTo>
                <a:close/>
                <a:moveTo>
                  <a:pt x="371628" y="0"/>
                </a:moveTo>
                <a:lnTo>
                  <a:pt x="329253" y="19774"/>
                </a:lnTo>
                <a:lnTo>
                  <a:pt x="318908" y="70982"/>
                </a:lnTo>
                <a:lnTo>
                  <a:pt x="319273" y="83057"/>
                </a:lnTo>
                <a:lnTo>
                  <a:pt x="328359" y="120260"/>
                </a:lnTo>
                <a:lnTo>
                  <a:pt x="371035" y="141364"/>
                </a:lnTo>
                <a:lnTo>
                  <a:pt x="382153" y="137576"/>
                </a:lnTo>
                <a:lnTo>
                  <a:pt x="394482" y="128615"/>
                </a:lnTo>
                <a:lnTo>
                  <a:pt x="394958" y="127843"/>
                </a:lnTo>
                <a:lnTo>
                  <a:pt x="372007" y="127843"/>
                </a:lnTo>
                <a:lnTo>
                  <a:pt x="362429" y="127777"/>
                </a:lnTo>
                <a:lnTo>
                  <a:pt x="337033" y="88051"/>
                </a:lnTo>
                <a:lnTo>
                  <a:pt x="336429" y="70982"/>
                </a:lnTo>
                <a:lnTo>
                  <a:pt x="336787" y="58052"/>
                </a:lnTo>
                <a:lnTo>
                  <a:pt x="349909" y="17438"/>
                </a:lnTo>
                <a:lnTo>
                  <a:pt x="356160" y="14121"/>
                </a:lnTo>
                <a:lnTo>
                  <a:pt x="395526" y="14121"/>
                </a:lnTo>
                <a:lnTo>
                  <a:pt x="394042" y="11830"/>
                </a:lnTo>
                <a:lnTo>
                  <a:pt x="389402" y="7501"/>
                </a:lnTo>
                <a:lnTo>
                  <a:pt x="378164" y="1501"/>
                </a:lnTo>
                <a:lnTo>
                  <a:pt x="371628" y="0"/>
                </a:lnTo>
                <a:close/>
                <a:moveTo>
                  <a:pt x="395526" y="14121"/>
                </a:moveTo>
                <a:lnTo>
                  <a:pt x="356160" y="14121"/>
                </a:lnTo>
                <a:lnTo>
                  <a:pt x="364463" y="14125"/>
                </a:lnTo>
                <a:lnTo>
                  <a:pt x="375368" y="17442"/>
                </a:lnTo>
                <a:lnTo>
                  <a:pt x="391419" y="62250"/>
                </a:lnTo>
                <a:lnTo>
                  <a:pt x="391605" y="83057"/>
                </a:lnTo>
                <a:lnTo>
                  <a:pt x="390295" y="97133"/>
                </a:lnTo>
                <a:lnTo>
                  <a:pt x="387720" y="108498"/>
                </a:lnTo>
                <a:lnTo>
                  <a:pt x="383924" y="116471"/>
                </a:lnTo>
                <a:lnTo>
                  <a:pt x="378589" y="124053"/>
                </a:lnTo>
                <a:lnTo>
                  <a:pt x="372007" y="127843"/>
                </a:lnTo>
                <a:lnTo>
                  <a:pt x="394958" y="127843"/>
                </a:lnTo>
                <a:lnTo>
                  <a:pt x="409041" y="79404"/>
                </a:lnTo>
                <a:lnTo>
                  <a:pt x="409282" y="61928"/>
                </a:lnTo>
                <a:lnTo>
                  <a:pt x="408266" y="48779"/>
                </a:lnTo>
                <a:lnTo>
                  <a:pt x="406323" y="38144"/>
                </a:lnTo>
                <a:lnTo>
                  <a:pt x="404239" y="30026"/>
                </a:lnTo>
                <a:lnTo>
                  <a:pt x="401366" y="23139"/>
                </a:lnTo>
                <a:lnTo>
                  <a:pt x="395526" y="14121"/>
                </a:lnTo>
                <a:close/>
              </a:path>
            </a:pathLst>
          </a:custGeom>
          <a:solidFill>
            <a:srgbClr val="000000"/>
          </a:solidFill>
          <a:ln>
            <a:noFill/>
          </a:ln>
        </p:spPr>
        <p:style>
          <a:lnRef idx="0"/>
          <a:fillRef idx="0"/>
          <a:effectRef idx="0"/>
          <a:fontRef idx="minor"/>
        </p:style>
      </p:sp>
      <p:sp>
        <p:nvSpPr>
          <p:cNvPr id="1529" name="CustomShape 220"/>
          <p:cNvSpPr/>
          <p:nvPr/>
        </p:nvSpPr>
        <p:spPr>
          <a:xfrm>
            <a:off x="5413320" y="3395160"/>
            <a:ext cx="63000" cy="99000"/>
          </a:xfrm>
          <a:custGeom>
            <a:avLst/>
            <a:gdLst/>
            <a:ahLst/>
            <a:rect l="l" t="t" r="r" b="b"/>
            <a:pathLst>
              <a:path w="90804" h="141604">
                <a:moveTo>
                  <a:pt x="52720" y="0"/>
                </a:moveTo>
                <a:lnTo>
                  <a:pt x="10345" y="19773"/>
                </a:lnTo>
                <a:lnTo>
                  <a:pt x="0" y="70981"/>
                </a:lnTo>
                <a:lnTo>
                  <a:pt x="365" y="83058"/>
                </a:lnTo>
                <a:lnTo>
                  <a:pt x="9451" y="120261"/>
                </a:lnTo>
                <a:lnTo>
                  <a:pt x="52127" y="141364"/>
                </a:lnTo>
                <a:lnTo>
                  <a:pt x="63245" y="137576"/>
                </a:lnTo>
                <a:lnTo>
                  <a:pt x="75573" y="128615"/>
                </a:lnTo>
                <a:lnTo>
                  <a:pt x="76049" y="127843"/>
                </a:lnTo>
                <a:lnTo>
                  <a:pt x="53098" y="127843"/>
                </a:lnTo>
                <a:lnTo>
                  <a:pt x="43520" y="127777"/>
                </a:lnTo>
                <a:lnTo>
                  <a:pt x="18124" y="88049"/>
                </a:lnTo>
                <a:lnTo>
                  <a:pt x="17520" y="70981"/>
                </a:lnTo>
                <a:lnTo>
                  <a:pt x="17879" y="58052"/>
                </a:lnTo>
                <a:lnTo>
                  <a:pt x="31000" y="17437"/>
                </a:lnTo>
                <a:lnTo>
                  <a:pt x="37251" y="14121"/>
                </a:lnTo>
                <a:lnTo>
                  <a:pt x="76618" y="14121"/>
                </a:lnTo>
                <a:lnTo>
                  <a:pt x="75134" y="11830"/>
                </a:lnTo>
                <a:lnTo>
                  <a:pt x="70493" y="7501"/>
                </a:lnTo>
                <a:lnTo>
                  <a:pt x="59254" y="1501"/>
                </a:lnTo>
                <a:lnTo>
                  <a:pt x="52720" y="0"/>
                </a:lnTo>
                <a:close/>
                <a:moveTo>
                  <a:pt x="76618" y="14121"/>
                </a:moveTo>
                <a:lnTo>
                  <a:pt x="37251" y="14121"/>
                </a:lnTo>
                <a:lnTo>
                  <a:pt x="45554" y="14125"/>
                </a:lnTo>
                <a:lnTo>
                  <a:pt x="56460" y="17441"/>
                </a:lnTo>
                <a:lnTo>
                  <a:pt x="72511" y="62251"/>
                </a:lnTo>
                <a:lnTo>
                  <a:pt x="72696" y="83058"/>
                </a:lnTo>
                <a:lnTo>
                  <a:pt x="71386" y="97133"/>
                </a:lnTo>
                <a:lnTo>
                  <a:pt x="68812" y="108498"/>
                </a:lnTo>
                <a:lnTo>
                  <a:pt x="65016" y="116471"/>
                </a:lnTo>
                <a:lnTo>
                  <a:pt x="59681" y="124052"/>
                </a:lnTo>
                <a:lnTo>
                  <a:pt x="53098" y="127843"/>
                </a:lnTo>
                <a:lnTo>
                  <a:pt x="76049" y="127843"/>
                </a:lnTo>
                <a:lnTo>
                  <a:pt x="90132" y="79404"/>
                </a:lnTo>
                <a:lnTo>
                  <a:pt x="90374" y="61928"/>
                </a:lnTo>
                <a:lnTo>
                  <a:pt x="89357" y="48779"/>
                </a:lnTo>
                <a:lnTo>
                  <a:pt x="87415" y="38144"/>
                </a:lnTo>
                <a:lnTo>
                  <a:pt x="85331" y="30026"/>
                </a:lnTo>
                <a:lnTo>
                  <a:pt x="82458" y="23139"/>
                </a:lnTo>
                <a:lnTo>
                  <a:pt x="76618" y="14121"/>
                </a:lnTo>
                <a:close/>
              </a:path>
            </a:pathLst>
          </a:custGeom>
          <a:solidFill>
            <a:srgbClr val="000000"/>
          </a:solidFill>
          <a:ln>
            <a:noFill/>
          </a:ln>
        </p:spPr>
        <p:style>
          <a:lnRef idx="0"/>
          <a:fillRef idx="0"/>
          <a:effectRef idx="0"/>
          <a:fontRef idx="minor"/>
        </p:style>
      </p:sp>
      <p:sp>
        <p:nvSpPr>
          <p:cNvPr id="1530" name="CustomShape 221"/>
          <p:cNvSpPr/>
          <p:nvPr/>
        </p:nvSpPr>
        <p:spPr>
          <a:xfrm>
            <a:off x="5936760" y="3395160"/>
            <a:ext cx="35280" cy="97560"/>
          </a:xfrm>
          <a:custGeom>
            <a:avLst/>
            <a:gdLst/>
            <a:ahLst/>
            <a:rect l="l" t="t" r="r" b="b"/>
            <a:pathLst>
              <a:path w="51434" h="139700">
                <a:moveTo>
                  <a:pt x="51142" y="30800"/>
                </a:moveTo>
                <a:lnTo>
                  <a:pt x="34095" y="30800"/>
                </a:lnTo>
                <a:lnTo>
                  <a:pt x="34095" y="139500"/>
                </a:lnTo>
                <a:lnTo>
                  <a:pt x="51142" y="139500"/>
                </a:lnTo>
                <a:lnTo>
                  <a:pt x="51142" y="30800"/>
                </a:lnTo>
                <a:close/>
                <a:moveTo>
                  <a:pt x="51142" y="0"/>
                </a:moveTo>
                <a:lnTo>
                  <a:pt x="39203" y="1801"/>
                </a:lnTo>
                <a:lnTo>
                  <a:pt x="32828" y="10535"/>
                </a:lnTo>
                <a:lnTo>
                  <a:pt x="21734" y="21364"/>
                </a:lnTo>
                <a:lnTo>
                  <a:pt x="11518" y="28634"/>
                </a:lnTo>
                <a:lnTo>
                  <a:pt x="0" y="34875"/>
                </a:lnTo>
                <a:lnTo>
                  <a:pt x="0" y="51365"/>
                </a:lnTo>
                <a:lnTo>
                  <a:pt x="34095" y="30800"/>
                </a:lnTo>
                <a:lnTo>
                  <a:pt x="51142" y="30800"/>
                </a:lnTo>
                <a:lnTo>
                  <a:pt x="51142" y="0"/>
                </a:lnTo>
                <a:close/>
              </a:path>
            </a:pathLst>
          </a:custGeom>
          <a:solidFill>
            <a:srgbClr val="000000"/>
          </a:solidFill>
          <a:ln>
            <a:noFill/>
          </a:ln>
        </p:spPr>
        <p:style>
          <a:lnRef idx="0"/>
          <a:fillRef idx="0"/>
          <a:effectRef idx="0"/>
          <a:fontRef idx="minor"/>
        </p:style>
      </p:sp>
      <p:sp>
        <p:nvSpPr>
          <p:cNvPr id="1531" name="CustomShape 222"/>
          <p:cNvSpPr/>
          <p:nvPr/>
        </p:nvSpPr>
        <p:spPr>
          <a:xfrm>
            <a:off x="6450480" y="3395160"/>
            <a:ext cx="64080" cy="97560"/>
          </a:xfrm>
          <a:custGeom>
            <a:avLst/>
            <a:gdLst/>
            <a:ahLst/>
            <a:rect l="l" t="t" r="r" b="b"/>
            <a:pathLst>
              <a:path w="92075" h="139700">
                <a:moveTo>
                  <a:pt x="81122" y="14108"/>
                </a:moveTo>
                <a:lnTo>
                  <a:pt x="55815" y="14108"/>
                </a:lnTo>
                <a:lnTo>
                  <a:pt x="62113" y="16430"/>
                </a:lnTo>
                <a:lnTo>
                  <a:pt x="71774" y="25717"/>
                </a:lnTo>
                <a:lnTo>
                  <a:pt x="74187" y="31418"/>
                </a:lnTo>
                <a:lnTo>
                  <a:pt x="74094" y="40229"/>
                </a:lnTo>
                <a:lnTo>
                  <a:pt x="71049" y="50088"/>
                </a:lnTo>
                <a:lnTo>
                  <a:pt x="62027" y="63824"/>
                </a:lnTo>
                <a:lnTo>
                  <a:pt x="54736" y="71284"/>
                </a:lnTo>
                <a:lnTo>
                  <a:pt x="44511" y="80579"/>
                </a:lnTo>
                <a:lnTo>
                  <a:pt x="30839" y="92136"/>
                </a:lnTo>
                <a:lnTo>
                  <a:pt x="20876" y="101172"/>
                </a:lnTo>
                <a:lnTo>
                  <a:pt x="13333" y="109167"/>
                </a:lnTo>
                <a:lnTo>
                  <a:pt x="8192" y="115227"/>
                </a:lnTo>
                <a:lnTo>
                  <a:pt x="4451" y="121386"/>
                </a:lnTo>
                <a:lnTo>
                  <a:pt x="2115" y="127641"/>
                </a:lnTo>
                <a:lnTo>
                  <a:pt x="662" y="131432"/>
                </a:lnTo>
                <a:lnTo>
                  <a:pt x="0" y="135380"/>
                </a:lnTo>
                <a:lnTo>
                  <a:pt x="127" y="139487"/>
                </a:lnTo>
                <a:lnTo>
                  <a:pt x="91897" y="139487"/>
                </a:lnTo>
                <a:lnTo>
                  <a:pt x="91897" y="123092"/>
                </a:lnTo>
                <a:lnTo>
                  <a:pt x="23803" y="123092"/>
                </a:lnTo>
                <a:lnTo>
                  <a:pt x="25697" y="119997"/>
                </a:lnTo>
                <a:lnTo>
                  <a:pt x="60550" y="87845"/>
                </a:lnTo>
                <a:lnTo>
                  <a:pt x="70076" y="79051"/>
                </a:lnTo>
                <a:lnTo>
                  <a:pt x="90740" y="44780"/>
                </a:lnTo>
                <a:lnTo>
                  <a:pt x="90247" y="28307"/>
                </a:lnTo>
                <a:lnTo>
                  <a:pt x="84587" y="17668"/>
                </a:lnTo>
                <a:lnTo>
                  <a:pt x="81122" y="14108"/>
                </a:lnTo>
                <a:close/>
                <a:moveTo>
                  <a:pt x="47059" y="0"/>
                </a:moveTo>
                <a:lnTo>
                  <a:pt x="12086" y="15397"/>
                </a:lnTo>
                <a:lnTo>
                  <a:pt x="3347" y="40168"/>
                </a:lnTo>
                <a:lnTo>
                  <a:pt x="20867" y="41969"/>
                </a:lnTo>
                <a:lnTo>
                  <a:pt x="20930" y="33251"/>
                </a:lnTo>
                <a:lnTo>
                  <a:pt x="23425" y="26427"/>
                </a:lnTo>
                <a:lnTo>
                  <a:pt x="33274" y="16572"/>
                </a:lnTo>
                <a:lnTo>
                  <a:pt x="39839" y="14108"/>
                </a:lnTo>
                <a:lnTo>
                  <a:pt x="81122" y="14108"/>
                </a:lnTo>
                <a:lnTo>
                  <a:pt x="73121" y="5888"/>
                </a:lnTo>
                <a:lnTo>
                  <a:pt x="61546" y="1465"/>
                </a:lnTo>
                <a:lnTo>
                  <a:pt x="47059" y="0"/>
                </a:lnTo>
                <a:close/>
              </a:path>
            </a:pathLst>
          </a:custGeom>
          <a:solidFill>
            <a:srgbClr val="000000"/>
          </a:solidFill>
          <a:ln>
            <a:noFill/>
          </a:ln>
        </p:spPr>
        <p:style>
          <a:lnRef idx="0"/>
          <a:fillRef idx="0"/>
          <a:effectRef idx="0"/>
          <a:fontRef idx="minor"/>
        </p:style>
      </p:sp>
      <p:sp>
        <p:nvSpPr>
          <p:cNvPr id="1532" name="CustomShape 223"/>
          <p:cNvSpPr/>
          <p:nvPr/>
        </p:nvSpPr>
        <p:spPr>
          <a:xfrm>
            <a:off x="6966000" y="3395520"/>
            <a:ext cx="63720" cy="99000"/>
          </a:xfrm>
          <a:custGeom>
            <a:avLst/>
            <a:gdLst/>
            <a:ahLst/>
            <a:rect l="l" t="t" r="r" b="b"/>
            <a:pathLst>
              <a:path w="91440" h="141604">
                <a:moveTo>
                  <a:pt x="17047" y="99974"/>
                </a:moveTo>
                <a:lnTo>
                  <a:pt x="0" y="102249"/>
                </a:lnTo>
                <a:lnTo>
                  <a:pt x="251" y="104365"/>
                </a:lnTo>
                <a:lnTo>
                  <a:pt x="3170" y="114637"/>
                </a:lnTo>
                <a:lnTo>
                  <a:pt x="9961" y="124918"/>
                </a:lnTo>
                <a:lnTo>
                  <a:pt x="22164" y="136270"/>
                </a:lnTo>
                <a:lnTo>
                  <a:pt x="33773" y="140050"/>
                </a:lnTo>
                <a:lnTo>
                  <a:pt x="49163" y="141173"/>
                </a:lnTo>
                <a:lnTo>
                  <a:pt x="60256" y="138708"/>
                </a:lnTo>
                <a:lnTo>
                  <a:pt x="71365" y="132720"/>
                </a:lnTo>
                <a:lnTo>
                  <a:pt x="77594" y="127268"/>
                </a:lnTo>
                <a:lnTo>
                  <a:pt x="37471" y="127268"/>
                </a:lnTo>
                <a:lnTo>
                  <a:pt x="31742" y="125136"/>
                </a:lnTo>
                <a:lnTo>
                  <a:pt x="22335" y="116606"/>
                </a:lnTo>
                <a:lnTo>
                  <a:pt x="19005" y="109642"/>
                </a:lnTo>
                <a:lnTo>
                  <a:pt x="17047" y="99974"/>
                </a:lnTo>
                <a:close/>
                <a:moveTo>
                  <a:pt x="80889" y="71260"/>
                </a:moveTo>
                <a:lnTo>
                  <a:pt x="53540" y="71260"/>
                </a:lnTo>
                <a:lnTo>
                  <a:pt x="60044" y="73802"/>
                </a:lnTo>
                <a:lnTo>
                  <a:pt x="70274" y="83975"/>
                </a:lnTo>
                <a:lnTo>
                  <a:pt x="72829" y="90434"/>
                </a:lnTo>
                <a:lnTo>
                  <a:pt x="72829" y="106482"/>
                </a:lnTo>
                <a:lnTo>
                  <a:pt x="70067" y="113369"/>
                </a:lnTo>
                <a:lnTo>
                  <a:pt x="59018" y="124488"/>
                </a:lnTo>
                <a:lnTo>
                  <a:pt x="52247" y="127268"/>
                </a:lnTo>
                <a:lnTo>
                  <a:pt x="77594" y="127268"/>
                </a:lnTo>
                <a:lnTo>
                  <a:pt x="83331" y="122247"/>
                </a:lnTo>
                <a:lnTo>
                  <a:pt x="89021" y="110862"/>
                </a:lnTo>
                <a:lnTo>
                  <a:pt x="90918" y="97890"/>
                </a:lnTo>
                <a:lnTo>
                  <a:pt x="90918" y="88919"/>
                </a:lnTo>
                <a:lnTo>
                  <a:pt x="88646" y="81448"/>
                </a:lnTo>
                <a:lnTo>
                  <a:pt x="80889" y="71260"/>
                </a:lnTo>
                <a:close/>
                <a:moveTo>
                  <a:pt x="76528" y="13451"/>
                </a:moveTo>
                <a:lnTo>
                  <a:pt x="50542" y="13451"/>
                </a:lnTo>
                <a:lnTo>
                  <a:pt x="56004" y="15504"/>
                </a:lnTo>
                <a:lnTo>
                  <a:pt x="64463" y="23717"/>
                </a:lnTo>
                <a:lnTo>
                  <a:pt x="66579" y="28898"/>
                </a:lnTo>
                <a:lnTo>
                  <a:pt x="66579" y="43050"/>
                </a:lnTo>
                <a:lnTo>
                  <a:pt x="63673" y="48894"/>
                </a:lnTo>
                <a:lnTo>
                  <a:pt x="52057" y="56476"/>
                </a:lnTo>
                <a:lnTo>
                  <a:pt x="45523" y="58370"/>
                </a:lnTo>
                <a:lnTo>
                  <a:pt x="35491" y="58370"/>
                </a:lnTo>
                <a:lnTo>
                  <a:pt x="33620" y="73155"/>
                </a:lnTo>
                <a:lnTo>
                  <a:pt x="38418" y="71891"/>
                </a:lnTo>
                <a:lnTo>
                  <a:pt x="42428" y="71260"/>
                </a:lnTo>
                <a:lnTo>
                  <a:pt x="80889" y="71260"/>
                </a:lnTo>
                <a:lnTo>
                  <a:pt x="79554" y="69506"/>
                </a:lnTo>
                <a:lnTo>
                  <a:pt x="73177" y="65574"/>
                </a:lnTo>
                <a:lnTo>
                  <a:pt x="64969" y="63678"/>
                </a:lnTo>
                <a:lnTo>
                  <a:pt x="71283" y="60772"/>
                </a:lnTo>
                <a:lnTo>
                  <a:pt x="74206" y="58370"/>
                </a:lnTo>
                <a:lnTo>
                  <a:pt x="37567" y="58370"/>
                </a:lnTo>
                <a:lnTo>
                  <a:pt x="35515" y="58181"/>
                </a:lnTo>
                <a:lnTo>
                  <a:pt x="74436" y="58181"/>
                </a:lnTo>
                <a:lnTo>
                  <a:pt x="76050" y="56855"/>
                </a:lnTo>
                <a:lnTo>
                  <a:pt x="82490" y="46999"/>
                </a:lnTo>
                <a:lnTo>
                  <a:pt x="84099" y="41534"/>
                </a:lnTo>
                <a:lnTo>
                  <a:pt x="84009" y="28898"/>
                </a:lnTo>
                <a:lnTo>
                  <a:pt x="82411" y="23244"/>
                </a:lnTo>
                <a:lnTo>
                  <a:pt x="76528" y="13451"/>
                </a:lnTo>
                <a:close/>
                <a:moveTo>
                  <a:pt x="35899" y="0"/>
                </a:moveTo>
                <a:lnTo>
                  <a:pt x="24363" y="3784"/>
                </a:lnTo>
                <a:lnTo>
                  <a:pt x="12622" y="12011"/>
                </a:lnTo>
                <a:lnTo>
                  <a:pt x="5751" y="22353"/>
                </a:lnTo>
                <a:lnTo>
                  <a:pt x="1705" y="35437"/>
                </a:lnTo>
                <a:lnTo>
                  <a:pt x="18751" y="38470"/>
                </a:lnTo>
                <a:lnTo>
                  <a:pt x="20015" y="30129"/>
                </a:lnTo>
                <a:lnTo>
                  <a:pt x="22856" y="23875"/>
                </a:lnTo>
                <a:lnTo>
                  <a:pt x="31695" y="15536"/>
                </a:lnTo>
                <a:lnTo>
                  <a:pt x="37219" y="13451"/>
                </a:lnTo>
                <a:lnTo>
                  <a:pt x="76528" y="13451"/>
                </a:lnTo>
                <a:lnTo>
                  <a:pt x="75655" y="11998"/>
                </a:lnTo>
                <a:lnTo>
                  <a:pt x="70778" y="7559"/>
                </a:lnTo>
                <a:lnTo>
                  <a:pt x="61972" y="3165"/>
                </a:lnTo>
                <a:lnTo>
                  <a:pt x="51727" y="462"/>
                </a:lnTo>
                <a:lnTo>
                  <a:pt x="35899" y="0"/>
                </a:lnTo>
                <a:close/>
              </a:path>
            </a:pathLst>
          </a:custGeom>
          <a:solidFill>
            <a:srgbClr val="000000"/>
          </a:solidFill>
          <a:ln>
            <a:noFill/>
          </a:ln>
        </p:spPr>
        <p:style>
          <a:lnRef idx="0"/>
          <a:fillRef idx="0"/>
          <a:effectRef idx="0"/>
          <a:fontRef idx="minor"/>
        </p:style>
      </p:sp>
      <p:sp>
        <p:nvSpPr>
          <p:cNvPr id="1533" name="CustomShape 224"/>
          <p:cNvSpPr/>
          <p:nvPr/>
        </p:nvSpPr>
        <p:spPr>
          <a:xfrm>
            <a:off x="7476120" y="3395520"/>
            <a:ext cx="67320" cy="97200"/>
          </a:xfrm>
          <a:custGeom>
            <a:avLst/>
            <a:gdLst/>
            <a:ahLst/>
            <a:rect l="l" t="t" r="r" b="b"/>
            <a:pathLst>
              <a:path w="96520" h="139064">
                <a:moveTo>
                  <a:pt x="77280" y="105666"/>
                </a:moveTo>
                <a:lnTo>
                  <a:pt x="60233" y="105666"/>
                </a:lnTo>
                <a:lnTo>
                  <a:pt x="60233" y="138931"/>
                </a:lnTo>
                <a:lnTo>
                  <a:pt x="77280" y="138931"/>
                </a:lnTo>
                <a:lnTo>
                  <a:pt x="77280" y="105666"/>
                </a:lnTo>
                <a:close/>
                <a:moveTo>
                  <a:pt x="77280" y="0"/>
                </a:moveTo>
                <a:lnTo>
                  <a:pt x="63359" y="0"/>
                </a:lnTo>
                <a:lnTo>
                  <a:pt x="0" y="90030"/>
                </a:lnTo>
                <a:lnTo>
                  <a:pt x="0" y="105666"/>
                </a:lnTo>
                <a:lnTo>
                  <a:pt x="96033" y="105666"/>
                </a:lnTo>
                <a:lnTo>
                  <a:pt x="96033" y="90030"/>
                </a:lnTo>
                <a:lnTo>
                  <a:pt x="16764" y="90030"/>
                </a:lnTo>
                <a:lnTo>
                  <a:pt x="60233" y="27387"/>
                </a:lnTo>
                <a:lnTo>
                  <a:pt x="77280" y="27387"/>
                </a:lnTo>
                <a:lnTo>
                  <a:pt x="77280" y="0"/>
                </a:lnTo>
                <a:close/>
                <a:moveTo>
                  <a:pt x="77280" y="27387"/>
                </a:moveTo>
                <a:lnTo>
                  <a:pt x="60233" y="27387"/>
                </a:lnTo>
                <a:lnTo>
                  <a:pt x="60233" y="90030"/>
                </a:lnTo>
                <a:lnTo>
                  <a:pt x="77280" y="90030"/>
                </a:lnTo>
                <a:lnTo>
                  <a:pt x="77280" y="27387"/>
                </a:lnTo>
                <a:close/>
              </a:path>
            </a:pathLst>
          </a:custGeom>
          <a:solidFill>
            <a:srgbClr val="000000"/>
          </a:solidFill>
          <a:ln>
            <a:noFill/>
          </a:ln>
        </p:spPr>
        <p:style>
          <a:lnRef idx="0"/>
          <a:fillRef idx="0"/>
          <a:effectRef idx="0"/>
          <a:fontRef idx="minor"/>
        </p:style>
      </p:sp>
      <p:sp>
        <p:nvSpPr>
          <p:cNvPr id="1534" name="CustomShape 225"/>
          <p:cNvSpPr/>
          <p:nvPr/>
        </p:nvSpPr>
        <p:spPr>
          <a:xfrm>
            <a:off x="8004600" y="3396600"/>
            <a:ext cx="64080" cy="97560"/>
          </a:xfrm>
          <a:custGeom>
            <a:avLst/>
            <a:gdLst/>
            <a:ahLst/>
            <a:rect l="l" t="t" r="r" b="b"/>
            <a:pathLst>
              <a:path w="92075" h="139700">
                <a:moveTo>
                  <a:pt x="17899" y="99128"/>
                </a:moveTo>
                <a:lnTo>
                  <a:pt x="0" y="100644"/>
                </a:lnTo>
                <a:lnTo>
                  <a:pt x="138" y="101913"/>
                </a:lnTo>
                <a:lnTo>
                  <a:pt x="2877" y="112538"/>
                </a:lnTo>
                <a:lnTo>
                  <a:pt x="9404" y="122892"/>
                </a:lnTo>
                <a:lnTo>
                  <a:pt x="21215" y="134011"/>
                </a:lnTo>
                <a:lnTo>
                  <a:pt x="32810" y="138036"/>
                </a:lnTo>
                <a:lnTo>
                  <a:pt x="47681" y="139328"/>
                </a:lnTo>
                <a:lnTo>
                  <a:pt x="60721" y="136958"/>
                </a:lnTo>
                <a:lnTo>
                  <a:pt x="71979" y="131197"/>
                </a:lnTo>
                <a:lnTo>
                  <a:pt x="77986" y="125379"/>
                </a:lnTo>
                <a:lnTo>
                  <a:pt x="37788" y="125379"/>
                </a:lnTo>
                <a:lnTo>
                  <a:pt x="31963" y="123184"/>
                </a:lnTo>
                <a:lnTo>
                  <a:pt x="22302" y="114401"/>
                </a:lnTo>
                <a:lnTo>
                  <a:pt x="19225" y="107847"/>
                </a:lnTo>
                <a:lnTo>
                  <a:pt x="17899" y="99128"/>
                </a:lnTo>
                <a:close/>
                <a:moveTo>
                  <a:pt x="80000" y="59988"/>
                </a:moveTo>
                <a:lnTo>
                  <a:pt x="53162" y="59988"/>
                </a:lnTo>
                <a:lnTo>
                  <a:pt x="60311" y="62800"/>
                </a:lnTo>
                <a:lnTo>
                  <a:pt x="71235" y="74046"/>
                </a:lnTo>
                <a:lnTo>
                  <a:pt x="73966" y="81721"/>
                </a:lnTo>
                <a:lnTo>
                  <a:pt x="73960" y="92239"/>
                </a:lnTo>
                <a:lnTo>
                  <a:pt x="71723" y="105605"/>
                </a:lnTo>
                <a:lnTo>
                  <a:pt x="65443" y="116091"/>
                </a:lnTo>
                <a:lnTo>
                  <a:pt x="59759" y="122284"/>
                </a:lnTo>
                <a:lnTo>
                  <a:pt x="52814" y="125379"/>
                </a:lnTo>
                <a:lnTo>
                  <a:pt x="77986" y="125379"/>
                </a:lnTo>
                <a:lnTo>
                  <a:pt x="81541" y="121936"/>
                </a:lnTo>
                <a:lnTo>
                  <a:pt x="87373" y="112159"/>
                </a:lnTo>
                <a:lnTo>
                  <a:pt x="90827" y="100250"/>
                </a:lnTo>
                <a:lnTo>
                  <a:pt x="91858" y="85229"/>
                </a:lnTo>
                <a:lnTo>
                  <a:pt x="89379" y="74335"/>
                </a:lnTo>
                <a:lnTo>
                  <a:pt x="83159" y="63384"/>
                </a:lnTo>
                <a:lnTo>
                  <a:pt x="80000" y="59988"/>
                </a:lnTo>
                <a:close/>
                <a:moveTo>
                  <a:pt x="85520" y="0"/>
                </a:moveTo>
                <a:lnTo>
                  <a:pt x="16478" y="0"/>
                </a:lnTo>
                <a:lnTo>
                  <a:pt x="3030" y="71361"/>
                </a:lnTo>
                <a:lnTo>
                  <a:pt x="19034" y="73446"/>
                </a:lnTo>
                <a:lnTo>
                  <a:pt x="21560" y="69466"/>
                </a:lnTo>
                <a:lnTo>
                  <a:pt x="25032" y="66227"/>
                </a:lnTo>
                <a:lnTo>
                  <a:pt x="33873" y="61236"/>
                </a:lnTo>
                <a:lnTo>
                  <a:pt x="38830" y="59988"/>
                </a:lnTo>
                <a:lnTo>
                  <a:pt x="80000" y="59988"/>
                </a:lnTo>
                <a:lnTo>
                  <a:pt x="74094" y="53639"/>
                </a:lnTo>
                <a:lnTo>
                  <a:pt x="22633" y="53639"/>
                </a:lnTo>
                <a:lnTo>
                  <a:pt x="30116" y="16300"/>
                </a:lnTo>
                <a:lnTo>
                  <a:pt x="85520" y="16300"/>
                </a:lnTo>
                <a:lnTo>
                  <a:pt x="85520" y="0"/>
                </a:lnTo>
                <a:close/>
                <a:moveTo>
                  <a:pt x="46645" y="44978"/>
                </a:moveTo>
                <a:lnTo>
                  <a:pt x="34380" y="47469"/>
                </a:lnTo>
                <a:lnTo>
                  <a:pt x="22633" y="53639"/>
                </a:lnTo>
                <a:lnTo>
                  <a:pt x="74094" y="53639"/>
                </a:lnTo>
                <a:lnTo>
                  <a:pt x="72069" y="51462"/>
                </a:lnTo>
                <a:lnTo>
                  <a:pt x="60647" y="46571"/>
                </a:lnTo>
                <a:lnTo>
                  <a:pt x="46645" y="44978"/>
                </a:lnTo>
                <a:close/>
              </a:path>
            </a:pathLst>
          </a:custGeom>
          <a:solidFill>
            <a:srgbClr val="000000"/>
          </a:solidFill>
          <a:ln>
            <a:noFill/>
          </a:ln>
        </p:spPr>
        <p:style>
          <a:lnRef idx="0"/>
          <a:fillRef idx="0"/>
          <a:effectRef idx="0"/>
          <a:fontRef idx="minor"/>
        </p:style>
      </p:sp>
      <p:sp>
        <p:nvSpPr>
          <p:cNvPr id="1535" name="CustomShape 226"/>
          <p:cNvSpPr/>
          <p:nvPr/>
        </p:nvSpPr>
        <p:spPr>
          <a:xfrm>
            <a:off x="8517960" y="3395160"/>
            <a:ext cx="64080" cy="99360"/>
          </a:xfrm>
          <a:custGeom>
            <a:avLst/>
            <a:gdLst/>
            <a:ahLst/>
            <a:rect l="l" t="t" r="r" b="b"/>
            <a:pathLst>
              <a:path w="92075" h="142239">
                <a:moveTo>
                  <a:pt x="49176" y="0"/>
                </a:moveTo>
                <a:lnTo>
                  <a:pt x="9375" y="24353"/>
                </a:lnTo>
                <a:lnTo>
                  <a:pt x="0" y="78005"/>
                </a:lnTo>
                <a:lnTo>
                  <a:pt x="1076" y="93493"/>
                </a:lnTo>
                <a:lnTo>
                  <a:pt x="23272" y="134907"/>
                </a:lnTo>
                <a:lnTo>
                  <a:pt x="48172" y="141866"/>
                </a:lnTo>
                <a:lnTo>
                  <a:pt x="56506" y="141866"/>
                </a:lnTo>
                <a:lnTo>
                  <a:pt x="63957" y="139876"/>
                </a:lnTo>
                <a:lnTo>
                  <a:pt x="77090" y="131915"/>
                </a:lnTo>
                <a:lnTo>
                  <a:pt x="80758" y="127840"/>
                </a:lnTo>
                <a:lnTo>
                  <a:pt x="42964" y="127840"/>
                </a:lnTo>
                <a:lnTo>
                  <a:pt x="38258" y="126434"/>
                </a:lnTo>
                <a:lnTo>
                  <a:pt x="29293" y="120812"/>
                </a:lnTo>
                <a:lnTo>
                  <a:pt x="25805" y="116721"/>
                </a:lnTo>
                <a:lnTo>
                  <a:pt x="20817" y="105981"/>
                </a:lnTo>
                <a:lnTo>
                  <a:pt x="19570" y="100357"/>
                </a:lnTo>
                <a:lnTo>
                  <a:pt x="19570" y="85509"/>
                </a:lnTo>
                <a:lnTo>
                  <a:pt x="22254" y="78260"/>
                </a:lnTo>
                <a:lnTo>
                  <a:pt x="32988" y="67204"/>
                </a:lnTo>
                <a:lnTo>
                  <a:pt x="39522" y="64439"/>
                </a:lnTo>
                <a:lnTo>
                  <a:pt x="80548" y="64439"/>
                </a:lnTo>
                <a:lnTo>
                  <a:pt x="78182" y="61597"/>
                </a:lnTo>
                <a:lnTo>
                  <a:pt x="21023" y="61597"/>
                </a:lnTo>
                <a:lnTo>
                  <a:pt x="17213" y="59209"/>
                </a:lnTo>
                <a:lnTo>
                  <a:pt x="29072" y="22488"/>
                </a:lnTo>
                <a:lnTo>
                  <a:pt x="43310" y="14022"/>
                </a:lnTo>
                <a:lnTo>
                  <a:pt x="80206" y="14022"/>
                </a:lnTo>
                <a:lnTo>
                  <a:pt x="73972" y="7071"/>
                </a:lnTo>
                <a:lnTo>
                  <a:pt x="62909" y="1766"/>
                </a:lnTo>
                <a:lnTo>
                  <a:pt x="49176" y="0"/>
                </a:lnTo>
                <a:close/>
                <a:moveTo>
                  <a:pt x="80548" y="64439"/>
                </a:moveTo>
                <a:lnTo>
                  <a:pt x="54992" y="64439"/>
                </a:lnTo>
                <a:lnTo>
                  <a:pt x="61431" y="67204"/>
                </a:lnTo>
                <a:lnTo>
                  <a:pt x="71659" y="78260"/>
                </a:lnTo>
                <a:lnTo>
                  <a:pt x="74109" y="85509"/>
                </a:lnTo>
                <a:lnTo>
                  <a:pt x="74098" y="105771"/>
                </a:lnTo>
                <a:lnTo>
                  <a:pt x="71627" y="113308"/>
                </a:lnTo>
                <a:lnTo>
                  <a:pt x="61273" y="124934"/>
                </a:lnTo>
                <a:lnTo>
                  <a:pt x="55086" y="127840"/>
                </a:lnTo>
                <a:lnTo>
                  <a:pt x="80758" y="127840"/>
                </a:lnTo>
                <a:lnTo>
                  <a:pt x="91596" y="91964"/>
                </a:lnTo>
                <a:lnTo>
                  <a:pt x="89706" y="80281"/>
                </a:lnTo>
                <a:lnTo>
                  <a:pt x="84390" y="69057"/>
                </a:lnTo>
                <a:lnTo>
                  <a:pt x="80548" y="64439"/>
                </a:lnTo>
                <a:close/>
                <a:moveTo>
                  <a:pt x="50634" y="49372"/>
                </a:moveTo>
                <a:lnTo>
                  <a:pt x="44131" y="49372"/>
                </a:lnTo>
                <a:lnTo>
                  <a:pt x="37913" y="50888"/>
                </a:lnTo>
                <a:lnTo>
                  <a:pt x="26042" y="56952"/>
                </a:lnTo>
                <a:lnTo>
                  <a:pt x="21023" y="61597"/>
                </a:lnTo>
                <a:lnTo>
                  <a:pt x="78182" y="61597"/>
                </a:lnTo>
                <a:lnTo>
                  <a:pt x="74748" y="57470"/>
                </a:lnTo>
                <a:lnTo>
                  <a:pt x="63509" y="51396"/>
                </a:lnTo>
                <a:lnTo>
                  <a:pt x="50634" y="49372"/>
                </a:lnTo>
                <a:close/>
                <a:moveTo>
                  <a:pt x="80206" y="14022"/>
                </a:moveTo>
                <a:lnTo>
                  <a:pt x="55496" y="14022"/>
                </a:lnTo>
                <a:lnTo>
                  <a:pt x="61179" y="16454"/>
                </a:lnTo>
                <a:lnTo>
                  <a:pt x="65788" y="21320"/>
                </a:lnTo>
                <a:lnTo>
                  <a:pt x="68566" y="24353"/>
                </a:lnTo>
                <a:lnTo>
                  <a:pt x="70713" y="29217"/>
                </a:lnTo>
                <a:lnTo>
                  <a:pt x="72227" y="35913"/>
                </a:lnTo>
                <a:lnTo>
                  <a:pt x="89181" y="34587"/>
                </a:lnTo>
                <a:lnTo>
                  <a:pt x="88052" y="28604"/>
                </a:lnTo>
                <a:lnTo>
                  <a:pt x="83156" y="17311"/>
                </a:lnTo>
                <a:lnTo>
                  <a:pt x="80206" y="14022"/>
                </a:lnTo>
                <a:close/>
              </a:path>
            </a:pathLst>
          </a:custGeom>
          <a:solidFill>
            <a:srgbClr val="000000"/>
          </a:solidFill>
          <a:ln>
            <a:noFill/>
          </a:ln>
        </p:spPr>
        <p:style>
          <a:lnRef idx="0"/>
          <a:fillRef idx="0"/>
          <a:effectRef idx="0"/>
          <a:fontRef idx="minor"/>
        </p:style>
      </p:sp>
      <p:sp>
        <p:nvSpPr>
          <p:cNvPr id="1536" name="CustomShape 227"/>
          <p:cNvSpPr/>
          <p:nvPr/>
        </p:nvSpPr>
        <p:spPr>
          <a:xfrm>
            <a:off x="6669360" y="3777120"/>
            <a:ext cx="88920" cy="360"/>
          </a:xfrm>
          <a:custGeom>
            <a:avLst/>
            <a:gdLst/>
            <a:ahLst/>
            <a:rect l="l" t="t" r="r" b="b"/>
            <a:pathLst>
              <a:path w="127634" h="0">
                <a:moveTo>
                  <a:pt x="0" y="0"/>
                </a:moveTo>
                <a:lnTo>
                  <a:pt x="127520" y="0"/>
                </a:lnTo>
              </a:path>
            </a:pathLst>
          </a:custGeom>
          <a:noFill/>
          <a:ln w="21600">
            <a:solidFill>
              <a:srgbClr val="000000"/>
            </a:solidFill>
            <a:round/>
          </a:ln>
        </p:spPr>
        <p:style>
          <a:lnRef idx="0"/>
          <a:fillRef idx="0"/>
          <a:effectRef idx="0"/>
          <a:fontRef idx="minor"/>
        </p:style>
      </p:sp>
      <p:sp>
        <p:nvSpPr>
          <p:cNvPr id="1537" name="CustomShape 228"/>
          <p:cNvSpPr/>
          <p:nvPr/>
        </p:nvSpPr>
        <p:spPr>
          <a:xfrm>
            <a:off x="6677280" y="3670200"/>
            <a:ext cx="360" cy="99360"/>
          </a:xfrm>
          <a:custGeom>
            <a:avLst/>
            <a:gdLst/>
            <a:ahLst/>
            <a:rect l="l" t="t" r="r" b="b"/>
            <a:pathLst>
              <a:path w="0" h="142239">
                <a:moveTo>
                  <a:pt x="0" y="0"/>
                </a:moveTo>
                <a:lnTo>
                  <a:pt x="0" y="142116"/>
                </a:lnTo>
              </a:path>
            </a:pathLst>
          </a:custGeom>
          <a:noFill/>
          <a:ln w="23760">
            <a:solidFill>
              <a:srgbClr val="000000"/>
            </a:solidFill>
            <a:round/>
          </a:ln>
        </p:spPr>
        <p:style>
          <a:lnRef idx="0"/>
          <a:fillRef idx="0"/>
          <a:effectRef idx="0"/>
          <a:fontRef idx="minor"/>
        </p:style>
      </p:sp>
      <p:sp>
        <p:nvSpPr>
          <p:cNvPr id="1538" name="CustomShape 229"/>
          <p:cNvSpPr/>
          <p:nvPr/>
        </p:nvSpPr>
        <p:spPr>
          <a:xfrm>
            <a:off x="6669360" y="3722040"/>
            <a:ext cx="81720" cy="360"/>
          </a:xfrm>
          <a:custGeom>
            <a:avLst/>
            <a:gdLst/>
            <a:ahLst/>
            <a:rect l="l" t="t" r="r" b="b"/>
            <a:pathLst>
              <a:path w="117475" h="0">
                <a:moveTo>
                  <a:pt x="0" y="0"/>
                </a:moveTo>
                <a:lnTo>
                  <a:pt x="117146" y="0"/>
                </a:lnTo>
              </a:path>
            </a:pathLst>
          </a:custGeom>
          <a:noFill/>
          <a:ln w="21600">
            <a:solidFill>
              <a:srgbClr val="000000"/>
            </a:solidFill>
            <a:round/>
          </a:ln>
        </p:spPr>
        <p:style>
          <a:lnRef idx="0"/>
          <a:fillRef idx="0"/>
          <a:effectRef idx="0"/>
          <a:fontRef idx="minor"/>
        </p:style>
      </p:sp>
      <p:sp>
        <p:nvSpPr>
          <p:cNvPr id="1539" name="CustomShape 230"/>
          <p:cNvSpPr/>
          <p:nvPr/>
        </p:nvSpPr>
        <p:spPr>
          <a:xfrm>
            <a:off x="6669360" y="3670920"/>
            <a:ext cx="86400" cy="360"/>
          </a:xfrm>
          <a:custGeom>
            <a:avLst/>
            <a:gdLst/>
            <a:ahLst/>
            <a:rect l="l" t="t" r="r" b="b"/>
            <a:pathLst>
              <a:path w="123825" h="0">
                <a:moveTo>
                  <a:pt x="0" y="0"/>
                </a:moveTo>
                <a:lnTo>
                  <a:pt x="123557" y="0"/>
                </a:lnTo>
              </a:path>
            </a:pathLst>
          </a:custGeom>
          <a:noFill/>
          <a:ln w="21600">
            <a:solidFill>
              <a:srgbClr val="000000"/>
            </a:solidFill>
            <a:round/>
          </a:ln>
        </p:spPr>
        <p:style>
          <a:lnRef idx="0"/>
          <a:fillRef idx="0"/>
          <a:effectRef idx="0"/>
          <a:fontRef idx="minor"/>
        </p:style>
      </p:sp>
      <p:sp>
        <p:nvSpPr>
          <p:cNvPr id="1540" name="CustomShape 231"/>
          <p:cNvSpPr/>
          <p:nvPr/>
        </p:nvSpPr>
        <p:spPr>
          <a:xfrm>
            <a:off x="6779160" y="3748680"/>
            <a:ext cx="51480" cy="83520"/>
          </a:xfrm>
          <a:custGeom>
            <a:avLst/>
            <a:gdLst/>
            <a:ahLst/>
            <a:rect l="l" t="t" r="r" b="b"/>
            <a:pathLst>
              <a:path w="74295" h="120014">
                <a:moveTo>
                  <a:pt x="13143" y="1925"/>
                </a:moveTo>
                <a:lnTo>
                  <a:pt x="0" y="1925"/>
                </a:lnTo>
                <a:lnTo>
                  <a:pt x="0" y="119722"/>
                </a:lnTo>
                <a:lnTo>
                  <a:pt x="14424" y="119722"/>
                </a:lnTo>
                <a:lnTo>
                  <a:pt x="14424" y="78265"/>
                </a:lnTo>
                <a:lnTo>
                  <a:pt x="62768" y="78265"/>
                </a:lnTo>
                <a:lnTo>
                  <a:pt x="63722" y="77142"/>
                </a:lnTo>
                <a:lnTo>
                  <a:pt x="29516" y="77142"/>
                </a:lnTo>
                <a:lnTo>
                  <a:pt x="24147" y="74522"/>
                </a:lnTo>
                <a:lnTo>
                  <a:pt x="15279" y="64044"/>
                </a:lnTo>
                <a:lnTo>
                  <a:pt x="13063" y="55946"/>
                </a:lnTo>
                <a:lnTo>
                  <a:pt x="13067" y="44179"/>
                </a:lnTo>
                <a:lnTo>
                  <a:pt x="14923" y="30194"/>
                </a:lnTo>
                <a:lnTo>
                  <a:pt x="20169" y="19908"/>
                </a:lnTo>
                <a:lnTo>
                  <a:pt x="24881" y="14180"/>
                </a:lnTo>
                <a:lnTo>
                  <a:pt x="27132" y="12990"/>
                </a:lnTo>
                <a:lnTo>
                  <a:pt x="13143" y="12990"/>
                </a:lnTo>
                <a:lnTo>
                  <a:pt x="13143" y="1925"/>
                </a:lnTo>
                <a:close/>
                <a:moveTo>
                  <a:pt x="62768" y="78265"/>
                </a:moveTo>
                <a:lnTo>
                  <a:pt x="14424" y="78265"/>
                </a:lnTo>
                <a:lnTo>
                  <a:pt x="16882" y="81365"/>
                </a:lnTo>
                <a:lnTo>
                  <a:pt x="20021" y="83931"/>
                </a:lnTo>
                <a:lnTo>
                  <a:pt x="27660" y="87994"/>
                </a:lnTo>
                <a:lnTo>
                  <a:pt x="31974" y="89010"/>
                </a:lnTo>
                <a:lnTo>
                  <a:pt x="43355" y="89010"/>
                </a:lnTo>
                <a:lnTo>
                  <a:pt x="49617" y="87152"/>
                </a:lnTo>
                <a:lnTo>
                  <a:pt x="61531" y="79721"/>
                </a:lnTo>
                <a:lnTo>
                  <a:pt x="62768" y="78265"/>
                </a:lnTo>
                <a:close/>
                <a:moveTo>
                  <a:pt x="64163" y="11306"/>
                </a:moveTo>
                <a:lnTo>
                  <a:pt x="42659" y="11306"/>
                </a:lnTo>
                <a:lnTo>
                  <a:pt x="47989" y="14006"/>
                </a:lnTo>
                <a:lnTo>
                  <a:pt x="52861" y="19927"/>
                </a:lnTo>
                <a:lnTo>
                  <a:pt x="57568" y="30054"/>
                </a:lnTo>
                <a:lnTo>
                  <a:pt x="59076" y="44179"/>
                </a:lnTo>
                <a:lnTo>
                  <a:pt x="59104" y="44985"/>
                </a:lnTo>
                <a:lnTo>
                  <a:pt x="57330" y="58980"/>
                </a:lnTo>
                <a:lnTo>
                  <a:pt x="52288" y="69002"/>
                </a:lnTo>
                <a:lnTo>
                  <a:pt x="47721" y="74429"/>
                </a:lnTo>
                <a:lnTo>
                  <a:pt x="42232" y="77142"/>
                </a:lnTo>
                <a:lnTo>
                  <a:pt x="63722" y="77142"/>
                </a:lnTo>
                <a:lnTo>
                  <a:pt x="66073" y="74375"/>
                </a:lnTo>
                <a:lnTo>
                  <a:pt x="72323" y="60422"/>
                </a:lnTo>
                <a:lnTo>
                  <a:pt x="73886" y="52578"/>
                </a:lnTo>
                <a:lnTo>
                  <a:pt x="73886" y="35737"/>
                </a:lnTo>
                <a:lnTo>
                  <a:pt x="72471" y="28266"/>
                </a:lnTo>
                <a:lnTo>
                  <a:pt x="66807" y="14634"/>
                </a:lnTo>
                <a:lnTo>
                  <a:pt x="64163" y="11306"/>
                </a:lnTo>
                <a:close/>
                <a:moveTo>
                  <a:pt x="45090" y="0"/>
                </a:moveTo>
                <a:lnTo>
                  <a:pt x="32268" y="0"/>
                </a:lnTo>
                <a:lnTo>
                  <a:pt x="27541" y="1083"/>
                </a:lnTo>
                <a:lnTo>
                  <a:pt x="19740" y="5412"/>
                </a:lnTo>
                <a:lnTo>
                  <a:pt x="16240" y="8660"/>
                </a:lnTo>
                <a:lnTo>
                  <a:pt x="13143" y="12990"/>
                </a:lnTo>
                <a:lnTo>
                  <a:pt x="27132" y="12990"/>
                </a:lnTo>
                <a:lnTo>
                  <a:pt x="30318" y="11306"/>
                </a:lnTo>
                <a:lnTo>
                  <a:pt x="64163" y="11306"/>
                </a:lnTo>
                <a:lnTo>
                  <a:pt x="62613" y="9356"/>
                </a:lnTo>
                <a:lnTo>
                  <a:pt x="51501" y="1870"/>
                </a:lnTo>
                <a:lnTo>
                  <a:pt x="45090" y="0"/>
                </a:lnTo>
                <a:close/>
              </a:path>
            </a:pathLst>
          </a:custGeom>
          <a:solidFill>
            <a:srgbClr val="000000"/>
          </a:solidFill>
          <a:ln>
            <a:noFill/>
          </a:ln>
        </p:spPr>
        <p:style>
          <a:lnRef idx="0"/>
          <a:fillRef idx="0"/>
          <a:effectRef idx="0"/>
          <a:fontRef idx="minor"/>
        </p:style>
      </p:sp>
      <p:sp>
        <p:nvSpPr>
          <p:cNvPr id="1541" name="CustomShape 232"/>
          <p:cNvSpPr/>
          <p:nvPr/>
        </p:nvSpPr>
        <p:spPr>
          <a:xfrm>
            <a:off x="6886800" y="3661920"/>
            <a:ext cx="437760" cy="157320"/>
          </a:xfrm>
          <a:custGeom>
            <a:avLst/>
            <a:gdLst/>
            <a:ahLst/>
            <a:rect l="l" t="t" r="r" b="b"/>
            <a:pathLst>
              <a:path w="623570" h="224789">
                <a:moveTo>
                  <a:pt x="56286" y="0"/>
                </a:moveTo>
                <a:lnTo>
                  <a:pt x="22025" y="30046"/>
                </a:lnTo>
                <a:lnTo>
                  <a:pt x="6237" y="66889"/>
                </a:lnTo>
                <a:lnTo>
                  <a:pt x="0" y="118406"/>
                </a:lnTo>
                <a:lnTo>
                  <a:pt x="902" y="129742"/>
                </a:lnTo>
                <a:lnTo>
                  <a:pt x="15365" y="180995"/>
                </a:lnTo>
                <a:lnTo>
                  <a:pt x="34036" y="214416"/>
                </a:lnTo>
                <a:lnTo>
                  <a:pt x="41249" y="224180"/>
                </a:lnTo>
                <a:lnTo>
                  <a:pt x="52847" y="218511"/>
                </a:lnTo>
                <a:lnTo>
                  <a:pt x="46254" y="206685"/>
                </a:lnTo>
                <a:lnTo>
                  <a:pt x="40437" y="194824"/>
                </a:lnTo>
                <a:lnTo>
                  <a:pt x="27643" y="158808"/>
                </a:lnTo>
                <a:lnTo>
                  <a:pt x="21460" y="108949"/>
                </a:lnTo>
                <a:lnTo>
                  <a:pt x="21970" y="98448"/>
                </a:lnTo>
                <a:lnTo>
                  <a:pt x="29145" y="57943"/>
                </a:lnTo>
                <a:lnTo>
                  <a:pt x="48176" y="14217"/>
                </a:lnTo>
                <a:lnTo>
                  <a:pt x="56286" y="0"/>
                </a:lnTo>
                <a:close/>
                <a:moveTo>
                  <a:pt x="111770" y="2915"/>
                </a:moveTo>
                <a:lnTo>
                  <a:pt x="77732" y="2915"/>
                </a:lnTo>
                <a:lnTo>
                  <a:pt x="77732" y="173908"/>
                </a:lnTo>
                <a:lnTo>
                  <a:pt x="99529" y="173908"/>
                </a:lnTo>
                <a:lnTo>
                  <a:pt x="99529" y="28343"/>
                </a:lnTo>
                <a:lnTo>
                  <a:pt x="120265" y="28343"/>
                </a:lnTo>
                <a:lnTo>
                  <a:pt x="111770" y="2915"/>
                </a:lnTo>
                <a:close/>
                <a:moveTo>
                  <a:pt x="120265" y="28343"/>
                </a:moveTo>
                <a:lnTo>
                  <a:pt x="99529" y="28343"/>
                </a:lnTo>
                <a:lnTo>
                  <a:pt x="148953" y="173908"/>
                </a:lnTo>
                <a:lnTo>
                  <a:pt x="169352" y="173908"/>
                </a:lnTo>
                <a:lnTo>
                  <a:pt x="178158" y="148527"/>
                </a:lnTo>
                <a:lnTo>
                  <a:pt x="160140" y="148527"/>
                </a:lnTo>
                <a:lnTo>
                  <a:pt x="156870" y="138199"/>
                </a:lnTo>
                <a:lnTo>
                  <a:pt x="152217" y="123987"/>
                </a:lnTo>
                <a:lnTo>
                  <a:pt x="120265" y="28343"/>
                </a:lnTo>
                <a:close/>
                <a:moveTo>
                  <a:pt x="240804" y="30792"/>
                </a:moveTo>
                <a:lnTo>
                  <a:pt x="219006" y="30792"/>
                </a:lnTo>
                <a:lnTo>
                  <a:pt x="219006" y="173908"/>
                </a:lnTo>
                <a:lnTo>
                  <a:pt x="240804" y="173908"/>
                </a:lnTo>
                <a:lnTo>
                  <a:pt x="240804" y="30792"/>
                </a:lnTo>
                <a:close/>
                <a:moveTo>
                  <a:pt x="240804" y="2915"/>
                </a:moveTo>
                <a:lnTo>
                  <a:pt x="210381" y="2915"/>
                </a:lnTo>
                <a:lnTo>
                  <a:pt x="168263" y="125418"/>
                </a:lnTo>
                <a:lnTo>
                  <a:pt x="163620" y="139001"/>
                </a:lnTo>
                <a:lnTo>
                  <a:pt x="160140" y="148527"/>
                </a:lnTo>
                <a:lnTo>
                  <a:pt x="178158" y="148527"/>
                </a:lnTo>
                <a:lnTo>
                  <a:pt x="219006" y="30792"/>
                </a:lnTo>
                <a:lnTo>
                  <a:pt x="240804" y="30792"/>
                </a:lnTo>
                <a:lnTo>
                  <a:pt x="240804" y="2915"/>
                </a:lnTo>
                <a:close/>
                <a:moveTo>
                  <a:pt x="312177" y="47729"/>
                </a:moveTo>
                <a:lnTo>
                  <a:pt x="271497" y="74485"/>
                </a:lnTo>
                <a:lnTo>
                  <a:pt x="262719" y="113503"/>
                </a:lnTo>
                <a:lnTo>
                  <a:pt x="263782" y="127627"/>
                </a:lnTo>
                <a:lnTo>
                  <a:pt x="288556" y="168012"/>
                </a:lnTo>
                <a:lnTo>
                  <a:pt x="328685" y="176388"/>
                </a:lnTo>
                <a:lnTo>
                  <a:pt x="339948" y="174072"/>
                </a:lnTo>
                <a:lnTo>
                  <a:pt x="351463" y="168806"/>
                </a:lnTo>
                <a:lnTo>
                  <a:pt x="364132" y="159760"/>
                </a:lnTo>
                <a:lnTo>
                  <a:pt x="364939" y="158584"/>
                </a:lnTo>
                <a:lnTo>
                  <a:pt x="313905" y="158584"/>
                </a:lnTo>
                <a:lnTo>
                  <a:pt x="303154" y="153674"/>
                </a:lnTo>
                <a:lnTo>
                  <a:pt x="291520" y="142882"/>
                </a:lnTo>
                <a:lnTo>
                  <a:pt x="286625" y="131509"/>
                </a:lnTo>
                <a:lnTo>
                  <a:pt x="284400" y="117339"/>
                </a:lnTo>
                <a:lnTo>
                  <a:pt x="376717" y="117339"/>
                </a:lnTo>
                <a:lnTo>
                  <a:pt x="376834" y="111466"/>
                </a:lnTo>
                <a:lnTo>
                  <a:pt x="376026" y="100075"/>
                </a:lnTo>
                <a:lnTo>
                  <a:pt x="285565" y="100075"/>
                </a:lnTo>
                <a:lnTo>
                  <a:pt x="286336" y="93953"/>
                </a:lnTo>
                <a:lnTo>
                  <a:pt x="290582" y="82479"/>
                </a:lnTo>
                <a:lnTo>
                  <a:pt x="299342" y="71647"/>
                </a:lnTo>
                <a:lnTo>
                  <a:pt x="309864" y="66317"/>
                </a:lnTo>
                <a:lnTo>
                  <a:pt x="324346" y="64660"/>
                </a:lnTo>
                <a:lnTo>
                  <a:pt x="361335" y="64660"/>
                </a:lnTo>
                <a:lnTo>
                  <a:pt x="360412" y="63427"/>
                </a:lnTo>
                <a:lnTo>
                  <a:pt x="351917" y="56354"/>
                </a:lnTo>
                <a:lnTo>
                  <a:pt x="341535" y="51351"/>
                </a:lnTo>
                <a:lnTo>
                  <a:pt x="328533" y="48462"/>
                </a:lnTo>
                <a:lnTo>
                  <a:pt x="312177" y="47729"/>
                </a:lnTo>
                <a:close/>
                <a:moveTo>
                  <a:pt x="354454" y="134018"/>
                </a:moveTo>
                <a:lnTo>
                  <a:pt x="313905" y="158584"/>
                </a:lnTo>
                <a:lnTo>
                  <a:pt x="364939" y="158584"/>
                </a:lnTo>
                <a:lnTo>
                  <a:pt x="371281" y="149336"/>
                </a:lnTo>
                <a:lnTo>
                  <a:pt x="376134" y="136701"/>
                </a:lnTo>
                <a:lnTo>
                  <a:pt x="354454" y="134018"/>
                </a:lnTo>
                <a:close/>
                <a:moveTo>
                  <a:pt x="361335" y="64660"/>
                </a:moveTo>
                <a:lnTo>
                  <a:pt x="324346" y="64660"/>
                </a:lnTo>
                <a:lnTo>
                  <a:pt x="336718" y="68268"/>
                </a:lnTo>
                <a:lnTo>
                  <a:pt x="346760" y="76631"/>
                </a:lnTo>
                <a:lnTo>
                  <a:pt x="351111" y="81841"/>
                </a:lnTo>
                <a:lnTo>
                  <a:pt x="353754" y="89656"/>
                </a:lnTo>
                <a:lnTo>
                  <a:pt x="354686" y="100075"/>
                </a:lnTo>
                <a:lnTo>
                  <a:pt x="376026" y="100075"/>
                </a:lnTo>
                <a:lnTo>
                  <a:pt x="375813" y="97068"/>
                </a:lnTo>
                <a:lnTo>
                  <a:pt x="372777" y="84307"/>
                </a:lnTo>
                <a:lnTo>
                  <a:pt x="367665" y="73115"/>
                </a:lnTo>
                <a:lnTo>
                  <a:pt x="361335" y="64660"/>
                </a:lnTo>
                <a:close/>
                <a:moveTo>
                  <a:pt x="413783" y="2915"/>
                </a:moveTo>
                <a:lnTo>
                  <a:pt x="389305" y="2915"/>
                </a:lnTo>
                <a:lnTo>
                  <a:pt x="455513" y="173908"/>
                </a:lnTo>
                <a:lnTo>
                  <a:pt x="478710" y="173908"/>
                </a:lnTo>
                <a:lnTo>
                  <a:pt x="487461" y="151543"/>
                </a:lnTo>
                <a:lnTo>
                  <a:pt x="466155" y="151543"/>
                </a:lnTo>
                <a:lnTo>
                  <a:pt x="462501" y="139688"/>
                </a:lnTo>
                <a:lnTo>
                  <a:pt x="458194" y="127137"/>
                </a:lnTo>
                <a:lnTo>
                  <a:pt x="413783" y="2915"/>
                </a:lnTo>
                <a:close/>
                <a:moveTo>
                  <a:pt x="545617" y="2915"/>
                </a:moveTo>
                <a:lnTo>
                  <a:pt x="522537" y="2915"/>
                </a:lnTo>
                <a:lnTo>
                  <a:pt x="475959" y="128258"/>
                </a:lnTo>
                <a:lnTo>
                  <a:pt x="471126" y="141189"/>
                </a:lnTo>
                <a:lnTo>
                  <a:pt x="466155" y="151543"/>
                </a:lnTo>
                <a:lnTo>
                  <a:pt x="487461" y="151543"/>
                </a:lnTo>
                <a:lnTo>
                  <a:pt x="545617" y="2915"/>
                </a:lnTo>
                <a:close/>
                <a:moveTo>
                  <a:pt x="581868" y="0"/>
                </a:moveTo>
                <a:lnTo>
                  <a:pt x="570514" y="6394"/>
                </a:lnTo>
                <a:lnTo>
                  <a:pt x="577276" y="18551"/>
                </a:lnTo>
                <a:lnTo>
                  <a:pt x="582795" y="29235"/>
                </a:lnTo>
                <a:lnTo>
                  <a:pt x="598351" y="76581"/>
                </a:lnTo>
                <a:lnTo>
                  <a:pt x="601660" y="115037"/>
                </a:lnTo>
                <a:lnTo>
                  <a:pt x="601054" y="127175"/>
                </a:lnTo>
                <a:lnTo>
                  <a:pt x="590470" y="175699"/>
                </a:lnTo>
                <a:lnTo>
                  <a:pt x="573965" y="212064"/>
                </a:lnTo>
                <a:lnTo>
                  <a:pt x="566832" y="224180"/>
                </a:lnTo>
                <a:lnTo>
                  <a:pt x="581868" y="224180"/>
                </a:lnTo>
                <a:lnTo>
                  <a:pt x="606974" y="182229"/>
                </a:lnTo>
                <a:lnTo>
                  <a:pt x="619476" y="145947"/>
                </a:lnTo>
                <a:lnTo>
                  <a:pt x="623130" y="105718"/>
                </a:lnTo>
                <a:lnTo>
                  <a:pt x="622197" y="93525"/>
                </a:lnTo>
                <a:lnTo>
                  <a:pt x="613105" y="55599"/>
                </a:lnTo>
                <a:lnTo>
                  <a:pt x="589751" y="11086"/>
                </a:lnTo>
                <a:lnTo>
                  <a:pt x="581868" y="0"/>
                </a:lnTo>
                <a:close/>
              </a:path>
            </a:pathLst>
          </a:custGeom>
          <a:solidFill>
            <a:srgbClr val="000000"/>
          </a:solidFill>
          <a:ln>
            <a:noFill/>
          </a:ln>
        </p:spPr>
        <p:style>
          <a:lnRef idx="0"/>
          <a:fillRef idx="0"/>
          <a:effectRef idx="0"/>
          <a:fontRef idx="minor"/>
        </p:style>
      </p:sp>
      <p:sp>
        <p:nvSpPr>
          <p:cNvPr id="1542" name="CustomShape 233"/>
          <p:cNvSpPr/>
          <p:nvPr/>
        </p:nvSpPr>
        <p:spPr>
          <a:xfrm>
            <a:off x="4746960" y="2540160"/>
            <a:ext cx="198720" cy="83160"/>
          </a:xfrm>
          <a:prstGeom prst="rect">
            <a:avLst/>
          </a:prstGeom>
          <a:blipFill rotWithShape="0">
            <a:blip r:embed="rId5"/>
            <a:stretch>
              <a:fillRect/>
            </a:stretch>
          </a:blipFill>
          <a:ln>
            <a:noFill/>
          </a:ln>
        </p:spPr>
        <p:style>
          <a:lnRef idx="0"/>
          <a:fillRef idx="0"/>
          <a:effectRef idx="0"/>
          <a:fontRef idx="minor"/>
        </p:style>
      </p:sp>
      <p:sp>
        <p:nvSpPr>
          <p:cNvPr id="1543" name="CustomShape 234"/>
          <p:cNvSpPr/>
          <p:nvPr/>
        </p:nvSpPr>
        <p:spPr>
          <a:xfrm>
            <a:off x="4776480" y="2059920"/>
            <a:ext cx="156960" cy="427320"/>
          </a:xfrm>
          <a:custGeom>
            <a:avLst/>
            <a:gdLst/>
            <a:ahLst/>
            <a:rect l="l" t="t" r="r" b="b"/>
            <a:pathLst>
              <a:path w="224154" h="608964">
                <a:moveTo>
                  <a:pt x="0" y="552286"/>
                </a:moveTo>
                <a:lnTo>
                  <a:pt x="29980" y="586547"/>
                </a:lnTo>
                <a:lnTo>
                  <a:pt x="66784" y="602349"/>
                </a:lnTo>
                <a:lnTo>
                  <a:pt x="118282" y="608612"/>
                </a:lnTo>
                <a:lnTo>
                  <a:pt x="129619" y="607711"/>
                </a:lnTo>
                <a:lnTo>
                  <a:pt x="180860" y="593240"/>
                </a:lnTo>
                <a:lnTo>
                  <a:pt x="193351" y="587135"/>
                </a:lnTo>
                <a:lnTo>
                  <a:pt x="108918" y="587135"/>
                </a:lnTo>
                <a:lnTo>
                  <a:pt x="98416" y="586626"/>
                </a:lnTo>
                <a:lnTo>
                  <a:pt x="57924" y="579451"/>
                </a:lnTo>
                <a:lnTo>
                  <a:pt x="14212" y="560404"/>
                </a:lnTo>
                <a:lnTo>
                  <a:pt x="0" y="552286"/>
                </a:lnTo>
                <a:close/>
                <a:moveTo>
                  <a:pt x="218461" y="555673"/>
                </a:moveTo>
                <a:lnTo>
                  <a:pt x="182851" y="573165"/>
                </a:lnTo>
                <a:lnTo>
                  <a:pt x="134169" y="585593"/>
                </a:lnTo>
                <a:lnTo>
                  <a:pt x="108918" y="587135"/>
                </a:lnTo>
                <a:lnTo>
                  <a:pt x="193351" y="587135"/>
                </a:lnTo>
                <a:lnTo>
                  <a:pt x="203825" y="581277"/>
                </a:lnTo>
                <a:lnTo>
                  <a:pt x="214274" y="574553"/>
                </a:lnTo>
                <a:lnTo>
                  <a:pt x="224034" y="567333"/>
                </a:lnTo>
                <a:lnTo>
                  <a:pt x="218461" y="555673"/>
                </a:lnTo>
                <a:close/>
                <a:moveTo>
                  <a:pt x="109980" y="425500"/>
                </a:moveTo>
                <a:lnTo>
                  <a:pt x="70307" y="435161"/>
                </a:lnTo>
                <a:lnTo>
                  <a:pt x="48279" y="473151"/>
                </a:lnTo>
                <a:lnTo>
                  <a:pt x="49004" y="490751"/>
                </a:lnTo>
                <a:lnTo>
                  <a:pt x="54560" y="502169"/>
                </a:lnTo>
                <a:lnTo>
                  <a:pt x="63877" y="511930"/>
                </a:lnTo>
                <a:lnTo>
                  <a:pt x="2914" y="511930"/>
                </a:lnTo>
                <a:lnTo>
                  <a:pt x="2914" y="532924"/>
                </a:lnTo>
                <a:lnTo>
                  <a:pt x="173795" y="532924"/>
                </a:lnTo>
                <a:lnTo>
                  <a:pt x="173795" y="513678"/>
                </a:lnTo>
                <a:lnTo>
                  <a:pt x="110968" y="513678"/>
                </a:lnTo>
                <a:lnTo>
                  <a:pt x="108595" y="513650"/>
                </a:lnTo>
                <a:lnTo>
                  <a:pt x="66633" y="490093"/>
                </a:lnTo>
                <a:lnTo>
                  <a:pt x="64690" y="476140"/>
                </a:lnTo>
                <a:lnTo>
                  <a:pt x="68783" y="465195"/>
                </a:lnTo>
                <a:lnTo>
                  <a:pt x="79159" y="454289"/>
                </a:lnTo>
                <a:lnTo>
                  <a:pt x="88369" y="450235"/>
                </a:lnTo>
                <a:lnTo>
                  <a:pt x="101161" y="447861"/>
                </a:lnTo>
                <a:lnTo>
                  <a:pt x="118532" y="447201"/>
                </a:lnTo>
                <a:lnTo>
                  <a:pt x="164416" y="447201"/>
                </a:lnTo>
                <a:lnTo>
                  <a:pt x="158615" y="440703"/>
                </a:lnTo>
                <a:lnTo>
                  <a:pt x="149086" y="434052"/>
                </a:lnTo>
                <a:lnTo>
                  <a:pt x="137807" y="429301"/>
                </a:lnTo>
                <a:lnTo>
                  <a:pt x="124773" y="426450"/>
                </a:lnTo>
                <a:lnTo>
                  <a:pt x="109980" y="425500"/>
                </a:lnTo>
                <a:close/>
                <a:moveTo>
                  <a:pt x="164416" y="447201"/>
                </a:moveTo>
                <a:lnTo>
                  <a:pt x="118532" y="447201"/>
                </a:lnTo>
                <a:lnTo>
                  <a:pt x="130510" y="449350"/>
                </a:lnTo>
                <a:lnTo>
                  <a:pt x="141838" y="454466"/>
                </a:lnTo>
                <a:lnTo>
                  <a:pt x="153334" y="463436"/>
                </a:lnTo>
                <a:lnTo>
                  <a:pt x="157426" y="474095"/>
                </a:lnTo>
                <a:lnTo>
                  <a:pt x="157774" y="490293"/>
                </a:lnTo>
                <a:lnTo>
                  <a:pt x="151141" y="500444"/>
                </a:lnTo>
                <a:lnTo>
                  <a:pt x="138077" y="510028"/>
                </a:lnTo>
                <a:lnTo>
                  <a:pt x="126382" y="512766"/>
                </a:lnTo>
                <a:lnTo>
                  <a:pt x="110968" y="513678"/>
                </a:lnTo>
                <a:lnTo>
                  <a:pt x="173795" y="513678"/>
                </a:lnTo>
                <a:lnTo>
                  <a:pt x="173795" y="513446"/>
                </a:lnTo>
                <a:lnTo>
                  <a:pt x="162185" y="510506"/>
                </a:lnTo>
                <a:lnTo>
                  <a:pt x="170178" y="501376"/>
                </a:lnTo>
                <a:lnTo>
                  <a:pt x="174931" y="489661"/>
                </a:lnTo>
                <a:lnTo>
                  <a:pt x="176418" y="474684"/>
                </a:lnTo>
                <a:lnTo>
                  <a:pt x="173774" y="462370"/>
                </a:lnTo>
                <a:lnTo>
                  <a:pt x="167872" y="451072"/>
                </a:lnTo>
                <a:lnTo>
                  <a:pt x="164416" y="447201"/>
                </a:lnTo>
                <a:close/>
                <a:moveTo>
                  <a:pt x="159739" y="319241"/>
                </a:moveTo>
                <a:lnTo>
                  <a:pt x="90530" y="319241"/>
                </a:lnTo>
                <a:lnTo>
                  <a:pt x="95239" y="319378"/>
                </a:lnTo>
                <a:lnTo>
                  <a:pt x="97829" y="328607"/>
                </a:lnTo>
                <a:lnTo>
                  <a:pt x="97946" y="329096"/>
                </a:lnTo>
                <a:lnTo>
                  <a:pt x="100311" y="341350"/>
                </a:lnTo>
                <a:lnTo>
                  <a:pt x="102459" y="356799"/>
                </a:lnTo>
                <a:lnTo>
                  <a:pt x="103469" y="365120"/>
                </a:lnTo>
                <a:lnTo>
                  <a:pt x="104518" y="371341"/>
                </a:lnTo>
                <a:lnTo>
                  <a:pt x="129560" y="404174"/>
                </a:lnTo>
                <a:lnTo>
                  <a:pt x="135097" y="405556"/>
                </a:lnTo>
                <a:lnTo>
                  <a:pt x="148575" y="404796"/>
                </a:lnTo>
                <a:lnTo>
                  <a:pt x="159333" y="399947"/>
                </a:lnTo>
                <a:lnTo>
                  <a:pt x="170660" y="389089"/>
                </a:lnTo>
                <a:lnTo>
                  <a:pt x="172948" y="383160"/>
                </a:lnTo>
                <a:lnTo>
                  <a:pt x="136922" y="383160"/>
                </a:lnTo>
                <a:lnTo>
                  <a:pt x="133601" y="382189"/>
                </a:lnTo>
                <a:lnTo>
                  <a:pt x="117668" y="341810"/>
                </a:lnTo>
                <a:lnTo>
                  <a:pt x="114850" y="329096"/>
                </a:lnTo>
                <a:lnTo>
                  <a:pt x="111667" y="319358"/>
                </a:lnTo>
                <a:lnTo>
                  <a:pt x="159826" y="319358"/>
                </a:lnTo>
                <a:close/>
                <a:moveTo>
                  <a:pt x="173795" y="291482"/>
                </a:moveTo>
                <a:lnTo>
                  <a:pt x="121925" y="298130"/>
                </a:lnTo>
                <a:lnTo>
                  <a:pt x="84625" y="298130"/>
                </a:lnTo>
                <a:lnTo>
                  <a:pt x="78174" y="298481"/>
                </a:lnTo>
                <a:lnTo>
                  <a:pt x="47913" y="334094"/>
                </a:lnTo>
                <a:lnTo>
                  <a:pt x="47323" y="350113"/>
                </a:lnTo>
                <a:lnTo>
                  <a:pt x="48547" y="362581"/>
                </a:lnTo>
                <a:lnTo>
                  <a:pt x="69452" y="397001"/>
                </a:lnTo>
                <a:lnTo>
                  <a:pt x="85324" y="401940"/>
                </a:lnTo>
                <a:lnTo>
                  <a:pt x="88122" y="381410"/>
                </a:lnTo>
                <a:lnTo>
                  <a:pt x="79340" y="379155"/>
                </a:lnTo>
                <a:lnTo>
                  <a:pt x="73221" y="375676"/>
                </a:lnTo>
                <a:lnTo>
                  <a:pt x="66305" y="366266"/>
                </a:lnTo>
                <a:lnTo>
                  <a:pt x="64576" y="358977"/>
                </a:lnTo>
                <a:lnTo>
                  <a:pt x="64576" y="338526"/>
                </a:lnTo>
                <a:lnTo>
                  <a:pt x="66946" y="330556"/>
                </a:lnTo>
                <a:lnTo>
                  <a:pt x="75183" y="321225"/>
                </a:lnTo>
                <a:lnTo>
                  <a:pt x="81206" y="319241"/>
                </a:lnTo>
                <a:lnTo>
                  <a:pt x="159739" y="319241"/>
                </a:lnTo>
                <a:lnTo>
                  <a:pt x="158526" y="317608"/>
                </a:lnTo>
                <a:lnTo>
                  <a:pt x="164354" y="316987"/>
                </a:lnTo>
                <a:lnTo>
                  <a:pt x="169444" y="315588"/>
                </a:lnTo>
                <a:lnTo>
                  <a:pt x="173795" y="313411"/>
                </a:lnTo>
                <a:lnTo>
                  <a:pt x="173795" y="291482"/>
                </a:lnTo>
                <a:close/>
                <a:moveTo>
                  <a:pt x="159826" y="319358"/>
                </a:moveTo>
                <a:lnTo>
                  <a:pt x="128607" y="319358"/>
                </a:lnTo>
                <a:lnTo>
                  <a:pt x="135601" y="320486"/>
                </a:lnTo>
                <a:lnTo>
                  <a:pt x="146481" y="325696"/>
                </a:lnTo>
                <a:lnTo>
                  <a:pt x="151317" y="330323"/>
                </a:lnTo>
                <a:lnTo>
                  <a:pt x="158390" y="342919"/>
                </a:lnTo>
                <a:lnTo>
                  <a:pt x="160158" y="350113"/>
                </a:lnTo>
                <a:lnTo>
                  <a:pt x="160158" y="366365"/>
                </a:lnTo>
                <a:lnTo>
                  <a:pt x="158292" y="372565"/>
                </a:lnTo>
                <a:lnTo>
                  <a:pt x="150832" y="381041"/>
                </a:lnTo>
                <a:lnTo>
                  <a:pt x="146170" y="383160"/>
                </a:lnTo>
                <a:lnTo>
                  <a:pt x="172948" y="383160"/>
                </a:lnTo>
                <a:lnTo>
                  <a:pt x="175110" y="377558"/>
                </a:lnTo>
                <a:lnTo>
                  <a:pt x="176593" y="363215"/>
                </a:lnTo>
                <a:lnTo>
                  <a:pt x="176593" y="354972"/>
                </a:lnTo>
                <a:lnTo>
                  <a:pt x="175233" y="347255"/>
                </a:lnTo>
                <a:lnTo>
                  <a:pt x="172179" y="339201"/>
                </a:lnTo>
                <a:lnTo>
                  <a:pt x="166696" y="328607"/>
                </a:lnTo>
                <a:lnTo>
                  <a:pt x="159826" y="319358"/>
                </a:lnTo>
                <a:close/>
                <a:moveTo>
                  <a:pt x="53968" y="197004"/>
                </a:moveTo>
                <a:lnTo>
                  <a:pt x="49462" y="204314"/>
                </a:lnTo>
                <a:lnTo>
                  <a:pt x="47208" y="211507"/>
                </a:lnTo>
                <a:lnTo>
                  <a:pt x="47208" y="223481"/>
                </a:lnTo>
                <a:lnTo>
                  <a:pt x="48606" y="227972"/>
                </a:lnTo>
                <a:lnTo>
                  <a:pt x="54202" y="236136"/>
                </a:lnTo>
                <a:lnTo>
                  <a:pt x="59990" y="240589"/>
                </a:lnTo>
                <a:lnTo>
                  <a:pt x="68773" y="245410"/>
                </a:lnTo>
                <a:lnTo>
                  <a:pt x="50006" y="245410"/>
                </a:lnTo>
                <a:lnTo>
                  <a:pt x="50006" y="264305"/>
                </a:lnTo>
                <a:lnTo>
                  <a:pt x="173795" y="264305"/>
                </a:lnTo>
                <a:lnTo>
                  <a:pt x="173795" y="243311"/>
                </a:lnTo>
                <a:lnTo>
                  <a:pt x="100128" y="243311"/>
                </a:lnTo>
                <a:lnTo>
                  <a:pt x="91968" y="242144"/>
                </a:lnTo>
                <a:lnTo>
                  <a:pt x="79612" y="238255"/>
                </a:lnTo>
                <a:lnTo>
                  <a:pt x="75785" y="235651"/>
                </a:lnTo>
                <a:lnTo>
                  <a:pt x="70269" y="228342"/>
                </a:lnTo>
                <a:lnTo>
                  <a:pt x="68888" y="224220"/>
                </a:lnTo>
                <a:lnTo>
                  <a:pt x="68888" y="214501"/>
                </a:lnTo>
                <a:lnTo>
                  <a:pt x="70404" y="209367"/>
                </a:lnTo>
                <a:lnTo>
                  <a:pt x="73435" y="204237"/>
                </a:lnTo>
                <a:lnTo>
                  <a:pt x="53968" y="197004"/>
                </a:lnTo>
                <a:close/>
                <a:moveTo>
                  <a:pt x="173795" y="88763"/>
                </a:moveTo>
                <a:lnTo>
                  <a:pt x="87966" y="88763"/>
                </a:lnTo>
                <a:lnTo>
                  <a:pt x="81166" y="89153"/>
                </a:lnTo>
                <a:lnTo>
                  <a:pt x="50518" y="112282"/>
                </a:lnTo>
                <a:lnTo>
                  <a:pt x="47618" y="138165"/>
                </a:lnTo>
                <a:lnTo>
                  <a:pt x="50941" y="150938"/>
                </a:lnTo>
                <a:lnTo>
                  <a:pt x="57604" y="161726"/>
                </a:lnTo>
                <a:lnTo>
                  <a:pt x="67607" y="170528"/>
                </a:lnTo>
                <a:lnTo>
                  <a:pt x="50006" y="170528"/>
                </a:lnTo>
                <a:lnTo>
                  <a:pt x="50006" y="189423"/>
                </a:lnTo>
                <a:lnTo>
                  <a:pt x="173795" y="189423"/>
                </a:lnTo>
                <a:lnTo>
                  <a:pt x="173795" y="168428"/>
                </a:lnTo>
                <a:lnTo>
                  <a:pt x="95380" y="167834"/>
                </a:lnTo>
                <a:lnTo>
                  <a:pt x="82475" y="164643"/>
                </a:lnTo>
                <a:lnTo>
                  <a:pt x="73901" y="158689"/>
                </a:lnTo>
                <a:lnTo>
                  <a:pt x="68228" y="152196"/>
                </a:lnTo>
                <a:lnTo>
                  <a:pt x="65392" y="144478"/>
                </a:lnTo>
                <a:lnTo>
                  <a:pt x="65392" y="129936"/>
                </a:lnTo>
                <a:lnTo>
                  <a:pt x="89947" y="109759"/>
                </a:lnTo>
                <a:lnTo>
                  <a:pt x="173795" y="109759"/>
                </a:lnTo>
                <a:lnTo>
                  <a:pt x="173795" y="88763"/>
                </a:lnTo>
                <a:close/>
                <a:moveTo>
                  <a:pt x="192931" y="21486"/>
                </a:moveTo>
                <a:lnTo>
                  <a:pt x="114903" y="21486"/>
                </a:lnTo>
                <a:lnTo>
                  <a:pt x="127040" y="22089"/>
                </a:lnTo>
                <a:lnTo>
                  <a:pt x="139174" y="23510"/>
                </a:lnTo>
                <a:lnTo>
                  <a:pt x="187682" y="37364"/>
                </a:lnTo>
                <a:lnTo>
                  <a:pt x="224034" y="56337"/>
                </a:lnTo>
                <a:lnTo>
                  <a:pt x="224034" y="41292"/>
                </a:lnTo>
                <a:lnTo>
                  <a:pt x="215018" y="34637"/>
                </a:lnTo>
                <a:lnTo>
                  <a:pt x="205118" y="28249"/>
                </a:lnTo>
                <a:lnTo>
                  <a:pt x="194157" y="22089"/>
                </a:lnTo>
                <a:lnTo>
                  <a:pt x="192931" y="21486"/>
                </a:lnTo>
                <a:close/>
                <a:moveTo>
                  <a:pt x="105696" y="0"/>
                </a:moveTo>
                <a:lnTo>
                  <a:pt x="55581" y="10026"/>
                </a:lnTo>
                <a:lnTo>
                  <a:pt x="11083" y="33401"/>
                </a:lnTo>
                <a:lnTo>
                  <a:pt x="0" y="41292"/>
                </a:lnTo>
                <a:lnTo>
                  <a:pt x="6317" y="52695"/>
                </a:lnTo>
                <a:lnTo>
                  <a:pt x="18492" y="45910"/>
                </a:lnTo>
                <a:lnTo>
                  <a:pt x="29175" y="40381"/>
                </a:lnTo>
                <a:lnTo>
                  <a:pt x="76463" y="24811"/>
                </a:lnTo>
                <a:lnTo>
                  <a:pt x="114903" y="21486"/>
                </a:lnTo>
                <a:lnTo>
                  <a:pt x="192931" y="21486"/>
                </a:lnTo>
                <a:lnTo>
                  <a:pt x="182167" y="16191"/>
                </a:lnTo>
                <a:lnTo>
                  <a:pt x="145903" y="3668"/>
                </a:lnTo>
                <a:lnTo>
                  <a:pt x="120216" y="366"/>
                </a:lnTo>
                <a:lnTo>
                  <a:pt x="105696" y="0"/>
                </a:lnTo>
                <a:close/>
              </a:path>
            </a:pathLst>
          </a:custGeom>
          <a:solidFill>
            <a:srgbClr val="000000"/>
          </a:solidFill>
          <a:ln>
            <a:noFill/>
          </a:ln>
        </p:spPr>
        <p:style>
          <a:lnRef idx="0"/>
          <a:fillRef idx="0"/>
          <a:effectRef idx="0"/>
          <a:fontRef idx="minor"/>
        </p:style>
      </p:sp>
      <p:sp>
        <p:nvSpPr>
          <p:cNvPr id="1544" name="CustomShape 235"/>
          <p:cNvSpPr/>
          <p:nvPr/>
        </p:nvSpPr>
        <p:spPr>
          <a:xfrm>
            <a:off x="7694640" y="1511640"/>
            <a:ext cx="754560" cy="954720"/>
          </a:xfrm>
          <a:custGeom>
            <a:avLst/>
            <a:gdLst/>
            <a:ahLst/>
            <a:rect l="l" t="t" r="r" b="b"/>
            <a:pathLst>
              <a:path w="1074420" h="1358900">
                <a:moveTo>
                  <a:pt x="0" y="1358609"/>
                </a:moveTo>
                <a:lnTo>
                  <a:pt x="1074243" y="1358609"/>
                </a:lnTo>
                <a:lnTo>
                  <a:pt x="1074243" y="0"/>
                </a:lnTo>
                <a:lnTo>
                  <a:pt x="0" y="0"/>
                </a:lnTo>
                <a:lnTo>
                  <a:pt x="0" y="1358609"/>
                </a:lnTo>
                <a:close/>
              </a:path>
            </a:pathLst>
          </a:custGeom>
          <a:solidFill>
            <a:srgbClr val="ffffff"/>
          </a:solidFill>
          <a:ln>
            <a:noFill/>
          </a:ln>
        </p:spPr>
        <p:style>
          <a:lnRef idx="0"/>
          <a:fillRef idx="0"/>
          <a:effectRef idx="0"/>
          <a:fontRef idx="minor"/>
        </p:style>
      </p:sp>
      <p:sp>
        <p:nvSpPr>
          <p:cNvPr id="1545" name="CustomShape 236"/>
          <p:cNvSpPr/>
          <p:nvPr/>
        </p:nvSpPr>
        <p:spPr>
          <a:xfrm>
            <a:off x="7841520" y="1616400"/>
            <a:ext cx="272160" cy="360"/>
          </a:xfrm>
          <a:custGeom>
            <a:avLst/>
            <a:gdLst/>
            <a:ahLst/>
            <a:rect l="l" t="t" r="r" b="b"/>
            <a:pathLst>
              <a:path w="387984" h="0">
                <a:moveTo>
                  <a:pt x="0" y="0"/>
                </a:moveTo>
                <a:lnTo>
                  <a:pt x="387921" y="0"/>
                </a:lnTo>
              </a:path>
            </a:pathLst>
          </a:custGeom>
          <a:noFill/>
          <a:ln w="14760">
            <a:solidFill>
              <a:srgbClr val="ffa900"/>
            </a:solidFill>
            <a:round/>
          </a:ln>
        </p:spPr>
        <p:style>
          <a:lnRef idx="0"/>
          <a:fillRef idx="0"/>
          <a:effectRef idx="0"/>
          <a:fontRef idx="minor"/>
        </p:style>
      </p:sp>
      <p:sp>
        <p:nvSpPr>
          <p:cNvPr id="1546" name="CustomShape 237"/>
          <p:cNvSpPr/>
          <p:nvPr/>
        </p:nvSpPr>
        <p:spPr>
          <a:xfrm>
            <a:off x="8163360" y="1546920"/>
            <a:ext cx="153000" cy="99720"/>
          </a:xfrm>
          <a:custGeom>
            <a:avLst/>
            <a:gdLst/>
            <a:ahLst/>
            <a:rect l="l" t="t" r="r" b="b"/>
            <a:pathLst>
              <a:path w="218440" h="142875">
                <a:moveTo>
                  <a:pt x="54036" y="0"/>
                </a:moveTo>
                <a:lnTo>
                  <a:pt x="12869" y="24815"/>
                </a:lnTo>
                <a:lnTo>
                  <a:pt x="383" y="61834"/>
                </a:lnTo>
                <a:lnTo>
                  <a:pt x="0" y="78237"/>
                </a:lnTo>
                <a:lnTo>
                  <a:pt x="1783" y="89176"/>
                </a:lnTo>
                <a:lnTo>
                  <a:pt x="19615" y="126387"/>
                </a:lnTo>
                <a:lnTo>
                  <a:pt x="67477" y="142789"/>
                </a:lnTo>
                <a:lnTo>
                  <a:pt x="80242" y="141104"/>
                </a:lnTo>
                <a:lnTo>
                  <a:pt x="92053" y="136790"/>
                </a:lnTo>
                <a:lnTo>
                  <a:pt x="103210" y="129600"/>
                </a:lnTo>
                <a:lnTo>
                  <a:pt x="105667" y="126930"/>
                </a:lnTo>
                <a:lnTo>
                  <a:pt x="59457" y="126930"/>
                </a:lnTo>
                <a:lnTo>
                  <a:pt x="48393" y="124248"/>
                </a:lnTo>
                <a:lnTo>
                  <a:pt x="21302" y="93158"/>
                </a:lnTo>
                <a:lnTo>
                  <a:pt x="18655" y="66233"/>
                </a:lnTo>
                <a:lnTo>
                  <a:pt x="20115" y="54170"/>
                </a:lnTo>
                <a:lnTo>
                  <a:pt x="39959" y="21288"/>
                </a:lnTo>
                <a:lnTo>
                  <a:pt x="64793" y="14895"/>
                </a:lnTo>
                <a:lnTo>
                  <a:pt x="105027" y="14895"/>
                </a:lnTo>
                <a:lnTo>
                  <a:pt x="94204" y="5976"/>
                </a:lnTo>
                <a:lnTo>
                  <a:pt x="84402" y="2273"/>
                </a:lnTo>
                <a:lnTo>
                  <a:pt x="71436" y="249"/>
                </a:lnTo>
                <a:lnTo>
                  <a:pt x="54036" y="0"/>
                </a:lnTo>
                <a:close/>
                <a:moveTo>
                  <a:pt x="104003" y="91754"/>
                </a:moveTo>
                <a:lnTo>
                  <a:pt x="74260" y="125607"/>
                </a:lnTo>
                <a:lnTo>
                  <a:pt x="59457" y="126930"/>
                </a:lnTo>
                <a:lnTo>
                  <a:pt x="105667" y="126930"/>
                </a:lnTo>
                <a:lnTo>
                  <a:pt x="111431" y="120667"/>
                </a:lnTo>
                <a:lnTo>
                  <a:pt x="117820" y="109599"/>
                </a:lnTo>
                <a:lnTo>
                  <a:pt x="122375" y="96397"/>
                </a:lnTo>
                <a:lnTo>
                  <a:pt x="104003" y="91754"/>
                </a:lnTo>
                <a:close/>
                <a:moveTo>
                  <a:pt x="105027" y="14895"/>
                </a:moveTo>
                <a:lnTo>
                  <a:pt x="74075" y="14895"/>
                </a:lnTo>
                <a:lnTo>
                  <a:pt x="81778" y="17201"/>
                </a:lnTo>
                <a:lnTo>
                  <a:pt x="88429" y="22219"/>
                </a:lnTo>
                <a:lnTo>
                  <a:pt x="96201" y="31112"/>
                </a:lnTo>
                <a:lnTo>
                  <a:pt x="101919" y="43894"/>
                </a:lnTo>
                <a:lnTo>
                  <a:pt x="118778" y="35807"/>
                </a:lnTo>
                <a:lnTo>
                  <a:pt x="113753" y="25341"/>
                </a:lnTo>
                <a:lnTo>
                  <a:pt x="105884" y="15602"/>
                </a:lnTo>
                <a:lnTo>
                  <a:pt x="105027" y="14895"/>
                </a:lnTo>
                <a:close/>
                <a:moveTo>
                  <a:pt x="153710" y="39819"/>
                </a:moveTo>
                <a:lnTo>
                  <a:pt x="136661" y="39819"/>
                </a:lnTo>
                <a:lnTo>
                  <a:pt x="136734" y="110549"/>
                </a:lnTo>
                <a:lnTo>
                  <a:pt x="165192" y="141798"/>
                </a:lnTo>
                <a:lnTo>
                  <a:pt x="182321" y="141222"/>
                </a:lnTo>
                <a:lnTo>
                  <a:pt x="193677" y="135552"/>
                </a:lnTo>
                <a:lnTo>
                  <a:pt x="200730" y="128049"/>
                </a:lnTo>
                <a:lnTo>
                  <a:pt x="169336" y="128049"/>
                </a:lnTo>
                <a:lnTo>
                  <a:pt x="165042" y="126769"/>
                </a:lnTo>
                <a:lnTo>
                  <a:pt x="153710" y="104547"/>
                </a:lnTo>
                <a:lnTo>
                  <a:pt x="153710" y="39819"/>
                </a:lnTo>
                <a:close/>
                <a:moveTo>
                  <a:pt x="218206" y="125680"/>
                </a:moveTo>
                <a:lnTo>
                  <a:pt x="202958" y="125680"/>
                </a:lnTo>
                <a:lnTo>
                  <a:pt x="202958" y="140465"/>
                </a:lnTo>
                <a:lnTo>
                  <a:pt x="218206" y="140465"/>
                </a:lnTo>
                <a:lnTo>
                  <a:pt x="218206" y="125680"/>
                </a:lnTo>
                <a:close/>
                <a:moveTo>
                  <a:pt x="218206" y="39819"/>
                </a:moveTo>
                <a:lnTo>
                  <a:pt x="201158" y="39819"/>
                </a:lnTo>
                <a:lnTo>
                  <a:pt x="201158" y="102336"/>
                </a:lnTo>
                <a:lnTo>
                  <a:pt x="200227" y="108890"/>
                </a:lnTo>
                <a:lnTo>
                  <a:pt x="196501" y="117925"/>
                </a:lnTo>
                <a:lnTo>
                  <a:pt x="193328" y="121495"/>
                </a:lnTo>
                <a:lnTo>
                  <a:pt x="184364" y="126739"/>
                </a:lnTo>
                <a:lnTo>
                  <a:pt x="179565" y="128049"/>
                </a:lnTo>
                <a:lnTo>
                  <a:pt x="200730" y="128049"/>
                </a:lnTo>
                <a:lnTo>
                  <a:pt x="202958" y="125680"/>
                </a:lnTo>
                <a:lnTo>
                  <a:pt x="218206" y="125680"/>
                </a:lnTo>
                <a:lnTo>
                  <a:pt x="218206" y="39819"/>
                </a:lnTo>
                <a:close/>
              </a:path>
            </a:pathLst>
          </a:custGeom>
          <a:solidFill>
            <a:srgbClr val="000000"/>
          </a:solidFill>
          <a:ln>
            <a:noFill/>
          </a:ln>
        </p:spPr>
        <p:style>
          <a:lnRef idx="0"/>
          <a:fillRef idx="0"/>
          <a:effectRef idx="0"/>
          <a:fontRef idx="minor"/>
        </p:style>
      </p:sp>
      <p:sp>
        <p:nvSpPr>
          <p:cNvPr id="1547" name="CustomShape 238"/>
          <p:cNvSpPr/>
          <p:nvPr/>
        </p:nvSpPr>
        <p:spPr>
          <a:xfrm>
            <a:off x="7841520" y="1763280"/>
            <a:ext cx="272160" cy="360"/>
          </a:xfrm>
          <a:custGeom>
            <a:avLst/>
            <a:gdLst/>
            <a:ahLst/>
            <a:rect l="l" t="t" r="r" b="b"/>
            <a:pathLst>
              <a:path w="387984" h="0">
                <a:moveTo>
                  <a:pt x="0" y="0"/>
                </a:moveTo>
                <a:lnTo>
                  <a:pt x="387921" y="0"/>
                </a:lnTo>
              </a:path>
            </a:pathLst>
          </a:custGeom>
          <a:noFill/>
          <a:ln w="14760">
            <a:solidFill>
              <a:srgbClr val="0433ff"/>
            </a:solidFill>
            <a:round/>
          </a:ln>
        </p:spPr>
        <p:style>
          <a:lnRef idx="0"/>
          <a:fillRef idx="0"/>
          <a:effectRef idx="0"/>
          <a:fontRef idx="minor"/>
        </p:style>
      </p:sp>
      <p:sp>
        <p:nvSpPr>
          <p:cNvPr id="1548" name="CustomShape 239"/>
          <p:cNvSpPr/>
          <p:nvPr/>
        </p:nvSpPr>
        <p:spPr>
          <a:xfrm>
            <a:off x="8156160" y="1694880"/>
            <a:ext cx="156960" cy="99000"/>
          </a:xfrm>
          <a:custGeom>
            <a:avLst/>
            <a:gdLst/>
            <a:ahLst/>
            <a:rect l="l" t="t" r="r" b="b"/>
            <a:pathLst>
              <a:path w="224154" h="141605">
                <a:moveTo>
                  <a:pt x="73112" y="0"/>
                </a:moveTo>
                <a:lnTo>
                  <a:pt x="53319" y="0"/>
                </a:lnTo>
                <a:lnTo>
                  <a:pt x="0" y="138930"/>
                </a:lnTo>
                <a:lnTo>
                  <a:pt x="19509" y="138930"/>
                </a:lnTo>
                <a:lnTo>
                  <a:pt x="34756" y="96854"/>
                </a:lnTo>
                <a:lnTo>
                  <a:pt x="112727" y="96854"/>
                </a:lnTo>
                <a:lnTo>
                  <a:pt x="106603" y="81880"/>
                </a:lnTo>
                <a:lnTo>
                  <a:pt x="40059" y="81880"/>
                </a:lnTo>
                <a:lnTo>
                  <a:pt x="55308" y="41130"/>
                </a:lnTo>
                <a:lnTo>
                  <a:pt x="58527" y="32346"/>
                </a:lnTo>
                <a:lnTo>
                  <a:pt x="61022" y="23502"/>
                </a:lnTo>
                <a:lnTo>
                  <a:pt x="63951" y="18503"/>
                </a:lnTo>
                <a:lnTo>
                  <a:pt x="80681" y="18503"/>
                </a:lnTo>
                <a:lnTo>
                  <a:pt x="73112" y="0"/>
                </a:lnTo>
                <a:close/>
                <a:moveTo>
                  <a:pt x="112727" y="96854"/>
                </a:moveTo>
                <a:lnTo>
                  <a:pt x="92812" y="96854"/>
                </a:lnTo>
                <a:lnTo>
                  <a:pt x="109006" y="138930"/>
                </a:lnTo>
                <a:lnTo>
                  <a:pt x="129937" y="138930"/>
                </a:lnTo>
                <a:lnTo>
                  <a:pt x="112727" y="96854"/>
                </a:lnTo>
                <a:close/>
                <a:moveTo>
                  <a:pt x="80681" y="18503"/>
                </a:moveTo>
                <a:lnTo>
                  <a:pt x="63951" y="18503"/>
                </a:lnTo>
                <a:lnTo>
                  <a:pt x="67702" y="29865"/>
                </a:lnTo>
                <a:lnTo>
                  <a:pt x="72638" y="43403"/>
                </a:lnTo>
                <a:lnTo>
                  <a:pt x="87129" y="81880"/>
                </a:lnTo>
                <a:lnTo>
                  <a:pt x="106603" y="81880"/>
                </a:lnTo>
                <a:lnTo>
                  <a:pt x="80681" y="18503"/>
                </a:lnTo>
                <a:close/>
                <a:moveTo>
                  <a:pt x="157388" y="106235"/>
                </a:moveTo>
                <a:lnTo>
                  <a:pt x="140530" y="108888"/>
                </a:lnTo>
                <a:lnTo>
                  <a:pt x="142014" y="115059"/>
                </a:lnTo>
                <a:lnTo>
                  <a:pt x="147498" y="125877"/>
                </a:lnTo>
                <a:lnTo>
                  <a:pt x="157645" y="135723"/>
                </a:lnTo>
                <a:lnTo>
                  <a:pt x="169017" y="139834"/>
                </a:lnTo>
                <a:lnTo>
                  <a:pt x="183526" y="141204"/>
                </a:lnTo>
                <a:lnTo>
                  <a:pt x="191419" y="141204"/>
                </a:lnTo>
                <a:lnTo>
                  <a:pt x="198492" y="139832"/>
                </a:lnTo>
                <a:lnTo>
                  <a:pt x="210992" y="134334"/>
                </a:lnTo>
                <a:lnTo>
                  <a:pt x="215775" y="130448"/>
                </a:lnTo>
                <a:lnTo>
                  <a:pt x="217933" y="127179"/>
                </a:lnTo>
                <a:lnTo>
                  <a:pt x="175666" y="127179"/>
                </a:lnTo>
                <a:lnTo>
                  <a:pt x="169621" y="125378"/>
                </a:lnTo>
                <a:lnTo>
                  <a:pt x="160971" y="118176"/>
                </a:lnTo>
                <a:lnTo>
                  <a:pt x="158335" y="112995"/>
                </a:lnTo>
                <a:lnTo>
                  <a:pt x="157388" y="106235"/>
                </a:lnTo>
                <a:close/>
                <a:moveTo>
                  <a:pt x="188294" y="36012"/>
                </a:moveTo>
                <a:lnTo>
                  <a:pt x="175160" y="36012"/>
                </a:lnTo>
                <a:lnTo>
                  <a:pt x="170252" y="36691"/>
                </a:lnTo>
                <a:lnTo>
                  <a:pt x="161096" y="39406"/>
                </a:lnTo>
                <a:lnTo>
                  <a:pt x="157482" y="41065"/>
                </a:lnTo>
                <a:lnTo>
                  <a:pt x="154830" y="43023"/>
                </a:lnTo>
                <a:lnTo>
                  <a:pt x="151295" y="45552"/>
                </a:lnTo>
                <a:lnTo>
                  <a:pt x="148502" y="48726"/>
                </a:lnTo>
                <a:lnTo>
                  <a:pt x="144397" y="56371"/>
                </a:lnTo>
                <a:lnTo>
                  <a:pt x="143371" y="60525"/>
                </a:lnTo>
                <a:lnTo>
                  <a:pt x="143371" y="69940"/>
                </a:lnTo>
                <a:lnTo>
                  <a:pt x="184095" y="96285"/>
                </a:lnTo>
                <a:lnTo>
                  <a:pt x="193376" y="98623"/>
                </a:lnTo>
                <a:lnTo>
                  <a:pt x="199185" y="100548"/>
                </a:lnTo>
                <a:lnTo>
                  <a:pt x="201522" y="102066"/>
                </a:lnTo>
                <a:lnTo>
                  <a:pt x="204868" y="104277"/>
                </a:lnTo>
                <a:lnTo>
                  <a:pt x="206541" y="107308"/>
                </a:lnTo>
                <a:lnTo>
                  <a:pt x="206541" y="115459"/>
                </a:lnTo>
                <a:lnTo>
                  <a:pt x="204647" y="119203"/>
                </a:lnTo>
                <a:lnTo>
                  <a:pt x="197070" y="125583"/>
                </a:lnTo>
                <a:lnTo>
                  <a:pt x="191262" y="127179"/>
                </a:lnTo>
                <a:lnTo>
                  <a:pt x="217933" y="127179"/>
                </a:lnTo>
                <a:lnTo>
                  <a:pt x="222404" y="120403"/>
                </a:lnTo>
                <a:lnTo>
                  <a:pt x="224057" y="115059"/>
                </a:lnTo>
                <a:lnTo>
                  <a:pt x="224061" y="103550"/>
                </a:lnTo>
                <a:lnTo>
                  <a:pt x="222705" y="98685"/>
                </a:lnTo>
                <a:lnTo>
                  <a:pt x="183526" y="77900"/>
                </a:lnTo>
                <a:lnTo>
                  <a:pt x="175192" y="75624"/>
                </a:lnTo>
                <a:lnTo>
                  <a:pt x="170173" y="74171"/>
                </a:lnTo>
                <a:lnTo>
                  <a:pt x="168469" y="73540"/>
                </a:lnTo>
                <a:lnTo>
                  <a:pt x="165501" y="72340"/>
                </a:lnTo>
                <a:lnTo>
                  <a:pt x="163323" y="70824"/>
                </a:lnTo>
                <a:lnTo>
                  <a:pt x="161935" y="68991"/>
                </a:lnTo>
                <a:lnTo>
                  <a:pt x="160545" y="67222"/>
                </a:lnTo>
                <a:lnTo>
                  <a:pt x="159849" y="65232"/>
                </a:lnTo>
                <a:lnTo>
                  <a:pt x="159849" y="59545"/>
                </a:lnTo>
                <a:lnTo>
                  <a:pt x="161523" y="56513"/>
                </a:lnTo>
                <a:lnTo>
                  <a:pt x="168215" y="51333"/>
                </a:lnTo>
                <a:lnTo>
                  <a:pt x="173803" y="50036"/>
                </a:lnTo>
                <a:lnTo>
                  <a:pt x="215405" y="50036"/>
                </a:lnTo>
                <a:lnTo>
                  <a:pt x="211560" y="44777"/>
                </a:lnTo>
                <a:lnTo>
                  <a:pt x="207157" y="41699"/>
                </a:lnTo>
                <a:lnTo>
                  <a:pt x="195224" y="37150"/>
                </a:lnTo>
                <a:lnTo>
                  <a:pt x="188294" y="36012"/>
                </a:lnTo>
                <a:close/>
                <a:moveTo>
                  <a:pt x="215405" y="50036"/>
                </a:moveTo>
                <a:lnTo>
                  <a:pt x="173803" y="50036"/>
                </a:lnTo>
                <a:lnTo>
                  <a:pt x="188262" y="50037"/>
                </a:lnTo>
                <a:lnTo>
                  <a:pt x="193393" y="51490"/>
                </a:lnTo>
                <a:lnTo>
                  <a:pt x="200653" y="57303"/>
                </a:lnTo>
                <a:lnTo>
                  <a:pt x="202848" y="61346"/>
                </a:lnTo>
                <a:lnTo>
                  <a:pt x="203605" y="66526"/>
                </a:lnTo>
                <a:lnTo>
                  <a:pt x="220273" y="64253"/>
                </a:lnTo>
                <a:lnTo>
                  <a:pt x="219200" y="57745"/>
                </a:lnTo>
                <a:lnTo>
                  <a:pt x="217243" y="52550"/>
                </a:lnTo>
                <a:lnTo>
                  <a:pt x="215405" y="50036"/>
                </a:lnTo>
                <a:close/>
              </a:path>
            </a:pathLst>
          </a:custGeom>
          <a:solidFill>
            <a:srgbClr val="000000"/>
          </a:solidFill>
          <a:ln>
            <a:noFill/>
          </a:ln>
        </p:spPr>
        <p:style>
          <a:lnRef idx="0"/>
          <a:fillRef idx="0"/>
          <a:effectRef idx="0"/>
          <a:fontRef idx="minor"/>
        </p:style>
      </p:sp>
      <p:sp>
        <p:nvSpPr>
          <p:cNvPr id="1549" name="CustomShape 240"/>
          <p:cNvSpPr/>
          <p:nvPr/>
        </p:nvSpPr>
        <p:spPr>
          <a:xfrm>
            <a:off x="7841520" y="1910520"/>
            <a:ext cx="272160" cy="360"/>
          </a:xfrm>
          <a:custGeom>
            <a:avLst/>
            <a:gdLst/>
            <a:ahLst/>
            <a:rect l="l" t="t" r="r" b="b"/>
            <a:pathLst>
              <a:path w="387984" h="0">
                <a:moveTo>
                  <a:pt x="0" y="0"/>
                </a:moveTo>
                <a:lnTo>
                  <a:pt x="387921" y="0"/>
                </a:lnTo>
              </a:path>
            </a:pathLst>
          </a:custGeom>
          <a:noFill/>
          <a:ln w="14760">
            <a:solidFill>
              <a:srgbClr val="008f00"/>
            </a:solidFill>
            <a:round/>
          </a:ln>
        </p:spPr>
        <p:style>
          <a:lnRef idx="0"/>
          <a:fillRef idx="0"/>
          <a:effectRef idx="0"/>
          <a:fontRef idx="minor"/>
        </p:style>
      </p:sp>
      <p:sp>
        <p:nvSpPr>
          <p:cNvPr id="1550" name="CustomShape 241"/>
          <p:cNvSpPr/>
          <p:nvPr/>
        </p:nvSpPr>
        <p:spPr>
          <a:xfrm>
            <a:off x="8156160" y="1841760"/>
            <a:ext cx="160920" cy="126000"/>
          </a:xfrm>
          <a:custGeom>
            <a:avLst/>
            <a:gdLst/>
            <a:ahLst/>
            <a:rect l="l" t="t" r="r" b="b"/>
            <a:pathLst>
              <a:path w="229870" h="180339">
                <a:moveTo>
                  <a:pt x="73112" y="0"/>
                </a:moveTo>
                <a:lnTo>
                  <a:pt x="53319" y="0"/>
                </a:lnTo>
                <a:lnTo>
                  <a:pt x="0" y="138930"/>
                </a:lnTo>
                <a:lnTo>
                  <a:pt x="19509" y="138930"/>
                </a:lnTo>
                <a:lnTo>
                  <a:pt x="34756" y="96854"/>
                </a:lnTo>
                <a:lnTo>
                  <a:pt x="112727" y="96854"/>
                </a:lnTo>
                <a:lnTo>
                  <a:pt x="106603" y="81880"/>
                </a:lnTo>
                <a:lnTo>
                  <a:pt x="40059" y="81880"/>
                </a:lnTo>
                <a:lnTo>
                  <a:pt x="55308" y="41130"/>
                </a:lnTo>
                <a:lnTo>
                  <a:pt x="58527" y="32346"/>
                </a:lnTo>
                <a:lnTo>
                  <a:pt x="61022" y="23502"/>
                </a:lnTo>
                <a:lnTo>
                  <a:pt x="63951" y="18503"/>
                </a:lnTo>
                <a:lnTo>
                  <a:pt x="80681" y="18503"/>
                </a:lnTo>
                <a:lnTo>
                  <a:pt x="73112" y="0"/>
                </a:lnTo>
                <a:close/>
                <a:moveTo>
                  <a:pt x="112727" y="96854"/>
                </a:moveTo>
                <a:lnTo>
                  <a:pt x="92812" y="96854"/>
                </a:lnTo>
                <a:lnTo>
                  <a:pt x="109006" y="138930"/>
                </a:lnTo>
                <a:lnTo>
                  <a:pt x="129937" y="138930"/>
                </a:lnTo>
                <a:lnTo>
                  <a:pt x="112727" y="96854"/>
                </a:lnTo>
                <a:close/>
                <a:moveTo>
                  <a:pt x="80681" y="18503"/>
                </a:moveTo>
                <a:lnTo>
                  <a:pt x="63951" y="18503"/>
                </a:lnTo>
                <a:lnTo>
                  <a:pt x="67702" y="29865"/>
                </a:lnTo>
                <a:lnTo>
                  <a:pt x="72638" y="43403"/>
                </a:lnTo>
                <a:lnTo>
                  <a:pt x="87129" y="81880"/>
                </a:lnTo>
                <a:lnTo>
                  <a:pt x="106603" y="81880"/>
                </a:lnTo>
                <a:lnTo>
                  <a:pt x="80681" y="18503"/>
                </a:lnTo>
                <a:close/>
                <a:moveTo>
                  <a:pt x="144225" y="147270"/>
                </a:moveTo>
                <a:lnTo>
                  <a:pt x="171578" y="178536"/>
                </a:lnTo>
                <a:lnTo>
                  <a:pt x="186463" y="179738"/>
                </a:lnTo>
                <a:lnTo>
                  <a:pt x="199219" y="177986"/>
                </a:lnTo>
                <a:lnTo>
                  <a:pt x="210908" y="173296"/>
                </a:lnTo>
                <a:lnTo>
                  <a:pt x="219319" y="165984"/>
                </a:lnTo>
                <a:lnTo>
                  <a:pt x="219506" y="165656"/>
                </a:lnTo>
                <a:lnTo>
                  <a:pt x="176583" y="165656"/>
                </a:lnTo>
                <a:lnTo>
                  <a:pt x="170804" y="164076"/>
                </a:lnTo>
                <a:lnTo>
                  <a:pt x="163417" y="158579"/>
                </a:lnTo>
                <a:lnTo>
                  <a:pt x="161491" y="154851"/>
                </a:lnTo>
                <a:lnTo>
                  <a:pt x="160797" y="149735"/>
                </a:lnTo>
                <a:lnTo>
                  <a:pt x="144225" y="147270"/>
                </a:lnTo>
                <a:close/>
                <a:moveTo>
                  <a:pt x="229440" y="125757"/>
                </a:moveTo>
                <a:lnTo>
                  <a:pt x="212128" y="125757"/>
                </a:lnTo>
                <a:lnTo>
                  <a:pt x="212099" y="138525"/>
                </a:lnTo>
                <a:lnTo>
                  <a:pt x="211781" y="144175"/>
                </a:lnTo>
                <a:lnTo>
                  <a:pt x="191797" y="165656"/>
                </a:lnTo>
                <a:lnTo>
                  <a:pt x="219506" y="165656"/>
                </a:lnTo>
                <a:lnTo>
                  <a:pt x="226736" y="152961"/>
                </a:lnTo>
                <a:lnTo>
                  <a:pt x="228779" y="141073"/>
                </a:lnTo>
                <a:lnTo>
                  <a:pt x="229440" y="125757"/>
                </a:lnTo>
                <a:close/>
                <a:moveTo>
                  <a:pt x="184022" y="36013"/>
                </a:moveTo>
                <a:lnTo>
                  <a:pt x="144808" y="64523"/>
                </a:lnTo>
                <a:lnTo>
                  <a:pt x="140838" y="89986"/>
                </a:lnTo>
                <a:lnTo>
                  <a:pt x="142399" y="102608"/>
                </a:lnTo>
                <a:lnTo>
                  <a:pt x="174133" y="137346"/>
                </a:lnTo>
                <a:lnTo>
                  <a:pt x="189962" y="138525"/>
                </a:lnTo>
                <a:lnTo>
                  <a:pt x="201979" y="134381"/>
                </a:lnTo>
                <a:lnTo>
                  <a:pt x="212128" y="125757"/>
                </a:lnTo>
                <a:lnTo>
                  <a:pt x="229440" y="125757"/>
                </a:lnTo>
                <a:lnTo>
                  <a:pt x="229461" y="124809"/>
                </a:lnTo>
                <a:lnTo>
                  <a:pt x="178003" y="124809"/>
                </a:lnTo>
                <a:lnTo>
                  <a:pt x="171436" y="121777"/>
                </a:lnTo>
                <a:lnTo>
                  <a:pt x="163986" y="112697"/>
                </a:lnTo>
                <a:lnTo>
                  <a:pt x="159748" y="101677"/>
                </a:lnTo>
                <a:lnTo>
                  <a:pt x="158335" y="86807"/>
                </a:lnTo>
                <a:lnTo>
                  <a:pt x="158433" y="82885"/>
                </a:lnTo>
                <a:lnTo>
                  <a:pt x="160789" y="69359"/>
                </a:lnTo>
                <a:lnTo>
                  <a:pt x="166291" y="59372"/>
                </a:lnTo>
                <a:lnTo>
                  <a:pt x="171593" y="53213"/>
                </a:lnTo>
                <a:lnTo>
                  <a:pt x="178034" y="50133"/>
                </a:lnTo>
                <a:lnTo>
                  <a:pt x="229461" y="50133"/>
                </a:lnTo>
                <a:lnTo>
                  <a:pt x="229461" y="44533"/>
                </a:lnTo>
                <a:lnTo>
                  <a:pt x="208067" y="44533"/>
                </a:lnTo>
                <a:lnTo>
                  <a:pt x="197066" y="38142"/>
                </a:lnTo>
                <a:lnTo>
                  <a:pt x="184022" y="36013"/>
                </a:lnTo>
                <a:close/>
                <a:moveTo>
                  <a:pt x="229461" y="50133"/>
                </a:moveTo>
                <a:lnTo>
                  <a:pt x="178034" y="50133"/>
                </a:lnTo>
                <a:lnTo>
                  <a:pt x="187493" y="50199"/>
                </a:lnTo>
                <a:lnTo>
                  <a:pt x="197707" y="53742"/>
                </a:lnTo>
                <a:lnTo>
                  <a:pt x="208988" y="64953"/>
                </a:lnTo>
                <a:lnTo>
                  <a:pt x="212372" y="76127"/>
                </a:lnTo>
                <a:lnTo>
                  <a:pt x="213397" y="92527"/>
                </a:lnTo>
                <a:lnTo>
                  <a:pt x="210972" y="106052"/>
                </a:lnTo>
                <a:lnTo>
                  <a:pt x="205593" y="115759"/>
                </a:lnTo>
                <a:lnTo>
                  <a:pt x="200290" y="121794"/>
                </a:lnTo>
                <a:lnTo>
                  <a:pt x="193724" y="124809"/>
                </a:lnTo>
                <a:lnTo>
                  <a:pt x="229461" y="124809"/>
                </a:lnTo>
                <a:lnTo>
                  <a:pt x="229461" y="50133"/>
                </a:lnTo>
                <a:close/>
                <a:moveTo>
                  <a:pt x="229461" y="38285"/>
                </a:moveTo>
                <a:lnTo>
                  <a:pt x="213738" y="38285"/>
                </a:lnTo>
                <a:lnTo>
                  <a:pt x="208067" y="44533"/>
                </a:lnTo>
                <a:lnTo>
                  <a:pt x="229461" y="44533"/>
                </a:lnTo>
                <a:lnTo>
                  <a:pt x="229461" y="38285"/>
                </a:lnTo>
                <a:close/>
              </a:path>
            </a:pathLst>
          </a:custGeom>
          <a:solidFill>
            <a:srgbClr val="000000"/>
          </a:solidFill>
          <a:ln>
            <a:noFill/>
          </a:ln>
        </p:spPr>
        <p:style>
          <a:lnRef idx="0"/>
          <a:fillRef idx="0"/>
          <a:effectRef idx="0"/>
          <a:fontRef idx="minor"/>
        </p:style>
      </p:sp>
      <p:sp>
        <p:nvSpPr>
          <p:cNvPr id="1551" name="CustomShape 242"/>
          <p:cNvSpPr/>
          <p:nvPr/>
        </p:nvSpPr>
        <p:spPr>
          <a:xfrm>
            <a:off x="7841520" y="2067840"/>
            <a:ext cx="272160" cy="360"/>
          </a:xfrm>
          <a:custGeom>
            <a:avLst/>
            <a:gdLst/>
            <a:ahLst/>
            <a:rect l="l" t="t" r="r" b="b"/>
            <a:pathLst>
              <a:path w="387984" h="0">
                <a:moveTo>
                  <a:pt x="0" y="0"/>
                </a:moveTo>
                <a:lnTo>
                  <a:pt x="387921" y="0"/>
                </a:lnTo>
              </a:path>
            </a:pathLst>
          </a:custGeom>
          <a:noFill/>
          <a:ln w="14760">
            <a:solidFill>
              <a:srgbClr val="d7aeff"/>
            </a:solidFill>
            <a:round/>
          </a:ln>
        </p:spPr>
        <p:style>
          <a:lnRef idx="0"/>
          <a:fillRef idx="0"/>
          <a:effectRef idx="0"/>
          <a:fontRef idx="minor"/>
        </p:style>
      </p:sp>
      <p:sp>
        <p:nvSpPr>
          <p:cNvPr id="1552" name="CustomShape 243"/>
          <p:cNvSpPr/>
          <p:nvPr/>
        </p:nvSpPr>
        <p:spPr>
          <a:xfrm>
            <a:off x="8162280" y="1997640"/>
            <a:ext cx="154080" cy="100800"/>
          </a:xfrm>
          <a:custGeom>
            <a:avLst/>
            <a:gdLst/>
            <a:ahLst/>
            <a:rect l="l" t="t" r="r" b="b"/>
            <a:pathLst>
              <a:path w="220345" h="144144">
                <a:moveTo>
                  <a:pt x="17330" y="95145"/>
                </a:moveTo>
                <a:lnTo>
                  <a:pt x="0" y="96662"/>
                </a:lnTo>
                <a:lnTo>
                  <a:pt x="463" y="102217"/>
                </a:lnTo>
                <a:lnTo>
                  <a:pt x="3735" y="113406"/>
                </a:lnTo>
                <a:lnTo>
                  <a:pt x="34535" y="140617"/>
                </a:lnTo>
                <a:lnTo>
                  <a:pt x="61251" y="143641"/>
                </a:lnTo>
                <a:lnTo>
                  <a:pt x="74244" y="142109"/>
                </a:lnTo>
                <a:lnTo>
                  <a:pt x="85947" y="138218"/>
                </a:lnTo>
                <a:lnTo>
                  <a:pt x="93870" y="134586"/>
                </a:lnTo>
                <a:lnTo>
                  <a:pt x="99947" y="129501"/>
                </a:lnTo>
                <a:lnTo>
                  <a:pt x="101451" y="127177"/>
                </a:lnTo>
                <a:lnTo>
                  <a:pt x="50446" y="127177"/>
                </a:lnTo>
                <a:lnTo>
                  <a:pt x="43343" y="125804"/>
                </a:lnTo>
                <a:lnTo>
                  <a:pt x="30716" y="120306"/>
                </a:lnTo>
                <a:lnTo>
                  <a:pt x="26060" y="116706"/>
                </a:lnTo>
                <a:lnTo>
                  <a:pt x="20060" y="107797"/>
                </a:lnTo>
                <a:lnTo>
                  <a:pt x="18152" y="102095"/>
                </a:lnTo>
                <a:lnTo>
                  <a:pt x="17330" y="95145"/>
                </a:lnTo>
                <a:close/>
                <a:moveTo>
                  <a:pt x="53617" y="0"/>
                </a:moveTo>
                <a:lnTo>
                  <a:pt x="15247" y="12522"/>
                </a:lnTo>
                <a:lnTo>
                  <a:pt x="5303" y="31271"/>
                </a:lnTo>
                <a:lnTo>
                  <a:pt x="5303" y="44666"/>
                </a:lnTo>
                <a:lnTo>
                  <a:pt x="37097" y="73211"/>
                </a:lnTo>
                <a:lnTo>
                  <a:pt x="67660" y="81210"/>
                </a:lnTo>
                <a:lnTo>
                  <a:pt x="76523" y="83962"/>
                </a:lnTo>
                <a:lnTo>
                  <a:pt x="82331" y="86173"/>
                </a:lnTo>
                <a:lnTo>
                  <a:pt x="86498" y="88908"/>
                </a:lnTo>
                <a:lnTo>
                  <a:pt x="91550" y="95414"/>
                </a:lnTo>
                <a:lnTo>
                  <a:pt x="92812" y="99221"/>
                </a:lnTo>
                <a:lnTo>
                  <a:pt x="92812" y="107877"/>
                </a:lnTo>
                <a:lnTo>
                  <a:pt x="65347" y="127177"/>
                </a:lnTo>
                <a:lnTo>
                  <a:pt x="101451" y="127177"/>
                </a:lnTo>
                <a:lnTo>
                  <a:pt x="108407" y="116422"/>
                </a:lnTo>
                <a:lnTo>
                  <a:pt x="110523" y="109455"/>
                </a:lnTo>
                <a:lnTo>
                  <a:pt x="110523" y="94609"/>
                </a:lnTo>
                <a:lnTo>
                  <a:pt x="79591" y="65441"/>
                </a:lnTo>
                <a:lnTo>
                  <a:pt x="50314" y="57895"/>
                </a:lnTo>
                <a:lnTo>
                  <a:pt x="36177" y="53589"/>
                </a:lnTo>
                <a:lnTo>
                  <a:pt x="28412" y="49373"/>
                </a:lnTo>
                <a:lnTo>
                  <a:pt x="24813" y="46151"/>
                </a:lnTo>
                <a:lnTo>
                  <a:pt x="23013" y="42044"/>
                </a:lnTo>
                <a:lnTo>
                  <a:pt x="23030" y="31271"/>
                </a:lnTo>
                <a:lnTo>
                  <a:pt x="25554" y="26391"/>
                </a:lnTo>
                <a:lnTo>
                  <a:pt x="35720" y="18241"/>
                </a:lnTo>
                <a:lnTo>
                  <a:pt x="43817" y="16203"/>
                </a:lnTo>
                <a:lnTo>
                  <a:pt x="96397" y="16203"/>
                </a:lnTo>
                <a:lnTo>
                  <a:pt x="91382" y="10889"/>
                </a:lnTo>
                <a:lnTo>
                  <a:pt x="79003" y="4026"/>
                </a:lnTo>
                <a:lnTo>
                  <a:pt x="67233" y="1005"/>
                </a:lnTo>
                <a:lnTo>
                  <a:pt x="53617" y="0"/>
                </a:lnTo>
                <a:close/>
                <a:moveTo>
                  <a:pt x="96397" y="16203"/>
                </a:moveTo>
                <a:lnTo>
                  <a:pt x="65600" y="16203"/>
                </a:lnTo>
                <a:lnTo>
                  <a:pt x="73666" y="18447"/>
                </a:lnTo>
                <a:lnTo>
                  <a:pt x="84589" y="27418"/>
                </a:lnTo>
                <a:lnTo>
                  <a:pt x="87793" y="34051"/>
                </a:lnTo>
                <a:lnTo>
                  <a:pt x="88739" y="42833"/>
                </a:lnTo>
                <a:lnTo>
                  <a:pt x="106356" y="41508"/>
                </a:lnTo>
                <a:lnTo>
                  <a:pt x="106041" y="33357"/>
                </a:lnTo>
                <a:lnTo>
                  <a:pt x="103767" y="26059"/>
                </a:lnTo>
                <a:lnTo>
                  <a:pt x="99348" y="19330"/>
                </a:lnTo>
                <a:lnTo>
                  <a:pt x="96397" y="16203"/>
                </a:lnTo>
                <a:close/>
                <a:moveTo>
                  <a:pt x="153695" y="40653"/>
                </a:moveTo>
                <a:lnTo>
                  <a:pt x="138352" y="40653"/>
                </a:lnTo>
                <a:lnTo>
                  <a:pt x="138352" y="141298"/>
                </a:lnTo>
                <a:lnTo>
                  <a:pt x="155399" y="141298"/>
                </a:lnTo>
                <a:lnTo>
                  <a:pt x="155442" y="83556"/>
                </a:lnTo>
                <a:lnTo>
                  <a:pt x="157678" y="69154"/>
                </a:lnTo>
                <a:lnTo>
                  <a:pt x="163306" y="60081"/>
                </a:lnTo>
                <a:lnTo>
                  <a:pt x="168579" y="55470"/>
                </a:lnTo>
                <a:lnTo>
                  <a:pt x="169955" y="54963"/>
                </a:lnTo>
                <a:lnTo>
                  <a:pt x="153695" y="54963"/>
                </a:lnTo>
                <a:lnTo>
                  <a:pt x="153695" y="40653"/>
                </a:lnTo>
                <a:close/>
                <a:moveTo>
                  <a:pt x="215930" y="53162"/>
                </a:moveTo>
                <a:lnTo>
                  <a:pt x="186653" y="53162"/>
                </a:lnTo>
                <a:lnTo>
                  <a:pt x="190615" y="54190"/>
                </a:lnTo>
                <a:lnTo>
                  <a:pt x="197370" y="58297"/>
                </a:lnTo>
                <a:lnTo>
                  <a:pt x="199722" y="61044"/>
                </a:lnTo>
                <a:lnTo>
                  <a:pt x="202374" y="67931"/>
                </a:lnTo>
                <a:lnTo>
                  <a:pt x="203037" y="73128"/>
                </a:lnTo>
                <a:lnTo>
                  <a:pt x="203037" y="141298"/>
                </a:lnTo>
                <a:lnTo>
                  <a:pt x="220085" y="141298"/>
                </a:lnTo>
                <a:lnTo>
                  <a:pt x="220085" y="71518"/>
                </a:lnTo>
                <a:lnTo>
                  <a:pt x="219769" y="65989"/>
                </a:lnTo>
                <a:lnTo>
                  <a:pt x="219138" y="62830"/>
                </a:lnTo>
                <a:lnTo>
                  <a:pt x="218127" y="57964"/>
                </a:lnTo>
                <a:lnTo>
                  <a:pt x="216359" y="53763"/>
                </a:lnTo>
                <a:lnTo>
                  <a:pt x="215930" y="53162"/>
                </a:lnTo>
                <a:close/>
                <a:moveTo>
                  <a:pt x="191507" y="39273"/>
                </a:moveTo>
                <a:lnTo>
                  <a:pt x="174197" y="39827"/>
                </a:lnTo>
                <a:lnTo>
                  <a:pt x="162724" y="45338"/>
                </a:lnTo>
                <a:lnTo>
                  <a:pt x="153695" y="54963"/>
                </a:lnTo>
                <a:lnTo>
                  <a:pt x="169955" y="54963"/>
                </a:lnTo>
                <a:lnTo>
                  <a:pt x="174845" y="53162"/>
                </a:lnTo>
                <a:lnTo>
                  <a:pt x="215930" y="53162"/>
                </a:lnTo>
                <a:lnTo>
                  <a:pt x="211307" y="46688"/>
                </a:lnTo>
                <a:lnTo>
                  <a:pt x="207505" y="43829"/>
                </a:lnTo>
                <a:lnTo>
                  <a:pt x="200673" y="40957"/>
                </a:lnTo>
                <a:lnTo>
                  <a:pt x="191507" y="39273"/>
                </a:lnTo>
                <a:close/>
              </a:path>
            </a:pathLst>
          </a:custGeom>
          <a:solidFill>
            <a:srgbClr val="000000"/>
          </a:solidFill>
          <a:ln>
            <a:noFill/>
          </a:ln>
        </p:spPr>
        <p:style>
          <a:lnRef idx="0"/>
          <a:fillRef idx="0"/>
          <a:effectRef idx="0"/>
          <a:fontRef idx="minor"/>
        </p:style>
      </p:sp>
      <p:sp>
        <p:nvSpPr>
          <p:cNvPr id="1553" name="CustomShape 244"/>
          <p:cNvSpPr/>
          <p:nvPr/>
        </p:nvSpPr>
        <p:spPr>
          <a:xfrm>
            <a:off x="7841520" y="2214720"/>
            <a:ext cx="272160" cy="360"/>
          </a:xfrm>
          <a:custGeom>
            <a:avLst/>
            <a:gdLst/>
            <a:ahLst/>
            <a:rect l="l" t="t" r="r" b="b"/>
            <a:pathLst>
              <a:path w="387984" h="0">
                <a:moveTo>
                  <a:pt x="0" y="0"/>
                </a:moveTo>
                <a:lnTo>
                  <a:pt x="387921" y="0"/>
                </a:lnTo>
              </a:path>
            </a:pathLst>
          </a:custGeom>
          <a:noFill/>
          <a:ln w="14760">
            <a:solidFill>
              <a:srgbClr val="011893"/>
            </a:solidFill>
            <a:round/>
          </a:ln>
        </p:spPr>
        <p:style>
          <a:lnRef idx="0"/>
          <a:fillRef idx="0"/>
          <a:effectRef idx="0"/>
          <a:fontRef idx="minor"/>
        </p:style>
      </p:sp>
      <p:sp>
        <p:nvSpPr>
          <p:cNvPr id="1554" name="CustomShape 245"/>
          <p:cNvSpPr/>
          <p:nvPr/>
        </p:nvSpPr>
        <p:spPr>
          <a:xfrm>
            <a:off x="8156160" y="2146320"/>
            <a:ext cx="159840" cy="97920"/>
          </a:xfrm>
          <a:custGeom>
            <a:avLst/>
            <a:gdLst/>
            <a:ahLst/>
            <a:rect l="l" t="t" r="r" b="b"/>
            <a:pathLst>
              <a:path w="228600" h="140335">
                <a:moveTo>
                  <a:pt x="73112" y="0"/>
                </a:moveTo>
                <a:lnTo>
                  <a:pt x="53319" y="0"/>
                </a:lnTo>
                <a:lnTo>
                  <a:pt x="0" y="138930"/>
                </a:lnTo>
                <a:lnTo>
                  <a:pt x="19509" y="138930"/>
                </a:lnTo>
                <a:lnTo>
                  <a:pt x="34756" y="96854"/>
                </a:lnTo>
                <a:lnTo>
                  <a:pt x="112727" y="96854"/>
                </a:lnTo>
                <a:lnTo>
                  <a:pt x="106603" y="81880"/>
                </a:lnTo>
                <a:lnTo>
                  <a:pt x="40059" y="81880"/>
                </a:lnTo>
                <a:lnTo>
                  <a:pt x="55308" y="41130"/>
                </a:lnTo>
                <a:lnTo>
                  <a:pt x="58527" y="32346"/>
                </a:lnTo>
                <a:lnTo>
                  <a:pt x="61022" y="23502"/>
                </a:lnTo>
                <a:lnTo>
                  <a:pt x="63951" y="18503"/>
                </a:lnTo>
                <a:lnTo>
                  <a:pt x="80681" y="18503"/>
                </a:lnTo>
                <a:lnTo>
                  <a:pt x="73112" y="0"/>
                </a:lnTo>
                <a:close/>
                <a:moveTo>
                  <a:pt x="112727" y="96854"/>
                </a:moveTo>
                <a:lnTo>
                  <a:pt x="92812" y="96854"/>
                </a:lnTo>
                <a:lnTo>
                  <a:pt x="109006" y="138930"/>
                </a:lnTo>
                <a:lnTo>
                  <a:pt x="129937" y="138930"/>
                </a:lnTo>
                <a:lnTo>
                  <a:pt x="112727" y="96854"/>
                </a:lnTo>
                <a:close/>
                <a:moveTo>
                  <a:pt x="80681" y="18503"/>
                </a:moveTo>
                <a:lnTo>
                  <a:pt x="63951" y="18503"/>
                </a:lnTo>
                <a:lnTo>
                  <a:pt x="67702" y="29865"/>
                </a:lnTo>
                <a:lnTo>
                  <a:pt x="72638" y="43403"/>
                </a:lnTo>
                <a:lnTo>
                  <a:pt x="87129" y="81880"/>
                </a:lnTo>
                <a:lnTo>
                  <a:pt x="106603" y="81880"/>
                </a:lnTo>
                <a:lnTo>
                  <a:pt x="80681" y="18503"/>
                </a:lnTo>
                <a:close/>
                <a:moveTo>
                  <a:pt x="164017" y="38285"/>
                </a:moveTo>
                <a:lnTo>
                  <a:pt x="146969" y="38285"/>
                </a:lnTo>
                <a:lnTo>
                  <a:pt x="147042" y="109015"/>
                </a:lnTo>
                <a:lnTo>
                  <a:pt x="175500" y="140265"/>
                </a:lnTo>
                <a:lnTo>
                  <a:pt x="192628" y="139689"/>
                </a:lnTo>
                <a:lnTo>
                  <a:pt x="203985" y="134019"/>
                </a:lnTo>
                <a:lnTo>
                  <a:pt x="211039" y="126516"/>
                </a:lnTo>
                <a:lnTo>
                  <a:pt x="179644" y="126516"/>
                </a:lnTo>
                <a:lnTo>
                  <a:pt x="175350" y="125237"/>
                </a:lnTo>
                <a:lnTo>
                  <a:pt x="164017" y="103013"/>
                </a:lnTo>
                <a:lnTo>
                  <a:pt x="164017" y="38285"/>
                </a:lnTo>
                <a:close/>
                <a:moveTo>
                  <a:pt x="228513" y="124147"/>
                </a:moveTo>
                <a:lnTo>
                  <a:pt x="213266" y="124147"/>
                </a:lnTo>
                <a:lnTo>
                  <a:pt x="213266" y="138930"/>
                </a:lnTo>
                <a:lnTo>
                  <a:pt x="228513" y="138930"/>
                </a:lnTo>
                <a:lnTo>
                  <a:pt x="228513" y="124147"/>
                </a:lnTo>
                <a:close/>
                <a:moveTo>
                  <a:pt x="228513" y="38285"/>
                </a:moveTo>
                <a:lnTo>
                  <a:pt x="211466" y="38285"/>
                </a:lnTo>
                <a:lnTo>
                  <a:pt x="211466" y="100802"/>
                </a:lnTo>
                <a:lnTo>
                  <a:pt x="210535" y="107356"/>
                </a:lnTo>
                <a:lnTo>
                  <a:pt x="206809" y="116392"/>
                </a:lnTo>
                <a:lnTo>
                  <a:pt x="203635" y="119961"/>
                </a:lnTo>
                <a:lnTo>
                  <a:pt x="194671" y="125205"/>
                </a:lnTo>
                <a:lnTo>
                  <a:pt x="189872" y="126516"/>
                </a:lnTo>
                <a:lnTo>
                  <a:pt x="211039" y="126516"/>
                </a:lnTo>
                <a:lnTo>
                  <a:pt x="213266" y="124147"/>
                </a:lnTo>
                <a:lnTo>
                  <a:pt x="228513" y="124147"/>
                </a:lnTo>
                <a:lnTo>
                  <a:pt x="228513" y="38285"/>
                </a:lnTo>
                <a:close/>
              </a:path>
            </a:pathLst>
          </a:custGeom>
          <a:solidFill>
            <a:srgbClr val="000000"/>
          </a:solidFill>
          <a:ln>
            <a:noFill/>
          </a:ln>
        </p:spPr>
        <p:style>
          <a:lnRef idx="0"/>
          <a:fillRef idx="0"/>
          <a:effectRef idx="0"/>
          <a:fontRef idx="minor"/>
        </p:style>
      </p:sp>
      <p:sp>
        <p:nvSpPr>
          <p:cNvPr id="1555" name="CustomShape 246"/>
          <p:cNvSpPr/>
          <p:nvPr/>
        </p:nvSpPr>
        <p:spPr>
          <a:xfrm>
            <a:off x="7841520" y="2361960"/>
            <a:ext cx="272160" cy="360"/>
          </a:xfrm>
          <a:custGeom>
            <a:avLst/>
            <a:gdLst/>
            <a:ahLst/>
            <a:rect l="l" t="t" r="r" b="b"/>
            <a:pathLst>
              <a:path w="387984" h="0">
                <a:moveTo>
                  <a:pt x="0" y="0"/>
                </a:moveTo>
                <a:lnTo>
                  <a:pt x="387921" y="0"/>
                </a:lnTo>
              </a:path>
            </a:pathLst>
          </a:custGeom>
          <a:noFill/>
          <a:ln w="14760">
            <a:solidFill>
              <a:srgbClr val="ff2600"/>
            </a:solidFill>
            <a:round/>
          </a:ln>
        </p:spPr>
        <p:style>
          <a:lnRef idx="0"/>
          <a:fillRef idx="0"/>
          <a:effectRef idx="0"/>
          <a:fontRef idx="minor"/>
        </p:style>
      </p:sp>
      <p:sp>
        <p:nvSpPr>
          <p:cNvPr id="1556" name="CustomShape 247"/>
          <p:cNvSpPr/>
          <p:nvPr/>
        </p:nvSpPr>
        <p:spPr>
          <a:xfrm>
            <a:off x="8166600" y="2293200"/>
            <a:ext cx="153720" cy="97920"/>
          </a:xfrm>
          <a:custGeom>
            <a:avLst/>
            <a:gdLst/>
            <a:ahLst/>
            <a:rect l="l" t="t" r="r" b="b"/>
            <a:pathLst>
              <a:path w="219709" h="140335">
                <a:moveTo>
                  <a:pt x="61591" y="0"/>
                </a:moveTo>
                <a:lnTo>
                  <a:pt x="0" y="0"/>
                </a:lnTo>
                <a:lnTo>
                  <a:pt x="0" y="138930"/>
                </a:lnTo>
                <a:lnTo>
                  <a:pt x="18374" y="138930"/>
                </a:lnTo>
                <a:lnTo>
                  <a:pt x="18374" y="82448"/>
                </a:lnTo>
                <a:lnTo>
                  <a:pt x="65598" y="81857"/>
                </a:lnTo>
                <a:lnTo>
                  <a:pt x="78241" y="79133"/>
                </a:lnTo>
                <a:lnTo>
                  <a:pt x="89187" y="73660"/>
                </a:lnTo>
                <a:lnTo>
                  <a:pt x="97573" y="66053"/>
                </a:lnTo>
                <a:lnTo>
                  <a:pt x="18374" y="66053"/>
                </a:lnTo>
                <a:lnTo>
                  <a:pt x="18374" y="16394"/>
                </a:lnTo>
                <a:lnTo>
                  <a:pt x="99402" y="16394"/>
                </a:lnTo>
                <a:lnTo>
                  <a:pt x="98954" y="15477"/>
                </a:lnTo>
                <a:lnTo>
                  <a:pt x="95244" y="11009"/>
                </a:lnTo>
                <a:lnTo>
                  <a:pt x="86025" y="4626"/>
                </a:lnTo>
                <a:lnTo>
                  <a:pt x="80312" y="2463"/>
                </a:lnTo>
                <a:lnTo>
                  <a:pt x="73493" y="1325"/>
                </a:lnTo>
                <a:lnTo>
                  <a:pt x="68632" y="441"/>
                </a:lnTo>
                <a:lnTo>
                  <a:pt x="61591" y="0"/>
                </a:lnTo>
                <a:close/>
                <a:moveTo>
                  <a:pt x="99402" y="16394"/>
                </a:moveTo>
                <a:lnTo>
                  <a:pt x="62222" y="16394"/>
                </a:lnTo>
                <a:lnTo>
                  <a:pt x="67937" y="16804"/>
                </a:lnTo>
                <a:lnTo>
                  <a:pt x="71031" y="17626"/>
                </a:lnTo>
                <a:lnTo>
                  <a:pt x="75830" y="18953"/>
                </a:lnTo>
                <a:lnTo>
                  <a:pt x="79697" y="21685"/>
                </a:lnTo>
                <a:lnTo>
                  <a:pt x="85568" y="29963"/>
                </a:lnTo>
                <a:lnTo>
                  <a:pt x="87036" y="34937"/>
                </a:lnTo>
                <a:lnTo>
                  <a:pt x="87036" y="48774"/>
                </a:lnTo>
                <a:lnTo>
                  <a:pt x="84542" y="54997"/>
                </a:lnTo>
                <a:lnTo>
                  <a:pt x="79121" y="59792"/>
                </a:lnTo>
                <a:lnTo>
                  <a:pt x="69130" y="64488"/>
                </a:lnTo>
                <a:lnTo>
                  <a:pt x="54267" y="66053"/>
                </a:lnTo>
                <a:lnTo>
                  <a:pt x="97573" y="66053"/>
                </a:lnTo>
                <a:lnTo>
                  <a:pt x="98896" y="64854"/>
                </a:lnTo>
                <a:lnTo>
                  <a:pt x="104208" y="53374"/>
                </a:lnTo>
                <a:lnTo>
                  <a:pt x="105978" y="40182"/>
                </a:lnTo>
                <a:lnTo>
                  <a:pt x="105978" y="33295"/>
                </a:lnTo>
                <a:lnTo>
                  <a:pt x="104573" y="26977"/>
                </a:lnTo>
                <a:lnTo>
                  <a:pt x="99402" y="16394"/>
                </a:lnTo>
                <a:close/>
                <a:moveTo>
                  <a:pt x="203620" y="128982"/>
                </a:moveTo>
                <a:lnTo>
                  <a:pt x="149798" y="128982"/>
                </a:lnTo>
                <a:lnTo>
                  <a:pt x="157715" y="135682"/>
                </a:lnTo>
                <a:lnTo>
                  <a:pt x="169370" y="139348"/>
                </a:lnTo>
                <a:lnTo>
                  <a:pt x="186550" y="139735"/>
                </a:lnTo>
                <a:lnTo>
                  <a:pt x="197706" y="134346"/>
                </a:lnTo>
                <a:lnTo>
                  <a:pt x="203620" y="128982"/>
                </a:lnTo>
                <a:close/>
                <a:moveTo>
                  <a:pt x="149056" y="0"/>
                </a:moveTo>
                <a:lnTo>
                  <a:pt x="132008" y="0"/>
                </a:lnTo>
                <a:lnTo>
                  <a:pt x="132008" y="138930"/>
                </a:lnTo>
                <a:lnTo>
                  <a:pt x="147824" y="138930"/>
                </a:lnTo>
                <a:lnTo>
                  <a:pt x="149798" y="128982"/>
                </a:lnTo>
                <a:lnTo>
                  <a:pt x="203620" y="128982"/>
                </a:lnTo>
                <a:lnTo>
                  <a:pt x="205608" y="127179"/>
                </a:lnTo>
                <a:lnTo>
                  <a:pt x="173481" y="127165"/>
                </a:lnTo>
                <a:lnTo>
                  <a:pt x="161627" y="123571"/>
                </a:lnTo>
                <a:lnTo>
                  <a:pt x="152119" y="113250"/>
                </a:lnTo>
                <a:lnTo>
                  <a:pt x="148755" y="102837"/>
                </a:lnTo>
                <a:lnTo>
                  <a:pt x="147633" y="87850"/>
                </a:lnTo>
                <a:lnTo>
                  <a:pt x="147775" y="83155"/>
                </a:lnTo>
                <a:lnTo>
                  <a:pt x="150242" y="69819"/>
                </a:lnTo>
                <a:lnTo>
                  <a:pt x="155779" y="59752"/>
                </a:lnTo>
                <a:lnTo>
                  <a:pt x="161209" y="53275"/>
                </a:lnTo>
                <a:lnTo>
                  <a:pt x="167648" y="50036"/>
                </a:lnTo>
                <a:lnTo>
                  <a:pt x="207633" y="50036"/>
                </a:lnTo>
                <a:lnTo>
                  <a:pt x="207260" y="49564"/>
                </a:lnTo>
                <a:lnTo>
                  <a:pt x="149056" y="49564"/>
                </a:lnTo>
                <a:lnTo>
                  <a:pt x="149056" y="0"/>
                </a:lnTo>
                <a:close/>
                <a:moveTo>
                  <a:pt x="207633" y="50036"/>
                </a:moveTo>
                <a:lnTo>
                  <a:pt x="167648" y="50036"/>
                </a:lnTo>
                <a:lnTo>
                  <a:pt x="176933" y="50106"/>
                </a:lnTo>
                <a:lnTo>
                  <a:pt x="186763" y="53815"/>
                </a:lnTo>
                <a:lnTo>
                  <a:pt x="197858" y="65859"/>
                </a:lnTo>
                <a:lnTo>
                  <a:pt x="200768" y="77355"/>
                </a:lnTo>
                <a:lnTo>
                  <a:pt x="201609" y="94265"/>
                </a:lnTo>
                <a:lnTo>
                  <a:pt x="199088" y="107563"/>
                </a:lnTo>
                <a:lnTo>
                  <a:pt x="193662" y="117466"/>
                </a:lnTo>
                <a:lnTo>
                  <a:pt x="188233" y="123943"/>
                </a:lnTo>
                <a:lnTo>
                  <a:pt x="181791" y="127179"/>
                </a:lnTo>
                <a:lnTo>
                  <a:pt x="205608" y="127179"/>
                </a:lnTo>
                <a:lnTo>
                  <a:pt x="219172" y="87850"/>
                </a:lnTo>
                <a:lnTo>
                  <a:pt x="219233" y="79827"/>
                </a:lnTo>
                <a:lnTo>
                  <a:pt x="218224" y="73003"/>
                </a:lnTo>
                <a:lnTo>
                  <a:pt x="214181" y="60241"/>
                </a:lnTo>
                <a:lnTo>
                  <a:pt x="211388" y="54792"/>
                </a:lnTo>
                <a:lnTo>
                  <a:pt x="207633" y="50036"/>
                </a:lnTo>
                <a:close/>
                <a:moveTo>
                  <a:pt x="182802" y="36012"/>
                </a:moveTo>
                <a:lnTo>
                  <a:pt x="170996" y="36417"/>
                </a:lnTo>
                <a:lnTo>
                  <a:pt x="159005" y="40673"/>
                </a:lnTo>
                <a:lnTo>
                  <a:pt x="149056" y="49564"/>
                </a:lnTo>
                <a:lnTo>
                  <a:pt x="207260" y="49564"/>
                </a:lnTo>
                <a:lnTo>
                  <a:pt x="204254" y="45756"/>
                </a:lnTo>
                <a:lnTo>
                  <a:pt x="199707" y="42251"/>
                </a:lnTo>
                <a:lnTo>
                  <a:pt x="188659" y="37260"/>
                </a:lnTo>
                <a:lnTo>
                  <a:pt x="182802" y="36012"/>
                </a:lnTo>
                <a:close/>
              </a:path>
            </a:pathLst>
          </a:custGeom>
          <a:solidFill>
            <a:srgbClr val="000000"/>
          </a:solidFill>
          <a:ln>
            <a:noFill/>
          </a:ln>
        </p:spPr>
        <p:style>
          <a:lnRef idx="0"/>
          <a:fillRef idx="0"/>
          <a:effectRef idx="0"/>
          <a:fontRef idx="minor"/>
        </p:style>
      </p:sp>
      <p:sp>
        <p:nvSpPr>
          <p:cNvPr id="1557" name="CustomShape 248"/>
          <p:cNvSpPr/>
          <p:nvPr/>
        </p:nvSpPr>
        <p:spPr>
          <a:xfrm>
            <a:off x="8025840" y="1294200"/>
            <a:ext cx="421200" cy="100800"/>
          </a:xfrm>
          <a:custGeom>
            <a:avLst/>
            <a:gdLst/>
            <a:ahLst/>
            <a:rect l="l" t="t" r="r" b="b"/>
            <a:pathLst>
              <a:path w="600075" h="144144">
                <a:moveTo>
                  <a:pt x="17331" y="95145"/>
                </a:moveTo>
                <a:lnTo>
                  <a:pt x="0" y="96661"/>
                </a:lnTo>
                <a:lnTo>
                  <a:pt x="464" y="102216"/>
                </a:lnTo>
                <a:lnTo>
                  <a:pt x="3736" y="113405"/>
                </a:lnTo>
                <a:lnTo>
                  <a:pt x="34535" y="140616"/>
                </a:lnTo>
                <a:lnTo>
                  <a:pt x="61251" y="143640"/>
                </a:lnTo>
                <a:lnTo>
                  <a:pt x="74244" y="142108"/>
                </a:lnTo>
                <a:lnTo>
                  <a:pt x="85947" y="138218"/>
                </a:lnTo>
                <a:lnTo>
                  <a:pt x="93870" y="134585"/>
                </a:lnTo>
                <a:lnTo>
                  <a:pt x="99947" y="129500"/>
                </a:lnTo>
                <a:lnTo>
                  <a:pt x="101449" y="127178"/>
                </a:lnTo>
                <a:lnTo>
                  <a:pt x="50448" y="127178"/>
                </a:lnTo>
                <a:lnTo>
                  <a:pt x="43343" y="125803"/>
                </a:lnTo>
                <a:lnTo>
                  <a:pt x="30716" y="120306"/>
                </a:lnTo>
                <a:lnTo>
                  <a:pt x="26060" y="116704"/>
                </a:lnTo>
                <a:lnTo>
                  <a:pt x="20060" y="107798"/>
                </a:lnTo>
                <a:lnTo>
                  <a:pt x="18152" y="102094"/>
                </a:lnTo>
                <a:lnTo>
                  <a:pt x="17331" y="95145"/>
                </a:lnTo>
                <a:close/>
                <a:moveTo>
                  <a:pt x="53617" y="0"/>
                </a:moveTo>
                <a:lnTo>
                  <a:pt x="15248" y="12521"/>
                </a:lnTo>
                <a:lnTo>
                  <a:pt x="5303" y="31270"/>
                </a:lnTo>
                <a:lnTo>
                  <a:pt x="5303" y="44666"/>
                </a:lnTo>
                <a:lnTo>
                  <a:pt x="37097" y="73211"/>
                </a:lnTo>
                <a:lnTo>
                  <a:pt x="67660" y="81209"/>
                </a:lnTo>
                <a:lnTo>
                  <a:pt x="76523" y="83962"/>
                </a:lnTo>
                <a:lnTo>
                  <a:pt x="82331" y="86173"/>
                </a:lnTo>
                <a:lnTo>
                  <a:pt x="86498" y="88907"/>
                </a:lnTo>
                <a:lnTo>
                  <a:pt x="91550" y="95413"/>
                </a:lnTo>
                <a:lnTo>
                  <a:pt x="92812" y="99220"/>
                </a:lnTo>
                <a:lnTo>
                  <a:pt x="92812" y="107877"/>
                </a:lnTo>
                <a:lnTo>
                  <a:pt x="65347" y="127178"/>
                </a:lnTo>
                <a:lnTo>
                  <a:pt x="101449" y="127178"/>
                </a:lnTo>
                <a:lnTo>
                  <a:pt x="108407" y="116421"/>
                </a:lnTo>
                <a:lnTo>
                  <a:pt x="110523" y="109455"/>
                </a:lnTo>
                <a:lnTo>
                  <a:pt x="110523" y="94609"/>
                </a:lnTo>
                <a:lnTo>
                  <a:pt x="79590" y="65441"/>
                </a:lnTo>
                <a:lnTo>
                  <a:pt x="50313" y="57895"/>
                </a:lnTo>
                <a:lnTo>
                  <a:pt x="36176" y="53588"/>
                </a:lnTo>
                <a:lnTo>
                  <a:pt x="28412" y="49371"/>
                </a:lnTo>
                <a:lnTo>
                  <a:pt x="24813" y="46149"/>
                </a:lnTo>
                <a:lnTo>
                  <a:pt x="23013" y="42042"/>
                </a:lnTo>
                <a:lnTo>
                  <a:pt x="23030" y="31270"/>
                </a:lnTo>
                <a:lnTo>
                  <a:pt x="25554" y="26390"/>
                </a:lnTo>
                <a:lnTo>
                  <a:pt x="35720" y="18240"/>
                </a:lnTo>
                <a:lnTo>
                  <a:pt x="43817" y="16202"/>
                </a:lnTo>
                <a:lnTo>
                  <a:pt x="96395" y="16202"/>
                </a:lnTo>
                <a:lnTo>
                  <a:pt x="91382" y="10889"/>
                </a:lnTo>
                <a:lnTo>
                  <a:pt x="79002" y="4027"/>
                </a:lnTo>
                <a:lnTo>
                  <a:pt x="67233" y="1005"/>
                </a:lnTo>
                <a:lnTo>
                  <a:pt x="53617" y="0"/>
                </a:lnTo>
                <a:close/>
                <a:moveTo>
                  <a:pt x="96395" y="16202"/>
                </a:moveTo>
                <a:lnTo>
                  <a:pt x="65600" y="16202"/>
                </a:lnTo>
                <a:lnTo>
                  <a:pt x="73666" y="18446"/>
                </a:lnTo>
                <a:lnTo>
                  <a:pt x="84589" y="27417"/>
                </a:lnTo>
                <a:lnTo>
                  <a:pt x="87793" y="34050"/>
                </a:lnTo>
                <a:lnTo>
                  <a:pt x="88739" y="42832"/>
                </a:lnTo>
                <a:lnTo>
                  <a:pt x="106356" y="41506"/>
                </a:lnTo>
                <a:lnTo>
                  <a:pt x="106041" y="33357"/>
                </a:lnTo>
                <a:lnTo>
                  <a:pt x="103767" y="26058"/>
                </a:lnTo>
                <a:lnTo>
                  <a:pt x="99348" y="19331"/>
                </a:lnTo>
                <a:lnTo>
                  <a:pt x="96395" y="16202"/>
                </a:lnTo>
                <a:close/>
                <a:moveTo>
                  <a:pt x="174001" y="38666"/>
                </a:moveTo>
                <a:lnTo>
                  <a:pt x="140623" y="59211"/>
                </a:lnTo>
                <a:lnTo>
                  <a:pt x="133014" y="99380"/>
                </a:lnTo>
                <a:lnTo>
                  <a:pt x="135520" y="111611"/>
                </a:lnTo>
                <a:lnTo>
                  <a:pt x="171681" y="142315"/>
                </a:lnTo>
                <a:lnTo>
                  <a:pt x="188270" y="143108"/>
                </a:lnTo>
                <a:lnTo>
                  <a:pt x="200294" y="139910"/>
                </a:lnTo>
                <a:lnTo>
                  <a:pt x="211761" y="133097"/>
                </a:lnTo>
                <a:lnTo>
                  <a:pt x="214684" y="129545"/>
                </a:lnTo>
                <a:lnTo>
                  <a:pt x="172289" y="129545"/>
                </a:lnTo>
                <a:lnTo>
                  <a:pt x="165281" y="126609"/>
                </a:lnTo>
                <a:lnTo>
                  <a:pt x="158647" y="119613"/>
                </a:lnTo>
                <a:lnTo>
                  <a:pt x="152820" y="109184"/>
                </a:lnTo>
                <a:lnTo>
                  <a:pt x="150285" y="95334"/>
                </a:lnTo>
                <a:lnTo>
                  <a:pt x="225294" y="95334"/>
                </a:lnTo>
                <a:lnTo>
                  <a:pt x="225388" y="91797"/>
                </a:lnTo>
                <a:lnTo>
                  <a:pt x="225209" y="85097"/>
                </a:lnTo>
                <a:lnTo>
                  <a:pt x="224595" y="81309"/>
                </a:lnTo>
                <a:lnTo>
                  <a:pt x="151232" y="81309"/>
                </a:lnTo>
                <a:lnTo>
                  <a:pt x="151800" y="72527"/>
                </a:lnTo>
                <a:lnTo>
                  <a:pt x="154752" y="65514"/>
                </a:lnTo>
                <a:lnTo>
                  <a:pt x="165422" y="55027"/>
                </a:lnTo>
                <a:lnTo>
                  <a:pt x="172006" y="52405"/>
                </a:lnTo>
                <a:lnTo>
                  <a:pt x="212346" y="52405"/>
                </a:lnTo>
                <a:lnTo>
                  <a:pt x="210712" y="50203"/>
                </a:lnTo>
                <a:lnTo>
                  <a:pt x="201456" y="43650"/>
                </a:lnTo>
                <a:lnTo>
                  <a:pt x="189553" y="39787"/>
                </a:lnTo>
                <a:lnTo>
                  <a:pt x="174001" y="38666"/>
                </a:lnTo>
                <a:close/>
                <a:moveTo>
                  <a:pt x="207205" y="108887"/>
                </a:moveTo>
                <a:lnTo>
                  <a:pt x="204616" y="116090"/>
                </a:lnTo>
                <a:lnTo>
                  <a:pt x="201112" y="121333"/>
                </a:lnTo>
                <a:lnTo>
                  <a:pt x="192272" y="127903"/>
                </a:lnTo>
                <a:lnTo>
                  <a:pt x="186937" y="129545"/>
                </a:lnTo>
                <a:lnTo>
                  <a:pt x="214684" y="129545"/>
                </a:lnTo>
                <a:lnTo>
                  <a:pt x="219699" y="123454"/>
                </a:lnTo>
                <a:lnTo>
                  <a:pt x="224819" y="111067"/>
                </a:lnTo>
                <a:lnTo>
                  <a:pt x="207205" y="108887"/>
                </a:lnTo>
                <a:close/>
                <a:moveTo>
                  <a:pt x="212346" y="52405"/>
                </a:moveTo>
                <a:lnTo>
                  <a:pt x="188483" y="52405"/>
                </a:lnTo>
                <a:lnTo>
                  <a:pt x="195524" y="55690"/>
                </a:lnTo>
                <a:lnTo>
                  <a:pt x="200953" y="62261"/>
                </a:lnTo>
                <a:lnTo>
                  <a:pt x="204490" y="66492"/>
                </a:lnTo>
                <a:lnTo>
                  <a:pt x="206636" y="72842"/>
                </a:lnTo>
                <a:lnTo>
                  <a:pt x="207394" y="81309"/>
                </a:lnTo>
                <a:lnTo>
                  <a:pt x="224595" y="81309"/>
                </a:lnTo>
                <a:lnTo>
                  <a:pt x="223092" y="72037"/>
                </a:lnTo>
                <a:lnTo>
                  <a:pt x="218356" y="60503"/>
                </a:lnTo>
                <a:lnTo>
                  <a:pt x="212346" y="52405"/>
                </a:lnTo>
                <a:close/>
                <a:moveTo>
                  <a:pt x="257947" y="40653"/>
                </a:moveTo>
                <a:lnTo>
                  <a:pt x="242603" y="40653"/>
                </a:lnTo>
                <a:lnTo>
                  <a:pt x="242603" y="141299"/>
                </a:lnTo>
                <a:lnTo>
                  <a:pt x="259650" y="141299"/>
                </a:lnTo>
                <a:lnTo>
                  <a:pt x="259650" y="81403"/>
                </a:lnTo>
                <a:lnTo>
                  <a:pt x="260597" y="74770"/>
                </a:lnTo>
                <a:lnTo>
                  <a:pt x="263754" y="64723"/>
                </a:lnTo>
                <a:lnTo>
                  <a:pt x="265870" y="61612"/>
                </a:lnTo>
                <a:lnTo>
                  <a:pt x="271804" y="57127"/>
                </a:lnTo>
                <a:lnTo>
                  <a:pt x="275150" y="56006"/>
                </a:lnTo>
                <a:lnTo>
                  <a:pt x="292749" y="56006"/>
                </a:lnTo>
                <a:lnTo>
                  <a:pt x="257947" y="55911"/>
                </a:lnTo>
                <a:lnTo>
                  <a:pt x="257947" y="40653"/>
                </a:lnTo>
                <a:close/>
                <a:moveTo>
                  <a:pt x="292749" y="56006"/>
                </a:moveTo>
                <a:lnTo>
                  <a:pt x="283043" y="56006"/>
                </a:lnTo>
                <a:lnTo>
                  <a:pt x="287210" y="57238"/>
                </a:lnTo>
                <a:lnTo>
                  <a:pt x="291378" y="59702"/>
                </a:lnTo>
                <a:lnTo>
                  <a:pt x="292749" y="56006"/>
                </a:lnTo>
                <a:close/>
                <a:moveTo>
                  <a:pt x="285474" y="38378"/>
                </a:moveTo>
                <a:lnTo>
                  <a:pt x="275751" y="38378"/>
                </a:lnTo>
                <a:lnTo>
                  <a:pt x="272103" y="39516"/>
                </a:lnTo>
                <a:lnTo>
                  <a:pt x="265475" y="44065"/>
                </a:lnTo>
                <a:lnTo>
                  <a:pt x="261860" y="48771"/>
                </a:lnTo>
                <a:lnTo>
                  <a:pt x="257947" y="55911"/>
                </a:lnTo>
                <a:lnTo>
                  <a:pt x="292784" y="55911"/>
                </a:lnTo>
                <a:lnTo>
                  <a:pt x="297248" y="43876"/>
                </a:lnTo>
                <a:lnTo>
                  <a:pt x="291313" y="40211"/>
                </a:lnTo>
                <a:lnTo>
                  <a:pt x="285474" y="38378"/>
                </a:lnTo>
                <a:close/>
                <a:moveTo>
                  <a:pt x="319615" y="2366"/>
                </a:moveTo>
                <a:lnTo>
                  <a:pt x="302568" y="2366"/>
                </a:lnTo>
                <a:lnTo>
                  <a:pt x="302568" y="21984"/>
                </a:lnTo>
                <a:lnTo>
                  <a:pt x="319615" y="21984"/>
                </a:lnTo>
                <a:lnTo>
                  <a:pt x="319615" y="2366"/>
                </a:lnTo>
                <a:close/>
                <a:moveTo>
                  <a:pt x="319615" y="40653"/>
                </a:moveTo>
                <a:lnTo>
                  <a:pt x="302568" y="40653"/>
                </a:lnTo>
                <a:lnTo>
                  <a:pt x="302568" y="141299"/>
                </a:lnTo>
                <a:lnTo>
                  <a:pt x="319615" y="141299"/>
                </a:lnTo>
                <a:lnTo>
                  <a:pt x="319615" y="40653"/>
                </a:lnTo>
                <a:close/>
                <a:moveTo>
                  <a:pt x="382882" y="38666"/>
                </a:moveTo>
                <a:lnTo>
                  <a:pt x="349504" y="59211"/>
                </a:lnTo>
                <a:lnTo>
                  <a:pt x="341895" y="99380"/>
                </a:lnTo>
                <a:lnTo>
                  <a:pt x="344401" y="111611"/>
                </a:lnTo>
                <a:lnTo>
                  <a:pt x="380562" y="142315"/>
                </a:lnTo>
                <a:lnTo>
                  <a:pt x="397150" y="143108"/>
                </a:lnTo>
                <a:lnTo>
                  <a:pt x="409175" y="139910"/>
                </a:lnTo>
                <a:lnTo>
                  <a:pt x="420641" y="133097"/>
                </a:lnTo>
                <a:lnTo>
                  <a:pt x="423565" y="129545"/>
                </a:lnTo>
                <a:lnTo>
                  <a:pt x="381170" y="129545"/>
                </a:lnTo>
                <a:lnTo>
                  <a:pt x="374162" y="126609"/>
                </a:lnTo>
                <a:lnTo>
                  <a:pt x="367528" y="119613"/>
                </a:lnTo>
                <a:lnTo>
                  <a:pt x="361701" y="109184"/>
                </a:lnTo>
                <a:lnTo>
                  <a:pt x="359166" y="95334"/>
                </a:lnTo>
                <a:lnTo>
                  <a:pt x="434174" y="95334"/>
                </a:lnTo>
                <a:lnTo>
                  <a:pt x="434268" y="91797"/>
                </a:lnTo>
                <a:lnTo>
                  <a:pt x="434090" y="85097"/>
                </a:lnTo>
                <a:lnTo>
                  <a:pt x="433476" y="81309"/>
                </a:lnTo>
                <a:lnTo>
                  <a:pt x="360113" y="81309"/>
                </a:lnTo>
                <a:lnTo>
                  <a:pt x="360681" y="72527"/>
                </a:lnTo>
                <a:lnTo>
                  <a:pt x="363632" y="65514"/>
                </a:lnTo>
                <a:lnTo>
                  <a:pt x="374303" y="55027"/>
                </a:lnTo>
                <a:lnTo>
                  <a:pt x="380886" y="52405"/>
                </a:lnTo>
                <a:lnTo>
                  <a:pt x="421227" y="52405"/>
                </a:lnTo>
                <a:lnTo>
                  <a:pt x="419592" y="50203"/>
                </a:lnTo>
                <a:lnTo>
                  <a:pt x="410337" y="43650"/>
                </a:lnTo>
                <a:lnTo>
                  <a:pt x="398434" y="39787"/>
                </a:lnTo>
                <a:lnTo>
                  <a:pt x="382882" y="38666"/>
                </a:lnTo>
                <a:close/>
                <a:moveTo>
                  <a:pt x="416086" y="108887"/>
                </a:moveTo>
                <a:lnTo>
                  <a:pt x="413496" y="116090"/>
                </a:lnTo>
                <a:lnTo>
                  <a:pt x="409992" y="121333"/>
                </a:lnTo>
                <a:lnTo>
                  <a:pt x="401153" y="127903"/>
                </a:lnTo>
                <a:lnTo>
                  <a:pt x="395818" y="129545"/>
                </a:lnTo>
                <a:lnTo>
                  <a:pt x="423565" y="129545"/>
                </a:lnTo>
                <a:lnTo>
                  <a:pt x="428580" y="123454"/>
                </a:lnTo>
                <a:lnTo>
                  <a:pt x="433699" y="111067"/>
                </a:lnTo>
                <a:lnTo>
                  <a:pt x="416086" y="108887"/>
                </a:lnTo>
                <a:close/>
                <a:moveTo>
                  <a:pt x="421227" y="52405"/>
                </a:moveTo>
                <a:lnTo>
                  <a:pt x="397363" y="52405"/>
                </a:lnTo>
                <a:lnTo>
                  <a:pt x="404404" y="55690"/>
                </a:lnTo>
                <a:lnTo>
                  <a:pt x="409834" y="62261"/>
                </a:lnTo>
                <a:lnTo>
                  <a:pt x="413371" y="66492"/>
                </a:lnTo>
                <a:lnTo>
                  <a:pt x="415517" y="72842"/>
                </a:lnTo>
                <a:lnTo>
                  <a:pt x="416275" y="81309"/>
                </a:lnTo>
                <a:lnTo>
                  <a:pt x="433476" y="81309"/>
                </a:lnTo>
                <a:lnTo>
                  <a:pt x="431973" y="72037"/>
                </a:lnTo>
                <a:lnTo>
                  <a:pt x="427237" y="60503"/>
                </a:lnTo>
                <a:lnTo>
                  <a:pt x="421227" y="52405"/>
                </a:lnTo>
                <a:close/>
                <a:moveTo>
                  <a:pt x="531148" y="2366"/>
                </a:moveTo>
                <a:lnTo>
                  <a:pt x="512773" y="2366"/>
                </a:lnTo>
                <a:lnTo>
                  <a:pt x="512773" y="141299"/>
                </a:lnTo>
                <a:lnTo>
                  <a:pt x="599526" y="141299"/>
                </a:lnTo>
                <a:lnTo>
                  <a:pt x="599526" y="124902"/>
                </a:lnTo>
                <a:lnTo>
                  <a:pt x="531148" y="124902"/>
                </a:lnTo>
                <a:lnTo>
                  <a:pt x="531148" y="2366"/>
                </a:lnTo>
                <a:close/>
              </a:path>
            </a:pathLst>
          </a:custGeom>
          <a:solidFill>
            <a:srgbClr val="000000"/>
          </a:solidFill>
          <a:ln>
            <a:noFill/>
          </a:ln>
        </p:spPr>
        <p:style>
          <a:lnRef idx="0"/>
          <a:fillRef idx="0"/>
          <a:effectRef idx="0"/>
          <a:fontRef idx="minor"/>
        </p:style>
      </p:sp>
      <p:sp>
        <p:nvSpPr>
          <p:cNvPr id="1558" name="CustomShape 249"/>
          <p:cNvSpPr/>
          <p:nvPr/>
        </p:nvSpPr>
        <p:spPr>
          <a:xfrm>
            <a:off x="4688640" y="2519640"/>
            <a:ext cx="307800" cy="218160"/>
          </a:xfrm>
          <a:custGeom>
            <a:avLst/>
            <a:gdLst/>
            <a:ahLst/>
            <a:rect l="l" t="t" r="r" b="b"/>
            <a:pathLst>
              <a:path w="438784" h="311150">
                <a:moveTo>
                  <a:pt x="0" y="310977"/>
                </a:moveTo>
                <a:lnTo>
                  <a:pt x="0" y="0"/>
                </a:lnTo>
                <a:lnTo>
                  <a:pt x="438572" y="0"/>
                </a:lnTo>
                <a:lnTo>
                  <a:pt x="438572" y="310977"/>
                </a:lnTo>
                <a:lnTo>
                  <a:pt x="0" y="310977"/>
                </a:lnTo>
                <a:close/>
              </a:path>
            </a:pathLst>
          </a:custGeom>
          <a:solidFill>
            <a:srgbClr val="ffffff"/>
          </a:solidFill>
          <a:ln>
            <a:noFill/>
          </a:ln>
        </p:spPr>
        <p:style>
          <a:lnRef idx="0"/>
          <a:fillRef idx="0"/>
          <a:effectRef idx="0"/>
          <a:fontRef idx="minor"/>
        </p:style>
      </p:sp>
      <p:sp>
        <p:nvSpPr>
          <p:cNvPr id="1559" name="CustomShape 250"/>
          <p:cNvSpPr/>
          <p:nvPr/>
        </p:nvSpPr>
        <p:spPr>
          <a:xfrm>
            <a:off x="4750200" y="2554200"/>
            <a:ext cx="237240" cy="15120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0" lang="it-IT" sz="1550" spc="-1" strike="noStrike">
                <a:solidFill>
                  <a:srgbClr val="000000"/>
                </a:solidFill>
                <a:latin typeface="Trebuchet MS"/>
                <a:ea typeface="ＭＳ Ｐゴシック"/>
              </a:rPr>
              <a:t>σ</a:t>
            </a:r>
            <a:endParaRPr b="0" lang="it-IT" sz="1550" spc="-1" strike="noStrike">
              <a:latin typeface="Arial"/>
            </a:endParaRPr>
          </a:p>
        </p:txBody>
      </p:sp>
      <p:sp>
        <p:nvSpPr>
          <p:cNvPr id="1560" name="CustomShape 251"/>
          <p:cNvSpPr/>
          <p:nvPr/>
        </p:nvSpPr>
        <p:spPr>
          <a:xfrm>
            <a:off x="2455920" y="3946680"/>
            <a:ext cx="4334040" cy="2910600"/>
          </a:xfrm>
          <a:prstGeom prst="rect">
            <a:avLst/>
          </a:prstGeom>
          <a:blipFill rotWithShape="0">
            <a:blip r:embed="rId6"/>
            <a:stretch>
              <a:fillRect/>
            </a:stretch>
          </a:blipFill>
          <a:ln>
            <a:noFill/>
          </a:ln>
        </p:spPr>
        <p:style>
          <a:lnRef idx="0"/>
          <a:fillRef idx="0"/>
          <a:effectRef idx="0"/>
          <a:fontRef idx="minor"/>
        </p:style>
      </p:sp>
      <p:sp>
        <p:nvSpPr>
          <p:cNvPr id="1561" name="CustomShape 252"/>
          <p:cNvSpPr/>
          <p:nvPr/>
        </p:nvSpPr>
        <p:spPr>
          <a:xfrm>
            <a:off x="2527200" y="4018320"/>
            <a:ext cx="4089240" cy="2758680"/>
          </a:xfrm>
          <a:custGeom>
            <a:avLst/>
            <a:gdLst/>
            <a:ahLst/>
            <a:rect l="l" t="t" r="r" b="b"/>
            <a:pathLst>
              <a:path w="5816600" h="3924300">
                <a:moveTo>
                  <a:pt x="5816600" y="0"/>
                </a:moveTo>
                <a:lnTo>
                  <a:pt x="0" y="0"/>
                </a:lnTo>
                <a:lnTo>
                  <a:pt x="0" y="3924299"/>
                </a:lnTo>
                <a:lnTo>
                  <a:pt x="5816600" y="3924299"/>
                </a:lnTo>
                <a:lnTo>
                  <a:pt x="5816600" y="0"/>
                </a:lnTo>
                <a:close/>
              </a:path>
            </a:pathLst>
          </a:custGeom>
          <a:solidFill>
            <a:srgbClr val="ffffff"/>
          </a:solidFill>
          <a:ln>
            <a:noFill/>
          </a:ln>
        </p:spPr>
        <p:style>
          <a:lnRef idx="0"/>
          <a:fillRef idx="0"/>
          <a:effectRef idx="0"/>
          <a:fontRef idx="minor"/>
        </p:style>
      </p:sp>
      <p:sp>
        <p:nvSpPr>
          <p:cNvPr id="1562" name="CustomShape 253"/>
          <p:cNvSpPr/>
          <p:nvPr/>
        </p:nvSpPr>
        <p:spPr>
          <a:xfrm>
            <a:off x="3317760" y="4261680"/>
            <a:ext cx="3098160" cy="360"/>
          </a:xfrm>
          <a:custGeom>
            <a:avLst/>
            <a:gdLst/>
            <a:ahLst/>
            <a:rect l="l" t="t" r="r" b="b"/>
            <a:pathLst>
              <a:path w="4407534" h="0">
                <a:moveTo>
                  <a:pt x="0" y="0"/>
                </a:moveTo>
                <a:lnTo>
                  <a:pt x="4407422" y="0"/>
                </a:lnTo>
              </a:path>
            </a:pathLst>
          </a:custGeom>
          <a:noFill/>
          <a:ln w="15120">
            <a:solidFill>
              <a:srgbClr val="929292"/>
            </a:solidFill>
            <a:round/>
          </a:ln>
        </p:spPr>
        <p:style>
          <a:lnRef idx="0"/>
          <a:fillRef idx="0"/>
          <a:effectRef idx="0"/>
          <a:fontRef idx="minor"/>
        </p:style>
      </p:sp>
      <p:sp>
        <p:nvSpPr>
          <p:cNvPr id="1563" name="CustomShape 254"/>
          <p:cNvSpPr/>
          <p:nvPr/>
        </p:nvSpPr>
        <p:spPr>
          <a:xfrm>
            <a:off x="6427080" y="4261680"/>
            <a:ext cx="360" cy="1807200"/>
          </a:xfrm>
          <a:custGeom>
            <a:avLst/>
            <a:gdLst/>
            <a:ahLst/>
            <a:rect l="l" t="t" r="r" b="b"/>
            <a:pathLst>
              <a:path w="0" h="2571115">
                <a:moveTo>
                  <a:pt x="0" y="2571092"/>
                </a:moveTo>
                <a:lnTo>
                  <a:pt x="0" y="571354"/>
                </a:lnTo>
                <a:moveTo>
                  <a:pt x="0" y="75177"/>
                </a:moveTo>
                <a:lnTo>
                  <a:pt x="0" y="0"/>
                </a:lnTo>
                <a:moveTo>
                  <a:pt x="0" y="571354"/>
                </a:moveTo>
                <a:lnTo>
                  <a:pt x="0" y="75177"/>
                </a:lnTo>
              </a:path>
            </a:pathLst>
          </a:custGeom>
          <a:noFill/>
          <a:ln w="15120">
            <a:solidFill>
              <a:srgbClr val="929292"/>
            </a:solidFill>
            <a:round/>
          </a:ln>
        </p:spPr>
        <p:style>
          <a:lnRef idx="0"/>
          <a:fillRef idx="0"/>
          <a:effectRef idx="0"/>
          <a:fontRef idx="minor"/>
        </p:style>
      </p:sp>
      <p:sp>
        <p:nvSpPr>
          <p:cNvPr id="1564" name="CustomShape 255"/>
          <p:cNvSpPr/>
          <p:nvPr/>
        </p:nvSpPr>
        <p:spPr>
          <a:xfrm>
            <a:off x="3328200" y="6080040"/>
            <a:ext cx="3098160" cy="360"/>
          </a:xfrm>
          <a:custGeom>
            <a:avLst/>
            <a:gdLst/>
            <a:ahLst/>
            <a:rect l="l" t="t" r="r" b="b"/>
            <a:pathLst>
              <a:path w="4407534" h="0">
                <a:moveTo>
                  <a:pt x="4407422" y="0"/>
                </a:moveTo>
                <a:lnTo>
                  <a:pt x="0" y="0"/>
                </a:lnTo>
              </a:path>
            </a:pathLst>
          </a:custGeom>
          <a:noFill/>
          <a:ln w="15120">
            <a:solidFill>
              <a:srgbClr val="929292"/>
            </a:solidFill>
            <a:round/>
          </a:ln>
        </p:spPr>
        <p:style>
          <a:lnRef idx="0"/>
          <a:fillRef idx="0"/>
          <a:effectRef idx="0"/>
          <a:fontRef idx="minor"/>
        </p:style>
      </p:sp>
      <p:sp>
        <p:nvSpPr>
          <p:cNvPr id="1565" name="CustomShape 256"/>
          <p:cNvSpPr/>
          <p:nvPr/>
        </p:nvSpPr>
        <p:spPr>
          <a:xfrm>
            <a:off x="3317760" y="4272120"/>
            <a:ext cx="360" cy="1807200"/>
          </a:xfrm>
          <a:custGeom>
            <a:avLst/>
            <a:gdLst/>
            <a:ahLst/>
            <a:rect l="l" t="t" r="r" b="b"/>
            <a:pathLst>
              <a:path w="0" h="2571115">
                <a:moveTo>
                  <a:pt x="0" y="2571092"/>
                </a:moveTo>
                <a:lnTo>
                  <a:pt x="0" y="0"/>
                </a:lnTo>
              </a:path>
            </a:pathLst>
          </a:custGeom>
          <a:noFill/>
          <a:ln w="15120">
            <a:solidFill>
              <a:srgbClr val="929292"/>
            </a:solidFill>
            <a:round/>
          </a:ln>
        </p:spPr>
        <p:style>
          <a:lnRef idx="0"/>
          <a:fillRef idx="0"/>
          <a:effectRef idx="0"/>
          <a:fontRef idx="minor"/>
        </p:style>
      </p:sp>
      <p:sp>
        <p:nvSpPr>
          <p:cNvPr id="1566" name="CustomShape 257"/>
          <p:cNvSpPr/>
          <p:nvPr/>
        </p:nvSpPr>
        <p:spPr>
          <a:xfrm>
            <a:off x="3317760" y="4261680"/>
            <a:ext cx="360" cy="1860120"/>
          </a:xfrm>
          <a:custGeom>
            <a:avLst/>
            <a:gdLst/>
            <a:ahLst/>
            <a:rect l="l" t="t" r="r" b="b"/>
            <a:pathLst>
              <a:path w="0" h="2646679">
                <a:moveTo>
                  <a:pt x="0" y="2646271"/>
                </a:moveTo>
                <a:lnTo>
                  <a:pt x="0" y="0"/>
                </a:lnTo>
              </a:path>
            </a:pathLst>
          </a:custGeom>
          <a:noFill/>
          <a:ln w="15120">
            <a:solidFill>
              <a:srgbClr val="000000"/>
            </a:solidFill>
            <a:round/>
          </a:ln>
        </p:spPr>
        <p:style>
          <a:lnRef idx="0"/>
          <a:fillRef idx="0"/>
          <a:effectRef idx="0"/>
          <a:fontRef idx="minor"/>
        </p:style>
      </p:sp>
      <p:sp>
        <p:nvSpPr>
          <p:cNvPr id="1567" name="CustomShape 258"/>
          <p:cNvSpPr/>
          <p:nvPr/>
        </p:nvSpPr>
        <p:spPr>
          <a:xfrm>
            <a:off x="3275640" y="6080040"/>
            <a:ext cx="3140640" cy="360"/>
          </a:xfrm>
          <a:custGeom>
            <a:avLst/>
            <a:gdLst/>
            <a:ahLst/>
            <a:rect l="l" t="t" r="r" b="b"/>
            <a:pathLst>
              <a:path w="4467859" h="0">
                <a:moveTo>
                  <a:pt x="0" y="0"/>
                </a:moveTo>
                <a:lnTo>
                  <a:pt x="4467387" y="0"/>
                </a:lnTo>
              </a:path>
            </a:pathLst>
          </a:custGeom>
          <a:noFill/>
          <a:ln w="15120">
            <a:solidFill>
              <a:srgbClr val="000000"/>
            </a:solidFill>
            <a:round/>
          </a:ln>
        </p:spPr>
        <p:style>
          <a:lnRef idx="0"/>
          <a:fillRef idx="0"/>
          <a:effectRef idx="0"/>
          <a:fontRef idx="minor"/>
        </p:style>
      </p:sp>
      <p:sp>
        <p:nvSpPr>
          <p:cNvPr id="1568" name="CustomShape 259"/>
          <p:cNvSpPr/>
          <p:nvPr/>
        </p:nvSpPr>
        <p:spPr>
          <a:xfrm>
            <a:off x="3275640" y="5773320"/>
            <a:ext cx="30960" cy="360"/>
          </a:xfrm>
          <a:custGeom>
            <a:avLst/>
            <a:gdLst/>
            <a:ahLst/>
            <a:rect l="l" t="t" r="r" b="b"/>
            <a:pathLst>
              <a:path w="45085" h="0">
                <a:moveTo>
                  <a:pt x="0" y="0"/>
                </a:moveTo>
                <a:lnTo>
                  <a:pt x="44973" y="0"/>
                </a:lnTo>
              </a:path>
            </a:pathLst>
          </a:custGeom>
          <a:noFill/>
          <a:ln w="15120">
            <a:solidFill>
              <a:srgbClr val="000000"/>
            </a:solidFill>
            <a:round/>
          </a:ln>
        </p:spPr>
        <p:style>
          <a:lnRef idx="0"/>
          <a:fillRef idx="0"/>
          <a:effectRef idx="0"/>
          <a:fontRef idx="minor"/>
        </p:style>
      </p:sp>
      <p:sp>
        <p:nvSpPr>
          <p:cNvPr id="1569" name="CustomShape 260"/>
          <p:cNvSpPr/>
          <p:nvPr/>
        </p:nvSpPr>
        <p:spPr>
          <a:xfrm>
            <a:off x="3275640" y="5477400"/>
            <a:ext cx="30960" cy="360"/>
          </a:xfrm>
          <a:custGeom>
            <a:avLst/>
            <a:gdLst/>
            <a:ahLst/>
            <a:rect l="l" t="t" r="r" b="b"/>
            <a:pathLst>
              <a:path w="45085" h="0">
                <a:moveTo>
                  <a:pt x="0" y="0"/>
                </a:moveTo>
                <a:lnTo>
                  <a:pt x="44973" y="0"/>
                </a:lnTo>
              </a:path>
            </a:pathLst>
          </a:custGeom>
          <a:noFill/>
          <a:ln w="15120">
            <a:solidFill>
              <a:srgbClr val="000000"/>
            </a:solidFill>
            <a:round/>
          </a:ln>
        </p:spPr>
        <p:style>
          <a:lnRef idx="0"/>
          <a:fillRef idx="0"/>
          <a:effectRef idx="0"/>
          <a:fontRef idx="minor"/>
        </p:style>
      </p:sp>
      <p:sp>
        <p:nvSpPr>
          <p:cNvPr id="1570" name="CustomShape 261"/>
          <p:cNvSpPr/>
          <p:nvPr/>
        </p:nvSpPr>
        <p:spPr>
          <a:xfrm>
            <a:off x="3275640" y="5170680"/>
            <a:ext cx="30960" cy="360"/>
          </a:xfrm>
          <a:custGeom>
            <a:avLst/>
            <a:gdLst/>
            <a:ahLst/>
            <a:rect l="l" t="t" r="r" b="b"/>
            <a:pathLst>
              <a:path w="45085" h="0">
                <a:moveTo>
                  <a:pt x="0" y="0"/>
                </a:moveTo>
                <a:lnTo>
                  <a:pt x="44973" y="0"/>
                </a:lnTo>
              </a:path>
            </a:pathLst>
          </a:custGeom>
          <a:noFill/>
          <a:ln w="15120">
            <a:solidFill>
              <a:srgbClr val="000000"/>
            </a:solidFill>
            <a:round/>
          </a:ln>
        </p:spPr>
        <p:style>
          <a:lnRef idx="0"/>
          <a:fillRef idx="0"/>
          <a:effectRef idx="0"/>
          <a:fontRef idx="minor"/>
        </p:style>
      </p:sp>
      <p:sp>
        <p:nvSpPr>
          <p:cNvPr id="1571" name="CustomShape 262"/>
          <p:cNvSpPr/>
          <p:nvPr/>
        </p:nvSpPr>
        <p:spPr>
          <a:xfrm>
            <a:off x="3275640" y="4863960"/>
            <a:ext cx="30960" cy="360"/>
          </a:xfrm>
          <a:custGeom>
            <a:avLst/>
            <a:gdLst/>
            <a:ahLst/>
            <a:rect l="l" t="t" r="r" b="b"/>
            <a:pathLst>
              <a:path w="45085" h="0">
                <a:moveTo>
                  <a:pt x="0" y="0"/>
                </a:moveTo>
                <a:lnTo>
                  <a:pt x="44973" y="0"/>
                </a:lnTo>
              </a:path>
            </a:pathLst>
          </a:custGeom>
          <a:noFill/>
          <a:ln w="15120">
            <a:solidFill>
              <a:srgbClr val="000000"/>
            </a:solidFill>
            <a:round/>
          </a:ln>
        </p:spPr>
        <p:style>
          <a:lnRef idx="0"/>
          <a:fillRef idx="0"/>
          <a:effectRef idx="0"/>
          <a:fontRef idx="minor"/>
        </p:style>
      </p:sp>
      <p:sp>
        <p:nvSpPr>
          <p:cNvPr id="1572" name="CustomShape 263"/>
          <p:cNvSpPr/>
          <p:nvPr/>
        </p:nvSpPr>
        <p:spPr>
          <a:xfrm>
            <a:off x="3275640" y="4568040"/>
            <a:ext cx="30960" cy="360"/>
          </a:xfrm>
          <a:custGeom>
            <a:avLst/>
            <a:gdLst/>
            <a:ahLst/>
            <a:rect l="l" t="t" r="r" b="b"/>
            <a:pathLst>
              <a:path w="45085" h="0">
                <a:moveTo>
                  <a:pt x="0" y="0"/>
                </a:moveTo>
                <a:lnTo>
                  <a:pt x="44973" y="0"/>
                </a:lnTo>
              </a:path>
            </a:pathLst>
          </a:custGeom>
          <a:noFill/>
          <a:ln w="15120">
            <a:solidFill>
              <a:srgbClr val="000000"/>
            </a:solidFill>
            <a:round/>
          </a:ln>
        </p:spPr>
        <p:style>
          <a:lnRef idx="0"/>
          <a:fillRef idx="0"/>
          <a:effectRef idx="0"/>
          <a:fontRef idx="minor"/>
        </p:style>
      </p:sp>
      <p:sp>
        <p:nvSpPr>
          <p:cNvPr id="1573" name="CustomShape 264"/>
          <p:cNvSpPr/>
          <p:nvPr/>
        </p:nvSpPr>
        <p:spPr>
          <a:xfrm>
            <a:off x="3275640" y="4261680"/>
            <a:ext cx="30960" cy="360"/>
          </a:xfrm>
          <a:custGeom>
            <a:avLst/>
            <a:gdLst/>
            <a:ahLst/>
            <a:rect l="l" t="t" r="r" b="b"/>
            <a:pathLst>
              <a:path w="45085" h="0">
                <a:moveTo>
                  <a:pt x="0" y="0"/>
                </a:moveTo>
                <a:lnTo>
                  <a:pt x="44973" y="0"/>
                </a:lnTo>
              </a:path>
            </a:pathLst>
          </a:custGeom>
          <a:noFill/>
          <a:ln w="15120">
            <a:solidFill>
              <a:srgbClr val="000000"/>
            </a:solidFill>
            <a:round/>
          </a:ln>
        </p:spPr>
        <p:style>
          <a:lnRef idx="0"/>
          <a:fillRef idx="0"/>
          <a:effectRef idx="0"/>
          <a:fontRef idx="minor"/>
        </p:style>
      </p:sp>
      <p:sp>
        <p:nvSpPr>
          <p:cNvPr id="1574" name="CustomShape 265"/>
          <p:cNvSpPr/>
          <p:nvPr/>
        </p:nvSpPr>
        <p:spPr>
          <a:xfrm>
            <a:off x="3834000" y="6090480"/>
            <a:ext cx="360" cy="31320"/>
          </a:xfrm>
          <a:custGeom>
            <a:avLst/>
            <a:gdLst/>
            <a:ahLst/>
            <a:rect l="l" t="t" r="r" b="b"/>
            <a:pathLst>
              <a:path w="0" h="45720">
                <a:moveTo>
                  <a:pt x="0" y="45106"/>
                </a:moveTo>
                <a:lnTo>
                  <a:pt x="0" y="0"/>
                </a:lnTo>
              </a:path>
            </a:pathLst>
          </a:custGeom>
          <a:noFill/>
          <a:ln w="15120">
            <a:solidFill>
              <a:srgbClr val="000000"/>
            </a:solidFill>
            <a:round/>
          </a:ln>
        </p:spPr>
        <p:style>
          <a:lnRef idx="0"/>
          <a:fillRef idx="0"/>
          <a:effectRef idx="0"/>
          <a:fontRef idx="minor"/>
        </p:style>
      </p:sp>
      <p:sp>
        <p:nvSpPr>
          <p:cNvPr id="1575" name="CustomShape 266"/>
          <p:cNvSpPr/>
          <p:nvPr/>
        </p:nvSpPr>
        <p:spPr>
          <a:xfrm>
            <a:off x="4350600" y="6090480"/>
            <a:ext cx="360" cy="31320"/>
          </a:xfrm>
          <a:custGeom>
            <a:avLst/>
            <a:gdLst/>
            <a:ahLst/>
            <a:rect l="l" t="t" r="r" b="b"/>
            <a:pathLst>
              <a:path w="0" h="45720">
                <a:moveTo>
                  <a:pt x="0" y="45106"/>
                </a:moveTo>
                <a:lnTo>
                  <a:pt x="0" y="0"/>
                </a:lnTo>
              </a:path>
            </a:pathLst>
          </a:custGeom>
          <a:noFill/>
          <a:ln w="15120">
            <a:solidFill>
              <a:srgbClr val="000000"/>
            </a:solidFill>
            <a:round/>
          </a:ln>
        </p:spPr>
        <p:style>
          <a:lnRef idx="0"/>
          <a:fillRef idx="0"/>
          <a:effectRef idx="0"/>
          <a:fontRef idx="minor"/>
        </p:style>
      </p:sp>
      <p:sp>
        <p:nvSpPr>
          <p:cNvPr id="1576" name="CustomShape 267"/>
          <p:cNvSpPr/>
          <p:nvPr/>
        </p:nvSpPr>
        <p:spPr>
          <a:xfrm>
            <a:off x="4877640" y="6090480"/>
            <a:ext cx="360" cy="31320"/>
          </a:xfrm>
          <a:custGeom>
            <a:avLst/>
            <a:gdLst/>
            <a:ahLst/>
            <a:rect l="l" t="t" r="r" b="b"/>
            <a:pathLst>
              <a:path w="0" h="45720">
                <a:moveTo>
                  <a:pt x="0" y="45106"/>
                </a:moveTo>
                <a:lnTo>
                  <a:pt x="0" y="0"/>
                </a:lnTo>
              </a:path>
            </a:pathLst>
          </a:custGeom>
          <a:noFill/>
          <a:ln w="15120">
            <a:solidFill>
              <a:srgbClr val="000000"/>
            </a:solidFill>
            <a:round/>
          </a:ln>
        </p:spPr>
        <p:style>
          <a:lnRef idx="0"/>
          <a:fillRef idx="0"/>
          <a:effectRef idx="0"/>
          <a:fontRef idx="minor"/>
        </p:style>
      </p:sp>
      <p:sp>
        <p:nvSpPr>
          <p:cNvPr id="1577" name="CustomShape 268"/>
          <p:cNvSpPr/>
          <p:nvPr/>
        </p:nvSpPr>
        <p:spPr>
          <a:xfrm>
            <a:off x="5394240" y="6090480"/>
            <a:ext cx="360" cy="31320"/>
          </a:xfrm>
          <a:custGeom>
            <a:avLst/>
            <a:gdLst/>
            <a:ahLst/>
            <a:rect l="l" t="t" r="r" b="b"/>
            <a:pathLst>
              <a:path w="0" h="45720">
                <a:moveTo>
                  <a:pt x="0" y="45106"/>
                </a:moveTo>
                <a:lnTo>
                  <a:pt x="0" y="0"/>
                </a:lnTo>
              </a:path>
            </a:pathLst>
          </a:custGeom>
          <a:noFill/>
          <a:ln w="15120">
            <a:solidFill>
              <a:srgbClr val="000000"/>
            </a:solidFill>
            <a:round/>
          </a:ln>
        </p:spPr>
        <p:style>
          <a:lnRef idx="0"/>
          <a:fillRef idx="0"/>
          <a:effectRef idx="0"/>
          <a:fontRef idx="minor"/>
        </p:style>
      </p:sp>
      <p:sp>
        <p:nvSpPr>
          <p:cNvPr id="1578" name="CustomShape 269"/>
          <p:cNvSpPr/>
          <p:nvPr/>
        </p:nvSpPr>
        <p:spPr>
          <a:xfrm>
            <a:off x="5910840" y="6090480"/>
            <a:ext cx="360" cy="31320"/>
          </a:xfrm>
          <a:custGeom>
            <a:avLst/>
            <a:gdLst/>
            <a:ahLst/>
            <a:rect l="l" t="t" r="r" b="b"/>
            <a:pathLst>
              <a:path w="0" h="45720">
                <a:moveTo>
                  <a:pt x="0" y="45106"/>
                </a:moveTo>
                <a:lnTo>
                  <a:pt x="0" y="0"/>
                </a:lnTo>
              </a:path>
            </a:pathLst>
          </a:custGeom>
          <a:noFill/>
          <a:ln w="15120">
            <a:solidFill>
              <a:srgbClr val="000000"/>
            </a:solidFill>
            <a:round/>
          </a:ln>
        </p:spPr>
        <p:style>
          <a:lnRef idx="0"/>
          <a:fillRef idx="0"/>
          <a:effectRef idx="0"/>
          <a:fontRef idx="minor"/>
        </p:style>
      </p:sp>
      <p:sp>
        <p:nvSpPr>
          <p:cNvPr id="1579" name="CustomShape 270"/>
          <p:cNvSpPr/>
          <p:nvPr/>
        </p:nvSpPr>
        <p:spPr>
          <a:xfrm>
            <a:off x="6427080" y="6090480"/>
            <a:ext cx="360" cy="31320"/>
          </a:xfrm>
          <a:custGeom>
            <a:avLst/>
            <a:gdLst/>
            <a:ahLst/>
            <a:rect l="l" t="t" r="r" b="b"/>
            <a:pathLst>
              <a:path w="0" h="45720">
                <a:moveTo>
                  <a:pt x="0" y="45106"/>
                </a:moveTo>
                <a:lnTo>
                  <a:pt x="0" y="0"/>
                </a:lnTo>
              </a:path>
            </a:pathLst>
          </a:custGeom>
          <a:noFill/>
          <a:ln w="15120">
            <a:solidFill>
              <a:srgbClr val="000000"/>
            </a:solidFill>
            <a:round/>
          </a:ln>
        </p:spPr>
        <p:style>
          <a:lnRef idx="0"/>
          <a:fillRef idx="0"/>
          <a:effectRef idx="0"/>
          <a:fontRef idx="minor"/>
        </p:style>
      </p:sp>
      <p:sp>
        <p:nvSpPr>
          <p:cNvPr id="1580" name="CustomShape 271"/>
          <p:cNvSpPr/>
          <p:nvPr/>
        </p:nvSpPr>
        <p:spPr>
          <a:xfrm>
            <a:off x="6174360" y="4546800"/>
            <a:ext cx="252360" cy="10080"/>
          </a:xfrm>
          <a:custGeom>
            <a:avLst/>
            <a:gdLst/>
            <a:ahLst/>
            <a:rect l="l" t="t" r="r" b="b"/>
            <a:pathLst>
              <a:path w="360045" h="15239">
                <a:moveTo>
                  <a:pt x="359789" y="0"/>
                </a:moveTo>
                <a:lnTo>
                  <a:pt x="0" y="15035"/>
                </a:lnTo>
              </a:path>
            </a:pathLst>
          </a:custGeom>
          <a:noFill/>
          <a:ln w="15120">
            <a:solidFill>
              <a:srgbClr val="011893"/>
            </a:solidFill>
            <a:round/>
          </a:ln>
        </p:spPr>
        <p:style>
          <a:lnRef idx="0"/>
          <a:fillRef idx="0"/>
          <a:effectRef idx="0"/>
          <a:fontRef idx="minor"/>
        </p:style>
      </p:sp>
      <p:sp>
        <p:nvSpPr>
          <p:cNvPr id="1581" name="CustomShape 272"/>
          <p:cNvSpPr/>
          <p:nvPr/>
        </p:nvSpPr>
        <p:spPr>
          <a:xfrm>
            <a:off x="5921280" y="4557600"/>
            <a:ext cx="241560" cy="20880"/>
          </a:xfrm>
          <a:custGeom>
            <a:avLst/>
            <a:gdLst/>
            <a:ahLst/>
            <a:rect l="l" t="t" r="r" b="b"/>
            <a:pathLst>
              <a:path w="344804" h="30479">
                <a:moveTo>
                  <a:pt x="344798" y="0"/>
                </a:moveTo>
                <a:lnTo>
                  <a:pt x="0" y="30071"/>
                </a:lnTo>
              </a:path>
            </a:pathLst>
          </a:custGeom>
          <a:noFill/>
          <a:ln w="15120">
            <a:solidFill>
              <a:srgbClr val="011893"/>
            </a:solidFill>
            <a:round/>
          </a:ln>
        </p:spPr>
        <p:style>
          <a:lnRef idx="0"/>
          <a:fillRef idx="0"/>
          <a:effectRef idx="0"/>
          <a:fontRef idx="minor"/>
        </p:style>
      </p:sp>
      <p:sp>
        <p:nvSpPr>
          <p:cNvPr id="1582" name="CustomShape 273"/>
          <p:cNvSpPr/>
          <p:nvPr/>
        </p:nvSpPr>
        <p:spPr>
          <a:xfrm>
            <a:off x="5657760" y="4578840"/>
            <a:ext cx="252360" cy="20880"/>
          </a:xfrm>
          <a:custGeom>
            <a:avLst/>
            <a:gdLst/>
            <a:ahLst/>
            <a:rect l="l" t="t" r="r" b="b"/>
            <a:pathLst>
              <a:path w="360045" h="30479">
                <a:moveTo>
                  <a:pt x="359789" y="0"/>
                </a:moveTo>
                <a:lnTo>
                  <a:pt x="0" y="30071"/>
                </a:lnTo>
              </a:path>
            </a:pathLst>
          </a:custGeom>
          <a:noFill/>
          <a:ln w="15120">
            <a:solidFill>
              <a:srgbClr val="011893"/>
            </a:solidFill>
            <a:round/>
          </a:ln>
        </p:spPr>
        <p:style>
          <a:lnRef idx="0"/>
          <a:fillRef idx="0"/>
          <a:effectRef idx="0"/>
          <a:fontRef idx="minor"/>
        </p:style>
      </p:sp>
      <p:sp>
        <p:nvSpPr>
          <p:cNvPr id="1583" name="CustomShape 274"/>
          <p:cNvSpPr/>
          <p:nvPr/>
        </p:nvSpPr>
        <p:spPr>
          <a:xfrm>
            <a:off x="5404680" y="4599720"/>
            <a:ext cx="241560" cy="41760"/>
          </a:xfrm>
          <a:custGeom>
            <a:avLst/>
            <a:gdLst/>
            <a:ahLst/>
            <a:rect l="l" t="t" r="r" b="b"/>
            <a:pathLst>
              <a:path w="344804" h="60325">
                <a:moveTo>
                  <a:pt x="344798" y="0"/>
                </a:moveTo>
                <a:lnTo>
                  <a:pt x="0" y="60142"/>
                </a:lnTo>
              </a:path>
            </a:pathLst>
          </a:custGeom>
          <a:noFill/>
          <a:ln w="15120">
            <a:solidFill>
              <a:srgbClr val="011893"/>
            </a:solidFill>
            <a:round/>
          </a:ln>
        </p:spPr>
        <p:style>
          <a:lnRef idx="0"/>
          <a:fillRef idx="0"/>
          <a:effectRef idx="0"/>
          <a:fontRef idx="minor"/>
        </p:style>
      </p:sp>
      <p:sp>
        <p:nvSpPr>
          <p:cNvPr id="1584" name="CustomShape 275"/>
          <p:cNvSpPr/>
          <p:nvPr/>
        </p:nvSpPr>
        <p:spPr>
          <a:xfrm>
            <a:off x="5141160" y="4642200"/>
            <a:ext cx="252360" cy="63000"/>
          </a:xfrm>
          <a:custGeom>
            <a:avLst/>
            <a:gdLst/>
            <a:ahLst/>
            <a:rect l="l" t="t" r="r" b="b"/>
            <a:pathLst>
              <a:path w="360045" h="90804">
                <a:moveTo>
                  <a:pt x="359789" y="0"/>
                </a:moveTo>
                <a:lnTo>
                  <a:pt x="0" y="90213"/>
                </a:lnTo>
              </a:path>
            </a:pathLst>
          </a:custGeom>
          <a:noFill/>
          <a:ln w="15120">
            <a:solidFill>
              <a:srgbClr val="011893"/>
            </a:solidFill>
            <a:round/>
          </a:ln>
        </p:spPr>
        <p:style>
          <a:lnRef idx="0"/>
          <a:fillRef idx="0"/>
          <a:effectRef idx="0"/>
          <a:fontRef idx="minor"/>
        </p:style>
      </p:sp>
      <p:sp>
        <p:nvSpPr>
          <p:cNvPr id="1585" name="CustomShape 276"/>
          <p:cNvSpPr/>
          <p:nvPr/>
        </p:nvSpPr>
        <p:spPr>
          <a:xfrm>
            <a:off x="4888080" y="4705560"/>
            <a:ext cx="241560" cy="84240"/>
          </a:xfrm>
          <a:custGeom>
            <a:avLst/>
            <a:gdLst/>
            <a:ahLst/>
            <a:rect l="l" t="t" r="r" b="b"/>
            <a:pathLst>
              <a:path w="344804" h="120650">
                <a:moveTo>
                  <a:pt x="344798" y="0"/>
                </a:moveTo>
                <a:lnTo>
                  <a:pt x="0" y="120285"/>
                </a:lnTo>
              </a:path>
            </a:pathLst>
          </a:custGeom>
          <a:noFill/>
          <a:ln w="15120">
            <a:solidFill>
              <a:srgbClr val="011893"/>
            </a:solidFill>
            <a:round/>
          </a:ln>
        </p:spPr>
        <p:style>
          <a:lnRef idx="0"/>
          <a:fillRef idx="0"/>
          <a:effectRef idx="0"/>
          <a:fontRef idx="minor"/>
        </p:style>
      </p:sp>
      <p:sp>
        <p:nvSpPr>
          <p:cNvPr id="1586" name="CustomShape 277"/>
          <p:cNvSpPr/>
          <p:nvPr/>
        </p:nvSpPr>
        <p:spPr>
          <a:xfrm>
            <a:off x="4624560" y="4790160"/>
            <a:ext cx="252360" cy="126360"/>
          </a:xfrm>
          <a:custGeom>
            <a:avLst/>
            <a:gdLst/>
            <a:ahLst/>
            <a:rect l="l" t="t" r="r" b="b"/>
            <a:pathLst>
              <a:path w="360045" h="180975">
                <a:moveTo>
                  <a:pt x="359789" y="0"/>
                </a:moveTo>
                <a:lnTo>
                  <a:pt x="0" y="180427"/>
                </a:lnTo>
              </a:path>
            </a:pathLst>
          </a:custGeom>
          <a:noFill/>
          <a:ln w="15120">
            <a:solidFill>
              <a:srgbClr val="011893"/>
            </a:solidFill>
            <a:round/>
          </a:ln>
        </p:spPr>
        <p:style>
          <a:lnRef idx="0"/>
          <a:fillRef idx="0"/>
          <a:effectRef idx="0"/>
          <a:fontRef idx="minor"/>
        </p:style>
      </p:sp>
      <p:sp>
        <p:nvSpPr>
          <p:cNvPr id="1587" name="CustomShape 278"/>
          <p:cNvSpPr/>
          <p:nvPr/>
        </p:nvSpPr>
        <p:spPr>
          <a:xfrm>
            <a:off x="4361040" y="4916880"/>
            <a:ext cx="252360" cy="168480"/>
          </a:xfrm>
          <a:custGeom>
            <a:avLst/>
            <a:gdLst/>
            <a:ahLst/>
            <a:rect l="l" t="t" r="r" b="b"/>
            <a:pathLst>
              <a:path w="360045" h="240665">
                <a:moveTo>
                  <a:pt x="359789" y="0"/>
                </a:moveTo>
                <a:lnTo>
                  <a:pt x="0" y="240570"/>
                </a:lnTo>
              </a:path>
            </a:pathLst>
          </a:custGeom>
          <a:noFill/>
          <a:ln w="15120">
            <a:solidFill>
              <a:srgbClr val="011893"/>
            </a:solidFill>
            <a:round/>
          </a:ln>
        </p:spPr>
        <p:style>
          <a:lnRef idx="0"/>
          <a:fillRef idx="0"/>
          <a:effectRef idx="0"/>
          <a:fontRef idx="minor"/>
        </p:style>
      </p:sp>
      <p:sp>
        <p:nvSpPr>
          <p:cNvPr id="1588" name="CustomShape 279"/>
          <p:cNvSpPr/>
          <p:nvPr/>
        </p:nvSpPr>
        <p:spPr>
          <a:xfrm>
            <a:off x="4108320" y="5096520"/>
            <a:ext cx="241560" cy="221760"/>
          </a:xfrm>
          <a:custGeom>
            <a:avLst/>
            <a:gdLst/>
            <a:ahLst/>
            <a:rect l="l" t="t" r="r" b="b"/>
            <a:pathLst>
              <a:path w="344804" h="316229">
                <a:moveTo>
                  <a:pt x="344798" y="0"/>
                </a:moveTo>
                <a:lnTo>
                  <a:pt x="0" y="315748"/>
                </a:lnTo>
              </a:path>
            </a:pathLst>
          </a:custGeom>
          <a:noFill/>
          <a:ln w="15120">
            <a:solidFill>
              <a:srgbClr val="011893"/>
            </a:solidFill>
            <a:round/>
          </a:ln>
        </p:spPr>
        <p:style>
          <a:lnRef idx="0"/>
          <a:fillRef idx="0"/>
          <a:effectRef idx="0"/>
          <a:fontRef idx="minor"/>
        </p:style>
      </p:sp>
      <p:sp>
        <p:nvSpPr>
          <p:cNvPr id="1589" name="CustomShape 280"/>
          <p:cNvSpPr/>
          <p:nvPr/>
        </p:nvSpPr>
        <p:spPr>
          <a:xfrm>
            <a:off x="3844800" y="5329440"/>
            <a:ext cx="252360" cy="274320"/>
          </a:xfrm>
          <a:custGeom>
            <a:avLst/>
            <a:gdLst/>
            <a:ahLst/>
            <a:rect l="l" t="t" r="r" b="b"/>
            <a:pathLst>
              <a:path w="360045" h="391159">
                <a:moveTo>
                  <a:pt x="359789" y="0"/>
                </a:moveTo>
                <a:lnTo>
                  <a:pt x="0" y="390926"/>
                </a:lnTo>
              </a:path>
            </a:pathLst>
          </a:custGeom>
          <a:noFill/>
          <a:ln w="15120">
            <a:solidFill>
              <a:srgbClr val="011893"/>
            </a:solidFill>
            <a:round/>
          </a:ln>
        </p:spPr>
        <p:style>
          <a:lnRef idx="0"/>
          <a:fillRef idx="0"/>
          <a:effectRef idx="0"/>
          <a:fontRef idx="minor"/>
        </p:style>
      </p:sp>
      <p:sp>
        <p:nvSpPr>
          <p:cNvPr id="1590" name="CustomShape 281"/>
          <p:cNvSpPr/>
          <p:nvPr/>
        </p:nvSpPr>
        <p:spPr>
          <a:xfrm>
            <a:off x="3591720" y="5614560"/>
            <a:ext cx="241560" cy="295200"/>
          </a:xfrm>
          <a:custGeom>
            <a:avLst/>
            <a:gdLst/>
            <a:ahLst/>
            <a:rect l="l" t="t" r="r" b="b"/>
            <a:pathLst>
              <a:path w="344804" h="421004">
                <a:moveTo>
                  <a:pt x="344798" y="0"/>
                </a:moveTo>
                <a:lnTo>
                  <a:pt x="0" y="420997"/>
                </a:lnTo>
              </a:path>
            </a:pathLst>
          </a:custGeom>
          <a:noFill/>
          <a:ln w="15120">
            <a:solidFill>
              <a:srgbClr val="011893"/>
            </a:solidFill>
            <a:round/>
          </a:ln>
        </p:spPr>
        <p:style>
          <a:lnRef idx="0"/>
          <a:fillRef idx="0"/>
          <a:effectRef idx="0"/>
          <a:fontRef idx="minor"/>
        </p:style>
      </p:sp>
      <p:sp>
        <p:nvSpPr>
          <p:cNvPr id="1591" name="CustomShape 282"/>
          <p:cNvSpPr/>
          <p:nvPr/>
        </p:nvSpPr>
        <p:spPr>
          <a:xfrm>
            <a:off x="3380760" y="5921280"/>
            <a:ext cx="199800" cy="147600"/>
          </a:xfrm>
          <a:custGeom>
            <a:avLst/>
            <a:gdLst/>
            <a:ahLst/>
            <a:rect l="l" t="t" r="r" b="b"/>
            <a:pathLst>
              <a:path w="285114" h="210820">
                <a:moveTo>
                  <a:pt x="284833" y="0"/>
                </a:moveTo>
                <a:lnTo>
                  <a:pt x="0" y="210498"/>
                </a:lnTo>
              </a:path>
            </a:pathLst>
          </a:custGeom>
          <a:noFill/>
          <a:ln w="15120">
            <a:solidFill>
              <a:srgbClr val="011893"/>
            </a:solidFill>
            <a:round/>
          </a:ln>
        </p:spPr>
        <p:style>
          <a:lnRef idx="0"/>
          <a:fillRef idx="0"/>
          <a:effectRef idx="0"/>
          <a:fontRef idx="minor"/>
        </p:style>
      </p:sp>
      <p:sp>
        <p:nvSpPr>
          <p:cNvPr id="1592" name="CustomShape 283"/>
          <p:cNvSpPr/>
          <p:nvPr/>
        </p:nvSpPr>
        <p:spPr>
          <a:xfrm>
            <a:off x="6174360" y="4652640"/>
            <a:ext cx="252360" cy="10080"/>
          </a:xfrm>
          <a:custGeom>
            <a:avLst/>
            <a:gdLst/>
            <a:ahLst/>
            <a:rect l="l" t="t" r="r" b="b"/>
            <a:pathLst>
              <a:path w="360045" h="15240">
                <a:moveTo>
                  <a:pt x="359789" y="0"/>
                </a:moveTo>
                <a:lnTo>
                  <a:pt x="0" y="15035"/>
                </a:lnTo>
              </a:path>
            </a:pathLst>
          </a:custGeom>
          <a:noFill/>
          <a:ln w="15120">
            <a:solidFill>
              <a:srgbClr val="ff2600"/>
            </a:solidFill>
            <a:round/>
          </a:ln>
        </p:spPr>
        <p:style>
          <a:lnRef idx="0"/>
          <a:fillRef idx="0"/>
          <a:effectRef idx="0"/>
          <a:fontRef idx="minor"/>
        </p:style>
      </p:sp>
      <p:sp>
        <p:nvSpPr>
          <p:cNvPr id="1593" name="CustomShape 284"/>
          <p:cNvSpPr/>
          <p:nvPr/>
        </p:nvSpPr>
        <p:spPr>
          <a:xfrm>
            <a:off x="5921280" y="4663080"/>
            <a:ext cx="241560" cy="20880"/>
          </a:xfrm>
          <a:custGeom>
            <a:avLst/>
            <a:gdLst/>
            <a:ahLst/>
            <a:rect l="l" t="t" r="r" b="b"/>
            <a:pathLst>
              <a:path w="344804" h="30479">
                <a:moveTo>
                  <a:pt x="344798" y="0"/>
                </a:moveTo>
                <a:lnTo>
                  <a:pt x="0" y="30071"/>
                </a:lnTo>
              </a:path>
            </a:pathLst>
          </a:custGeom>
          <a:noFill/>
          <a:ln w="15120">
            <a:solidFill>
              <a:srgbClr val="ff2600"/>
            </a:solidFill>
            <a:round/>
          </a:ln>
        </p:spPr>
        <p:style>
          <a:lnRef idx="0"/>
          <a:fillRef idx="0"/>
          <a:effectRef idx="0"/>
          <a:fontRef idx="minor"/>
        </p:style>
      </p:sp>
      <p:sp>
        <p:nvSpPr>
          <p:cNvPr id="1594" name="CustomShape 285"/>
          <p:cNvSpPr/>
          <p:nvPr/>
        </p:nvSpPr>
        <p:spPr>
          <a:xfrm>
            <a:off x="5657760" y="4684320"/>
            <a:ext cx="252360" cy="41760"/>
          </a:xfrm>
          <a:custGeom>
            <a:avLst/>
            <a:gdLst/>
            <a:ahLst/>
            <a:rect l="l" t="t" r="r" b="b"/>
            <a:pathLst>
              <a:path w="360045" h="60325">
                <a:moveTo>
                  <a:pt x="359789" y="0"/>
                </a:moveTo>
                <a:lnTo>
                  <a:pt x="0" y="60142"/>
                </a:lnTo>
              </a:path>
            </a:pathLst>
          </a:custGeom>
          <a:noFill/>
          <a:ln w="15120">
            <a:solidFill>
              <a:srgbClr val="ff2600"/>
            </a:solidFill>
            <a:round/>
          </a:ln>
        </p:spPr>
        <p:style>
          <a:lnRef idx="0"/>
          <a:fillRef idx="0"/>
          <a:effectRef idx="0"/>
          <a:fontRef idx="minor"/>
        </p:style>
      </p:sp>
      <p:sp>
        <p:nvSpPr>
          <p:cNvPr id="1595" name="CustomShape 286"/>
          <p:cNvSpPr/>
          <p:nvPr/>
        </p:nvSpPr>
        <p:spPr>
          <a:xfrm>
            <a:off x="5404680" y="4726800"/>
            <a:ext cx="241560" cy="41760"/>
          </a:xfrm>
          <a:custGeom>
            <a:avLst/>
            <a:gdLst/>
            <a:ahLst/>
            <a:rect l="l" t="t" r="r" b="b"/>
            <a:pathLst>
              <a:path w="344804" h="60325">
                <a:moveTo>
                  <a:pt x="344798" y="0"/>
                </a:moveTo>
                <a:lnTo>
                  <a:pt x="0" y="60142"/>
                </a:lnTo>
              </a:path>
            </a:pathLst>
          </a:custGeom>
          <a:noFill/>
          <a:ln w="15120">
            <a:solidFill>
              <a:srgbClr val="ff2600"/>
            </a:solidFill>
            <a:round/>
          </a:ln>
        </p:spPr>
        <p:style>
          <a:lnRef idx="0"/>
          <a:fillRef idx="0"/>
          <a:effectRef idx="0"/>
          <a:fontRef idx="minor"/>
        </p:style>
      </p:sp>
      <p:sp>
        <p:nvSpPr>
          <p:cNvPr id="1596" name="CustomShape 287"/>
          <p:cNvSpPr/>
          <p:nvPr/>
        </p:nvSpPr>
        <p:spPr>
          <a:xfrm>
            <a:off x="5141160" y="4768920"/>
            <a:ext cx="252360" cy="73440"/>
          </a:xfrm>
          <a:custGeom>
            <a:avLst/>
            <a:gdLst/>
            <a:ahLst/>
            <a:rect l="l" t="t" r="r" b="b"/>
            <a:pathLst>
              <a:path w="360045" h="105409">
                <a:moveTo>
                  <a:pt x="359789" y="0"/>
                </a:moveTo>
                <a:lnTo>
                  <a:pt x="0" y="105249"/>
                </a:lnTo>
              </a:path>
            </a:pathLst>
          </a:custGeom>
          <a:noFill/>
          <a:ln w="15120">
            <a:solidFill>
              <a:srgbClr val="ff2600"/>
            </a:solidFill>
            <a:round/>
          </a:ln>
        </p:spPr>
        <p:style>
          <a:lnRef idx="0"/>
          <a:fillRef idx="0"/>
          <a:effectRef idx="0"/>
          <a:fontRef idx="minor"/>
        </p:style>
      </p:sp>
      <p:sp>
        <p:nvSpPr>
          <p:cNvPr id="1597" name="CustomShape 288"/>
          <p:cNvSpPr/>
          <p:nvPr/>
        </p:nvSpPr>
        <p:spPr>
          <a:xfrm>
            <a:off x="4888080" y="4843080"/>
            <a:ext cx="241560" cy="94680"/>
          </a:xfrm>
          <a:custGeom>
            <a:avLst/>
            <a:gdLst/>
            <a:ahLst/>
            <a:rect l="l" t="t" r="r" b="b"/>
            <a:pathLst>
              <a:path w="344804" h="135890">
                <a:moveTo>
                  <a:pt x="344798" y="0"/>
                </a:moveTo>
                <a:lnTo>
                  <a:pt x="0" y="135320"/>
                </a:lnTo>
              </a:path>
            </a:pathLst>
          </a:custGeom>
          <a:noFill/>
          <a:ln w="15120">
            <a:solidFill>
              <a:srgbClr val="ff2600"/>
            </a:solidFill>
            <a:round/>
          </a:ln>
        </p:spPr>
        <p:style>
          <a:lnRef idx="0"/>
          <a:fillRef idx="0"/>
          <a:effectRef idx="0"/>
          <a:fontRef idx="minor"/>
        </p:style>
      </p:sp>
      <p:sp>
        <p:nvSpPr>
          <p:cNvPr id="1598" name="CustomShape 289"/>
          <p:cNvSpPr/>
          <p:nvPr/>
        </p:nvSpPr>
        <p:spPr>
          <a:xfrm>
            <a:off x="4624560" y="4938120"/>
            <a:ext cx="252360" cy="126360"/>
          </a:xfrm>
          <a:custGeom>
            <a:avLst/>
            <a:gdLst/>
            <a:ahLst/>
            <a:rect l="l" t="t" r="r" b="b"/>
            <a:pathLst>
              <a:path w="360045" h="180975">
                <a:moveTo>
                  <a:pt x="359789" y="0"/>
                </a:moveTo>
                <a:lnTo>
                  <a:pt x="0" y="180427"/>
                </a:lnTo>
              </a:path>
            </a:pathLst>
          </a:custGeom>
          <a:noFill/>
          <a:ln w="15120">
            <a:solidFill>
              <a:srgbClr val="ff2600"/>
            </a:solidFill>
            <a:round/>
          </a:ln>
        </p:spPr>
        <p:style>
          <a:lnRef idx="0"/>
          <a:fillRef idx="0"/>
          <a:effectRef idx="0"/>
          <a:fontRef idx="minor"/>
        </p:style>
      </p:sp>
      <p:sp>
        <p:nvSpPr>
          <p:cNvPr id="1599" name="CustomShape 290"/>
          <p:cNvSpPr/>
          <p:nvPr/>
        </p:nvSpPr>
        <p:spPr>
          <a:xfrm>
            <a:off x="4361040" y="5064840"/>
            <a:ext cx="252360" cy="168480"/>
          </a:xfrm>
          <a:custGeom>
            <a:avLst/>
            <a:gdLst/>
            <a:ahLst/>
            <a:rect l="l" t="t" r="r" b="b"/>
            <a:pathLst>
              <a:path w="360045" h="240665">
                <a:moveTo>
                  <a:pt x="359789" y="0"/>
                </a:moveTo>
                <a:lnTo>
                  <a:pt x="0" y="240570"/>
                </a:lnTo>
              </a:path>
            </a:pathLst>
          </a:custGeom>
          <a:noFill/>
          <a:ln w="15120">
            <a:solidFill>
              <a:srgbClr val="ff2600"/>
            </a:solidFill>
            <a:round/>
          </a:ln>
        </p:spPr>
        <p:style>
          <a:lnRef idx="0"/>
          <a:fillRef idx="0"/>
          <a:effectRef idx="0"/>
          <a:fontRef idx="minor"/>
        </p:style>
      </p:sp>
      <p:sp>
        <p:nvSpPr>
          <p:cNvPr id="1600" name="CustomShape 291"/>
          <p:cNvSpPr/>
          <p:nvPr/>
        </p:nvSpPr>
        <p:spPr>
          <a:xfrm>
            <a:off x="4108320" y="5244840"/>
            <a:ext cx="241560" cy="200160"/>
          </a:xfrm>
          <a:custGeom>
            <a:avLst/>
            <a:gdLst/>
            <a:ahLst/>
            <a:rect l="l" t="t" r="r" b="b"/>
            <a:pathLst>
              <a:path w="344804" h="285750">
                <a:moveTo>
                  <a:pt x="344798" y="0"/>
                </a:moveTo>
                <a:lnTo>
                  <a:pt x="0" y="285676"/>
                </a:lnTo>
              </a:path>
            </a:pathLst>
          </a:custGeom>
          <a:noFill/>
          <a:ln w="15120">
            <a:solidFill>
              <a:srgbClr val="ff2600"/>
            </a:solidFill>
            <a:round/>
          </a:ln>
        </p:spPr>
        <p:style>
          <a:lnRef idx="0"/>
          <a:fillRef idx="0"/>
          <a:effectRef idx="0"/>
          <a:fontRef idx="minor"/>
        </p:style>
      </p:sp>
      <p:sp>
        <p:nvSpPr>
          <p:cNvPr id="1601" name="CustomShape 292"/>
          <p:cNvSpPr/>
          <p:nvPr/>
        </p:nvSpPr>
        <p:spPr>
          <a:xfrm>
            <a:off x="3844800" y="5456160"/>
            <a:ext cx="252360" cy="242640"/>
          </a:xfrm>
          <a:custGeom>
            <a:avLst/>
            <a:gdLst/>
            <a:ahLst/>
            <a:rect l="l" t="t" r="r" b="b"/>
            <a:pathLst>
              <a:path w="360045" h="346075">
                <a:moveTo>
                  <a:pt x="359789" y="0"/>
                </a:moveTo>
                <a:lnTo>
                  <a:pt x="0" y="345819"/>
                </a:lnTo>
              </a:path>
            </a:pathLst>
          </a:custGeom>
          <a:noFill/>
          <a:ln w="15120">
            <a:solidFill>
              <a:srgbClr val="ff2600"/>
            </a:solidFill>
            <a:round/>
          </a:ln>
        </p:spPr>
        <p:style>
          <a:lnRef idx="0"/>
          <a:fillRef idx="0"/>
          <a:effectRef idx="0"/>
          <a:fontRef idx="minor"/>
        </p:style>
      </p:sp>
      <p:sp>
        <p:nvSpPr>
          <p:cNvPr id="1602" name="CustomShape 293"/>
          <p:cNvSpPr/>
          <p:nvPr/>
        </p:nvSpPr>
        <p:spPr>
          <a:xfrm>
            <a:off x="3591720" y="5709960"/>
            <a:ext cx="241560" cy="231840"/>
          </a:xfrm>
          <a:custGeom>
            <a:avLst/>
            <a:gdLst/>
            <a:ahLst/>
            <a:rect l="l" t="t" r="r" b="b"/>
            <a:pathLst>
              <a:path w="344804" h="330834">
                <a:moveTo>
                  <a:pt x="344798" y="0"/>
                </a:moveTo>
                <a:lnTo>
                  <a:pt x="0" y="330783"/>
                </a:lnTo>
              </a:path>
            </a:pathLst>
          </a:custGeom>
          <a:noFill/>
          <a:ln w="15120">
            <a:solidFill>
              <a:srgbClr val="ff2600"/>
            </a:solidFill>
            <a:round/>
          </a:ln>
        </p:spPr>
        <p:style>
          <a:lnRef idx="0"/>
          <a:fillRef idx="0"/>
          <a:effectRef idx="0"/>
          <a:fontRef idx="minor"/>
        </p:style>
      </p:sp>
      <p:sp>
        <p:nvSpPr>
          <p:cNvPr id="1603" name="CustomShape 294"/>
          <p:cNvSpPr/>
          <p:nvPr/>
        </p:nvSpPr>
        <p:spPr>
          <a:xfrm>
            <a:off x="3380760" y="5952960"/>
            <a:ext cx="199800" cy="115920"/>
          </a:xfrm>
          <a:custGeom>
            <a:avLst/>
            <a:gdLst/>
            <a:ahLst/>
            <a:rect l="l" t="t" r="r" b="b"/>
            <a:pathLst>
              <a:path w="285114" h="165734">
                <a:moveTo>
                  <a:pt x="284833" y="0"/>
                </a:moveTo>
                <a:lnTo>
                  <a:pt x="0" y="165391"/>
                </a:lnTo>
              </a:path>
            </a:pathLst>
          </a:custGeom>
          <a:noFill/>
          <a:ln w="15120">
            <a:solidFill>
              <a:srgbClr val="ff2600"/>
            </a:solidFill>
            <a:round/>
          </a:ln>
        </p:spPr>
        <p:style>
          <a:lnRef idx="0"/>
          <a:fillRef idx="0"/>
          <a:effectRef idx="0"/>
          <a:fontRef idx="minor"/>
        </p:style>
      </p:sp>
      <p:sp>
        <p:nvSpPr>
          <p:cNvPr id="1604" name="CustomShape 295"/>
          <p:cNvSpPr/>
          <p:nvPr/>
        </p:nvSpPr>
        <p:spPr>
          <a:xfrm>
            <a:off x="3144240" y="6021000"/>
            <a:ext cx="63000" cy="99720"/>
          </a:xfrm>
          <a:custGeom>
            <a:avLst/>
            <a:gdLst/>
            <a:ahLst/>
            <a:rect l="l" t="t" r="r" b="b"/>
            <a:pathLst>
              <a:path w="90804" h="142875">
                <a:moveTo>
                  <a:pt x="52971" y="0"/>
                </a:moveTo>
                <a:lnTo>
                  <a:pt x="10294" y="20103"/>
                </a:lnTo>
                <a:lnTo>
                  <a:pt x="0" y="71485"/>
                </a:lnTo>
                <a:lnTo>
                  <a:pt x="419" y="84416"/>
                </a:lnTo>
                <a:lnTo>
                  <a:pt x="9702" y="121392"/>
                </a:lnTo>
                <a:lnTo>
                  <a:pt x="52678" y="142314"/>
                </a:lnTo>
                <a:lnTo>
                  <a:pt x="63749" y="138409"/>
                </a:lnTo>
                <a:lnTo>
                  <a:pt x="76132" y="129278"/>
                </a:lnTo>
                <a:lnTo>
                  <a:pt x="76452" y="128750"/>
                </a:lnTo>
                <a:lnTo>
                  <a:pt x="53352" y="128750"/>
                </a:lnTo>
                <a:lnTo>
                  <a:pt x="43484" y="128662"/>
                </a:lnTo>
                <a:lnTo>
                  <a:pt x="18202" y="88566"/>
                </a:lnTo>
                <a:lnTo>
                  <a:pt x="17604" y="71485"/>
                </a:lnTo>
                <a:lnTo>
                  <a:pt x="17985" y="58130"/>
                </a:lnTo>
                <a:lnTo>
                  <a:pt x="31149" y="17561"/>
                </a:lnTo>
                <a:lnTo>
                  <a:pt x="37429" y="14220"/>
                </a:lnTo>
                <a:lnTo>
                  <a:pt x="76983" y="14220"/>
                </a:lnTo>
                <a:lnTo>
                  <a:pt x="75492" y="11914"/>
                </a:lnTo>
                <a:lnTo>
                  <a:pt x="70830" y="7555"/>
                </a:lnTo>
                <a:lnTo>
                  <a:pt x="59537" y="1511"/>
                </a:lnTo>
                <a:lnTo>
                  <a:pt x="52971" y="0"/>
                </a:lnTo>
                <a:close/>
                <a:moveTo>
                  <a:pt x="76983" y="14220"/>
                </a:moveTo>
                <a:lnTo>
                  <a:pt x="37429" y="14220"/>
                </a:lnTo>
                <a:lnTo>
                  <a:pt x="46176" y="14236"/>
                </a:lnTo>
                <a:lnTo>
                  <a:pt x="56933" y="17731"/>
                </a:lnTo>
                <a:lnTo>
                  <a:pt x="72859" y="63086"/>
                </a:lnTo>
                <a:lnTo>
                  <a:pt x="72986" y="84416"/>
                </a:lnTo>
                <a:lnTo>
                  <a:pt x="71710" y="97957"/>
                </a:lnTo>
                <a:lnTo>
                  <a:pt x="69118" y="109334"/>
                </a:lnTo>
                <a:lnTo>
                  <a:pt x="65326" y="117297"/>
                </a:lnTo>
                <a:lnTo>
                  <a:pt x="59965" y="124932"/>
                </a:lnTo>
                <a:lnTo>
                  <a:pt x="53352" y="128750"/>
                </a:lnTo>
                <a:lnTo>
                  <a:pt x="76452" y="128750"/>
                </a:lnTo>
                <a:lnTo>
                  <a:pt x="90567" y="79712"/>
                </a:lnTo>
                <a:lnTo>
                  <a:pt x="90798" y="62164"/>
                </a:lnTo>
                <a:lnTo>
                  <a:pt x="89773" y="49041"/>
                </a:lnTo>
                <a:lnTo>
                  <a:pt x="87831" y="38415"/>
                </a:lnTo>
                <a:lnTo>
                  <a:pt x="85738" y="30239"/>
                </a:lnTo>
                <a:lnTo>
                  <a:pt x="82852" y="23303"/>
                </a:lnTo>
                <a:lnTo>
                  <a:pt x="76983" y="14220"/>
                </a:lnTo>
                <a:close/>
              </a:path>
            </a:pathLst>
          </a:custGeom>
          <a:solidFill>
            <a:srgbClr val="000000"/>
          </a:solidFill>
          <a:ln>
            <a:noFill/>
          </a:ln>
        </p:spPr>
        <p:style>
          <a:lnRef idx="0"/>
          <a:fillRef idx="0"/>
          <a:effectRef idx="0"/>
          <a:fontRef idx="minor"/>
        </p:style>
      </p:sp>
      <p:sp>
        <p:nvSpPr>
          <p:cNvPr id="1605" name="CustomShape 296"/>
          <p:cNvSpPr/>
          <p:nvPr/>
        </p:nvSpPr>
        <p:spPr>
          <a:xfrm>
            <a:off x="2996640" y="5714280"/>
            <a:ext cx="210960" cy="99720"/>
          </a:xfrm>
          <a:custGeom>
            <a:avLst/>
            <a:gdLst/>
            <a:ahLst/>
            <a:rect l="l" t="t" r="r" b="b"/>
            <a:pathLst>
              <a:path w="300989" h="142875">
                <a:moveTo>
                  <a:pt x="17985" y="102312"/>
                </a:moveTo>
                <a:lnTo>
                  <a:pt x="0" y="103840"/>
                </a:lnTo>
                <a:lnTo>
                  <a:pt x="216" y="105731"/>
                </a:lnTo>
                <a:lnTo>
                  <a:pt x="3081" y="116211"/>
                </a:lnTo>
                <a:lnTo>
                  <a:pt x="9796" y="126538"/>
                </a:lnTo>
                <a:lnTo>
                  <a:pt x="21823" y="137695"/>
                </a:lnTo>
                <a:lnTo>
                  <a:pt x="33472" y="141548"/>
                </a:lnTo>
                <a:lnTo>
                  <a:pt x="48611" y="142757"/>
                </a:lnTo>
                <a:lnTo>
                  <a:pt x="61437" y="140247"/>
                </a:lnTo>
                <a:lnTo>
                  <a:pt x="72608" y="134338"/>
                </a:lnTo>
                <a:lnTo>
                  <a:pt x="78295" y="128750"/>
                </a:lnTo>
                <a:lnTo>
                  <a:pt x="37969" y="128750"/>
                </a:lnTo>
                <a:lnTo>
                  <a:pt x="32097" y="126520"/>
                </a:lnTo>
                <a:lnTo>
                  <a:pt x="22410" y="117694"/>
                </a:lnTo>
                <a:lnTo>
                  <a:pt x="19317" y="111093"/>
                </a:lnTo>
                <a:lnTo>
                  <a:pt x="17985" y="102312"/>
                </a:lnTo>
                <a:close/>
                <a:moveTo>
                  <a:pt x="80358" y="62895"/>
                </a:moveTo>
                <a:lnTo>
                  <a:pt x="53416" y="62895"/>
                </a:lnTo>
                <a:lnTo>
                  <a:pt x="60600" y="65727"/>
                </a:lnTo>
                <a:lnTo>
                  <a:pt x="66186" y="71492"/>
                </a:lnTo>
                <a:lnTo>
                  <a:pt x="72285" y="81631"/>
                </a:lnTo>
                <a:lnTo>
                  <a:pt x="74311" y="95578"/>
                </a:lnTo>
                <a:lnTo>
                  <a:pt x="72038" y="108916"/>
                </a:lnTo>
                <a:lnTo>
                  <a:pt x="65755" y="119396"/>
                </a:lnTo>
                <a:lnTo>
                  <a:pt x="60045" y="125632"/>
                </a:lnTo>
                <a:lnTo>
                  <a:pt x="53068" y="128750"/>
                </a:lnTo>
                <a:lnTo>
                  <a:pt x="78295" y="128750"/>
                </a:lnTo>
                <a:lnTo>
                  <a:pt x="82260" y="124852"/>
                </a:lnTo>
                <a:lnTo>
                  <a:pt x="87936" y="115081"/>
                </a:lnTo>
                <a:lnTo>
                  <a:pt x="91285" y="103120"/>
                </a:lnTo>
                <a:lnTo>
                  <a:pt x="92264" y="87957"/>
                </a:lnTo>
                <a:lnTo>
                  <a:pt x="89704" y="77105"/>
                </a:lnTo>
                <a:lnTo>
                  <a:pt x="83403" y="66155"/>
                </a:lnTo>
                <a:lnTo>
                  <a:pt x="80358" y="62895"/>
                </a:lnTo>
                <a:close/>
                <a:moveTo>
                  <a:pt x="85929" y="2481"/>
                </a:moveTo>
                <a:lnTo>
                  <a:pt x="16558" y="2481"/>
                </a:lnTo>
                <a:lnTo>
                  <a:pt x="3045" y="74348"/>
                </a:lnTo>
                <a:lnTo>
                  <a:pt x="19127" y="76448"/>
                </a:lnTo>
                <a:lnTo>
                  <a:pt x="21664" y="72439"/>
                </a:lnTo>
                <a:lnTo>
                  <a:pt x="25153" y="69179"/>
                </a:lnTo>
                <a:lnTo>
                  <a:pt x="34036" y="64152"/>
                </a:lnTo>
                <a:lnTo>
                  <a:pt x="39015" y="62895"/>
                </a:lnTo>
                <a:lnTo>
                  <a:pt x="80358" y="62895"/>
                </a:lnTo>
                <a:lnTo>
                  <a:pt x="74386" y="56501"/>
                </a:lnTo>
                <a:lnTo>
                  <a:pt x="22743" y="56501"/>
                </a:lnTo>
                <a:lnTo>
                  <a:pt x="30261" y="18897"/>
                </a:lnTo>
                <a:lnTo>
                  <a:pt x="85929" y="18897"/>
                </a:lnTo>
                <a:lnTo>
                  <a:pt x="85929" y="2481"/>
                </a:lnTo>
                <a:close/>
                <a:moveTo>
                  <a:pt x="46744" y="47784"/>
                </a:moveTo>
                <a:lnTo>
                  <a:pt x="34485" y="50308"/>
                </a:lnTo>
                <a:lnTo>
                  <a:pt x="22743" y="56501"/>
                </a:lnTo>
                <a:lnTo>
                  <a:pt x="74386" y="56501"/>
                </a:lnTo>
                <a:lnTo>
                  <a:pt x="72236" y="54199"/>
                </a:lnTo>
                <a:lnTo>
                  <a:pt x="60799" y="49356"/>
                </a:lnTo>
                <a:lnTo>
                  <a:pt x="46744" y="47784"/>
                </a:lnTo>
                <a:close/>
                <a:moveTo>
                  <a:pt x="157910" y="0"/>
                </a:moveTo>
                <a:lnTo>
                  <a:pt x="115233" y="20103"/>
                </a:lnTo>
                <a:lnTo>
                  <a:pt x="104938" y="71485"/>
                </a:lnTo>
                <a:lnTo>
                  <a:pt x="105358" y="84415"/>
                </a:lnTo>
                <a:lnTo>
                  <a:pt x="114642" y="121392"/>
                </a:lnTo>
                <a:lnTo>
                  <a:pt x="157617" y="142313"/>
                </a:lnTo>
                <a:lnTo>
                  <a:pt x="168688" y="138409"/>
                </a:lnTo>
                <a:lnTo>
                  <a:pt x="181071" y="129278"/>
                </a:lnTo>
                <a:lnTo>
                  <a:pt x="181391" y="128750"/>
                </a:lnTo>
                <a:lnTo>
                  <a:pt x="158291" y="128750"/>
                </a:lnTo>
                <a:lnTo>
                  <a:pt x="148423" y="128662"/>
                </a:lnTo>
                <a:lnTo>
                  <a:pt x="123141" y="88566"/>
                </a:lnTo>
                <a:lnTo>
                  <a:pt x="122543" y="71485"/>
                </a:lnTo>
                <a:lnTo>
                  <a:pt x="122924" y="58130"/>
                </a:lnTo>
                <a:lnTo>
                  <a:pt x="136088" y="17561"/>
                </a:lnTo>
                <a:lnTo>
                  <a:pt x="142368" y="14221"/>
                </a:lnTo>
                <a:lnTo>
                  <a:pt x="181921" y="14221"/>
                </a:lnTo>
                <a:lnTo>
                  <a:pt x="180431" y="11915"/>
                </a:lnTo>
                <a:lnTo>
                  <a:pt x="175769" y="7555"/>
                </a:lnTo>
                <a:lnTo>
                  <a:pt x="164476" y="1511"/>
                </a:lnTo>
                <a:lnTo>
                  <a:pt x="157910" y="0"/>
                </a:lnTo>
                <a:close/>
                <a:moveTo>
                  <a:pt x="181921" y="14221"/>
                </a:moveTo>
                <a:lnTo>
                  <a:pt x="142368" y="14221"/>
                </a:lnTo>
                <a:lnTo>
                  <a:pt x="151116" y="14237"/>
                </a:lnTo>
                <a:lnTo>
                  <a:pt x="161873" y="17731"/>
                </a:lnTo>
                <a:lnTo>
                  <a:pt x="177798" y="63085"/>
                </a:lnTo>
                <a:lnTo>
                  <a:pt x="177925" y="84415"/>
                </a:lnTo>
                <a:lnTo>
                  <a:pt x="176650" y="97957"/>
                </a:lnTo>
                <a:lnTo>
                  <a:pt x="174057" y="109335"/>
                </a:lnTo>
                <a:lnTo>
                  <a:pt x="170266" y="117297"/>
                </a:lnTo>
                <a:lnTo>
                  <a:pt x="164905" y="124932"/>
                </a:lnTo>
                <a:lnTo>
                  <a:pt x="158291" y="128750"/>
                </a:lnTo>
                <a:lnTo>
                  <a:pt x="181391" y="128750"/>
                </a:lnTo>
                <a:lnTo>
                  <a:pt x="195506" y="79712"/>
                </a:lnTo>
                <a:lnTo>
                  <a:pt x="195737" y="62163"/>
                </a:lnTo>
                <a:lnTo>
                  <a:pt x="194713" y="49040"/>
                </a:lnTo>
                <a:lnTo>
                  <a:pt x="192770" y="38414"/>
                </a:lnTo>
                <a:lnTo>
                  <a:pt x="190677" y="30238"/>
                </a:lnTo>
                <a:lnTo>
                  <a:pt x="187791" y="23304"/>
                </a:lnTo>
                <a:lnTo>
                  <a:pt x="181921" y="14221"/>
                </a:lnTo>
                <a:close/>
                <a:moveTo>
                  <a:pt x="262849" y="0"/>
                </a:moveTo>
                <a:lnTo>
                  <a:pt x="220172" y="20103"/>
                </a:lnTo>
                <a:lnTo>
                  <a:pt x="209877" y="71485"/>
                </a:lnTo>
                <a:lnTo>
                  <a:pt x="210296" y="84415"/>
                </a:lnTo>
                <a:lnTo>
                  <a:pt x="219580" y="121392"/>
                </a:lnTo>
                <a:lnTo>
                  <a:pt x="262556" y="142313"/>
                </a:lnTo>
                <a:lnTo>
                  <a:pt x="273627" y="138409"/>
                </a:lnTo>
                <a:lnTo>
                  <a:pt x="286010" y="129278"/>
                </a:lnTo>
                <a:lnTo>
                  <a:pt x="286329" y="128750"/>
                </a:lnTo>
                <a:lnTo>
                  <a:pt x="263230" y="128750"/>
                </a:lnTo>
                <a:lnTo>
                  <a:pt x="253362" y="128662"/>
                </a:lnTo>
                <a:lnTo>
                  <a:pt x="228080" y="88566"/>
                </a:lnTo>
                <a:lnTo>
                  <a:pt x="227482" y="71485"/>
                </a:lnTo>
                <a:lnTo>
                  <a:pt x="227862" y="58130"/>
                </a:lnTo>
                <a:lnTo>
                  <a:pt x="241026" y="17561"/>
                </a:lnTo>
                <a:lnTo>
                  <a:pt x="247307" y="14221"/>
                </a:lnTo>
                <a:lnTo>
                  <a:pt x="286860" y="14221"/>
                </a:lnTo>
                <a:lnTo>
                  <a:pt x="285370" y="11915"/>
                </a:lnTo>
                <a:lnTo>
                  <a:pt x="280708" y="7555"/>
                </a:lnTo>
                <a:lnTo>
                  <a:pt x="269415" y="1511"/>
                </a:lnTo>
                <a:lnTo>
                  <a:pt x="262849" y="0"/>
                </a:lnTo>
                <a:close/>
                <a:moveTo>
                  <a:pt x="286860" y="14221"/>
                </a:moveTo>
                <a:lnTo>
                  <a:pt x="247307" y="14221"/>
                </a:lnTo>
                <a:lnTo>
                  <a:pt x="256054" y="14237"/>
                </a:lnTo>
                <a:lnTo>
                  <a:pt x="266811" y="17730"/>
                </a:lnTo>
                <a:lnTo>
                  <a:pt x="282736" y="63085"/>
                </a:lnTo>
                <a:lnTo>
                  <a:pt x="282864" y="84415"/>
                </a:lnTo>
                <a:lnTo>
                  <a:pt x="281588" y="97957"/>
                </a:lnTo>
                <a:lnTo>
                  <a:pt x="278995" y="109335"/>
                </a:lnTo>
                <a:lnTo>
                  <a:pt x="275203" y="117297"/>
                </a:lnTo>
                <a:lnTo>
                  <a:pt x="269843" y="124932"/>
                </a:lnTo>
                <a:lnTo>
                  <a:pt x="263230" y="128750"/>
                </a:lnTo>
                <a:lnTo>
                  <a:pt x="286329" y="128750"/>
                </a:lnTo>
                <a:lnTo>
                  <a:pt x="300444" y="79712"/>
                </a:lnTo>
                <a:lnTo>
                  <a:pt x="300676" y="62163"/>
                </a:lnTo>
                <a:lnTo>
                  <a:pt x="299651" y="49040"/>
                </a:lnTo>
                <a:lnTo>
                  <a:pt x="297709" y="38414"/>
                </a:lnTo>
                <a:lnTo>
                  <a:pt x="295616" y="30238"/>
                </a:lnTo>
                <a:lnTo>
                  <a:pt x="292729" y="23304"/>
                </a:lnTo>
                <a:lnTo>
                  <a:pt x="286860" y="14221"/>
                </a:lnTo>
                <a:close/>
              </a:path>
            </a:pathLst>
          </a:custGeom>
          <a:solidFill>
            <a:srgbClr val="000000"/>
          </a:solidFill>
          <a:ln>
            <a:noFill/>
          </a:ln>
        </p:spPr>
        <p:style>
          <a:lnRef idx="0"/>
          <a:fillRef idx="0"/>
          <a:effectRef idx="0"/>
          <a:fontRef idx="minor"/>
        </p:style>
      </p:sp>
      <p:sp>
        <p:nvSpPr>
          <p:cNvPr id="1606" name="CustomShape 297"/>
          <p:cNvSpPr/>
          <p:nvPr/>
        </p:nvSpPr>
        <p:spPr>
          <a:xfrm>
            <a:off x="2932200" y="5418360"/>
            <a:ext cx="275760" cy="99720"/>
          </a:xfrm>
          <a:custGeom>
            <a:avLst/>
            <a:gdLst/>
            <a:ahLst/>
            <a:rect l="l" t="t" r="r" b="b"/>
            <a:pathLst>
              <a:path w="393064" h="142875">
                <a:moveTo>
                  <a:pt x="51385" y="31018"/>
                </a:moveTo>
                <a:lnTo>
                  <a:pt x="34256" y="31018"/>
                </a:lnTo>
                <a:lnTo>
                  <a:pt x="34256" y="140489"/>
                </a:lnTo>
                <a:lnTo>
                  <a:pt x="51385" y="140489"/>
                </a:lnTo>
                <a:lnTo>
                  <a:pt x="51385" y="31018"/>
                </a:lnTo>
                <a:close/>
                <a:moveTo>
                  <a:pt x="51385" y="0"/>
                </a:moveTo>
                <a:lnTo>
                  <a:pt x="39290" y="1990"/>
                </a:lnTo>
                <a:lnTo>
                  <a:pt x="32876" y="10726"/>
                </a:lnTo>
                <a:lnTo>
                  <a:pt x="21732" y="21600"/>
                </a:lnTo>
                <a:lnTo>
                  <a:pt x="11513" y="28874"/>
                </a:lnTo>
                <a:lnTo>
                  <a:pt x="0" y="35121"/>
                </a:lnTo>
                <a:lnTo>
                  <a:pt x="0" y="51728"/>
                </a:lnTo>
                <a:lnTo>
                  <a:pt x="34256" y="31018"/>
                </a:lnTo>
                <a:lnTo>
                  <a:pt x="51385" y="31018"/>
                </a:lnTo>
                <a:lnTo>
                  <a:pt x="51385" y="0"/>
                </a:lnTo>
                <a:close/>
                <a:moveTo>
                  <a:pt x="144778" y="0"/>
                </a:moveTo>
                <a:lnTo>
                  <a:pt x="102100" y="20104"/>
                </a:lnTo>
                <a:lnTo>
                  <a:pt x="91805" y="71485"/>
                </a:lnTo>
                <a:lnTo>
                  <a:pt x="92225" y="84416"/>
                </a:lnTo>
                <a:lnTo>
                  <a:pt x="101509" y="121392"/>
                </a:lnTo>
                <a:lnTo>
                  <a:pt x="144485" y="142313"/>
                </a:lnTo>
                <a:lnTo>
                  <a:pt x="155556" y="138408"/>
                </a:lnTo>
                <a:lnTo>
                  <a:pt x="167939" y="129278"/>
                </a:lnTo>
                <a:lnTo>
                  <a:pt x="168258" y="128750"/>
                </a:lnTo>
                <a:lnTo>
                  <a:pt x="145158" y="128750"/>
                </a:lnTo>
                <a:lnTo>
                  <a:pt x="135291" y="128662"/>
                </a:lnTo>
                <a:lnTo>
                  <a:pt x="110008" y="88567"/>
                </a:lnTo>
                <a:lnTo>
                  <a:pt x="109410" y="71485"/>
                </a:lnTo>
                <a:lnTo>
                  <a:pt x="109790" y="58129"/>
                </a:lnTo>
                <a:lnTo>
                  <a:pt x="122955" y="17561"/>
                </a:lnTo>
                <a:lnTo>
                  <a:pt x="129235" y="14220"/>
                </a:lnTo>
                <a:lnTo>
                  <a:pt x="168789" y="14220"/>
                </a:lnTo>
                <a:lnTo>
                  <a:pt x="167299" y="11913"/>
                </a:lnTo>
                <a:lnTo>
                  <a:pt x="162636" y="7555"/>
                </a:lnTo>
                <a:lnTo>
                  <a:pt x="151344" y="1511"/>
                </a:lnTo>
                <a:lnTo>
                  <a:pt x="144778" y="0"/>
                </a:lnTo>
                <a:close/>
                <a:moveTo>
                  <a:pt x="168789" y="14220"/>
                </a:moveTo>
                <a:lnTo>
                  <a:pt x="129235" y="14220"/>
                </a:lnTo>
                <a:lnTo>
                  <a:pt x="137983" y="14235"/>
                </a:lnTo>
                <a:lnTo>
                  <a:pt x="148740" y="17730"/>
                </a:lnTo>
                <a:lnTo>
                  <a:pt x="164664" y="63085"/>
                </a:lnTo>
                <a:lnTo>
                  <a:pt x="164792" y="84416"/>
                </a:lnTo>
                <a:lnTo>
                  <a:pt x="163517" y="97957"/>
                </a:lnTo>
                <a:lnTo>
                  <a:pt x="160924" y="109335"/>
                </a:lnTo>
                <a:lnTo>
                  <a:pt x="157133" y="117297"/>
                </a:lnTo>
                <a:lnTo>
                  <a:pt x="151772" y="124932"/>
                </a:lnTo>
                <a:lnTo>
                  <a:pt x="145158" y="128750"/>
                </a:lnTo>
                <a:lnTo>
                  <a:pt x="168258" y="128750"/>
                </a:lnTo>
                <a:lnTo>
                  <a:pt x="182373" y="79711"/>
                </a:lnTo>
                <a:lnTo>
                  <a:pt x="182604" y="62163"/>
                </a:lnTo>
                <a:lnTo>
                  <a:pt x="181580" y="49040"/>
                </a:lnTo>
                <a:lnTo>
                  <a:pt x="179637" y="38414"/>
                </a:lnTo>
                <a:lnTo>
                  <a:pt x="177544" y="30239"/>
                </a:lnTo>
                <a:lnTo>
                  <a:pt x="174658" y="23303"/>
                </a:lnTo>
                <a:lnTo>
                  <a:pt x="168789" y="14220"/>
                </a:lnTo>
                <a:close/>
                <a:moveTo>
                  <a:pt x="249716" y="0"/>
                </a:moveTo>
                <a:lnTo>
                  <a:pt x="207039" y="20104"/>
                </a:lnTo>
                <a:lnTo>
                  <a:pt x="196744" y="71485"/>
                </a:lnTo>
                <a:lnTo>
                  <a:pt x="197163" y="84415"/>
                </a:lnTo>
                <a:lnTo>
                  <a:pt x="206448" y="121392"/>
                </a:lnTo>
                <a:lnTo>
                  <a:pt x="249423" y="142313"/>
                </a:lnTo>
                <a:lnTo>
                  <a:pt x="260494" y="138408"/>
                </a:lnTo>
                <a:lnTo>
                  <a:pt x="272877" y="129278"/>
                </a:lnTo>
                <a:lnTo>
                  <a:pt x="273196" y="128750"/>
                </a:lnTo>
                <a:lnTo>
                  <a:pt x="250097" y="128750"/>
                </a:lnTo>
                <a:lnTo>
                  <a:pt x="240229" y="128662"/>
                </a:lnTo>
                <a:lnTo>
                  <a:pt x="214947" y="88567"/>
                </a:lnTo>
                <a:lnTo>
                  <a:pt x="214349" y="71485"/>
                </a:lnTo>
                <a:lnTo>
                  <a:pt x="214729" y="58129"/>
                </a:lnTo>
                <a:lnTo>
                  <a:pt x="227893" y="17561"/>
                </a:lnTo>
                <a:lnTo>
                  <a:pt x="234174" y="14220"/>
                </a:lnTo>
                <a:lnTo>
                  <a:pt x="273727" y="14220"/>
                </a:lnTo>
                <a:lnTo>
                  <a:pt x="272237" y="11913"/>
                </a:lnTo>
                <a:lnTo>
                  <a:pt x="267575" y="7555"/>
                </a:lnTo>
                <a:lnTo>
                  <a:pt x="256282" y="1511"/>
                </a:lnTo>
                <a:lnTo>
                  <a:pt x="249716" y="0"/>
                </a:lnTo>
                <a:close/>
                <a:moveTo>
                  <a:pt x="273727" y="14220"/>
                </a:moveTo>
                <a:lnTo>
                  <a:pt x="234174" y="14220"/>
                </a:lnTo>
                <a:lnTo>
                  <a:pt x="242922" y="14235"/>
                </a:lnTo>
                <a:lnTo>
                  <a:pt x="253679" y="17730"/>
                </a:lnTo>
                <a:lnTo>
                  <a:pt x="269603" y="63085"/>
                </a:lnTo>
                <a:lnTo>
                  <a:pt x="269731" y="84415"/>
                </a:lnTo>
                <a:lnTo>
                  <a:pt x="268456" y="97957"/>
                </a:lnTo>
                <a:lnTo>
                  <a:pt x="265863" y="109335"/>
                </a:lnTo>
                <a:lnTo>
                  <a:pt x="262072" y="117297"/>
                </a:lnTo>
                <a:lnTo>
                  <a:pt x="256711" y="124932"/>
                </a:lnTo>
                <a:lnTo>
                  <a:pt x="250097" y="128750"/>
                </a:lnTo>
                <a:lnTo>
                  <a:pt x="273196" y="128750"/>
                </a:lnTo>
                <a:lnTo>
                  <a:pt x="287311" y="79711"/>
                </a:lnTo>
                <a:lnTo>
                  <a:pt x="287543" y="62163"/>
                </a:lnTo>
                <a:lnTo>
                  <a:pt x="286519" y="49040"/>
                </a:lnTo>
                <a:lnTo>
                  <a:pt x="284576" y="38414"/>
                </a:lnTo>
                <a:lnTo>
                  <a:pt x="282483" y="30239"/>
                </a:lnTo>
                <a:lnTo>
                  <a:pt x="279596" y="23303"/>
                </a:lnTo>
                <a:lnTo>
                  <a:pt x="273727" y="14220"/>
                </a:lnTo>
                <a:close/>
                <a:moveTo>
                  <a:pt x="354655" y="0"/>
                </a:moveTo>
                <a:lnTo>
                  <a:pt x="311977" y="20104"/>
                </a:lnTo>
                <a:lnTo>
                  <a:pt x="301683" y="71485"/>
                </a:lnTo>
                <a:lnTo>
                  <a:pt x="302102" y="84415"/>
                </a:lnTo>
                <a:lnTo>
                  <a:pt x="311386" y="121392"/>
                </a:lnTo>
                <a:lnTo>
                  <a:pt x="354362" y="142313"/>
                </a:lnTo>
                <a:lnTo>
                  <a:pt x="365433" y="138408"/>
                </a:lnTo>
                <a:lnTo>
                  <a:pt x="377816" y="129277"/>
                </a:lnTo>
                <a:lnTo>
                  <a:pt x="378135" y="128750"/>
                </a:lnTo>
                <a:lnTo>
                  <a:pt x="355036" y="128750"/>
                </a:lnTo>
                <a:lnTo>
                  <a:pt x="345168" y="128662"/>
                </a:lnTo>
                <a:lnTo>
                  <a:pt x="319886" y="88567"/>
                </a:lnTo>
                <a:lnTo>
                  <a:pt x="319288" y="71485"/>
                </a:lnTo>
                <a:lnTo>
                  <a:pt x="319668" y="58129"/>
                </a:lnTo>
                <a:lnTo>
                  <a:pt x="332832" y="17561"/>
                </a:lnTo>
                <a:lnTo>
                  <a:pt x="339112" y="14220"/>
                </a:lnTo>
                <a:lnTo>
                  <a:pt x="378666" y="14220"/>
                </a:lnTo>
                <a:lnTo>
                  <a:pt x="377176" y="11913"/>
                </a:lnTo>
                <a:lnTo>
                  <a:pt x="372513" y="7555"/>
                </a:lnTo>
                <a:lnTo>
                  <a:pt x="361221" y="1511"/>
                </a:lnTo>
                <a:lnTo>
                  <a:pt x="354655" y="0"/>
                </a:lnTo>
                <a:close/>
                <a:moveTo>
                  <a:pt x="378666" y="14220"/>
                </a:moveTo>
                <a:lnTo>
                  <a:pt x="339112" y="14220"/>
                </a:lnTo>
                <a:lnTo>
                  <a:pt x="347860" y="14235"/>
                </a:lnTo>
                <a:lnTo>
                  <a:pt x="358617" y="17730"/>
                </a:lnTo>
                <a:lnTo>
                  <a:pt x="374542" y="63086"/>
                </a:lnTo>
                <a:lnTo>
                  <a:pt x="374670" y="84415"/>
                </a:lnTo>
                <a:lnTo>
                  <a:pt x="373394" y="97957"/>
                </a:lnTo>
                <a:lnTo>
                  <a:pt x="370801" y="109335"/>
                </a:lnTo>
                <a:lnTo>
                  <a:pt x="367009" y="117297"/>
                </a:lnTo>
                <a:lnTo>
                  <a:pt x="361649" y="124932"/>
                </a:lnTo>
                <a:lnTo>
                  <a:pt x="355036" y="128750"/>
                </a:lnTo>
                <a:lnTo>
                  <a:pt x="378135" y="128750"/>
                </a:lnTo>
                <a:lnTo>
                  <a:pt x="392250" y="79711"/>
                </a:lnTo>
                <a:lnTo>
                  <a:pt x="392481" y="62163"/>
                </a:lnTo>
                <a:lnTo>
                  <a:pt x="391457" y="49040"/>
                </a:lnTo>
                <a:lnTo>
                  <a:pt x="389515" y="38414"/>
                </a:lnTo>
                <a:lnTo>
                  <a:pt x="387422" y="30239"/>
                </a:lnTo>
                <a:lnTo>
                  <a:pt x="384535" y="23303"/>
                </a:lnTo>
                <a:lnTo>
                  <a:pt x="378666" y="14220"/>
                </a:lnTo>
                <a:close/>
              </a:path>
            </a:pathLst>
          </a:custGeom>
          <a:solidFill>
            <a:srgbClr val="000000"/>
          </a:solidFill>
          <a:ln>
            <a:noFill/>
          </a:ln>
        </p:spPr>
        <p:style>
          <a:lnRef idx="0"/>
          <a:fillRef idx="0"/>
          <a:effectRef idx="0"/>
          <a:fontRef idx="minor"/>
        </p:style>
      </p:sp>
      <p:sp>
        <p:nvSpPr>
          <p:cNvPr id="1607" name="CustomShape 298"/>
          <p:cNvSpPr/>
          <p:nvPr/>
        </p:nvSpPr>
        <p:spPr>
          <a:xfrm>
            <a:off x="2932200" y="5111640"/>
            <a:ext cx="275760" cy="99720"/>
          </a:xfrm>
          <a:custGeom>
            <a:avLst/>
            <a:gdLst/>
            <a:ahLst/>
            <a:rect l="l" t="t" r="r" b="b"/>
            <a:pathLst>
              <a:path w="393064" h="142875">
                <a:moveTo>
                  <a:pt x="51385" y="31018"/>
                </a:moveTo>
                <a:lnTo>
                  <a:pt x="34256" y="31018"/>
                </a:lnTo>
                <a:lnTo>
                  <a:pt x="34256" y="140489"/>
                </a:lnTo>
                <a:lnTo>
                  <a:pt x="51385" y="140489"/>
                </a:lnTo>
                <a:lnTo>
                  <a:pt x="51385" y="31018"/>
                </a:lnTo>
                <a:close/>
                <a:moveTo>
                  <a:pt x="51385" y="0"/>
                </a:moveTo>
                <a:lnTo>
                  <a:pt x="39290" y="1990"/>
                </a:lnTo>
                <a:lnTo>
                  <a:pt x="32876" y="10726"/>
                </a:lnTo>
                <a:lnTo>
                  <a:pt x="21733" y="21599"/>
                </a:lnTo>
                <a:lnTo>
                  <a:pt x="11513" y="28873"/>
                </a:lnTo>
                <a:lnTo>
                  <a:pt x="0" y="35120"/>
                </a:lnTo>
                <a:lnTo>
                  <a:pt x="0" y="51728"/>
                </a:lnTo>
                <a:lnTo>
                  <a:pt x="34256" y="31018"/>
                </a:lnTo>
                <a:lnTo>
                  <a:pt x="51385" y="31018"/>
                </a:lnTo>
                <a:lnTo>
                  <a:pt x="51385" y="0"/>
                </a:lnTo>
                <a:close/>
                <a:moveTo>
                  <a:pt x="109791" y="102312"/>
                </a:moveTo>
                <a:lnTo>
                  <a:pt x="91805" y="103840"/>
                </a:lnTo>
                <a:lnTo>
                  <a:pt x="92022" y="105730"/>
                </a:lnTo>
                <a:lnTo>
                  <a:pt x="94886" y="116210"/>
                </a:lnTo>
                <a:lnTo>
                  <a:pt x="101602" y="126537"/>
                </a:lnTo>
                <a:lnTo>
                  <a:pt x="113629" y="137694"/>
                </a:lnTo>
                <a:lnTo>
                  <a:pt x="125278" y="141547"/>
                </a:lnTo>
                <a:lnTo>
                  <a:pt x="140417" y="142755"/>
                </a:lnTo>
                <a:lnTo>
                  <a:pt x="153243" y="140246"/>
                </a:lnTo>
                <a:lnTo>
                  <a:pt x="164414" y="134337"/>
                </a:lnTo>
                <a:lnTo>
                  <a:pt x="170099" y="128750"/>
                </a:lnTo>
                <a:lnTo>
                  <a:pt x="129774" y="128750"/>
                </a:lnTo>
                <a:lnTo>
                  <a:pt x="123903" y="126519"/>
                </a:lnTo>
                <a:lnTo>
                  <a:pt x="114216" y="117693"/>
                </a:lnTo>
                <a:lnTo>
                  <a:pt x="111123" y="111093"/>
                </a:lnTo>
                <a:lnTo>
                  <a:pt x="109791" y="102312"/>
                </a:lnTo>
                <a:close/>
                <a:moveTo>
                  <a:pt x="172165" y="62895"/>
                </a:moveTo>
                <a:lnTo>
                  <a:pt x="145221" y="62895"/>
                </a:lnTo>
                <a:lnTo>
                  <a:pt x="152406" y="65726"/>
                </a:lnTo>
                <a:lnTo>
                  <a:pt x="157991" y="71491"/>
                </a:lnTo>
                <a:lnTo>
                  <a:pt x="164091" y="81630"/>
                </a:lnTo>
                <a:lnTo>
                  <a:pt x="166117" y="95576"/>
                </a:lnTo>
                <a:lnTo>
                  <a:pt x="163843" y="108916"/>
                </a:lnTo>
                <a:lnTo>
                  <a:pt x="157561" y="119395"/>
                </a:lnTo>
                <a:lnTo>
                  <a:pt x="151851" y="125630"/>
                </a:lnTo>
                <a:lnTo>
                  <a:pt x="144873" y="128750"/>
                </a:lnTo>
                <a:lnTo>
                  <a:pt x="170099" y="128750"/>
                </a:lnTo>
                <a:lnTo>
                  <a:pt x="174066" y="124851"/>
                </a:lnTo>
                <a:lnTo>
                  <a:pt x="179742" y="115080"/>
                </a:lnTo>
                <a:lnTo>
                  <a:pt x="183091" y="103118"/>
                </a:lnTo>
                <a:lnTo>
                  <a:pt x="184069" y="87956"/>
                </a:lnTo>
                <a:lnTo>
                  <a:pt x="181509" y="77104"/>
                </a:lnTo>
                <a:lnTo>
                  <a:pt x="175208" y="66154"/>
                </a:lnTo>
                <a:lnTo>
                  <a:pt x="172165" y="62895"/>
                </a:lnTo>
                <a:close/>
                <a:moveTo>
                  <a:pt x="177735" y="2480"/>
                </a:moveTo>
                <a:lnTo>
                  <a:pt x="108364" y="2480"/>
                </a:lnTo>
                <a:lnTo>
                  <a:pt x="94851" y="74347"/>
                </a:lnTo>
                <a:lnTo>
                  <a:pt x="110933" y="76447"/>
                </a:lnTo>
                <a:lnTo>
                  <a:pt x="113470" y="72439"/>
                </a:lnTo>
                <a:lnTo>
                  <a:pt x="116959" y="69178"/>
                </a:lnTo>
                <a:lnTo>
                  <a:pt x="125841" y="64151"/>
                </a:lnTo>
                <a:lnTo>
                  <a:pt x="130821" y="62895"/>
                </a:lnTo>
                <a:lnTo>
                  <a:pt x="172165" y="62895"/>
                </a:lnTo>
                <a:lnTo>
                  <a:pt x="166191" y="56499"/>
                </a:lnTo>
                <a:lnTo>
                  <a:pt x="114548" y="56499"/>
                </a:lnTo>
                <a:lnTo>
                  <a:pt x="122067" y="18896"/>
                </a:lnTo>
                <a:lnTo>
                  <a:pt x="177735" y="18896"/>
                </a:lnTo>
                <a:lnTo>
                  <a:pt x="177735" y="2480"/>
                </a:lnTo>
                <a:close/>
                <a:moveTo>
                  <a:pt x="138549" y="47783"/>
                </a:moveTo>
                <a:lnTo>
                  <a:pt x="126291" y="50307"/>
                </a:lnTo>
                <a:lnTo>
                  <a:pt x="114548" y="56499"/>
                </a:lnTo>
                <a:lnTo>
                  <a:pt x="166191" y="56499"/>
                </a:lnTo>
                <a:lnTo>
                  <a:pt x="164042" y="54198"/>
                </a:lnTo>
                <a:lnTo>
                  <a:pt x="152604" y="49355"/>
                </a:lnTo>
                <a:lnTo>
                  <a:pt x="138549" y="47783"/>
                </a:lnTo>
                <a:close/>
                <a:moveTo>
                  <a:pt x="249716" y="0"/>
                </a:moveTo>
                <a:lnTo>
                  <a:pt x="207039" y="20103"/>
                </a:lnTo>
                <a:lnTo>
                  <a:pt x="196744" y="71484"/>
                </a:lnTo>
                <a:lnTo>
                  <a:pt x="197163" y="84415"/>
                </a:lnTo>
                <a:lnTo>
                  <a:pt x="206447" y="121392"/>
                </a:lnTo>
                <a:lnTo>
                  <a:pt x="249423" y="142312"/>
                </a:lnTo>
                <a:lnTo>
                  <a:pt x="260494" y="138408"/>
                </a:lnTo>
                <a:lnTo>
                  <a:pt x="272877" y="129277"/>
                </a:lnTo>
                <a:lnTo>
                  <a:pt x="273196" y="128750"/>
                </a:lnTo>
                <a:lnTo>
                  <a:pt x="250097" y="128750"/>
                </a:lnTo>
                <a:lnTo>
                  <a:pt x="240228" y="128662"/>
                </a:lnTo>
                <a:lnTo>
                  <a:pt x="214947" y="88566"/>
                </a:lnTo>
                <a:lnTo>
                  <a:pt x="214349" y="71484"/>
                </a:lnTo>
                <a:lnTo>
                  <a:pt x="214729" y="58130"/>
                </a:lnTo>
                <a:lnTo>
                  <a:pt x="227893" y="17561"/>
                </a:lnTo>
                <a:lnTo>
                  <a:pt x="234174" y="14220"/>
                </a:lnTo>
                <a:lnTo>
                  <a:pt x="273727" y="14220"/>
                </a:lnTo>
                <a:lnTo>
                  <a:pt x="272237" y="11913"/>
                </a:lnTo>
                <a:lnTo>
                  <a:pt x="267575" y="7555"/>
                </a:lnTo>
                <a:lnTo>
                  <a:pt x="256282" y="1510"/>
                </a:lnTo>
                <a:lnTo>
                  <a:pt x="249716" y="0"/>
                </a:lnTo>
                <a:close/>
                <a:moveTo>
                  <a:pt x="273727" y="14220"/>
                </a:moveTo>
                <a:lnTo>
                  <a:pt x="234174" y="14220"/>
                </a:lnTo>
                <a:lnTo>
                  <a:pt x="242922" y="14235"/>
                </a:lnTo>
                <a:lnTo>
                  <a:pt x="253679" y="17730"/>
                </a:lnTo>
                <a:lnTo>
                  <a:pt x="269603" y="63086"/>
                </a:lnTo>
                <a:lnTo>
                  <a:pt x="269731" y="84415"/>
                </a:lnTo>
                <a:lnTo>
                  <a:pt x="268456" y="97957"/>
                </a:lnTo>
                <a:lnTo>
                  <a:pt x="265863" y="109335"/>
                </a:lnTo>
                <a:lnTo>
                  <a:pt x="262072" y="117297"/>
                </a:lnTo>
                <a:lnTo>
                  <a:pt x="256711" y="124932"/>
                </a:lnTo>
                <a:lnTo>
                  <a:pt x="250097" y="128750"/>
                </a:lnTo>
                <a:lnTo>
                  <a:pt x="273196" y="128750"/>
                </a:lnTo>
                <a:lnTo>
                  <a:pt x="287311" y="79711"/>
                </a:lnTo>
                <a:lnTo>
                  <a:pt x="287543" y="62163"/>
                </a:lnTo>
                <a:lnTo>
                  <a:pt x="286519" y="49039"/>
                </a:lnTo>
                <a:lnTo>
                  <a:pt x="284576" y="38413"/>
                </a:lnTo>
                <a:lnTo>
                  <a:pt x="282483" y="30237"/>
                </a:lnTo>
                <a:lnTo>
                  <a:pt x="279596" y="23303"/>
                </a:lnTo>
                <a:lnTo>
                  <a:pt x="273727" y="14220"/>
                </a:lnTo>
                <a:close/>
                <a:moveTo>
                  <a:pt x="354655" y="0"/>
                </a:moveTo>
                <a:lnTo>
                  <a:pt x="311977" y="20103"/>
                </a:lnTo>
                <a:lnTo>
                  <a:pt x="301683" y="71484"/>
                </a:lnTo>
                <a:lnTo>
                  <a:pt x="302102" y="84415"/>
                </a:lnTo>
                <a:lnTo>
                  <a:pt x="311386" y="121392"/>
                </a:lnTo>
                <a:lnTo>
                  <a:pt x="354362" y="142312"/>
                </a:lnTo>
                <a:lnTo>
                  <a:pt x="365433" y="138408"/>
                </a:lnTo>
                <a:lnTo>
                  <a:pt x="377816" y="129277"/>
                </a:lnTo>
                <a:lnTo>
                  <a:pt x="378135" y="128750"/>
                </a:lnTo>
                <a:lnTo>
                  <a:pt x="355036" y="128750"/>
                </a:lnTo>
                <a:lnTo>
                  <a:pt x="345167" y="128662"/>
                </a:lnTo>
                <a:lnTo>
                  <a:pt x="319886" y="88566"/>
                </a:lnTo>
                <a:lnTo>
                  <a:pt x="319288" y="71484"/>
                </a:lnTo>
                <a:lnTo>
                  <a:pt x="319668" y="58130"/>
                </a:lnTo>
                <a:lnTo>
                  <a:pt x="332832" y="17561"/>
                </a:lnTo>
                <a:lnTo>
                  <a:pt x="339112" y="14220"/>
                </a:lnTo>
                <a:lnTo>
                  <a:pt x="378666" y="14220"/>
                </a:lnTo>
                <a:lnTo>
                  <a:pt x="377176" y="11913"/>
                </a:lnTo>
                <a:lnTo>
                  <a:pt x="372513" y="7555"/>
                </a:lnTo>
                <a:lnTo>
                  <a:pt x="361221" y="1510"/>
                </a:lnTo>
                <a:lnTo>
                  <a:pt x="354655" y="0"/>
                </a:lnTo>
                <a:close/>
                <a:moveTo>
                  <a:pt x="378666" y="14220"/>
                </a:moveTo>
                <a:lnTo>
                  <a:pt x="339112" y="14220"/>
                </a:lnTo>
                <a:lnTo>
                  <a:pt x="347860" y="14235"/>
                </a:lnTo>
                <a:lnTo>
                  <a:pt x="358617" y="17730"/>
                </a:lnTo>
                <a:lnTo>
                  <a:pt x="374542" y="63086"/>
                </a:lnTo>
                <a:lnTo>
                  <a:pt x="374670" y="84415"/>
                </a:lnTo>
                <a:lnTo>
                  <a:pt x="373394" y="97957"/>
                </a:lnTo>
                <a:lnTo>
                  <a:pt x="370801" y="109335"/>
                </a:lnTo>
                <a:lnTo>
                  <a:pt x="367009" y="117297"/>
                </a:lnTo>
                <a:lnTo>
                  <a:pt x="361649" y="124932"/>
                </a:lnTo>
                <a:lnTo>
                  <a:pt x="355036" y="128750"/>
                </a:lnTo>
                <a:lnTo>
                  <a:pt x="378135" y="128750"/>
                </a:lnTo>
                <a:lnTo>
                  <a:pt x="392250" y="79711"/>
                </a:lnTo>
                <a:lnTo>
                  <a:pt x="392481" y="62163"/>
                </a:lnTo>
                <a:lnTo>
                  <a:pt x="391457" y="49039"/>
                </a:lnTo>
                <a:lnTo>
                  <a:pt x="389515" y="38413"/>
                </a:lnTo>
                <a:lnTo>
                  <a:pt x="387422" y="30238"/>
                </a:lnTo>
                <a:lnTo>
                  <a:pt x="384535" y="23303"/>
                </a:lnTo>
                <a:lnTo>
                  <a:pt x="378666" y="14220"/>
                </a:lnTo>
                <a:close/>
              </a:path>
            </a:pathLst>
          </a:custGeom>
          <a:solidFill>
            <a:srgbClr val="000000"/>
          </a:solidFill>
          <a:ln>
            <a:noFill/>
          </a:ln>
        </p:spPr>
        <p:style>
          <a:lnRef idx="0"/>
          <a:fillRef idx="0"/>
          <a:effectRef idx="0"/>
          <a:fontRef idx="minor"/>
        </p:style>
      </p:sp>
      <p:sp>
        <p:nvSpPr>
          <p:cNvPr id="1608" name="CustomShape 299"/>
          <p:cNvSpPr/>
          <p:nvPr/>
        </p:nvSpPr>
        <p:spPr>
          <a:xfrm>
            <a:off x="2921040" y="4805280"/>
            <a:ext cx="286200" cy="99720"/>
          </a:xfrm>
          <a:custGeom>
            <a:avLst/>
            <a:gdLst/>
            <a:ahLst/>
            <a:rect l="l" t="t" r="r" b="b"/>
            <a:pathLst>
              <a:path w="408304" h="142875">
                <a:moveTo>
                  <a:pt x="81466" y="14221"/>
                </a:moveTo>
                <a:lnTo>
                  <a:pt x="56080" y="14221"/>
                </a:lnTo>
                <a:lnTo>
                  <a:pt x="62409" y="16559"/>
                </a:lnTo>
                <a:lnTo>
                  <a:pt x="72114" y="25913"/>
                </a:lnTo>
                <a:lnTo>
                  <a:pt x="74541" y="31654"/>
                </a:lnTo>
                <a:lnTo>
                  <a:pt x="74421" y="40796"/>
                </a:lnTo>
                <a:lnTo>
                  <a:pt x="71272" y="50661"/>
                </a:lnTo>
                <a:lnTo>
                  <a:pt x="62153" y="64478"/>
                </a:lnTo>
                <a:lnTo>
                  <a:pt x="54821" y="71970"/>
                </a:lnTo>
                <a:lnTo>
                  <a:pt x="44560" y="81305"/>
                </a:lnTo>
                <a:lnTo>
                  <a:pt x="30856" y="92913"/>
                </a:lnTo>
                <a:lnTo>
                  <a:pt x="20959" y="101916"/>
                </a:lnTo>
                <a:lnTo>
                  <a:pt x="13402" y="109947"/>
                </a:lnTo>
                <a:lnTo>
                  <a:pt x="8230" y="116057"/>
                </a:lnTo>
                <a:lnTo>
                  <a:pt x="4472" y="122260"/>
                </a:lnTo>
                <a:lnTo>
                  <a:pt x="2125" y="128559"/>
                </a:lnTo>
                <a:lnTo>
                  <a:pt x="666" y="132377"/>
                </a:lnTo>
                <a:lnTo>
                  <a:pt x="0" y="136353"/>
                </a:lnTo>
                <a:lnTo>
                  <a:pt x="126" y="140489"/>
                </a:lnTo>
                <a:lnTo>
                  <a:pt x="92336" y="140489"/>
                </a:lnTo>
                <a:lnTo>
                  <a:pt x="92336" y="123978"/>
                </a:lnTo>
                <a:lnTo>
                  <a:pt x="23916" y="123978"/>
                </a:lnTo>
                <a:lnTo>
                  <a:pt x="25820" y="120859"/>
                </a:lnTo>
                <a:lnTo>
                  <a:pt x="60966" y="88369"/>
                </a:lnTo>
                <a:lnTo>
                  <a:pt x="70458" y="79578"/>
                </a:lnTo>
                <a:lnTo>
                  <a:pt x="92146" y="44443"/>
                </a:lnTo>
                <a:lnTo>
                  <a:pt x="92146" y="38829"/>
                </a:lnTo>
                <a:lnTo>
                  <a:pt x="90573" y="28222"/>
                </a:lnTo>
                <a:lnTo>
                  <a:pt x="84788" y="17604"/>
                </a:lnTo>
                <a:lnTo>
                  <a:pt x="81466" y="14221"/>
                </a:lnTo>
                <a:close/>
                <a:moveTo>
                  <a:pt x="46957" y="19"/>
                </a:moveTo>
                <a:lnTo>
                  <a:pt x="12045" y="15649"/>
                </a:lnTo>
                <a:lnTo>
                  <a:pt x="3362" y="40467"/>
                </a:lnTo>
                <a:lnTo>
                  <a:pt x="20966" y="42280"/>
                </a:lnTo>
                <a:lnTo>
                  <a:pt x="21029" y="33500"/>
                </a:lnTo>
                <a:lnTo>
                  <a:pt x="23535" y="26628"/>
                </a:lnTo>
                <a:lnTo>
                  <a:pt x="33432" y="16701"/>
                </a:lnTo>
                <a:lnTo>
                  <a:pt x="40030" y="14221"/>
                </a:lnTo>
                <a:lnTo>
                  <a:pt x="81466" y="14221"/>
                </a:lnTo>
                <a:lnTo>
                  <a:pt x="73178" y="5781"/>
                </a:lnTo>
                <a:lnTo>
                  <a:pt x="61574" y="1450"/>
                </a:lnTo>
                <a:lnTo>
                  <a:pt x="46957" y="19"/>
                </a:lnTo>
                <a:close/>
                <a:moveTo>
                  <a:pt x="160227" y="0"/>
                </a:moveTo>
                <a:lnTo>
                  <a:pt x="117548" y="20104"/>
                </a:lnTo>
                <a:lnTo>
                  <a:pt x="107254" y="71485"/>
                </a:lnTo>
                <a:lnTo>
                  <a:pt x="107673" y="84416"/>
                </a:lnTo>
                <a:lnTo>
                  <a:pt x="116957" y="121392"/>
                </a:lnTo>
                <a:lnTo>
                  <a:pt x="159933" y="142313"/>
                </a:lnTo>
                <a:lnTo>
                  <a:pt x="171004" y="138408"/>
                </a:lnTo>
                <a:lnTo>
                  <a:pt x="183387" y="129278"/>
                </a:lnTo>
                <a:lnTo>
                  <a:pt x="183707" y="128750"/>
                </a:lnTo>
                <a:lnTo>
                  <a:pt x="160606" y="128750"/>
                </a:lnTo>
                <a:lnTo>
                  <a:pt x="150739" y="128662"/>
                </a:lnTo>
                <a:lnTo>
                  <a:pt x="125457" y="88567"/>
                </a:lnTo>
                <a:lnTo>
                  <a:pt x="124858" y="71485"/>
                </a:lnTo>
                <a:lnTo>
                  <a:pt x="125239" y="58129"/>
                </a:lnTo>
                <a:lnTo>
                  <a:pt x="138403" y="17561"/>
                </a:lnTo>
                <a:lnTo>
                  <a:pt x="144683" y="14221"/>
                </a:lnTo>
                <a:lnTo>
                  <a:pt x="184238" y="14221"/>
                </a:lnTo>
                <a:lnTo>
                  <a:pt x="182747" y="11913"/>
                </a:lnTo>
                <a:lnTo>
                  <a:pt x="178084" y="7555"/>
                </a:lnTo>
                <a:lnTo>
                  <a:pt x="166792" y="1511"/>
                </a:lnTo>
                <a:lnTo>
                  <a:pt x="160227" y="0"/>
                </a:lnTo>
                <a:close/>
                <a:moveTo>
                  <a:pt x="184238" y="14221"/>
                </a:moveTo>
                <a:lnTo>
                  <a:pt x="144683" y="14221"/>
                </a:lnTo>
                <a:lnTo>
                  <a:pt x="153431" y="14237"/>
                </a:lnTo>
                <a:lnTo>
                  <a:pt x="164188" y="17731"/>
                </a:lnTo>
                <a:lnTo>
                  <a:pt x="180113" y="63086"/>
                </a:lnTo>
                <a:lnTo>
                  <a:pt x="180241" y="84416"/>
                </a:lnTo>
                <a:lnTo>
                  <a:pt x="178965" y="97957"/>
                </a:lnTo>
                <a:lnTo>
                  <a:pt x="176373" y="109335"/>
                </a:lnTo>
                <a:lnTo>
                  <a:pt x="172581" y="117297"/>
                </a:lnTo>
                <a:lnTo>
                  <a:pt x="167220" y="124932"/>
                </a:lnTo>
                <a:lnTo>
                  <a:pt x="160606" y="128750"/>
                </a:lnTo>
                <a:lnTo>
                  <a:pt x="183707" y="128750"/>
                </a:lnTo>
                <a:lnTo>
                  <a:pt x="197821" y="79712"/>
                </a:lnTo>
                <a:lnTo>
                  <a:pt x="198052" y="62163"/>
                </a:lnTo>
                <a:lnTo>
                  <a:pt x="197028" y="49040"/>
                </a:lnTo>
                <a:lnTo>
                  <a:pt x="195085" y="38414"/>
                </a:lnTo>
                <a:lnTo>
                  <a:pt x="192993" y="30238"/>
                </a:lnTo>
                <a:lnTo>
                  <a:pt x="190106" y="23304"/>
                </a:lnTo>
                <a:lnTo>
                  <a:pt x="184238" y="14221"/>
                </a:lnTo>
                <a:close/>
                <a:moveTo>
                  <a:pt x="265164" y="0"/>
                </a:moveTo>
                <a:lnTo>
                  <a:pt x="222487" y="20104"/>
                </a:lnTo>
                <a:lnTo>
                  <a:pt x="212192" y="71485"/>
                </a:lnTo>
                <a:lnTo>
                  <a:pt x="212612" y="84416"/>
                </a:lnTo>
                <a:lnTo>
                  <a:pt x="221896" y="121392"/>
                </a:lnTo>
                <a:lnTo>
                  <a:pt x="264871" y="142313"/>
                </a:lnTo>
                <a:lnTo>
                  <a:pt x="275942" y="138408"/>
                </a:lnTo>
                <a:lnTo>
                  <a:pt x="288325" y="129278"/>
                </a:lnTo>
                <a:lnTo>
                  <a:pt x="288645" y="128750"/>
                </a:lnTo>
                <a:lnTo>
                  <a:pt x="265545" y="128750"/>
                </a:lnTo>
                <a:lnTo>
                  <a:pt x="255677" y="128662"/>
                </a:lnTo>
                <a:lnTo>
                  <a:pt x="230395" y="88567"/>
                </a:lnTo>
                <a:lnTo>
                  <a:pt x="229797" y="71485"/>
                </a:lnTo>
                <a:lnTo>
                  <a:pt x="230178" y="58129"/>
                </a:lnTo>
                <a:lnTo>
                  <a:pt x="243342" y="17561"/>
                </a:lnTo>
                <a:lnTo>
                  <a:pt x="249622" y="14221"/>
                </a:lnTo>
                <a:lnTo>
                  <a:pt x="289176" y="14221"/>
                </a:lnTo>
                <a:lnTo>
                  <a:pt x="287685" y="11913"/>
                </a:lnTo>
                <a:lnTo>
                  <a:pt x="283023" y="7555"/>
                </a:lnTo>
                <a:lnTo>
                  <a:pt x="271730" y="1511"/>
                </a:lnTo>
                <a:lnTo>
                  <a:pt x="265164" y="0"/>
                </a:lnTo>
                <a:close/>
                <a:moveTo>
                  <a:pt x="289176" y="14221"/>
                </a:moveTo>
                <a:lnTo>
                  <a:pt x="249622" y="14221"/>
                </a:lnTo>
                <a:lnTo>
                  <a:pt x="258370" y="14237"/>
                </a:lnTo>
                <a:lnTo>
                  <a:pt x="269127" y="17731"/>
                </a:lnTo>
                <a:lnTo>
                  <a:pt x="285052" y="63086"/>
                </a:lnTo>
                <a:lnTo>
                  <a:pt x="285179" y="84416"/>
                </a:lnTo>
                <a:lnTo>
                  <a:pt x="283904" y="97958"/>
                </a:lnTo>
                <a:lnTo>
                  <a:pt x="281311" y="109335"/>
                </a:lnTo>
                <a:lnTo>
                  <a:pt x="277520" y="117297"/>
                </a:lnTo>
                <a:lnTo>
                  <a:pt x="272159" y="124932"/>
                </a:lnTo>
                <a:lnTo>
                  <a:pt x="265545" y="128750"/>
                </a:lnTo>
                <a:lnTo>
                  <a:pt x="288645" y="128750"/>
                </a:lnTo>
                <a:lnTo>
                  <a:pt x="302760" y="79712"/>
                </a:lnTo>
                <a:lnTo>
                  <a:pt x="302991" y="62163"/>
                </a:lnTo>
                <a:lnTo>
                  <a:pt x="301967" y="49040"/>
                </a:lnTo>
                <a:lnTo>
                  <a:pt x="300024" y="38414"/>
                </a:lnTo>
                <a:lnTo>
                  <a:pt x="297931" y="30238"/>
                </a:lnTo>
                <a:lnTo>
                  <a:pt x="295045" y="23304"/>
                </a:lnTo>
                <a:lnTo>
                  <a:pt x="289176" y="14221"/>
                </a:lnTo>
                <a:close/>
                <a:moveTo>
                  <a:pt x="370103" y="0"/>
                </a:moveTo>
                <a:lnTo>
                  <a:pt x="327426" y="20104"/>
                </a:lnTo>
                <a:lnTo>
                  <a:pt x="317131" y="71485"/>
                </a:lnTo>
                <a:lnTo>
                  <a:pt x="317550" y="84416"/>
                </a:lnTo>
                <a:lnTo>
                  <a:pt x="326834" y="121392"/>
                </a:lnTo>
                <a:lnTo>
                  <a:pt x="369810" y="142313"/>
                </a:lnTo>
                <a:lnTo>
                  <a:pt x="380881" y="138408"/>
                </a:lnTo>
                <a:lnTo>
                  <a:pt x="393264" y="129278"/>
                </a:lnTo>
                <a:lnTo>
                  <a:pt x="393583" y="128750"/>
                </a:lnTo>
                <a:lnTo>
                  <a:pt x="370484" y="128750"/>
                </a:lnTo>
                <a:lnTo>
                  <a:pt x="360616" y="128662"/>
                </a:lnTo>
                <a:lnTo>
                  <a:pt x="335334" y="88567"/>
                </a:lnTo>
                <a:lnTo>
                  <a:pt x="334736" y="71485"/>
                </a:lnTo>
                <a:lnTo>
                  <a:pt x="335116" y="58129"/>
                </a:lnTo>
                <a:lnTo>
                  <a:pt x="348280" y="17561"/>
                </a:lnTo>
                <a:lnTo>
                  <a:pt x="354561" y="14221"/>
                </a:lnTo>
                <a:lnTo>
                  <a:pt x="394115" y="14221"/>
                </a:lnTo>
                <a:lnTo>
                  <a:pt x="392624" y="11913"/>
                </a:lnTo>
                <a:lnTo>
                  <a:pt x="387962" y="7555"/>
                </a:lnTo>
                <a:lnTo>
                  <a:pt x="376669" y="1511"/>
                </a:lnTo>
                <a:lnTo>
                  <a:pt x="370103" y="0"/>
                </a:lnTo>
                <a:close/>
                <a:moveTo>
                  <a:pt x="394115" y="14221"/>
                </a:moveTo>
                <a:lnTo>
                  <a:pt x="354561" y="14221"/>
                </a:lnTo>
                <a:lnTo>
                  <a:pt x="363308" y="14237"/>
                </a:lnTo>
                <a:lnTo>
                  <a:pt x="374065" y="17731"/>
                </a:lnTo>
                <a:lnTo>
                  <a:pt x="389990" y="63086"/>
                </a:lnTo>
                <a:lnTo>
                  <a:pt x="390118" y="84416"/>
                </a:lnTo>
                <a:lnTo>
                  <a:pt x="388842" y="97958"/>
                </a:lnTo>
                <a:lnTo>
                  <a:pt x="386249" y="109335"/>
                </a:lnTo>
                <a:lnTo>
                  <a:pt x="382457" y="117297"/>
                </a:lnTo>
                <a:lnTo>
                  <a:pt x="377097" y="124932"/>
                </a:lnTo>
                <a:lnTo>
                  <a:pt x="370484" y="128750"/>
                </a:lnTo>
                <a:lnTo>
                  <a:pt x="393583" y="128750"/>
                </a:lnTo>
                <a:lnTo>
                  <a:pt x="407698" y="79712"/>
                </a:lnTo>
                <a:lnTo>
                  <a:pt x="407930" y="62163"/>
                </a:lnTo>
                <a:lnTo>
                  <a:pt x="406905" y="49040"/>
                </a:lnTo>
                <a:lnTo>
                  <a:pt x="404963" y="38414"/>
                </a:lnTo>
                <a:lnTo>
                  <a:pt x="402870" y="30239"/>
                </a:lnTo>
                <a:lnTo>
                  <a:pt x="399983" y="23304"/>
                </a:lnTo>
                <a:lnTo>
                  <a:pt x="394115" y="14221"/>
                </a:lnTo>
                <a:close/>
              </a:path>
            </a:pathLst>
          </a:custGeom>
          <a:solidFill>
            <a:srgbClr val="000000"/>
          </a:solidFill>
          <a:ln>
            <a:noFill/>
          </a:ln>
        </p:spPr>
        <p:style>
          <a:lnRef idx="0"/>
          <a:fillRef idx="0"/>
          <a:effectRef idx="0"/>
          <a:fontRef idx="minor"/>
        </p:style>
      </p:sp>
      <p:sp>
        <p:nvSpPr>
          <p:cNvPr id="1609" name="CustomShape 300"/>
          <p:cNvSpPr/>
          <p:nvPr/>
        </p:nvSpPr>
        <p:spPr>
          <a:xfrm>
            <a:off x="2921040" y="4509000"/>
            <a:ext cx="286200" cy="99720"/>
          </a:xfrm>
          <a:custGeom>
            <a:avLst/>
            <a:gdLst/>
            <a:ahLst/>
            <a:rect l="l" t="t" r="r" b="b"/>
            <a:pathLst>
              <a:path w="408304" h="142875">
                <a:moveTo>
                  <a:pt x="81465" y="14220"/>
                </a:moveTo>
                <a:lnTo>
                  <a:pt x="56080" y="14220"/>
                </a:lnTo>
                <a:lnTo>
                  <a:pt x="62409" y="16558"/>
                </a:lnTo>
                <a:lnTo>
                  <a:pt x="72114" y="25911"/>
                </a:lnTo>
                <a:lnTo>
                  <a:pt x="74541" y="31654"/>
                </a:lnTo>
                <a:lnTo>
                  <a:pt x="74421" y="40795"/>
                </a:lnTo>
                <a:lnTo>
                  <a:pt x="71272" y="50660"/>
                </a:lnTo>
                <a:lnTo>
                  <a:pt x="62153" y="64478"/>
                </a:lnTo>
                <a:lnTo>
                  <a:pt x="54821" y="71970"/>
                </a:lnTo>
                <a:lnTo>
                  <a:pt x="44560" y="81305"/>
                </a:lnTo>
                <a:lnTo>
                  <a:pt x="30856" y="92913"/>
                </a:lnTo>
                <a:lnTo>
                  <a:pt x="20959" y="101916"/>
                </a:lnTo>
                <a:lnTo>
                  <a:pt x="13402" y="109947"/>
                </a:lnTo>
                <a:lnTo>
                  <a:pt x="8230" y="116056"/>
                </a:lnTo>
                <a:lnTo>
                  <a:pt x="4472" y="122260"/>
                </a:lnTo>
                <a:lnTo>
                  <a:pt x="2125" y="128559"/>
                </a:lnTo>
                <a:lnTo>
                  <a:pt x="666" y="132377"/>
                </a:lnTo>
                <a:lnTo>
                  <a:pt x="0" y="136353"/>
                </a:lnTo>
                <a:lnTo>
                  <a:pt x="126" y="140489"/>
                </a:lnTo>
                <a:lnTo>
                  <a:pt x="92336" y="140489"/>
                </a:lnTo>
                <a:lnTo>
                  <a:pt x="92336" y="123977"/>
                </a:lnTo>
                <a:lnTo>
                  <a:pt x="23916" y="123977"/>
                </a:lnTo>
                <a:lnTo>
                  <a:pt x="25820" y="120859"/>
                </a:lnTo>
                <a:lnTo>
                  <a:pt x="60966" y="88368"/>
                </a:lnTo>
                <a:lnTo>
                  <a:pt x="70458" y="79577"/>
                </a:lnTo>
                <a:lnTo>
                  <a:pt x="92146" y="44443"/>
                </a:lnTo>
                <a:lnTo>
                  <a:pt x="92146" y="38829"/>
                </a:lnTo>
                <a:lnTo>
                  <a:pt x="90573" y="28221"/>
                </a:lnTo>
                <a:lnTo>
                  <a:pt x="84788" y="17603"/>
                </a:lnTo>
                <a:lnTo>
                  <a:pt x="81465" y="14220"/>
                </a:lnTo>
                <a:close/>
                <a:moveTo>
                  <a:pt x="46957" y="19"/>
                </a:moveTo>
                <a:lnTo>
                  <a:pt x="12045" y="15649"/>
                </a:lnTo>
                <a:lnTo>
                  <a:pt x="3362" y="40467"/>
                </a:lnTo>
                <a:lnTo>
                  <a:pt x="20966" y="42279"/>
                </a:lnTo>
                <a:lnTo>
                  <a:pt x="21029" y="33498"/>
                </a:lnTo>
                <a:lnTo>
                  <a:pt x="23535" y="26628"/>
                </a:lnTo>
                <a:lnTo>
                  <a:pt x="33432" y="16701"/>
                </a:lnTo>
                <a:lnTo>
                  <a:pt x="40030" y="14220"/>
                </a:lnTo>
                <a:lnTo>
                  <a:pt x="81465" y="14220"/>
                </a:lnTo>
                <a:lnTo>
                  <a:pt x="73178" y="5781"/>
                </a:lnTo>
                <a:lnTo>
                  <a:pt x="61574" y="1450"/>
                </a:lnTo>
                <a:lnTo>
                  <a:pt x="46957" y="19"/>
                </a:lnTo>
                <a:close/>
                <a:moveTo>
                  <a:pt x="125239" y="102312"/>
                </a:moveTo>
                <a:lnTo>
                  <a:pt x="107254" y="103840"/>
                </a:lnTo>
                <a:lnTo>
                  <a:pt x="107470" y="105731"/>
                </a:lnTo>
                <a:lnTo>
                  <a:pt x="110335" y="116211"/>
                </a:lnTo>
                <a:lnTo>
                  <a:pt x="117050" y="126537"/>
                </a:lnTo>
                <a:lnTo>
                  <a:pt x="129078" y="137695"/>
                </a:lnTo>
                <a:lnTo>
                  <a:pt x="140727" y="141548"/>
                </a:lnTo>
                <a:lnTo>
                  <a:pt x="155865" y="142757"/>
                </a:lnTo>
                <a:lnTo>
                  <a:pt x="168692" y="140247"/>
                </a:lnTo>
                <a:lnTo>
                  <a:pt x="179862" y="134337"/>
                </a:lnTo>
                <a:lnTo>
                  <a:pt x="185548" y="128750"/>
                </a:lnTo>
                <a:lnTo>
                  <a:pt x="145223" y="128750"/>
                </a:lnTo>
                <a:lnTo>
                  <a:pt x="139352" y="126520"/>
                </a:lnTo>
                <a:lnTo>
                  <a:pt x="129664" y="117694"/>
                </a:lnTo>
                <a:lnTo>
                  <a:pt x="126572" y="111093"/>
                </a:lnTo>
                <a:lnTo>
                  <a:pt x="125239" y="102312"/>
                </a:lnTo>
                <a:close/>
                <a:moveTo>
                  <a:pt x="187612" y="62895"/>
                </a:moveTo>
                <a:lnTo>
                  <a:pt x="160670" y="62895"/>
                </a:lnTo>
                <a:lnTo>
                  <a:pt x="167854" y="65726"/>
                </a:lnTo>
                <a:lnTo>
                  <a:pt x="173440" y="71492"/>
                </a:lnTo>
                <a:lnTo>
                  <a:pt x="179539" y="81631"/>
                </a:lnTo>
                <a:lnTo>
                  <a:pt x="181565" y="95578"/>
                </a:lnTo>
                <a:lnTo>
                  <a:pt x="179292" y="108917"/>
                </a:lnTo>
                <a:lnTo>
                  <a:pt x="173009" y="119396"/>
                </a:lnTo>
                <a:lnTo>
                  <a:pt x="167299" y="125632"/>
                </a:lnTo>
                <a:lnTo>
                  <a:pt x="160322" y="128750"/>
                </a:lnTo>
                <a:lnTo>
                  <a:pt x="185548" y="128750"/>
                </a:lnTo>
                <a:lnTo>
                  <a:pt x="189515" y="124852"/>
                </a:lnTo>
                <a:lnTo>
                  <a:pt x="195190" y="115080"/>
                </a:lnTo>
                <a:lnTo>
                  <a:pt x="198539" y="103119"/>
                </a:lnTo>
                <a:lnTo>
                  <a:pt x="199518" y="87956"/>
                </a:lnTo>
                <a:lnTo>
                  <a:pt x="196957" y="77104"/>
                </a:lnTo>
                <a:lnTo>
                  <a:pt x="190656" y="66155"/>
                </a:lnTo>
                <a:lnTo>
                  <a:pt x="187612" y="62895"/>
                </a:lnTo>
                <a:close/>
                <a:moveTo>
                  <a:pt x="193183" y="2480"/>
                </a:moveTo>
                <a:lnTo>
                  <a:pt x="123812" y="2480"/>
                </a:lnTo>
                <a:lnTo>
                  <a:pt x="110299" y="74348"/>
                </a:lnTo>
                <a:lnTo>
                  <a:pt x="126381" y="76448"/>
                </a:lnTo>
                <a:lnTo>
                  <a:pt x="128918" y="72439"/>
                </a:lnTo>
                <a:lnTo>
                  <a:pt x="132407" y="69179"/>
                </a:lnTo>
                <a:lnTo>
                  <a:pt x="141290" y="64152"/>
                </a:lnTo>
                <a:lnTo>
                  <a:pt x="146269" y="62895"/>
                </a:lnTo>
                <a:lnTo>
                  <a:pt x="187612" y="62895"/>
                </a:lnTo>
                <a:lnTo>
                  <a:pt x="181640" y="56501"/>
                </a:lnTo>
                <a:lnTo>
                  <a:pt x="129997" y="56501"/>
                </a:lnTo>
                <a:lnTo>
                  <a:pt x="137515" y="18896"/>
                </a:lnTo>
                <a:lnTo>
                  <a:pt x="193183" y="18896"/>
                </a:lnTo>
                <a:lnTo>
                  <a:pt x="193183" y="2480"/>
                </a:lnTo>
                <a:close/>
                <a:moveTo>
                  <a:pt x="153998" y="47784"/>
                </a:moveTo>
                <a:lnTo>
                  <a:pt x="141739" y="50308"/>
                </a:lnTo>
                <a:lnTo>
                  <a:pt x="129997" y="56501"/>
                </a:lnTo>
                <a:lnTo>
                  <a:pt x="181640" y="56501"/>
                </a:lnTo>
                <a:lnTo>
                  <a:pt x="179490" y="54199"/>
                </a:lnTo>
                <a:lnTo>
                  <a:pt x="168052" y="49356"/>
                </a:lnTo>
                <a:lnTo>
                  <a:pt x="153998" y="47784"/>
                </a:lnTo>
                <a:close/>
                <a:moveTo>
                  <a:pt x="265164" y="0"/>
                </a:moveTo>
                <a:lnTo>
                  <a:pt x="222487" y="20104"/>
                </a:lnTo>
                <a:lnTo>
                  <a:pt x="212192" y="71485"/>
                </a:lnTo>
                <a:lnTo>
                  <a:pt x="212612" y="84415"/>
                </a:lnTo>
                <a:lnTo>
                  <a:pt x="221896" y="121392"/>
                </a:lnTo>
                <a:lnTo>
                  <a:pt x="264871" y="142313"/>
                </a:lnTo>
                <a:lnTo>
                  <a:pt x="275942" y="138408"/>
                </a:lnTo>
                <a:lnTo>
                  <a:pt x="288325" y="129278"/>
                </a:lnTo>
                <a:lnTo>
                  <a:pt x="288645" y="128750"/>
                </a:lnTo>
                <a:lnTo>
                  <a:pt x="265545" y="128750"/>
                </a:lnTo>
                <a:lnTo>
                  <a:pt x="255677" y="128662"/>
                </a:lnTo>
                <a:lnTo>
                  <a:pt x="230395" y="88567"/>
                </a:lnTo>
                <a:lnTo>
                  <a:pt x="229797" y="71485"/>
                </a:lnTo>
                <a:lnTo>
                  <a:pt x="230178" y="58129"/>
                </a:lnTo>
                <a:lnTo>
                  <a:pt x="243342" y="17561"/>
                </a:lnTo>
                <a:lnTo>
                  <a:pt x="249622" y="14220"/>
                </a:lnTo>
                <a:lnTo>
                  <a:pt x="289175" y="14220"/>
                </a:lnTo>
                <a:lnTo>
                  <a:pt x="287685" y="11913"/>
                </a:lnTo>
                <a:lnTo>
                  <a:pt x="283023" y="7555"/>
                </a:lnTo>
                <a:lnTo>
                  <a:pt x="271730" y="1511"/>
                </a:lnTo>
                <a:lnTo>
                  <a:pt x="265164" y="0"/>
                </a:lnTo>
                <a:close/>
                <a:moveTo>
                  <a:pt x="289175" y="14220"/>
                </a:moveTo>
                <a:lnTo>
                  <a:pt x="249622" y="14220"/>
                </a:lnTo>
                <a:lnTo>
                  <a:pt x="258371" y="14235"/>
                </a:lnTo>
                <a:lnTo>
                  <a:pt x="269127" y="17730"/>
                </a:lnTo>
                <a:lnTo>
                  <a:pt x="285052" y="63086"/>
                </a:lnTo>
                <a:lnTo>
                  <a:pt x="285179" y="84415"/>
                </a:lnTo>
                <a:lnTo>
                  <a:pt x="283904" y="97957"/>
                </a:lnTo>
                <a:lnTo>
                  <a:pt x="281311" y="109335"/>
                </a:lnTo>
                <a:lnTo>
                  <a:pt x="277520" y="117297"/>
                </a:lnTo>
                <a:lnTo>
                  <a:pt x="272159" y="124932"/>
                </a:lnTo>
                <a:lnTo>
                  <a:pt x="265545" y="128750"/>
                </a:lnTo>
                <a:lnTo>
                  <a:pt x="288645" y="128750"/>
                </a:lnTo>
                <a:lnTo>
                  <a:pt x="302760" y="79712"/>
                </a:lnTo>
                <a:lnTo>
                  <a:pt x="302991" y="62163"/>
                </a:lnTo>
                <a:lnTo>
                  <a:pt x="301967" y="49040"/>
                </a:lnTo>
                <a:lnTo>
                  <a:pt x="300024" y="38414"/>
                </a:lnTo>
                <a:lnTo>
                  <a:pt x="297931" y="30239"/>
                </a:lnTo>
                <a:lnTo>
                  <a:pt x="295045" y="23303"/>
                </a:lnTo>
                <a:lnTo>
                  <a:pt x="289175" y="14220"/>
                </a:lnTo>
                <a:close/>
                <a:moveTo>
                  <a:pt x="370103" y="0"/>
                </a:moveTo>
                <a:lnTo>
                  <a:pt x="327426" y="20104"/>
                </a:lnTo>
                <a:lnTo>
                  <a:pt x="317131" y="71485"/>
                </a:lnTo>
                <a:lnTo>
                  <a:pt x="317550" y="84415"/>
                </a:lnTo>
                <a:lnTo>
                  <a:pt x="326835" y="121392"/>
                </a:lnTo>
                <a:lnTo>
                  <a:pt x="369810" y="142313"/>
                </a:lnTo>
                <a:lnTo>
                  <a:pt x="380881" y="138408"/>
                </a:lnTo>
                <a:lnTo>
                  <a:pt x="393264" y="129278"/>
                </a:lnTo>
                <a:lnTo>
                  <a:pt x="393583" y="128750"/>
                </a:lnTo>
                <a:lnTo>
                  <a:pt x="370484" y="128750"/>
                </a:lnTo>
                <a:lnTo>
                  <a:pt x="360616" y="128662"/>
                </a:lnTo>
                <a:lnTo>
                  <a:pt x="335334" y="88567"/>
                </a:lnTo>
                <a:lnTo>
                  <a:pt x="334736" y="71485"/>
                </a:lnTo>
                <a:lnTo>
                  <a:pt x="335116" y="58129"/>
                </a:lnTo>
                <a:lnTo>
                  <a:pt x="348280" y="17561"/>
                </a:lnTo>
                <a:lnTo>
                  <a:pt x="354561" y="14220"/>
                </a:lnTo>
                <a:lnTo>
                  <a:pt x="394114" y="14220"/>
                </a:lnTo>
                <a:lnTo>
                  <a:pt x="392624" y="11913"/>
                </a:lnTo>
                <a:lnTo>
                  <a:pt x="387962" y="7555"/>
                </a:lnTo>
                <a:lnTo>
                  <a:pt x="376669" y="1511"/>
                </a:lnTo>
                <a:lnTo>
                  <a:pt x="370103" y="0"/>
                </a:lnTo>
                <a:close/>
                <a:moveTo>
                  <a:pt x="394114" y="14220"/>
                </a:moveTo>
                <a:lnTo>
                  <a:pt x="354561" y="14220"/>
                </a:lnTo>
                <a:lnTo>
                  <a:pt x="363309" y="14235"/>
                </a:lnTo>
                <a:lnTo>
                  <a:pt x="374065" y="17730"/>
                </a:lnTo>
                <a:lnTo>
                  <a:pt x="389990" y="63086"/>
                </a:lnTo>
                <a:lnTo>
                  <a:pt x="390118" y="84415"/>
                </a:lnTo>
                <a:lnTo>
                  <a:pt x="388842" y="97957"/>
                </a:lnTo>
                <a:lnTo>
                  <a:pt x="386249" y="109335"/>
                </a:lnTo>
                <a:lnTo>
                  <a:pt x="382457" y="117297"/>
                </a:lnTo>
                <a:lnTo>
                  <a:pt x="377097" y="124932"/>
                </a:lnTo>
                <a:lnTo>
                  <a:pt x="370484" y="128750"/>
                </a:lnTo>
                <a:lnTo>
                  <a:pt x="393583" y="128750"/>
                </a:lnTo>
                <a:lnTo>
                  <a:pt x="407698" y="79712"/>
                </a:lnTo>
                <a:lnTo>
                  <a:pt x="407930" y="62163"/>
                </a:lnTo>
                <a:lnTo>
                  <a:pt x="406905" y="49040"/>
                </a:lnTo>
                <a:lnTo>
                  <a:pt x="404963" y="38414"/>
                </a:lnTo>
                <a:lnTo>
                  <a:pt x="402870" y="30239"/>
                </a:lnTo>
                <a:lnTo>
                  <a:pt x="399983" y="23303"/>
                </a:lnTo>
                <a:lnTo>
                  <a:pt x="394114" y="14220"/>
                </a:lnTo>
                <a:close/>
              </a:path>
            </a:pathLst>
          </a:custGeom>
          <a:solidFill>
            <a:srgbClr val="000000"/>
          </a:solidFill>
          <a:ln>
            <a:noFill/>
          </a:ln>
        </p:spPr>
        <p:style>
          <a:lnRef idx="0"/>
          <a:fillRef idx="0"/>
          <a:effectRef idx="0"/>
          <a:fontRef idx="minor"/>
        </p:style>
      </p:sp>
      <p:sp>
        <p:nvSpPr>
          <p:cNvPr id="1610" name="CustomShape 301"/>
          <p:cNvSpPr/>
          <p:nvPr/>
        </p:nvSpPr>
        <p:spPr>
          <a:xfrm>
            <a:off x="2922840" y="4202640"/>
            <a:ext cx="284760" cy="99720"/>
          </a:xfrm>
          <a:custGeom>
            <a:avLst/>
            <a:gdLst/>
            <a:ahLst/>
            <a:rect l="l" t="t" r="r" b="b"/>
            <a:pathLst>
              <a:path w="405764" h="142875">
                <a:moveTo>
                  <a:pt x="17128" y="101263"/>
                </a:moveTo>
                <a:lnTo>
                  <a:pt x="0" y="103553"/>
                </a:lnTo>
                <a:lnTo>
                  <a:pt x="311" y="106085"/>
                </a:lnTo>
                <a:lnTo>
                  <a:pt x="3318" y="116290"/>
                </a:lnTo>
                <a:lnTo>
                  <a:pt x="10215" y="126559"/>
                </a:lnTo>
                <a:lnTo>
                  <a:pt x="22539" y="137944"/>
                </a:lnTo>
                <a:lnTo>
                  <a:pt x="34190" y="141644"/>
                </a:lnTo>
                <a:lnTo>
                  <a:pt x="49696" y="142724"/>
                </a:lnTo>
                <a:lnTo>
                  <a:pt x="60743" y="140188"/>
                </a:lnTo>
                <a:lnTo>
                  <a:pt x="71842" y="134117"/>
                </a:lnTo>
                <a:lnTo>
                  <a:pt x="77931" y="128750"/>
                </a:lnTo>
                <a:lnTo>
                  <a:pt x="37651" y="128750"/>
                </a:lnTo>
                <a:lnTo>
                  <a:pt x="31894" y="126602"/>
                </a:lnTo>
                <a:lnTo>
                  <a:pt x="22442" y="118012"/>
                </a:lnTo>
                <a:lnTo>
                  <a:pt x="19095" y="110996"/>
                </a:lnTo>
                <a:lnTo>
                  <a:pt x="17128" y="101263"/>
                </a:lnTo>
                <a:close/>
                <a:moveTo>
                  <a:pt x="81274" y="72343"/>
                </a:moveTo>
                <a:lnTo>
                  <a:pt x="53797" y="72343"/>
                </a:lnTo>
                <a:lnTo>
                  <a:pt x="60331" y="74905"/>
                </a:lnTo>
                <a:lnTo>
                  <a:pt x="70608" y="85149"/>
                </a:lnTo>
                <a:lnTo>
                  <a:pt x="73177" y="91654"/>
                </a:lnTo>
                <a:lnTo>
                  <a:pt x="73177" y="107816"/>
                </a:lnTo>
                <a:lnTo>
                  <a:pt x="70402" y="114750"/>
                </a:lnTo>
                <a:lnTo>
                  <a:pt x="59300" y="125949"/>
                </a:lnTo>
                <a:lnTo>
                  <a:pt x="52496" y="128750"/>
                </a:lnTo>
                <a:lnTo>
                  <a:pt x="77931" y="128750"/>
                </a:lnTo>
                <a:lnTo>
                  <a:pt x="83831" y="123549"/>
                </a:lnTo>
                <a:lnTo>
                  <a:pt x="89472" y="112144"/>
                </a:lnTo>
                <a:lnTo>
                  <a:pt x="91353" y="99162"/>
                </a:lnTo>
                <a:lnTo>
                  <a:pt x="91353" y="90128"/>
                </a:lnTo>
                <a:lnTo>
                  <a:pt x="89068" y="82603"/>
                </a:lnTo>
                <a:lnTo>
                  <a:pt x="81274" y="72343"/>
                </a:lnTo>
                <a:close/>
                <a:moveTo>
                  <a:pt x="76894" y="14124"/>
                </a:moveTo>
                <a:lnTo>
                  <a:pt x="50783" y="14124"/>
                </a:lnTo>
                <a:lnTo>
                  <a:pt x="56271" y="16192"/>
                </a:lnTo>
                <a:lnTo>
                  <a:pt x="64772" y="24464"/>
                </a:lnTo>
                <a:lnTo>
                  <a:pt x="66897" y="29681"/>
                </a:lnTo>
                <a:lnTo>
                  <a:pt x="66897" y="43933"/>
                </a:lnTo>
                <a:lnTo>
                  <a:pt x="63978" y="49819"/>
                </a:lnTo>
                <a:lnTo>
                  <a:pt x="52306" y="57454"/>
                </a:lnTo>
                <a:lnTo>
                  <a:pt x="45740" y="59363"/>
                </a:lnTo>
                <a:lnTo>
                  <a:pt x="35661" y="59363"/>
                </a:lnTo>
                <a:lnTo>
                  <a:pt x="33782" y="74253"/>
                </a:lnTo>
                <a:lnTo>
                  <a:pt x="38602" y="72979"/>
                </a:lnTo>
                <a:lnTo>
                  <a:pt x="42631" y="72343"/>
                </a:lnTo>
                <a:lnTo>
                  <a:pt x="81274" y="72343"/>
                </a:lnTo>
                <a:lnTo>
                  <a:pt x="79933" y="70577"/>
                </a:lnTo>
                <a:lnTo>
                  <a:pt x="73526" y="66617"/>
                </a:lnTo>
                <a:lnTo>
                  <a:pt x="65279" y="64707"/>
                </a:lnTo>
                <a:lnTo>
                  <a:pt x="71624" y="61782"/>
                </a:lnTo>
                <a:lnTo>
                  <a:pt x="74560" y="59363"/>
                </a:lnTo>
                <a:lnTo>
                  <a:pt x="37746" y="59363"/>
                </a:lnTo>
                <a:lnTo>
                  <a:pt x="35685" y="59173"/>
                </a:lnTo>
                <a:lnTo>
                  <a:pt x="74791" y="59173"/>
                </a:lnTo>
                <a:lnTo>
                  <a:pt x="76413" y="57837"/>
                </a:lnTo>
                <a:lnTo>
                  <a:pt x="82884" y="47910"/>
                </a:lnTo>
                <a:lnTo>
                  <a:pt x="84501" y="42407"/>
                </a:lnTo>
                <a:lnTo>
                  <a:pt x="84412" y="29681"/>
                </a:lnTo>
                <a:lnTo>
                  <a:pt x="82805" y="23987"/>
                </a:lnTo>
                <a:lnTo>
                  <a:pt x="76894" y="14124"/>
                </a:lnTo>
                <a:close/>
                <a:moveTo>
                  <a:pt x="35847" y="617"/>
                </a:moveTo>
                <a:lnTo>
                  <a:pt x="24345" y="4473"/>
                </a:lnTo>
                <a:lnTo>
                  <a:pt x="12573" y="12794"/>
                </a:lnTo>
                <a:lnTo>
                  <a:pt x="5743" y="23168"/>
                </a:lnTo>
                <a:lnTo>
                  <a:pt x="1713" y="36267"/>
                </a:lnTo>
                <a:lnTo>
                  <a:pt x="18841" y="39320"/>
                </a:lnTo>
                <a:lnTo>
                  <a:pt x="20110" y="30921"/>
                </a:lnTo>
                <a:lnTo>
                  <a:pt x="22965" y="24622"/>
                </a:lnTo>
                <a:lnTo>
                  <a:pt x="31847" y="16224"/>
                </a:lnTo>
                <a:lnTo>
                  <a:pt x="37397" y="14124"/>
                </a:lnTo>
                <a:lnTo>
                  <a:pt x="76894" y="14124"/>
                </a:lnTo>
                <a:lnTo>
                  <a:pt x="76017" y="12660"/>
                </a:lnTo>
                <a:lnTo>
                  <a:pt x="71116" y="8192"/>
                </a:lnTo>
                <a:lnTo>
                  <a:pt x="62048" y="3673"/>
                </a:lnTo>
                <a:lnTo>
                  <a:pt x="51776" y="1030"/>
                </a:lnTo>
                <a:lnTo>
                  <a:pt x="35847" y="617"/>
                </a:lnTo>
                <a:close/>
                <a:moveTo>
                  <a:pt x="157816" y="0"/>
                </a:moveTo>
                <a:lnTo>
                  <a:pt x="115138" y="20103"/>
                </a:lnTo>
                <a:lnTo>
                  <a:pt x="104843" y="71484"/>
                </a:lnTo>
                <a:lnTo>
                  <a:pt x="105262" y="84415"/>
                </a:lnTo>
                <a:lnTo>
                  <a:pt x="114547" y="121392"/>
                </a:lnTo>
                <a:lnTo>
                  <a:pt x="157522" y="142312"/>
                </a:lnTo>
                <a:lnTo>
                  <a:pt x="168594" y="138408"/>
                </a:lnTo>
                <a:lnTo>
                  <a:pt x="180977" y="129277"/>
                </a:lnTo>
                <a:lnTo>
                  <a:pt x="181296" y="128750"/>
                </a:lnTo>
                <a:lnTo>
                  <a:pt x="158196" y="128750"/>
                </a:lnTo>
                <a:lnTo>
                  <a:pt x="148328" y="128662"/>
                </a:lnTo>
                <a:lnTo>
                  <a:pt x="123046" y="88566"/>
                </a:lnTo>
                <a:lnTo>
                  <a:pt x="122448" y="71484"/>
                </a:lnTo>
                <a:lnTo>
                  <a:pt x="122828" y="58129"/>
                </a:lnTo>
                <a:lnTo>
                  <a:pt x="135992" y="17561"/>
                </a:lnTo>
                <a:lnTo>
                  <a:pt x="142273" y="14220"/>
                </a:lnTo>
                <a:lnTo>
                  <a:pt x="181827" y="14220"/>
                </a:lnTo>
                <a:lnTo>
                  <a:pt x="180337" y="11913"/>
                </a:lnTo>
                <a:lnTo>
                  <a:pt x="175674" y="7555"/>
                </a:lnTo>
                <a:lnTo>
                  <a:pt x="164382" y="1510"/>
                </a:lnTo>
                <a:lnTo>
                  <a:pt x="157816" y="0"/>
                </a:lnTo>
                <a:close/>
                <a:moveTo>
                  <a:pt x="181827" y="14220"/>
                </a:moveTo>
                <a:lnTo>
                  <a:pt x="142273" y="14220"/>
                </a:lnTo>
                <a:lnTo>
                  <a:pt x="151021" y="14235"/>
                </a:lnTo>
                <a:lnTo>
                  <a:pt x="161778" y="17730"/>
                </a:lnTo>
                <a:lnTo>
                  <a:pt x="177702" y="63086"/>
                </a:lnTo>
                <a:lnTo>
                  <a:pt x="177830" y="84415"/>
                </a:lnTo>
                <a:lnTo>
                  <a:pt x="176554" y="97957"/>
                </a:lnTo>
                <a:lnTo>
                  <a:pt x="173962" y="109335"/>
                </a:lnTo>
                <a:lnTo>
                  <a:pt x="170171" y="117297"/>
                </a:lnTo>
                <a:lnTo>
                  <a:pt x="164810" y="124932"/>
                </a:lnTo>
                <a:lnTo>
                  <a:pt x="158196" y="128750"/>
                </a:lnTo>
                <a:lnTo>
                  <a:pt x="181296" y="128750"/>
                </a:lnTo>
                <a:lnTo>
                  <a:pt x="195410" y="79711"/>
                </a:lnTo>
                <a:lnTo>
                  <a:pt x="195642" y="62163"/>
                </a:lnTo>
                <a:lnTo>
                  <a:pt x="194618" y="49039"/>
                </a:lnTo>
                <a:lnTo>
                  <a:pt x="192675" y="38413"/>
                </a:lnTo>
                <a:lnTo>
                  <a:pt x="190582" y="30238"/>
                </a:lnTo>
                <a:lnTo>
                  <a:pt x="187695" y="23303"/>
                </a:lnTo>
                <a:lnTo>
                  <a:pt x="181827" y="14220"/>
                </a:lnTo>
                <a:close/>
                <a:moveTo>
                  <a:pt x="262754" y="0"/>
                </a:moveTo>
                <a:lnTo>
                  <a:pt x="220077" y="20102"/>
                </a:lnTo>
                <a:lnTo>
                  <a:pt x="209782" y="71484"/>
                </a:lnTo>
                <a:lnTo>
                  <a:pt x="210201" y="84415"/>
                </a:lnTo>
                <a:lnTo>
                  <a:pt x="219485" y="121392"/>
                </a:lnTo>
                <a:lnTo>
                  <a:pt x="262461" y="142312"/>
                </a:lnTo>
                <a:lnTo>
                  <a:pt x="273532" y="138408"/>
                </a:lnTo>
                <a:lnTo>
                  <a:pt x="285915" y="129277"/>
                </a:lnTo>
                <a:lnTo>
                  <a:pt x="286234" y="128750"/>
                </a:lnTo>
                <a:lnTo>
                  <a:pt x="263135" y="128750"/>
                </a:lnTo>
                <a:lnTo>
                  <a:pt x="253266" y="128662"/>
                </a:lnTo>
                <a:lnTo>
                  <a:pt x="227985" y="88566"/>
                </a:lnTo>
                <a:lnTo>
                  <a:pt x="227387" y="71484"/>
                </a:lnTo>
                <a:lnTo>
                  <a:pt x="227767" y="58130"/>
                </a:lnTo>
                <a:lnTo>
                  <a:pt x="240931" y="17561"/>
                </a:lnTo>
                <a:lnTo>
                  <a:pt x="247211" y="14220"/>
                </a:lnTo>
                <a:lnTo>
                  <a:pt x="286765" y="14220"/>
                </a:lnTo>
                <a:lnTo>
                  <a:pt x="285275" y="11913"/>
                </a:lnTo>
                <a:lnTo>
                  <a:pt x="280612" y="7555"/>
                </a:lnTo>
                <a:lnTo>
                  <a:pt x="269320" y="1510"/>
                </a:lnTo>
                <a:lnTo>
                  <a:pt x="262754" y="0"/>
                </a:lnTo>
                <a:close/>
                <a:moveTo>
                  <a:pt x="286765" y="14220"/>
                </a:moveTo>
                <a:lnTo>
                  <a:pt x="247211" y="14220"/>
                </a:lnTo>
                <a:lnTo>
                  <a:pt x="255960" y="14235"/>
                </a:lnTo>
                <a:lnTo>
                  <a:pt x="266717" y="17730"/>
                </a:lnTo>
                <a:lnTo>
                  <a:pt x="282641" y="63086"/>
                </a:lnTo>
                <a:lnTo>
                  <a:pt x="282769" y="84415"/>
                </a:lnTo>
                <a:lnTo>
                  <a:pt x="281493" y="97957"/>
                </a:lnTo>
                <a:lnTo>
                  <a:pt x="278901" y="109335"/>
                </a:lnTo>
                <a:lnTo>
                  <a:pt x="275109" y="117297"/>
                </a:lnTo>
                <a:lnTo>
                  <a:pt x="269749" y="124932"/>
                </a:lnTo>
                <a:lnTo>
                  <a:pt x="263135" y="128750"/>
                </a:lnTo>
                <a:lnTo>
                  <a:pt x="286234" y="128750"/>
                </a:lnTo>
                <a:lnTo>
                  <a:pt x="300349" y="79711"/>
                </a:lnTo>
                <a:lnTo>
                  <a:pt x="300581" y="62163"/>
                </a:lnTo>
                <a:lnTo>
                  <a:pt x="299556" y="49039"/>
                </a:lnTo>
                <a:lnTo>
                  <a:pt x="297614" y="38413"/>
                </a:lnTo>
                <a:lnTo>
                  <a:pt x="295521" y="30238"/>
                </a:lnTo>
                <a:lnTo>
                  <a:pt x="292634" y="23303"/>
                </a:lnTo>
                <a:lnTo>
                  <a:pt x="286765" y="14220"/>
                </a:lnTo>
                <a:close/>
                <a:moveTo>
                  <a:pt x="367692" y="0"/>
                </a:moveTo>
                <a:lnTo>
                  <a:pt x="325015" y="20102"/>
                </a:lnTo>
                <a:lnTo>
                  <a:pt x="314721" y="71484"/>
                </a:lnTo>
                <a:lnTo>
                  <a:pt x="315140" y="84415"/>
                </a:lnTo>
                <a:lnTo>
                  <a:pt x="324424" y="121392"/>
                </a:lnTo>
                <a:lnTo>
                  <a:pt x="367399" y="142312"/>
                </a:lnTo>
                <a:lnTo>
                  <a:pt x="378470" y="138408"/>
                </a:lnTo>
                <a:lnTo>
                  <a:pt x="390854" y="129277"/>
                </a:lnTo>
                <a:lnTo>
                  <a:pt x="391172" y="128750"/>
                </a:lnTo>
                <a:lnTo>
                  <a:pt x="368073" y="128750"/>
                </a:lnTo>
                <a:lnTo>
                  <a:pt x="358205" y="128662"/>
                </a:lnTo>
                <a:lnTo>
                  <a:pt x="332924" y="88566"/>
                </a:lnTo>
                <a:lnTo>
                  <a:pt x="332325" y="71484"/>
                </a:lnTo>
                <a:lnTo>
                  <a:pt x="332706" y="58130"/>
                </a:lnTo>
                <a:lnTo>
                  <a:pt x="345870" y="17561"/>
                </a:lnTo>
                <a:lnTo>
                  <a:pt x="352150" y="14220"/>
                </a:lnTo>
                <a:lnTo>
                  <a:pt x="391704" y="14220"/>
                </a:lnTo>
                <a:lnTo>
                  <a:pt x="390213" y="11913"/>
                </a:lnTo>
                <a:lnTo>
                  <a:pt x="385551" y="7555"/>
                </a:lnTo>
                <a:lnTo>
                  <a:pt x="374258" y="1510"/>
                </a:lnTo>
                <a:lnTo>
                  <a:pt x="367692" y="0"/>
                </a:lnTo>
                <a:close/>
                <a:moveTo>
                  <a:pt x="391704" y="14220"/>
                </a:moveTo>
                <a:lnTo>
                  <a:pt x="352150" y="14220"/>
                </a:lnTo>
                <a:lnTo>
                  <a:pt x="360898" y="14235"/>
                </a:lnTo>
                <a:lnTo>
                  <a:pt x="371655" y="17730"/>
                </a:lnTo>
                <a:lnTo>
                  <a:pt x="387580" y="63086"/>
                </a:lnTo>
                <a:lnTo>
                  <a:pt x="387708" y="84415"/>
                </a:lnTo>
                <a:lnTo>
                  <a:pt x="386432" y="97957"/>
                </a:lnTo>
                <a:lnTo>
                  <a:pt x="383839" y="109335"/>
                </a:lnTo>
                <a:lnTo>
                  <a:pt x="380047" y="117297"/>
                </a:lnTo>
                <a:lnTo>
                  <a:pt x="374686" y="124932"/>
                </a:lnTo>
                <a:lnTo>
                  <a:pt x="368073" y="128750"/>
                </a:lnTo>
                <a:lnTo>
                  <a:pt x="391172" y="128750"/>
                </a:lnTo>
                <a:lnTo>
                  <a:pt x="405288" y="79711"/>
                </a:lnTo>
                <a:lnTo>
                  <a:pt x="405519" y="62163"/>
                </a:lnTo>
                <a:lnTo>
                  <a:pt x="404495" y="49039"/>
                </a:lnTo>
                <a:lnTo>
                  <a:pt x="402553" y="38413"/>
                </a:lnTo>
                <a:lnTo>
                  <a:pt x="400460" y="30238"/>
                </a:lnTo>
                <a:lnTo>
                  <a:pt x="397573" y="23303"/>
                </a:lnTo>
                <a:lnTo>
                  <a:pt x="391704" y="14220"/>
                </a:lnTo>
                <a:close/>
              </a:path>
            </a:pathLst>
          </a:custGeom>
          <a:solidFill>
            <a:srgbClr val="000000"/>
          </a:solidFill>
          <a:ln>
            <a:noFill/>
          </a:ln>
        </p:spPr>
        <p:style>
          <a:lnRef idx="0"/>
          <a:fillRef idx="0"/>
          <a:effectRef idx="0"/>
          <a:fontRef idx="minor"/>
        </p:style>
      </p:sp>
      <p:sp>
        <p:nvSpPr>
          <p:cNvPr id="1611" name="CustomShape 302"/>
          <p:cNvSpPr/>
          <p:nvPr/>
        </p:nvSpPr>
        <p:spPr>
          <a:xfrm>
            <a:off x="3291840" y="6221880"/>
            <a:ext cx="63000" cy="99720"/>
          </a:xfrm>
          <a:custGeom>
            <a:avLst/>
            <a:gdLst/>
            <a:ahLst/>
            <a:rect l="l" t="t" r="r" b="b"/>
            <a:pathLst>
              <a:path w="90804" h="142875">
                <a:moveTo>
                  <a:pt x="52971" y="0"/>
                </a:moveTo>
                <a:lnTo>
                  <a:pt x="10294" y="20103"/>
                </a:lnTo>
                <a:lnTo>
                  <a:pt x="0" y="71485"/>
                </a:lnTo>
                <a:lnTo>
                  <a:pt x="419" y="84416"/>
                </a:lnTo>
                <a:lnTo>
                  <a:pt x="9702" y="121393"/>
                </a:lnTo>
                <a:lnTo>
                  <a:pt x="52678" y="142314"/>
                </a:lnTo>
                <a:lnTo>
                  <a:pt x="63749" y="138409"/>
                </a:lnTo>
                <a:lnTo>
                  <a:pt x="76132" y="129278"/>
                </a:lnTo>
                <a:lnTo>
                  <a:pt x="76451" y="128749"/>
                </a:lnTo>
                <a:lnTo>
                  <a:pt x="53352" y="128749"/>
                </a:lnTo>
                <a:lnTo>
                  <a:pt x="43484" y="128662"/>
                </a:lnTo>
                <a:lnTo>
                  <a:pt x="18202" y="88566"/>
                </a:lnTo>
                <a:lnTo>
                  <a:pt x="17604" y="71485"/>
                </a:lnTo>
                <a:lnTo>
                  <a:pt x="17985" y="58130"/>
                </a:lnTo>
                <a:lnTo>
                  <a:pt x="31148" y="17561"/>
                </a:lnTo>
                <a:lnTo>
                  <a:pt x="37429" y="14220"/>
                </a:lnTo>
                <a:lnTo>
                  <a:pt x="76983" y="14220"/>
                </a:lnTo>
                <a:lnTo>
                  <a:pt x="75492" y="11914"/>
                </a:lnTo>
                <a:lnTo>
                  <a:pt x="70830" y="7555"/>
                </a:lnTo>
                <a:lnTo>
                  <a:pt x="59537" y="1511"/>
                </a:lnTo>
                <a:lnTo>
                  <a:pt x="52971" y="0"/>
                </a:lnTo>
                <a:close/>
                <a:moveTo>
                  <a:pt x="76983" y="14220"/>
                </a:moveTo>
                <a:lnTo>
                  <a:pt x="37429" y="14220"/>
                </a:lnTo>
                <a:lnTo>
                  <a:pt x="46176" y="14236"/>
                </a:lnTo>
                <a:lnTo>
                  <a:pt x="56933" y="17730"/>
                </a:lnTo>
                <a:lnTo>
                  <a:pt x="72859" y="63086"/>
                </a:lnTo>
                <a:lnTo>
                  <a:pt x="72986" y="84416"/>
                </a:lnTo>
                <a:lnTo>
                  <a:pt x="71710" y="97957"/>
                </a:lnTo>
                <a:lnTo>
                  <a:pt x="69118" y="109334"/>
                </a:lnTo>
                <a:lnTo>
                  <a:pt x="65326" y="117296"/>
                </a:lnTo>
                <a:lnTo>
                  <a:pt x="59965" y="124932"/>
                </a:lnTo>
                <a:lnTo>
                  <a:pt x="53352" y="128749"/>
                </a:lnTo>
                <a:lnTo>
                  <a:pt x="76451" y="128749"/>
                </a:lnTo>
                <a:lnTo>
                  <a:pt x="90566" y="79712"/>
                </a:lnTo>
                <a:lnTo>
                  <a:pt x="90797" y="62164"/>
                </a:lnTo>
                <a:lnTo>
                  <a:pt x="89773" y="49041"/>
                </a:lnTo>
                <a:lnTo>
                  <a:pt x="87831" y="38415"/>
                </a:lnTo>
                <a:lnTo>
                  <a:pt x="85737" y="30239"/>
                </a:lnTo>
                <a:lnTo>
                  <a:pt x="82852" y="23303"/>
                </a:lnTo>
                <a:lnTo>
                  <a:pt x="76983" y="14220"/>
                </a:lnTo>
                <a:close/>
              </a:path>
            </a:pathLst>
          </a:custGeom>
          <a:solidFill>
            <a:srgbClr val="000000"/>
          </a:solidFill>
          <a:ln>
            <a:noFill/>
          </a:ln>
        </p:spPr>
        <p:style>
          <a:lnRef idx="0"/>
          <a:fillRef idx="0"/>
          <a:effectRef idx="0"/>
          <a:fontRef idx="minor"/>
        </p:style>
      </p:sp>
      <p:sp>
        <p:nvSpPr>
          <p:cNvPr id="1612" name="CustomShape 303"/>
          <p:cNvSpPr/>
          <p:nvPr/>
        </p:nvSpPr>
        <p:spPr>
          <a:xfrm>
            <a:off x="3817440" y="6221880"/>
            <a:ext cx="35280" cy="98280"/>
          </a:xfrm>
          <a:custGeom>
            <a:avLst/>
            <a:gdLst/>
            <a:ahLst/>
            <a:rect l="l" t="t" r="r" b="b"/>
            <a:pathLst>
              <a:path w="51435" h="140970">
                <a:moveTo>
                  <a:pt x="51386" y="31018"/>
                </a:moveTo>
                <a:lnTo>
                  <a:pt x="34256" y="31018"/>
                </a:lnTo>
                <a:lnTo>
                  <a:pt x="34256" y="140489"/>
                </a:lnTo>
                <a:lnTo>
                  <a:pt x="51386" y="140489"/>
                </a:lnTo>
                <a:lnTo>
                  <a:pt x="51386" y="31018"/>
                </a:lnTo>
                <a:close/>
                <a:moveTo>
                  <a:pt x="51386" y="0"/>
                </a:moveTo>
                <a:lnTo>
                  <a:pt x="39290" y="1991"/>
                </a:lnTo>
                <a:lnTo>
                  <a:pt x="32876" y="10726"/>
                </a:lnTo>
                <a:lnTo>
                  <a:pt x="21732" y="21600"/>
                </a:lnTo>
                <a:lnTo>
                  <a:pt x="11514" y="28874"/>
                </a:lnTo>
                <a:lnTo>
                  <a:pt x="0" y="35122"/>
                </a:lnTo>
                <a:lnTo>
                  <a:pt x="0" y="51729"/>
                </a:lnTo>
                <a:lnTo>
                  <a:pt x="34256" y="31018"/>
                </a:lnTo>
                <a:lnTo>
                  <a:pt x="51386" y="31018"/>
                </a:lnTo>
                <a:lnTo>
                  <a:pt x="51386" y="0"/>
                </a:lnTo>
                <a:close/>
              </a:path>
            </a:pathLst>
          </a:custGeom>
          <a:solidFill>
            <a:srgbClr val="000000"/>
          </a:solidFill>
          <a:ln>
            <a:noFill/>
          </a:ln>
        </p:spPr>
        <p:style>
          <a:lnRef idx="0"/>
          <a:fillRef idx="0"/>
          <a:effectRef idx="0"/>
          <a:fontRef idx="minor"/>
        </p:style>
      </p:sp>
      <p:sp>
        <p:nvSpPr>
          <p:cNvPr id="1613" name="CustomShape 304"/>
          <p:cNvSpPr/>
          <p:nvPr/>
        </p:nvSpPr>
        <p:spPr>
          <a:xfrm>
            <a:off x="4323240" y="6221880"/>
            <a:ext cx="64440" cy="98280"/>
          </a:xfrm>
          <a:custGeom>
            <a:avLst/>
            <a:gdLst/>
            <a:ahLst/>
            <a:rect l="l" t="t" r="r" b="b"/>
            <a:pathLst>
              <a:path w="92710" h="140970">
                <a:moveTo>
                  <a:pt x="81465" y="14201"/>
                </a:moveTo>
                <a:lnTo>
                  <a:pt x="56080" y="14201"/>
                </a:lnTo>
                <a:lnTo>
                  <a:pt x="62407" y="16539"/>
                </a:lnTo>
                <a:lnTo>
                  <a:pt x="72113" y="25892"/>
                </a:lnTo>
                <a:lnTo>
                  <a:pt x="74540" y="31634"/>
                </a:lnTo>
                <a:lnTo>
                  <a:pt x="74420" y="40776"/>
                </a:lnTo>
                <a:lnTo>
                  <a:pt x="71271" y="50641"/>
                </a:lnTo>
                <a:lnTo>
                  <a:pt x="62151" y="64459"/>
                </a:lnTo>
                <a:lnTo>
                  <a:pt x="54819" y="71951"/>
                </a:lnTo>
                <a:lnTo>
                  <a:pt x="44558" y="81286"/>
                </a:lnTo>
                <a:lnTo>
                  <a:pt x="30855" y="92893"/>
                </a:lnTo>
                <a:lnTo>
                  <a:pt x="20958" y="101896"/>
                </a:lnTo>
                <a:lnTo>
                  <a:pt x="13401" y="109928"/>
                </a:lnTo>
                <a:lnTo>
                  <a:pt x="8229" y="116036"/>
                </a:lnTo>
                <a:lnTo>
                  <a:pt x="4471" y="122240"/>
                </a:lnTo>
                <a:lnTo>
                  <a:pt x="2123" y="128539"/>
                </a:lnTo>
                <a:lnTo>
                  <a:pt x="665" y="132357"/>
                </a:lnTo>
                <a:lnTo>
                  <a:pt x="0" y="136333"/>
                </a:lnTo>
                <a:lnTo>
                  <a:pt x="125" y="140469"/>
                </a:lnTo>
                <a:lnTo>
                  <a:pt x="92335" y="140469"/>
                </a:lnTo>
                <a:lnTo>
                  <a:pt x="92335" y="123958"/>
                </a:lnTo>
                <a:lnTo>
                  <a:pt x="23916" y="123958"/>
                </a:lnTo>
                <a:lnTo>
                  <a:pt x="25819" y="120840"/>
                </a:lnTo>
                <a:lnTo>
                  <a:pt x="60965" y="88348"/>
                </a:lnTo>
                <a:lnTo>
                  <a:pt x="70457" y="79557"/>
                </a:lnTo>
                <a:lnTo>
                  <a:pt x="92144" y="44424"/>
                </a:lnTo>
                <a:lnTo>
                  <a:pt x="92144" y="38809"/>
                </a:lnTo>
                <a:lnTo>
                  <a:pt x="90572" y="28202"/>
                </a:lnTo>
                <a:lnTo>
                  <a:pt x="84787" y="17584"/>
                </a:lnTo>
                <a:lnTo>
                  <a:pt x="81465" y="14201"/>
                </a:lnTo>
                <a:close/>
                <a:moveTo>
                  <a:pt x="46957" y="0"/>
                </a:moveTo>
                <a:lnTo>
                  <a:pt x="12044" y="15629"/>
                </a:lnTo>
                <a:lnTo>
                  <a:pt x="3361" y="40447"/>
                </a:lnTo>
                <a:lnTo>
                  <a:pt x="20966" y="42260"/>
                </a:lnTo>
                <a:lnTo>
                  <a:pt x="21029" y="33480"/>
                </a:lnTo>
                <a:lnTo>
                  <a:pt x="23535" y="26608"/>
                </a:lnTo>
                <a:lnTo>
                  <a:pt x="33431" y="16682"/>
                </a:lnTo>
                <a:lnTo>
                  <a:pt x="40029" y="14201"/>
                </a:lnTo>
                <a:lnTo>
                  <a:pt x="81465" y="14201"/>
                </a:lnTo>
                <a:lnTo>
                  <a:pt x="73177" y="5761"/>
                </a:lnTo>
                <a:lnTo>
                  <a:pt x="61574" y="1430"/>
                </a:lnTo>
                <a:lnTo>
                  <a:pt x="46957" y="0"/>
                </a:lnTo>
                <a:close/>
              </a:path>
            </a:pathLst>
          </a:custGeom>
          <a:solidFill>
            <a:srgbClr val="000000"/>
          </a:solidFill>
          <a:ln>
            <a:noFill/>
          </a:ln>
        </p:spPr>
        <p:style>
          <a:lnRef idx="0"/>
          <a:fillRef idx="0"/>
          <a:effectRef idx="0"/>
          <a:fontRef idx="minor"/>
        </p:style>
      </p:sp>
      <p:sp>
        <p:nvSpPr>
          <p:cNvPr id="1614" name="CustomShape 305"/>
          <p:cNvSpPr/>
          <p:nvPr/>
        </p:nvSpPr>
        <p:spPr>
          <a:xfrm>
            <a:off x="4851720" y="6222240"/>
            <a:ext cx="63720" cy="99360"/>
          </a:xfrm>
          <a:custGeom>
            <a:avLst/>
            <a:gdLst/>
            <a:ahLst/>
            <a:rect l="l" t="t" r="r" b="b"/>
            <a:pathLst>
              <a:path w="91440" h="142240">
                <a:moveTo>
                  <a:pt x="17128" y="100645"/>
                </a:moveTo>
                <a:lnTo>
                  <a:pt x="0" y="102935"/>
                </a:lnTo>
                <a:lnTo>
                  <a:pt x="311" y="105467"/>
                </a:lnTo>
                <a:lnTo>
                  <a:pt x="3318" y="115673"/>
                </a:lnTo>
                <a:lnTo>
                  <a:pt x="10215" y="125942"/>
                </a:lnTo>
                <a:lnTo>
                  <a:pt x="22538" y="137326"/>
                </a:lnTo>
                <a:lnTo>
                  <a:pt x="34189" y="141027"/>
                </a:lnTo>
                <a:lnTo>
                  <a:pt x="49695" y="142107"/>
                </a:lnTo>
                <a:lnTo>
                  <a:pt x="60742" y="139571"/>
                </a:lnTo>
                <a:lnTo>
                  <a:pt x="71841" y="133500"/>
                </a:lnTo>
                <a:lnTo>
                  <a:pt x="77931" y="128132"/>
                </a:lnTo>
                <a:lnTo>
                  <a:pt x="37650" y="128132"/>
                </a:lnTo>
                <a:lnTo>
                  <a:pt x="31893" y="125984"/>
                </a:lnTo>
                <a:lnTo>
                  <a:pt x="22442" y="117395"/>
                </a:lnTo>
                <a:lnTo>
                  <a:pt x="19094" y="110380"/>
                </a:lnTo>
                <a:lnTo>
                  <a:pt x="17128" y="100645"/>
                </a:lnTo>
                <a:close/>
                <a:moveTo>
                  <a:pt x="81275" y="71726"/>
                </a:moveTo>
                <a:lnTo>
                  <a:pt x="53795" y="71726"/>
                </a:lnTo>
                <a:lnTo>
                  <a:pt x="60331" y="74287"/>
                </a:lnTo>
                <a:lnTo>
                  <a:pt x="70606" y="84531"/>
                </a:lnTo>
                <a:lnTo>
                  <a:pt x="73177" y="91037"/>
                </a:lnTo>
                <a:lnTo>
                  <a:pt x="73177" y="107199"/>
                </a:lnTo>
                <a:lnTo>
                  <a:pt x="70402" y="114134"/>
                </a:lnTo>
                <a:lnTo>
                  <a:pt x="59298" y="125333"/>
                </a:lnTo>
                <a:lnTo>
                  <a:pt x="52496" y="128132"/>
                </a:lnTo>
                <a:lnTo>
                  <a:pt x="77931" y="128132"/>
                </a:lnTo>
                <a:lnTo>
                  <a:pt x="83830" y="122932"/>
                </a:lnTo>
                <a:lnTo>
                  <a:pt x="89471" y="111527"/>
                </a:lnTo>
                <a:lnTo>
                  <a:pt x="91352" y="98545"/>
                </a:lnTo>
                <a:lnTo>
                  <a:pt x="91352" y="89510"/>
                </a:lnTo>
                <a:lnTo>
                  <a:pt x="89068" y="81986"/>
                </a:lnTo>
                <a:lnTo>
                  <a:pt x="81275" y="71726"/>
                </a:lnTo>
                <a:close/>
                <a:moveTo>
                  <a:pt x="35685" y="58555"/>
                </a:moveTo>
                <a:lnTo>
                  <a:pt x="33780" y="73635"/>
                </a:lnTo>
                <a:lnTo>
                  <a:pt x="38602" y="72363"/>
                </a:lnTo>
                <a:lnTo>
                  <a:pt x="42630" y="71726"/>
                </a:lnTo>
                <a:lnTo>
                  <a:pt x="81275" y="71726"/>
                </a:lnTo>
                <a:lnTo>
                  <a:pt x="79933" y="69961"/>
                </a:lnTo>
                <a:lnTo>
                  <a:pt x="73526" y="66000"/>
                </a:lnTo>
                <a:lnTo>
                  <a:pt x="65279" y="64091"/>
                </a:lnTo>
                <a:lnTo>
                  <a:pt x="71621" y="61164"/>
                </a:lnTo>
                <a:lnTo>
                  <a:pt x="74558" y="58746"/>
                </a:lnTo>
                <a:lnTo>
                  <a:pt x="45740" y="58746"/>
                </a:lnTo>
                <a:lnTo>
                  <a:pt x="36826" y="58683"/>
                </a:lnTo>
                <a:lnTo>
                  <a:pt x="35685" y="58555"/>
                </a:lnTo>
                <a:close/>
                <a:moveTo>
                  <a:pt x="76893" y="13507"/>
                </a:moveTo>
                <a:lnTo>
                  <a:pt x="50783" y="13507"/>
                </a:lnTo>
                <a:lnTo>
                  <a:pt x="56271" y="15575"/>
                </a:lnTo>
                <a:lnTo>
                  <a:pt x="64771" y="23847"/>
                </a:lnTo>
                <a:lnTo>
                  <a:pt x="66897" y="29064"/>
                </a:lnTo>
                <a:lnTo>
                  <a:pt x="66897" y="43317"/>
                </a:lnTo>
                <a:lnTo>
                  <a:pt x="63978" y="49202"/>
                </a:lnTo>
                <a:lnTo>
                  <a:pt x="52306" y="56837"/>
                </a:lnTo>
                <a:lnTo>
                  <a:pt x="45740" y="58746"/>
                </a:lnTo>
                <a:lnTo>
                  <a:pt x="74558" y="58746"/>
                </a:lnTo>
                <a:lnTo>
                  <a:pt x="76413" y="57219"/>
                </a:lnTo>
                <a:lnTo>
                  <a:pt x="82884" y="47293"/>
                </a:lnTo>
                <a:lnTo>
                  <a:pt x="84500" y="41790"/>
                </a:lnTo>
                <a:lnTo>
                  <a:pt x="84410" y="29064"/>
                </a:lnTo>
                <a:lnTo>
                  <a:pt x="82803" y="23370"/>
                </a:lnTo>
                <a:lnTo>
                  <a:pt x="76893" y="13507"/>
                </a:lnTo>
                <a:close/>
                <a:moveTo>
                  <a:pt x="35846" y="0"/>
                </a:moveTo>
                <a:lnTo>
                  <a:pt x="24344" y="3856"/>
                </a:lnTo>
                <a:lnTo>
                  <a:pt x="12573" y="12176"/>
                </a:lnTo>
                <a:lnTo>
                  <a:pt x="5742" y="22550"/>
                </a:lnTo>
                <a:lnTo>
                  <a:pt x="1711" y="35649"/>
                </a:lnTo>
                <a:lnTo>
                  <a:pt x="18841" y="38704"/>
                </a:lnTo>
                <a:lnTo>
                  <a:pt x="20110" y="30305"/>
                </a:lnTo>
                <a:lnTo>
                  <a:pt x="22965" y="24006"/>
                </a:lnTo>
                <a:lnTo>
                  <a:pt x="31846" y="15607"/>
                </a:lnTo>
                <a:lnTo>
                  <a:pt x="37397" y="13507"/>
                </a:lnTo>
                <a:lnTo>
                  <a:pt x="76893" y="13507"/>
                </a:lnTo>
                <a:lnTo>
                  <a:pt x="76015" y="12044"/>
                </a:lnTo>
                <a:lnTo>
                  <a:pt x="71114" y="7574"/>
                </a:lnTo>
                <a:lnTo>
                  <a:pt x="62047" y="3055"/>
                </a:lnTo>
                <a:lnTo>
                  <a:pt x="51776" y="413"/>
                </a:lnTo>
                <a:lnTo>
                  <a:pt x="35846" y="0"/>
                </a:lnTo>
                <a:close/>
              </a:path>
            </a:pathLst>
          </a:custGeom>
          <a:solidFill>
            <a:srgbClr val="000000"/>
          </a:solidFill>
          <a:ln>
            <a:noFill/>
          </a:ln>
        </p:spPr>
        <p:style>
          <a:lnRef idx="0"/>
          <a:fillRef idx="0"/>
          <a:effectRef idx="0"/>
          <a:fontRef idx="minor"/>
        </p:style>
      </p:sp>
      <p:sp>
        <p:nvSpPr>
          <p:cNvPr id="1615" name="CustomShape 306"/>
          <p:cNvSpPr/>
          <p:nvPr/>
        </p:nvSpPr>
        <p:spPr>
          <a:xfrm>
            <a:off x="5364360" y="6222240"/>
            <a:ext cx="67320" cy="97920"/>
          </a:xfrm>
          <a:custGeom>
            <a:avLst/>
            <a:gdLst/>
            <a:ahLst/>
            <a:rect l="l" t="t" r="r" b="b"/>
            <a:pathLst>
              <a:path w="96520" h="140334">
                <a:moveTo>
                  <a:pt x="77650" y="106416"/>
                </a:moveTo>
                <a:lnTo>
                  <a:pt x="60520" y="106416"/>
                </a:lnTo>
                <a:lnTo>
                  <a:pt x="60520" y="139916"/>
                </a:lnTo>
                <a:lnTo>
                  <a:pt x="77650" y="139916"/>
                </a:lnTo>
                <a:lnTo>
                  <a:pt x="77650" y="106416"/>
                </a:lnTo>
                <a:close/>
                <a:moveTo>
                  <a:pt x="77650" y="0"/>
                </a:moveTo>
                <a:lnTo>
                  <a:pt x="63661" y="0"/>
                </a:lnTo>
                <a:lnTo>
                  <a:pt x="0" y="90668"/>
                </a:lnTo>
                <a:lnTo>
                  <a:pt x="0" y="106416"/>
                </a:lnTo>
                <a:lnTo>
                  <a:pt x="96490" y="106416"/>
                </a:lnTo>
                <a:lnTo>
                  <a:pt x="96490" y="90668"/>
                </a:lnTo>
                <a:lnTo>
                  <a:pt x="16842" y="90668"/>
                </a:lnTo>
                <a:lnTo>
                  <a:pt x="60520" y="27582"/>
                </a:lnTo>
                <a:lnTo>
                  <a:pt x="77650" y="27582"/>
                </a:lnTo>
                <a:lnTo>
                  <a:pt x="77650" y="0"/>
                </a:lnTo>
                <a:close/>
                <a:moveTo>
                  <a:pt x="77650" y="27582"/>
                </a:moveTo>
                <a:lnTo>
                  <a:pt x="60520" y="27582"/>
                </a:lnTo>
                <a:lnTo>
                  <a:pt x="60520" y="90668"/>
                </a:lnTo>
                <a:lnTo>
                  <a:pt x="77650" y="90668"/>
                </a:lnTo>
                <a:lnTo>
                  <a:pt x="77650" y="27582"/>
                </a:lnTo>
                <a:close/>
              </a:path>
            </a:pathLst>
          </a:custGeom>
          <a:solidFill>
            <a:srgbClr val="000000"/>
          </a:solidFill>
          <a:ln>
            <a:noFill/>
          </a:ln>
        </p:spPr>
        <p:style>
          <a:lnRef idx="0"/>
          <a:fillRef idx="0"/>
          <a:effectRef idx="0"/>
          <a:fontRef idx="minor"/>
        </p:style>
      </p:sp>
      <p:sp>
        <p:nvSpPr>
          <p:cNvPr id="1616" name="CustomShape 307"/>
          <p:cNvSpPr/>
          <p:nvPr/>
        </p:nvSpPr>
        <p:spPr>
          <a:xfrm>
            <a:off x="5884560" y="6223680"/>
            <a:ext cx="64440" cy="97920"/>
          </a:xfrm>
          <a:custGeom>
            <a:avLst/>
            <a:gdLst/>
            <a:ahLst/>
            <a:rect l="l" t="t" r="r" b="b"/>
            <a:pathLst>
              <a:path w="92709" h="140334">
                <a:moveTo>
                  <a:pt x="17984" y="99831"/>
                </a:moveTo>
                <a:lnTo>
                  <a:pt x="0" y="101358"/>
                </a:lnTo>
                <a:lnTo>
                  <a:pt x="216" y="103249"/>
                </a:lnTo>
                <a:lnTo>
                  <a:pt x="3081" y="113729"/>
                </a:lnTo>
                <a:lnTo>
                  <a:pt x="9797" y="124057"/>
                </a:lnTo>
                <a:lnTo>
                  <a:pt x="21823" y="135212"/>
                </a:lnTo>
                <a:lnTo>
                  <a:pt x="33471" y="139066"/>
                </a:lnTo>
                <a:lnTo>
                  <a:pt x="48610" y="140276"/>
                </a:lnTo>
                <a:lnTo>
                  <a:pt x="61436" y="137766"/>
                </a:lnTo>
                <a:lnTo>
                  <a:pt x="72607" y="131857"/>
                </a:lnTo>
                <a:lnTo>
                  <a:pt x="78294" y="126268"/>
                </a:lnTo>
                <a:lnTo>
                  <a:pt x="37967" y="126268"/>
                </a:lnTo>
                <a:lnTo>
                  <a:pt x="32096" y="124039"/>
                </a:lnTo>
                <a:lnTo>
                  <a:pt x="22410" y="115213"/>
                </a:lnTo>
                <a:lnTo>
                  <a:pt x="19316" y="108612"/>
                </a:lnTo>
                <a:lnTo>
                  <a:pt x="17984" y="99831"/>
                </a:lnTo>
                <a:close/>
                <a:moveTo>
                  <a:pt x="80358" y="60414"/>
                </a:moveTo>
                <a:lnTo>
                  <a:pt x="53416" y="60414"/>
                </a:lnTo>
                <a:lnTo>
                  <a:pt x="60600" y="63245"/>
                </a:lnTo>
                <a:lnTo>
                  <a:pt x="66186" y="69010"/>
                </a:lnTo>
                <a:lnTo>
                  <a:pt x="72284" y="79149"/>
                </a:lnTo>
                <a:lnTo>
                  <a:pt x="74310" y="93096"/>
                </a:lnTo>
                <a:lnTo>
                  <a:pt x="72037" y="106435"/>
                </a:lnTo>
                <a:lnTo>
                  <a:pt x="65755" y="116915"/>
                </a:lnTo>
                <a:lnTo>
                  <a:pt x="60045" y="123150"/>
                </a:lnTo>
                <a:lnTo>
                  <a:pt x="53066" y="126268"/>
                </a:lnTo>
                <a:lnTo>
                  <a:pt x="78294" y="126268"/>
                </a:lnTo>
                <a:lnTo>
                  <a:pt x="82259" y="122371"/>
                </a:lnTo>
                <a:lnTo>
                  <a:pt x="87935" y="112600"/>
                </a:lnTo>
                <a:lnTo>
                  <a:pt x="91284" y="100639"/>
                </a:lnTo>
                <a:lnTo>
                  <a:pt x="92263" y="85476"/>
                </a:lnTo>
                <a:lnTo>
                  <a:pt x="89703" y="74624"/>
                </a:lnTo>
                <a:lnTo>
                  <a:pt x="83402" y="63674"/>
                </a:lnTo>
                <a:lnTo>
                  <a:pt x="80358" y="60414"/>
                </a:lnTo>
                <a:close/>
                <a:moveTo>
                  <a:pt x="85929" y="0"/>
                </a:moveTo>
                <a:lnTo>
                  <a:pt x="16556" y="0"/>
                </a:lnTo>
                <a:lnTo>
                  <a:pt x="3044" y="71867"/>
                </a:lnTo>
                <a:lnTo>
                  <a:pt x="19127" y="73966"/>
                </a:lnTo>
                <a:lnTo>
                  <a:pt x="21664" y="69958"/>
                </a:lnTo>
                <a:lnTo>
                  <a:pt x="25153" y="66697"/>
                </a:lnTo>
                <a:lnTo>
                  <a:pt x="34035" y="61670"/>
                </a:lnTo>
                <a:lnTo>
                  <a:pt x="39015" y="60414"/>
                </a:lnTo>
                <a:lnTo>
                  <a:pt x="80358" y="60414"/>
                </a:lnTo>
                <a:lnTo>
                  <a:pt x="74386" y="54019"/>
                </a:lnTo>
                <a:lnTo>
                  <a:pt x="22743" y="54019"/>
                </a:lnTo>
                <a:lnTo>
                  <a:pt x="30260" y="16415"/>
                </a:lnTo>
                <a:lnTo>
                  <a:pt x="85929" y="16415"/>
                </a:lnTo>
                <a:lnTo>
                  <a:pt x="85929" y="0"/>
                </a:lnTo>
                <a:close/>
                <a:moveTo>
                  <a:pt x="46744" y="45303"/>
                </a:moveTo>
                <a:lnTo>
                  <a:pt x="34484" y="47826"/>
                </a:lnTo>
                <a:lnTo>
                  <a:pt x="22743" y="54019"/>
                </a:lnTo>
                <a:lnTo>
                  <a:pt x="74386" y="54019"/>
                </a:lnTo>
                <a:lnTo>
                  <a:pt x="72236" y="51717"/>
                </a:lnTo>
                <a:lnTo>
                  <a:pt x="60799" y="46875"/>
                </a:lnTo>
                <a:lnTo>
                  <a:pt x="46744" y="45303"/>
                </a:lnTo>
                <a:close/>
              </a:path>
            </a:pathLst>
          </a:custGeom>
          <a:solidFill>
            <a:srgbClr val="000000"/>
          </a:solidFill>
          <a:ln>
            <a:noFill/>
          </a:ln>
        </p:spPr>
        <p:style>
          <a:lnRef idx="0"/>
          <a:fillRef idx="0"/>
          <a:effectRef idx="0"/>
          <a:fontRef idx="minor"/>
        </p:style>
      </p:sp>
      <p:sp>
        <p:nvSpPr>
          <p:cNvPr id="1617" name="CustomShape 308"/>
          <p:cNvSpPr/>
          <p:nvPr/>
        </p:nvSpPr>
        <p:spPr>
          <a:xfrm>
            <a:off x="6400800" y="6221880"/>
            <a:ext cx="64080" cy="99720"/>
          </a:xfrm>
          <a:custGeom>
            <a:avLst/>
            <a:gdLst/>
            <a:ahLst/>
            <a:rect l="l" t="t" r="r" b="b"/>
            <a:pathLst>
              <a:path w="92075" h="142875">
                <a:moveTo>
                  <a:pt x="48367" y="0"/>
                </a:moveTo>
                <a:lnTo>
                  <a:pt x="9070" y="25147"/>
                </a:lnTo>
                <a:lnTo>
                  <a:pt x="0" y="78796"/>
                </a:lnTo>
                <a:lnTo>
                  <a:pt x="86" y="80609"/>
                </a:lnTo>
                <a:lnTo>
                  <a:pt x="7916" y="118582"/>
                </a:lnTo>
                <a:lnTo>
                  <a:pt x="48374" y="142853"/>
                </a:lnTo>
                <a:lnTo>
                  <a:pt x="56748" y="142853"/>
                </a:lnTo>
                <a:lnTo>
                  <a:pt x="64234" y="140848"/>
                </a:lnTo>
                <a:lnTo>
                  <a:pt x="70858" y="136824"/>
                </a:lnTo>
                <a:lnTo>
                  <a:pt x="79800" y="129238"/>
                </a:lnTo>
                <a:lnTo>
                  <a:pt x="80129" y="128727"/>
                </a:lnTo>
                <a:lnTo>
                  <a:pt x="43140" y="128727"/>
                </a:lnTo>
                <a:lnTo>
                  <a:pt x="38415" y="127312"/>
                </a:lnTo>
                <a:lnTo>
                  <a:pt x="29405" y="121649"/>
                </a:lnTo>
                <a:lnTo>
                  <a:pt x="25887" y="117498"/>
                </a:lnTo>
                <a:lnTo>
                  <a:pt x="20890" y="106713"/>
                </a:lnTo>
                <a:lnTo>
                  <a:pt x="19637" y="101049"/>
                </a:lnTo>
                <a:lnTo>
                  <a:pt x="19637" y="86097"/>
                </a:lnTo>
                <a:lnTo>
                  <a:pt x="22331" y="78796"/>
                </a:lnTo>
                <a:lnTo>
                  <a:pt x="33118" y="67661"/>
                </a:lnTo>
                <a:lnTo>
                  <a:pt x="39683" y="64877"/>
                </a:lnTo>
                <a:lnTo>
                  <a:pt x="80895" y="64877"/>
                </a:lnTo>
                <a:lnTo>
                  <a:pt x="78506" y="62014"/>
                </a:lnTo>
                <a:lnTo>
                  <a:pt x="21095" y="62014"/>
                </a:lnTo>
                <a:lnTo>
                  <a:pt x="17280" y="59404"/>
                </a:lnTo>
                <a:lnTo>
                  <a:pt x="29184" y="22629"/>
                </a:lnTo>
                <a:lnTo>
                  <a:pt x="43490" y="14103"/>
                </a:lnTo>
                <a:lnTo>
                  <a:pt x="80498" y="14103"/>
                </a:lnTo>
                <a:lnTo>
                  <a:pt x="73554" y="6582"/>
                </a:lnTo>
                <a:lnTo>
                  <a:pt x="62523" y="1633"/>
                </a:lnTo>
                <a:lnTo>
                  <a:pt x="48367" y="0"/>
                </a:lnTo>
                <a:close/>
                <a:moveTo>
                  <a:pt x="80895" y="64877"/>
                </a:moveTo>
                <a:lnTo>
                  <a:pt x="55226" y="64877"/>
                </a:lnTo>
                <a:lnTo>
                  <a:pt x="61698" y="67661"/>
                </a:lnTo>
                <a:lnTo>
                  <a:pt x="71973" y="78796"/>
                </a:lnTo>
                <a:lnTo>
                  <a:pt x="74435" y="86097"/>
                </a:lnTo>
                <a:lnTo>
                  <a:pt x="74521" y="106205"/>
                </a:lnTo>
                <a:lnTo>
                  <a:pt x="71941" y="114093"/>
                </a:lnTo>
                <a:lnTo>
                  <a:pt x="61538" y="125801"/>
                </a:lnTo>
                <a:lnTo>
                  <a:pt x="55321" y="128727"/>
                </a:lnTo>
                <a:lnTo>
                  <a:pt x="80129" y="128727"/>
                </a:lnTo>
                <a:lnTo>
                  <a:pt x="87349" y="117498"/>
                </a:lnTo>
                <a:lnTo>
                  <a:pt x="90867" y="106205"/>
                </a:lnTo>
                <a:lnTo>
                  <a:pt x="91992" y="92245"/>
                </a:lnTo>
                <a:lnTo>
                  <a:pt x="90034" y="80609"/>
                </a:lnTo>
                <a:lnTo>
                  <a:pt x="84660" y="69391"/>
                </a:lnTo>
                <a:lnTo>
                  <a:pt x="80895" y="64877"/>
                </a:lnTo>
                <a:close/>
                <a:moveTo>
                  <a:pt x="50848" y="49702"/>
                </a:moveTo>
                <a:lnTo>
                  <a:pt x="44315" y="49702"/>
                </a:lnTo>
                <a:lnTo>
                  <a:pt x="38066" y="51229"/>
                </a:lnTo>
                <a:lnTo>
                  <a:pt x="26139" y="57338"/>
                </a:lnTo>
                <a:lnTo>
                  <a:pt x="21095" y="62014"/>
                </a:lnTo>
                <a:lnTo>
                  <a:pt x="78506" y="62014"/>
                </a:lnTo>
                <a:lnTo>
                  <a:pt x="74970" y="57775"/>
                </a:lnTo>
                <a:lnTo>
                  <a:pt x="63722" y="51720"/>
                </a:lnTo>
                <a:lnTo>
                  <a:pt x="50848" y="49702"/>
                </a:lnTo>
                <a:close/>
                <a:moveTo>
                  <a:pt x="80498" y="14103"/>
                </a:moveTo>
                <a:lnTo>
                  <a:pt x="55734" y="14103"/>
                </a:lnTo>
                <a:lnTo>
                  <a:pt x="61442" y="16552"/>
                </a:lnTo>
                <a:lnTo>
                  <a:pt x="66074" y="21452"/>
                </a:lnTo>
                <a:lnTo>
                  <a:pt x="68864" y="24506"/>
                </a:lnTo>
                <a:lnTo>
                  <a:pt x="71022" y="29405"/>
                </a:lnTo>
                <a:lnTo>
                  <a:pt x="72545" y="36150"/>
                </a:lnTo>
                <a:lnTo>
                  <a:pt x="89578" y="34813"/>
                </a:lnTo>
                <a:lnTo>
                  <a:pt x="88233" y="28020"/>
                </a:lnTo>
                <a:lnTo>
                  <a:pt x="83137" y="16962"/>
                </a:lnTo>
                <a:lnTo>
                  <a:pt x="80498" y="14103"/>
                </a:lnTo>
                <a:close/>
              </a:path>
            </a:pathLst>
          </a:custGeom>
          <a:solidFill>
            <a:srgbClr val="000000"/>
          </a:solidFill>
          <a:ln>
            <a:noFill/>
          </a:ln>
        </p:spPr>
        <p:style>
          <a:lnRef idx="0"/>
          <a:fillRef idx="0"/>
          <a:effectRef idx="0"/>
          <a:fontRef idx="minor"/>
        </p:style>
      </p:sp>
      <p:sp>
        <p:nvSpPr>
          <p:cNvPr id="1618" name="CustomShape 309"/>
          <p:cNvSpPr/>
          <p:nvPr/>
        </p:nvSpPr>
        <p:spPr>
          <a:xfrm>
            <a:off x="4543200" y="6606360"/>
            <a:ext cx="89640" cy="360"/>
          </a:xfrm>
          <a:custGeom>
            <a:avLst/>
            <a:gdLst/>
            <a:ahLst/>
            <a:rect l="l" t="t" r="r" b="b"/>
            <a:pathLst>
              <a:path w="128270" h="0">
                <a:moveTo>
                  <a:pt x="0" y="0"/>
                </a:moveTo>
                <a:lnTo>
                  <a:pt x="128127" y="0"/>
                </a:lnTo>
              </a:path>
            </a:pathLst>
          </a:custGeom>
          <a:noFill/>
          <a:ln w="21600">
            <a:solidFill>
              <a:srgbClr val="000000"/>
            </a:solidFill>
            <a:round/>
          </a:ln>
        </p:spPr>
        <p:style>
          <a:lnRef idx="0"/>
          <a:fillRef idx="0"/>
          <a:effectRef idx="0"/>
          <a:fontRef idx="minor"/>
        </p:style>
      </p:sp>
      <p:sp>
        <p:nvSpPr>
          <p:cNvPr id="1619" name="CustomShape 310"/>
          <p:cNvSpPr/>
          <p:nvPr/>
        </p:nvSpPr>
        <p:spPr>
          <a:xfrm>
            <a:off x="4551120" y="6499080"/>
            <a:ext cx="360" cy="99360"/>
          </a:xfrm>
          <a:custGeom>
            <a:avLst/>
            <a:gdLst/>
            <a:ahLst/>
            <a:rect l="l" t="t" r="r" b="b"/>
            <a:pathLst>
              <a:path w="0" h="142240">
                <a:moveTo>
                  <a:pt x="0" y="0"/>
                </a:moveTo>
                <a:lnTo>
                  <a:pt x="0" y="142170"/>
                </a:lnTo>
              </a:path>
            </a:pathLst>
          </a:custGeom>
          <a:noFill/>
          <a:ln w="24120">
            <a:solidFill>
              <a:srgbClr val="000000"/>
            </a:solidFill>
            <a:round/>
          </a:ln>
        </p:spPr>
        <p:style>
          <a:lnRef idx="0"/>
          <a:fillRef idx="0"/>
          <a:effectRef idx="0"/>
          <a:fontRef idx="minor"/>
        </p:style>
      </p:sp>
      <p:sp>
        <p:nvSpPr>
          <p:cNvPr id="1620" name="CustomShape 311"/>
          <p:cNvSpPr/>
          <p:nvPr/>
        </p:nvSpPr>
        <p:spPr>
          <a:xfrm>
            <a:off x="4543200" y="6550920"/>
            <a:ext cx="82440" cy="360"/>
          </a:xfrm>
          <a:custGeom>
            <a:avLst/>
            <a:gdLst/>
            <a:ahLst/>
            <a:rect l="l" t="t" r="r" b="b"/>
            <a:pathLst>
              <a:path w="118109" h="0">
                <a:moveTo>
                  <a:pt x="0" y="0"/>
                </a:moveTo>
                <a:lnTo>
                  <a:pt x="117704" y="0"/>
                </a:lnTo>
              </a:path>
            </a:pathLst>
          </a:custGeom>
          <a:noFill/>
          <a:ln w="21600">
            <a:solidFill>
              <a:srgbClr val="000000"/>
            </a:solidFill>
            <a:round/>
          </a:ln>
        </p:spPr>
        <p:style>
          <a:lnRef idx="0"/>
          <a:fillRef idx="0"/>
          <a:effectRef idx="0"/>
          <a:fontRef idx="minor"/>
        </p:style>
      </p:sp>
      <p:sp>
        <p:nvSpPr>
          <p:cNvPr id="1621" name="CustomShape 312"/>
          <p:cNvSpPr/>
          <p:nvPr/>
        </p:nvSpPr>
        <p:spPr>
          <a:xfrm>
            <a:off x="4543200" y="6499800"/>
            <a:ext cx="86760" cy="360"/>
          </a:xfrm>
          <a:custGeom>
            <a:avLst/>
            <a:gdLst/>
            <a:ahLst/>
            <a:rect l="l" t="t" r="r" b="b"/>
            <a:pathLst>
              <a:path w="124459" h="0">
                <a:moveTo>
                  <a:pt x="0" y="0"/>
                </a:moveTo>
                <a:lnTo>
                  <a:pt x="124146" y="0"/>
                </a:lnTo>
              </a:path>
            </a:pathLst>
          </a:custGeom>
          <a:noFill/>
          <a:ln w="21600">
            <a:solidFill>
              <a:srgbClr val="000000"/>
            </a:solidFill>
            <a:round/>
          </a:ln>
        </p:spPr>
        <p:style>
          <a:lnRef idx="0"/>
          <a:fillRef idx="0"/>
          <a:effectRef idx="0"/>
          <a:fontRef idx="minor"/>
        </p:style>
      </p:sp>
      <p:sp>
        <p:nvSpPr>
          <p:cNvPr id="1622" name="CustomShape 313"/>
          <p:cNvSpPr/>
          <p:nvPr/>
        </p:nvSpPr>
        <p:spPr>
          <a:xfrm>
            <a:off x="4653360" y="6577920"/>
            <a:ext cx="51480" cy="84240"/>
          </a:xfrm>
          <a:custGeom>
            <a:avLst/>
            <a:gdLst/>
            <a:ahLst/>
            <a:rect l="l" t="t" r="r" b="b"/>
            <a:pathLst>
              <a:path w="74295" h="120650">
                <a:moveTo>
                  <a:pt x="13204" y="1938"/>
                </a:moveTo>
                <a:lnTo>
                  <a:pt x="0" y="1938"/>
                </a:lnTo>
                <a:lnTo>
                  <a:pt x="0" y="120571"/>
                </a:lnTo>
                <a:lnTo>
                  <a:pt x="14493" y="120571"/>
                </a:lnTo>
                <a:lnTo>
                  <a:pt x="14493" y="78819"/>
                </a:lnTo>
                <a:lnTo>
                  <a:pt x="63067" y="78819"/>
                </a:lnTo>
                <a:lnTo>
                  <a:pt x="64025" y="77688"/>
                </a:lnTo>
                <a:lnTo>
                  <a:pt x="29657" y="77688"/>
                </a:lnTo>
                <a:lnTo>
                  <a:pt x="24263" y="75050"/>
                </a:lnTo>
                <a:lnTo>
                  <a:pt x="15353" y="64498"/>
                </a:lnTo>
                <a:lnTo>
                  <a:pt x="13125" y="56342"/>
                </a:lnTo>
                <a:lnTo>
                  <a:pt x="13132" y="44273"/>
                </a:lnTo>
                <a:lnTo>
                  <a:pt x="15019" y="30324"/>
                </a:lnTo>
                <a:lnTo>
                  <a:pt x="20250" y="20068"/>
                </a:lnTo>
                <a:lnTo>
                  <a:pt x="25001" y="14280"/>
                </a:lnTo>
                <a:lnTo>
                  <a:pt x="27261" y="13082"/>
                </a:lnTo>
                <a:lnTo>
                  <a:pt x="13204" y="13082"/>
                </a:lnTo>
                <a:lnTo>
                  <a:pt x="13204" y="1938"/>
                </a:lnTo>
                <a:close/>
                <a:moveTo>
                  <a:pt x="63067" y="78819"/>
                </a:moveTo>
                <a:lnTo>
                  <a:pt x="14493" y="78819"/>
                </a:lnTo>
                <a:lnTo>
                  <a:pt x="16962" y="81942"/>
                </a:lnTo>
                <a:lnTo>
                  <a:pt x="20116" y="84526"/>
                </a:lnTo>
                <a:lnTo>
                  <a:pt x="27792" y="88618"/>
                </a:lnTo>
                <a:lnTo>
                  <a:pt x="32125" y="89641"/>
                </a:lnTo>
                <a:lnTo>
                  <a:pt x="43559" y="89641"/>
                </a:lnTo>
                <a:lnTo>
                  <a:pt x="49855" y="87770"/>
                </a:lnTo>
                <a:lnTo>
                  <a:pt x="61824" y="80286"/>
                </a:lnTo>
                <a:lnTo>
                  <a:pt x="63067" y="78819"/>
                </a:lnTo>
                <a:close/>
                <a:moveTo>
                  <a:pt x="64469" y="11386"/>
                </a:moveTo>
                <a:lnTo>
                  <a:pt x="42862" y="11386"/>
                </a:lnTo>
                <a:lnTo>
                  <a:pt x="48218" y="14105"/>
                </a:lnTo>
                <a:lnTo>
                  <a:pt x="53293" y="20296"/>
                </a:lnTo>
                <a:lnTo>
                  <a:pt x="57889" y="30486"/>
                </a:lnTo>
                <a:lnTo>
                  <a:pt x="59410" y="45304"/>
                </a:lnTo>
                <a:lnTo>
                  <a:pt x="57579" y="59482"/>
                </a:lnTo>
                <a:lnTo>
                  <a:pt x="52538" y="69492"/>
                </a:lnTo>
                <a:lnTo>
                  <a:pt x="47950" y="74956"/>
                </a:lnTo>
                <a:lnTo>
                  <a:pt x="42433" y="77688"/>
                </a:lnTo>
                <a:lnTo>
                  <a:pt x="64025" y="77688"/>
                </a:lnTo>
                <a:lnTo>
                  <a:pt x="66386" y="74902"/>
                </a:lnTo>
                <a:lnTo>
                  <a:pt x="72668" y="60850"/>
                </a:lnTo>
                <a:lnTo>
                  <a:pt x="74237" y="52950"/>
                </a:lnTo>
                <a:lnTo>
                  <a:pt x="74237" y="35991"/>
                </a:lnTo>
                <a:lnTo>
                  <a:pt x="72815" y="28467"/>
                </a:lnTo>
                <a:lnTo>
                  <a:pt x="67125" y="14738"/>
                </a:lnTo>
                <a:lnTo>
                  <a:pt x="64469" y="11386"/>
                </a:lnTo>
                <a:close/>
                <a:moveTo>
                  <a:pt x="45304" y="0"/>
                </a:moveTo>
                <a:lnTo>
                  <a:pt x="32421" y="0"/>
                </a:lnTo>
                <a:lnTo>
                  <a:pt x="27672" y="1090"/>
                </a:lnTo>
                <a:lnTo>
                  <a:pt x="19834" y="5451"/>
                </a:lnTo>
                <a:lnTo>
                  <a:pt x="16318" y="8721"/>
                </a:lnTo>
                <a:lnTo>
                  <a:pt x="13204" y="13082"/>
                </a:lnTo>
                <a:lnTo>
                  <a:pt x="27261" y="13082"/>
                </a:lnTo>
                <a:lnTo>
                  <a:pt x="30462" y="11386"/>
                </a:lnTo>
                <a:lnTo>
                  <a:pt x="64469" y="11386"/>
                </a:lnTo>
                <a:lnTo>
                  <a:pt x="62911" y="9421"/>
                </a:lnTo>
                <a:lnTo>
                  <a:pt x="51747" y="1884"/>
                </a:lnTo>
                <a:lnTo>
                  <a:pt x="45304" y="0"/>
                </a:lnTo>
                <a:close/>
              </a:path>
            </a:pathLst>
          </a:custGeom>
          <a:solidFill>
            <a:srgbClr val="000000"/>
          </a:solidFill>
          <a:ln>
            <a:noFill/>
          </a:ln>
        </p:spPr>
        <p:style>
          <a:lnRef idx="0"/>
          <a:fillRef idx="0"/>
          <a:effectRef idx="0"/>
          <a:fontRef idx="minor"/>
        </p:style>
      </p:sp>
      <p:sp>
        <p:nvSpPr>
          <p:cNvPr id="1623" name="CustomShape 314"/>
          <p:cNvSpPr/>
          <p:nvPr/>
        </p:nvSpPr>
        <p:spPr>
          <a:xfrm>
            <a:off x="4761360" y="6490440"/>
            <a:ext cx="439560" cy="158400"/>
          </a:xfrm>
          <a:custGeom>
            <a:avLst/>
            <a:gdLst/>
            <a:ahLst/>
            <a:rect l="l" t="t" r="r" b="b"/>
            <a:pathLst>
              <a:path w="626109" h="226059">
                <a:moveTo>
                  <a:pt x="56527" y="0"/>
                </a:moveTo>
                <a:lnTo>
                  <a:pt x="21780" y="30915"/>
                </a:lnTo>
                <a:lnTo>
                  <a:pt x="6016" y="68147"/>
                </a:lnTo>
                <a:lnTo>
                  <a:pt x="0" y="119907"/>
                </a:lnTo>
                <a:lnTo>
                  <a:pt x="946" y="131207"/>
                </a:lnTo>
                <a:lnTo>
                  <a:pt x="10034" y="168249"/>
                </a:lnTo>
                <a:lnTo>
                  <a:pt x="27504" y="205551"/>
                </a:lnTo>
                <a:lnTo>
                  <a:pt x="41418" y="225769"/>
                </a:lnTo>
                <a:lnTo>
                  <a:pt x="52397" y="218909"/>
                </a:lnTo>
                <a:lnTo>
                  <a:pt x="45914" y="207123"/>
                </a:lnTo>
                <a:lnTo>
                  <a:pt x="40194" y="195295"/>
                </a:lnTo>
                <a:lnTo>
                  <a:pt x="27616" y="159309"/>
                </a:lnTo>
                <a:lnTo>
                  <a:pt x="21543" y="109225"/>
                </a:lnTo>
                <a:lnTo>
                  <a:pt x="22081" y="98744"/>
                </a:lnTo>
                <a:lnTo>
                  <a:pt x="29336" y="58085"/>
                </a:lnTo>
                <a:lnTo>
                  <a:pt x="48425" y="14233"/>
                </a:lnTo>
                <a:lnTo>
                  <a:pt x="56527" y="0"/>
                </a:lnTo>
                <a:close/>
                <a:moveTo>
                  <a:pt x="112275" y="2936"/>
                </a:moveTo>
                <a:lnTo>
                  <a:pt x="78077" y="2936"/>
                </a:lnTo>
                <a:lnTo>
                  <a:pt x="78077" y="175141"/>
                </a:lnTo>
                <a:lnTo>
                  <a:pt x="99978" y="175141"/>
                </a:lnTo>
                <a:lnTo>
                  <a:pt x="99978" y="28544"/>
                </a:lnTo>
                <a:lnTo>
                  <a:pt x="120811" y="28544"/>
                </a:lnTo>
                <a:lnTo>
                  <a:pt x="112275" y="2936"/>
                </a:lnTo>
                <a:close/>
                <a:moveTo>
                  <a:pt x="120811" y="28544"/>
                </a:moveTo>
                <a:lnTo>
                  <a:pt x="99978" y="28544"/>
                </a:lnTo>
                <a:lnTo>
                  <a:pt x="149636" y="175141"/>
                </a:lnTo>
                <a:lnTo>
                  <a:pt x="170132" y="175141"/>
                </a:lnTo>
                <a:lnTo>
                  <a:pt x="179021" y="149464"/>
                </a:lnTo>
                <a:lnTo>
                  <a:pt x="160840" y="149464"/>
                </a:lnTo>
                <a:lnTo>
                  <a:pt x="157564" y="139094"/>
                </a:lnTo>
                <a:lnTo>
                  <a:pt x="152916" y="124866"/>
                </a:lnTo>
                <a:lnTo>
                  <a:pt x="120811" y="28544"/>
                </a:lnTo>
                <a:close/>
                <a:moveTo>
                  <a:pt x="241927" y="31010"/>
                </a:moveTo>
                <a:lnTo>
                  <a:pt x="220024" y="31010"/>
                </a:lnTo>
                <a:lnTo>
                  <a:pt x="220024" y="175141"/>
                </a:lnTo>
                <a:lnTo>
                  <a:pt x="241927" y="175141"/>
                </a:lnTo>
                <a:lnTo>
                  <a:pt x="241927" y="31010"/>
                </a:lnTo>
                <a:close/>
                <a:moveTo>
                  <a:pt x="241927" y="2936"/>
                </a:moveTo>
                <a:lnTo>
                  <a:pt x="211358" y="2936"/>
                </a:lnTo>
                <a:lnTo>
                  <a:pt x="164354" y="140007"/>
                </a:lnTo>
                <a:lnTo>
                  <a:pt x="160840" y="149464"/>
                </a:lnTo>
                <a:lnTo>
                  <a:pt x="179021" y="149464"/>
                </a:lnTo>
                <a:lnTo>
                  <a:pt x="220024" y="31010"/>
                </a:lnTo>
                <a:lnTo>
                  <a:pt x="241927" y="31010"/>
                </a:lnTo>
                <a:lnTo>
                  <a:pt x="241927" y="2936"/>
                </a:lnTo>
                <a:close/>
                <a:moveTo>
                  <a:pt x="312625" y="48204"/>
                </a:moveTo>
                <a:lnTo>
                  <a:pt x="278928" y="66268"/>
                </a:lnTo>
                <a:lnTo>
                  <a:pt x="263952" y="115177"/>
                </a:lnTo>
                <a:lnTo>
                  <a:pt x="265112" y="129121"/>
                </a:lnTo>
                <a:lnTo>
                  <a:pt x="290204" y="169379"/>
                </a:lnTo>
                <a:lnTo>
                  <a:pt x="330507" y="177610"/>
                </a:lnTo>
                <a:lnTo>
                  <a:pt x="341737" y="175235"/>
                </a:lnTo>
                <a:lnTo>
                  <a:pt x="353251" y="169899"/>
                </a:lnTo>
                <a:lnTo>
                  <a:pt x="365947" y="160772"/>
                </a:lnTo>
                <a:lnTo>
                  <a:pt x="366707" y="159657"/>
                </a:lnTo>
                <a:lnTo>
                  <a:pt x="315173" y="159657"/>
                </a:lnTo>
                <a:lnTo>
                  <a:pt x="304449" y="154657"/>
                </a:lnTo>
                <a:lnTo>
                  <a:pt x="292805" y="143776"/>
                </a:lnTo>
                <a:lnTo>
                  <a:pt x="287941" y="132354"/>
                </a:lnTo>
                <a:lnTo>
                  <a:pt x="285728" y="118170"/>
                </a:lnTo>
                <a:lnTo>
                  <a:pt x="378486" y="118170"/>
                </a:lnTo>
                <a:lnTo>
                  <a:pt x="378590" y="110721"/>
                </a:lnTo>
                <a:lnTo>
                  <a:pt x="377749" y="100785"/>
                </a:lnTo>
                <a:lnTo>
                  <a:pt x="286900" y="100785"/>
                </a:lnTo>
                <a:lnTo>
                  <a:pt x="287738" y="94304"/>
                </a:lnTo>
                <a:lnTo>
                  <a:pt x="292061" y="82891"/>
                </a:lnTo>
                <a:lnTo>
                  <a:pt x="300919" y="72016"/>
                </a:lnTo>
                <a:lnTo>
                  <a:pt x="311460" y="66755"/>
                </a:lnTo>
                <a:lnTo>
                  <a:pt x="326007" y="65131"/>
                </a:lnTo>
                <a:lnTo>
                  <a:pt x="362892" y="65131"/>
                </a:lnTo>
                <a:lnTo>
                  <a:pt x="361355" y="63112"/>
                </a:lnTo>
                <a:lnTo>
                  <a:pt x="352873" y="56328"/>
                </a:lnTo>
                <a:lnTo>
                  <a:pt x="342437" y="51548"/>
                </a:lnTo>
                <a:lnTo>
                  <a:pt x="329277" y="48823"/>
                </a:lnTo>
                <a:lnTo>
                  <a:pt x="312625" y="48204"/>
                </a:lnTo>
                <a:close/>
                <a:moveTo>
                  <a:pt x="356118" y="134968"/>
                </a:moveTo>
                <a:lnTo>
                  <a:pt x="315173" y="159657"/>
                </a:lnTo>
                <a:lnTo>
                  <a:pt x="366707" y="159657"/>
                </a:lnTo>
                <a:lnTo>
                  <a:pt x="373060" y="150329"/>
                </a:lnTo>
                <a:lnTo>
                  <a:pt x="377902" y="137670"/>
                </a:lnTo>
                <a:lnTo>
                  <a:pt x="356118" y="134968"/>
                </a:lnTo>
                <a:close/>
                <a:moveTo>
                  <a:pt x="362892" y="65131"/>
                </a:moveTo>
                <a:lnTo>
                  <a:pt x="326007" y="65131"/>
                </a:lnTo>
                <a:lnTo>
                  <a:pt x="338356" y="68783"/>
                </a:lnTo>
                <a:lnTo>
                  <a:pt x="348387" y="77175"/>
                </a:lnTo>
                <a:lnTo>
                  <a:pt x="352760" y="82421"/>
                </a:lnTo>
                <a:lnTo>
                  <a:pt x="355414" y="90292"/>
                </a:lnTo>
                <a:lnTo>
                  <a:pt x="356351" y="100785"/>
                </a:lnTo>
                <a:lnTo>
                  <a:pt x="377749" y="100785"/>
                </a:lnTo>
                <a:lnTo>
                  <a:pt x="377404" y="96714"/>
                </a:lnTo>
                <a:lnTo>
                  <a:pt x="374219" y="84196"/>
                </a:lnTo>
                <a:lnTo>
                  <a:pt x="368910" y="73038"/>
                </a:lnTo>
                <a:lnTo>
                  <a:pt x="362892" y="65131"/>
                </a:lnTo>
                <a:close/>
                <a:moveTo>
                  <a:pt x="415730" y="2936"/>
                </a:moveTo>
                <a:lnTo>
                  <a:pt x="391135" y="2936"/>
                </a:lnTo>
                <a:lnTo>
                  <a:pt x="457659" y="175141"/>
                </a:lnTo>
                <a:lnTo>
                  <a:pt x="480966" y="175141"/>
                </a:lnTo>
                <a:lnTo>
                  <a:pt x="489821" y="152459"/>
                </a:lnTo>
                <a:lnTo>
                  <a:pt x="468305" y="152459"/>
                </a:lnTo>
                <a:lnTo>
                  <a:pt x="464653" y="140594"/>
                </a:lnTo>
                <a:lnTo>
                  <a:pt x="460353" y="128037"/>
                </a:lnTo>
                <a:lnTo>
                  <a:pt x="415730" y="2936"/>
                </a:lnTo>
                <a:close/>
                <a:moveTo>
                  <a:pt x="548192" y="2936"/>
                </a:moveTo>
                <a:lnTo>
                  <a:pt x="525004" y="2936"/>
                </a:lnTo>
                <a:lnTo>
                  <a:pt x="478183" y="129219"/>
                </a:lnTo>
                <a:lnTo>
                  <a:pt x="473331" y="142191"/>
                </a:lnTo>
                <a:lnTo>
                  <a:pt x="468305" y="152459"/>
                </a:lnTo>
                <a:lnTo>
                  <a:pt x="489821" y="152459"/>
                </a:lnTo>
                <a:lnTo>
                  <a:pt x="548192" y="2936"/>
                </a:lnTo>
                <a:close/>
                <a:moveTo>
                  <a:pt x="584616" y="0"/>
                </a:moveTo>
                <a:lnTo>
                  <a:pt x="573744" y="7384"/>
                </a:lnTo>
                <a:lnTo>
                  <a:pt x="580320" y="19289"/>
                </a:lnTo>
                <a:lnTo>
                  <a:pt x="585779" y="29960"/>
                </a:lnTo>
                <a:lnTo>
                  <a:pt x="601328" y="77939"/>
                </a:lnTo>
                <a:lnTo>
                  <a:pt x="604489" y="116605"/>
                </a:lnTo>
                <a:lnTo>
                  <a:pt x="603837" y="128745"/>
                </a:lnTo>
                <a:lnTo>
                  <a:pt x="593141" y="177279"/>
                </a:lnTo>
                <a:lnTo>
                  <a:pt x="576628" y="213650"/>
                </a:lnTo>
                <a:lnTo>
                  <a:pt x="569507" y="225769"/>
                </a:lnTo>
                <a:lnTo>
                  <a:pt x="584616" y="225769"/>
                </a:lnTo>
                <a:lnTo>
                  <a:pt x="610146" y="182773"/>
                </a:lnTo>
                <a:lnTo>
                  <a:pt x="622525" y="146326"/>
                </a:lnTo>
                <a:lnTo>
                  <a:pt x="626050" y="105800"/>
                </a:lnTo>
                <a:lnTo>
                  <a:pt x="625074" y="93673"/>
                </a:lnTo>
                <a:lnTo>
                  <a:pt x="615865" y="55627"/>
                </a:lnTo>
                <a:lnTo>
                  <a:pt x="592488" y="11092"/>
                </a:lnTo>
                <a:lnTo>
                  <a:pt x="584616" y="0"/>
                </a:lnTo>
                <a:close/>
              </a:path>
            </a:pathLst>
          </a:custGeom>
          <a:solidFill>
            <a:srgbClr val="000000"/>
          </a:solidFill>
          <a:ln>
            <a:noFill/>
          </a:ln>
        </p:spPr>
        <p:style>
          <a:lnRef idx="0"/>
          <a:fillRef idx="0"/>
          <a:effectRef idx="0"/>
          <a:fontRef idx="minor"/>
        </p:style>
      </p:sp>
      <p:sp>
        <p:nvSpPr>
          <p:cNvPr id="1624" name="CustomShape 315"/>
          <p:cNvSpPr/>
          <p:nvPr/>
        </p:nvSpPr>
        <p:spPr>
          <a:xfrm>
            <a:off x="2621880" y="5371560"/>
            <a:ext cx="199440" cy="83880"/>
          </a:xfrm>
          <a:prstGeom prst="rect">
            <a:avLst/>
          </a:prstGeom>
          <a:blipFill rotWithShape="0">
            <a:blip r:embed="rId7"/>
            <a:stretch>
              <a:fillRect/>
            </a:stretch>
          </a:blipFill>
          <a:ln>
            <a:noFill/>
          </a:ln>
        </p:spPr>
        <p:style>
          <a:lnRef idx="0"/>
          <a:fillRef idx="0"/>
          <a:effectRef idx="0"/>
          <a:fontRef idx="minor"/>
        </p:style>
      </p:sp>
      <p:sp>
        <p:nvSpPr>
          <p:cNvPr id="1625" name="CustomShape 316"/>
          <p:cNvSpPr/>
          <p:nvPr/>
        </p:nvSpPr>
        <p:spPr>
          <a:xfrm>
            <a:off x="2651760" y="4888080"/>
            <a:ext cx="157680" cy="430560"/>
          </a:xfrm>
          <a:custGeom>
            <a:avLst/>
            <a:gdLst/>
            <a:ahLst/>
            <a:rect l="l" t="t" r="r" b="b"/>
            <a:pathLst>
              <a:path w="225425" h="613409">
                <a:moveTo>
                  <a:pt x="0" y="556183"/>
                </a:moveTo>
                <a:lnTo>
                  <a:pt x="30614" y="590931"/>
                </a:lnTo>
                <a:lnTo>
                  <a:pt x="67671" y="606765"/>
                </a:lnTo>
                <a:lnTo>
                  <a:pt x="119342" y="612886"/>
                </a:lnTo>
                <a:lnTo>
                  <a:pt x="130646" y="611949"/>
                </a:lnTo>
                <a:lnTo>
                  <a:pt x="167660" y="602850"/>
                </a:lnTo>
                <a:lnTo>
                  <a:pt x="194297" y="591272"/>
                </a:lnTo>
                <a:lnTo>
                  <a:pt x="109082" y="591272"/>
                </a:lnTo>
                <a:lnTo>
                  <a:pt x="98597" y="590742"/>
                </a:lnTo>
                <a:lnTo>
                  <a:pt x="57995" y="583479"/>
                </a:lnTo>
                <a:lnTo>
                  <a:pt x="14212" y="564320"/>
                </a:lnTo>
                <a:lnTo>
                  <a:pt x="0" y="556183"/>
                </a:lnTo>
                <a:close/>
                <a:moveTo>
                  <a:pt x="218675" y="560083"/>
                </a:moveTo>
                <a:lnTo>
                  <a:pt x="183146" y="577427"/>
                </a:lnTo>
                <a:lnTo>
                  <a:pt x="134439" y="589747"/>
                </a:lnTo>
                <a:lnTo>
                  <a:pt x="109082" y="591272"/>
                </a:lnTo>
                <a:lnTo>
                  <a:pt x="194297" y="591272"/>
                </a:lnTo>
                <a:lnTo>
                  <a:pt x="204912" y="585310"/>
                </a:lnTo>
                <a:lnTo>
                  <a:pt x="215349" y="578570"/>
                </a:lnTo>
                <a:lnTo>
                  <a:pt x="225102" y="571336"/>
                </a:lnTo>
                <a:lnTo>
                  <a:pt x="218675" y="560083"/>
                </a:lnTo>
                <a:close/>
                <a:moveTo>
                  <a:pt x="110375" y="428498"/>
                </a:moveTo>
                <a:lnTo>
                  <a:pt x="70642" y="438227"/>
                </a:lnTo>
                <a:lnTo>
                  <a:pt x="48517" y="476690"/>
                </a:lnTo>
                <a:lnTo>
                  <a:pt x="49287" y="494373"/>
                </a:lnTo>
                <a:lnTo>
                  <a:pt x="54869" y="505780"/>
                </a:lnTo>
                <a:lnTo>
                  <a:pt x="64180" y="515540"/>
                </a:lnTo>
                <a:lnTo>
                  <a:pt x="2927" y="515540"/>
                </a:lnTo>
                <a:lnTo>
                  <a:pt x="2927" y="536683"/>
                </a:lnTo>
                <a:lnTo>
                  <a:pt x="174623" y="536683"/>
                </a:lnTo>
                <a:lnTo>
                  <a:pt x="174623" y="517303"/>
                </a:lnTo>
                <a:lnTo>
                  <a:pt x="111497" y="517303"/>
                </a:lnTo>
                <a:lnTo>
                  <a:pt x="108476" y="517256"/>
                </a:lnTo>
                <a:lnTo>
                  <a:pt x="66882" y="493243"/>
                </a:lnTo>
                <a:lnTo>
                  <a:pt x="65051" y="479107"/>
                </a:lnTo>
                <a:lnTo>
                  <a:pt x="69290" y="468253"/>
                </a:lnTo>
                <a:lnTo>
                  <a:pt x="79844" y="457299"/>
                </a:lnTo>
                <a:lnTo>
                  <a:pt x="89104" y="453326"/>
                </a:lnTo>
                <a:lnTo>
                  <a:pt x="101972" y="451008"/>
                </a:lnTo>
                <a:lnTo>
                  <a:pt x="119465" y="450382"/>
                </a:lnTo>
                <a:lnTo>
                  <a:pt x="165213" y="450382"/>
                </a:lnTo>
                <a:lnTo>
                  <a:pt x="159116" y="443585"/>
                </a:lnTo>
                <a:lnTo>
                  <a:pt x="149564" y="436984"/>
                </a:lnTo>
                <a:lnTo>
                  <a:pt x="138204" y="432256"/>
                </a:lnTo>
                <a:lnTo>
                  <a:pt x="125210" y="429441"/>
                </a:lnTo>
                <a:lnTo>
                  <a:pt x="110375" y="428498"/>
                </a:lnTo>
                <a:close/>
                <a:moveTo>
                  <a:pt x="165213" y="450382"/>
                </a:moveTo>
                <a:lnTo>
                  <a:pt x="119465" y="450382"/>
                </a:lnTo>
                <a:lnTo>
                  <a:pt x="131367" y="452603"/>
                </a:lnTo>
                <a:lnTo>
                  <a:pt x="142675" y="457818"/>
                </a:lnTo>
                <a:lnTo>
                  <a:pt x="154204" y="466922"/>
                </a:lnTo>
                <a:lnTo>
                  <a:pt x="158127" y="477494"/>
                </a:lnTo>
                <a:lnTo>
                  <a:pt x="158209" y="479107"/>
                </a:lnTo>
                <a:lnTo>
                  <a:pt x="158456" y="493935"/>
                </a:lnTo>
                <a:lnTo>
                  <a:pt x="151751" y="504068"/>
                </a:lnTo>
                <a:lnTo>
                  <a:pt x="138634" y="513662"/>
                </a:lnTo>
                <a:lnTo>
                  <a:pt x="126918" y="516392"/>
                </a:lnTo>
                <a:lnTo>
                  <a:pt x="111497" y="517303"/>
                </a:lnTo>
                <a:lnTo>
                  <a:pt x="174623" y="517303"/>
                </a:lnTo>
                <a:lnTo>
                  <a:pt x="174623" y="517067"/>
                </a:lnTo>
                <a:lnTo>
                  <a:pt x="163476" y="513662"/>
                </a:lnTo>
                <a:lnTo>
                  <a:pt x="171215" y="504496"/>
                </a:lnTo>
                <a:lnTo>
                  <a:pt x="175805" y="492681"/>
                </a:lnTo>
                <a:lnTo>
                  <a:pt x="177213" y="477494"/>
                </a:lnTo>
                <a:lnTo>
                  <a:pt x="174465" y="465286"/>
                </a:lnTo>
                <a:lnTo>
                  <a:pt x="168478" y="454023"/>
                </a:lnTo>
                <a:lnTo>
                  <a:pt x="165213" y="450382"/>
                </a:lnTo>
                <a:close/>
                <a:moveTo>
                  <a:pt x="160502" y="321485"/>
                </a:moveTo>
                <a:lnTo>
                  <a:pt x="81592" y="321485"/>
                </a:lnTo>
                <a:lnTo>
                  <a:pt x="92797" y="321525"/>
                </a:lnTo>
                <a:lnTo>
                  <a:pt x="95751" y="321793"/>
                </a:lnTo>
                <a:lnTo>
                  <a:pt x="98406" y="331343"/>
                </a:lnTo>
                <a:lnTo>
                  <a:pt x="100828" y="344017"/>
                </a:lnTo>
                <a:lnTo>
                  <a:pt x="102947" y="359310"/>
                </a:lnTo>
                <a:lnTo>
                  <a:pt x="103962" y="367689"/>
                </a:lnTo>
                <a:lnTo>
                  <a:pt x="105016" y="373954"/>
                </a:lnTo>
                <a:lnTo>
                  <a:pt x="130177" y="407021"/>
                </a:lnTo>
                <a:lnTo>
                  <a:pt x="135740" y="408412"/>
                </a:lnTo>
                <a:lnTo>
                  <a:pt x="149489" y="407598"/>
                </a:lnTo>
                <a:lnTo>
                  <a:pt x="160214" y="402657"/>
                </a:lnTo>
                <a:lnTo>
                  <a:pt x="171555" y="391688"/>
                </a:lnTo>
                <a:lnTo>
                  <a:pt x="173778" y="385858"/>
                </a:lnTo>
                <a:lnTo>
                  <a:pt x="137575" y="385858"/>
                </a:lnTo>
                <a:lnTo>
                  <a:pt x="134237" y="384879"/>
                </a:lnTo>
                <a:lnTo>
                  <a:pt x="118155" y="343849"/>
                </a:lnTo>
                <a:lnTo>
                  <a:pt x="115376" y="331333"/>
                </a:lnTo>
                <a:lnTo>
                  <a:pt x="112199" y="321603"/>
                </a:lnTo>
                <a:lnTo>
                  <a:pt x="160589" y="321603"/>
                </a:lnTo>
                <a:close/>
                <a:moveTo>
                  <a:pt x="174623" y="293529"/>
                </a:moveTo>
                <a:lnTo>
                  <a:pt x="122506" y="300225"/>
                </a:lnTo>
                <a:lnTo>
                  <a:pt x="85027" y="300225"/>
                </a:lnTo>
                <a:lnTo>
                  <a:pt x="78548" y="300577"/>
                </a:lnTo>
                <a:lnTo>
                  <a:pt x="48124" y="336656"/>
                </a:lnTo>
                <a:lnTo>
                  <a:pt x="47536" y="352575"/>
                </a:lnTo>
                <a:lnTo>
                  <a:pt x="48794" y="365219"/>
                </a:lnTo>
                <a:lnTo>
                  <a:pt x="69782" y="399797"/>
                </a:lnTo>
                <a:lnTo>
                  <a:pt x="85731" y="404769"/>
                </a:lnTo>
                <a:lnTo>
                  <a:pt x="88541" y="384096"/>
                </a:lnTo>
                <a:lnTo>
                  <a:pt x="79719" y="381824"/>
                </a:lnTo>
                <a:lnTo>
                  <a:pt x="73569" y="378320"/>
                </a:lnTo>
                <a:lnTo>
                  <a:pt x="66621" y="368845"/>
                </a:lnTo>
                <a:lnTo>
                  <a:pt x="64884" y="361503"/>
                </a:lnTo>
                <a:lnTo>
                  <a:pt x="64884" y="340907"/>
                </a:lnTo>
                <a:lnTo>
                  <a:pt x="67265" y="332880"/>
                </a:lnTo>
                <a:lnTo>
                  <a:pt x="75542" y="323483"/>
                </a:lnTo>
                <a:lnTo>
                  <a:pt x="81592" y="321485"/>
                </a:lnTo>
                <a:lnTo>
                  <a:pt x="160502" y="321485"/>
                </a:lnTo>
                <a:lnTo>
                  <a:pt x="159282" y="319841"/>
                </a:lnTo>
                <a:lnTo>
                  <a:pt x="165138" y="319216"/>
                </a:lnTo>
                <a:lnTo>
                  <a:pt x="170252" y="317805"/>
                </a:lnTo>
                <a:lnTo>
                  <a:pt x="174623" y="315613"/>
                </a:lnTo>
                <a:lnTo>
                  <a:pt x="174623" y="293529"/>
                </a:lnTo>
                <a:close/>
                <a:moveTo>
                  <a:pt x="160589" y="321603"/>
                </a:moveTo>
                <a:lnTo>
                  <a:pt x="129221" y="321603"/>
                </a:lnTo>
                <a:lnTo>
                  <a:pt x="136248" y="322740"/>
                </a:lnTo>
                <a:lnTo>
                  <a:pt x="147179" y="327985"/>
                </a:lnTo>
                <a:lnTo>
                  <a:pt x="152039" y="332645"/>
                </a:lnTo>
                <a:lnTo>
                  <a:pt x="159144" y="345332"/>
                </a:lnTo>
                <a:lnTo>
                  <a:pt x="160805" y="352102"/>
                </a:lnTo>
                <a:lnTo>
                  <a:pt x="160921" y="368943"/>
                </a:lnTo>
                <a:lnTo>
                  <a:pt x="159047" y="375187"/>
                </a:lnTo>
                <a:lnTo>
                  <a:pt x="151551" y="383724"/>
                </a:lnTo>
                <a:lnTo>
                  <a:pt x="146866" y="385858"/>
                </a:lnTo>
                <a:lnTo>
                  <a:pt x="173778" y="385858"/>
                </a:lnTo>
                <a:lnTo>
                  <a:pt x="175965" y="380126"/>
                </a:lnTo>
                <a:lnTo>
                  <a:pt x="177435" y="365770"/>
                </a:lnTo>
                <a:lnTo>
                  <a:pt x="177435" y="357469"/>
                </a:lnTo>
                <a:lnTo>
                  <a:pt x="176068" y="349697"/>
                </a:lnTo>
                <a:lnTo>
                  <a:pt x="172946" y="341453"/>
                </a:lnTo>
                <a:lnTo>
                  <a:pt x="167446" y="330847"/>
                </a:lnTo>
                <a:lnTo>
                  <a:pt x="160589" y="321603"/>
                </a:lnTo>
                <a:close/>
                <a:moveTo>
                  <a:pt x="54226" y="198382"/>
                </a:moveTo>
                <a:lnTo>
                  <a:pt x="49697" y="205743"/>
                </a:lnTo>
                <a:lnTo>
                  <a:pt x="47433" y="212987"/>
                </a:lnTo>
                <a:lnTo>
                  <a:pt x="47433" y="225048"/>
                </a:lnTo>
                <a:lnTo>
                  <a:pt x="48837" y="229569"/>
                </a:lnTo>
                <a:lnTo>
                  <a:pt x="54460" y="237791"/>
                </a:lnTo>
                <a:lnTo>
                  <a:pt x="60276" y="242275"/>
                </a:lnTo>
                <a:lnTo>
                  <a:pt x="69099" y="247131"/>
                </a:lnTo>
                <a:lnTo>
                  <a:pt x="50243" y="247131"/>
                </a:lnTo>
                <a:lnTo>
                  <a:pt x="50243" y="266159"/>
                </a:lnTo>
                <a:lnTo>
                  <a:pt x="174623" y="266159"/>
                </a:lnTo>
                <a:lnTo>
                  <a:pt x="174623" y="245016"/>
                </a:lnTo>
                <a:lnTo>
                  <a:pt x="100605" y="245016"/>
                </a:lnTo>
                <a:lnTo>
                  <a:pt x="92406" y="243841"/>
                </a:lnTo>
                <a:lnTo>
                  <a:pt x="79992" y="239925"/>
                </a:lnTo>
                <a:lnTo>
                  <a:pt x="76146" y="237303"/>
                </a:lnTo>
                <a:lnTo>
                  <a:pt x="70603" y="229941"/>
                </a:lnTo>
                <a:lnTo>
                  <a:pt x="69217" y="225790"/>
                </a:lnTo>
                <a:lnTo>
                  <a:pt x="69217" y="216002"/>
                </a:lnTo>
                <a:lnTo>
                  <a:pt x="70740" y="210833"/>
                </a:lnTo>
                <a:lnTo>
                  <a:pt x="73784" y="205665"/>
                </a:lnTo>
                <a:lnTo>
                  <a:pt x="54226" y="198382"/>
                </a:lnTo>
                <a:close/>
                <a:moveTo>
                  <a:pt x="174623" y="89374"/>
                </a:moveTo>
                <a:lnTo>
                  <a:pt x="88385" y="89374"/>
                </a:lnTo>
                <a:lnTo>
                  <a:pt x="81554" y="89766"/>
                </a:lnTo>
                <a:lnTo>
                  <a:pt x="50649" y="113351"/>
                </a:lnTo>
                <a:lnTo>
                  <a:pt x="47877" y="139397"/>
                </a:lnTo>
                <a:lnTo>
                  <a:pt x="51249" y="152144"/>
                </a:lnTo>
                <a:lnTo>
                  <a:pt x="57933" y="162918"/>
                </a:lnTo>
                <a:lnTo>
                  <a:pt x="67928" y="171718"/>
                </a:lnTo>
                <a:lnTo>
                  <a:pt x="50243" y="171718"/>
                </a:lnTo>
                <a:lnTo>
                  <a:pt x="50243" y="190746"/>
                </a:lnTo>
                <a:lnTo>
                  <a:pt x="174623" y="190746"/>
                </a:lnTo>
                <a:lnTo>
                  <a:pt x="174623" y="169603"/>
                </a:lnTo>
                <a:lnTo>
                  <a:pt x="95684" y="168987"/>
                </a:lnTo>
                <a:lnTo>
                  <a:pt x="82814" y="165768"/>
                </a:lnTo>
                <a:lnTo>
                  <a:pt x="74253" y="159794"/>
                </a:lnTo>
                <a:lnTo>
                  <a:pt x="68553" y="153255"/>
                </a:lnTo>
                <a:lnTo>
                  <a:pt x="65703" y="145484"/>
                </a:lnTo>
                <a:lnTo>
                  <a:pt x="65703" y="130838"/>
                </a:lnTo>
                <a:lnTo>
                  <a:pt x="90377" y="110518"/>
                </a:lnTo>
                <a:lnTo>
                  <a:pt x="174623" y="110518"/>
                </a:lnTo>
                <a:lnTo>
                  <a:pt x="174623" y="89374"/>
                </a:lnTo>
                <a:close/>
                <a:moveTo>
                  <a:pt x="193852" y="21628"/>
                </a:moveTo>
                <a:lnTo>
                  <a:pt x="115994" y="21628"/>
                </a:lnTo>
                <a:lnTo>
                  <a:pt x="128128" y="22267"/>
                </a:lnTo>
                <a:lnTo>
                  <a:pt x="140260" y="23721"/>
                </a:lnTo>
                <a:lnTo>
                  <a:pt x="188757" y="37686"/>
                </a:lnTo>
                <a:lnTo>
                  <a:pt x="225102" y="56717"/>
                </a:lnTo>
                <a:lnTo>
                  <a:pt x="225102" y="41565"/>
                </a:lnTo>
                <a:lnTo>
                  <a:pt x="224482" y="41077"/>
                </a:lnTo>
                <a:lnTo>
                  <a:pt x="215421" y="34436"/>
                </a:lnTo>
                <a:lnTo>
                  <a:pt x="205546" y="28110"/>
                </a:lnTo>
                <a:lnTo>
                  <a:pt x="194551" y="21971"/>
                </a:lnTo>
                <a:lnTo>
                  <a:pt x="193852" y="21628"/>
                </a:lnTo>
                <a:close/>
                <a:moveTo>
                  <a:pt x="105700" y="0"/>
                </a:moveTo>
                <a:lnTo>
                  <a:pt x="55551" y="10191"/>
                </a:lnTo>
                <a:lnTo>
                  <a:pt x="11076" y="33658"/>
                </a:lnTo>
                <a:lnTo>
                  <a:pt x="0" y="41565"/>
                </a:lnTo>
                <a:lnTo>
                  <a:pt x="7053" y="52645"/>
                </a:lnTo>
                <a:lnTo>
                  <a:pt x="19030" y="45980"/>
                </a:lnTo>
                <a:lnTo>
                  <a:pt x="29691" y="40479"/>
                </a:lnTo>
                <a:lnTo>
                  <a:pt x="77409" y="24858"/>
                </a:lnTo>
                <a:lnTo>
                  <a:pt x="115994" y="21628"/>
                </a:lnTo>
                <a:lnTo>
                  <a:pt x="193852" y="21628"/>
                </a:lnTo>
                <a:lnTo>
                  <a:pt x="182485" y="16062"/>
                </a:lnTo>
                <a:lnTo>
                  <a:pt x="146121" y="3586"/>
                </a:lnTo>
                <a:lnTo>
                  <a:pt x="120350" y="350"/>
                </a:lnTo>
                <a:lnTo>
                  <a:pt x="105700" y="0"/>
                </a:lnTo>
                <a:close/>
              </a:path>
            </a:pathLst>
          </a:custGeom>
          <a:solidFill>
            <a:srgbClr val="000000"/>
          </a:solidFill>
          <a:ln>
            <a:noFill/>
          </a:ln>
        </p:spPr>
        <p:style>
          <a:lnRef idx="0"/>
          <a:fillRef idx="0"/>
          <a:effectRef idx="0"/>
          <a:fontRef idx="minor"/>
        </p:style>
      </p:sp>
      <p:sp>
        <p:nvSpPr>
          <p:cNvPr id="1626" name="CustomShape 317"/>
          <p:cNvSpPr/>
          <p:nvPr/>
        </p:nvSpPr>
        <p:spPr>
          <a:xfrm>
            <a:off x="3380760" y="4314240"/>
            <a:ext cx="758160" cy="369360"/>
          </a:xfrm>
          <a:custGeom>
            <a:avLst/>
            <a:gdLst/>
            <a:ahLst/>
            <a:rect l="l" t="t" r="r" b="b"/>
            <a:pathLst>
              <a:path w="1079500" h="526415">
                <a:moveTo>
                  <a:pt x="0" y="526247"/>
                </a:moveTo>
                <a:lnTo>
                  <a:pt x="1079368" y="526247"/>
                </a:lnTo>
                <a:lnTo>
                  <a:pt x="1079368" y="0"/>
                </a:lnTo>
                <a:lnTo>
                  <a:pt x="0" y="0"/>
                </a:lnTo>
                <a:lnTo>
                  <a:pt x="0" y="526247"/>
                </a:lnTo>
                <a:close/>
              </a:path>
            </a:pathLst>
          </a:custGeom>
          <a:solidFill>
            <a:srgbClr val="ffffff"/>
          </a:solidFill>
          <a:ln>
            <a:noFill/>
          </a:ln>
        </p:spPr>
        <p:style>
          <a:lnRef idx="0"/>
          <a:fillRef idx="0"/>
          <a:effectRef idx="0"/>
          <a:fontRef idx="minor"/>
        </p:style>
      </p:sp>
      <p:sp>
        <p:nvSpPr>
          <p:cNvPr id="1627" name="CustomShape 318"/>
          <p:cNvSpPr/>
          <p:nvPr/>
        </p:nvSpPr>
        <p:spPr>
          <a:xfrm>
            <a:off x="3528360" y="4420080"/>
            <a:ext cx="273600" cy="360"/>
          </a:xfrm>
          <a:custGeom>
            <a:avLst/>
            <a:gdLst/>
            <a:ahLst/>
            <a:rect l="l" t="t" r="r" b="b"/>
            <a:pathLst>
              <a:path w="389889" h="0">
                <a:moveTo>
                  <a:pt x="0" y="0"/>
                </a:moveTo>
                <a:lnTo>
                  <a:pt x="389772" y="0"/>
                </a:lnTo>
              </a:path>
            </a:pathLst>
          </a:custGeom>
          <a:noFill/>
          <a:ln w="15120">
            <a:solidFill>
              <a:srgbClr val="011893"/>
            </a:solidFill>
            <a:round/>
          </a:ln>
        </p:spPr>
        <p:style>
          <a:lnRef idx="0"/>
          <a:fillRef idx="0"/>
          <a:effectRef idx="0"/>
          <a:fontRef idx="minor"/>
        </p:style>
      </p:sp>
      <p:sp>
        <p:nvSpPr>
          <p:cNvPr id="1628" name="CustomShape 319"/>
          <p:cNvSpPr/>
          <p:nvPr/>
        </p:nvSpPr>
        <p:spPr>
          <a:xfrm>
            <a:off x="3844440" y="4350960"/>
            <a:ext cx="160920" cy="99000"/>
          </a:xfrm>
          <a:custGeom>
            <a:avLst/>
            <a:gdLst/>
            <a:ahLst/>
            <a:rect l="l" t="t" r="r" b="b"/>
            <a:pathLst>
              <a:path w="229870" h="141604">
                <a:moveTo>
                  <a:pt x="73463" y="0"/>
                </a:moveTo>
                <a:lnTo>
                  <a:pt x="53576" y="0"/>
                </a:lnTo>
                <a:lnTo>
                  <a:pt x="0" y="139917"/>
                </a:lnTo>
                <a:lnTo>
                  <a:pt x="19603" y="139917"/>
                </a:lnTo>
                <a:lnTo>
                  <a:pt x="34923" y="97539"/>
                </a:lnTo>
                <a:lnTo>
                  <a:pt x="113265" y="97539"/>
                </a:lnTo>
                <a:lnTo>
                  <a:pt x="107112" y="82461"/>
                </a:lnTo>
                <a:lnTo>
                  <a:pt x="40252" y="82461"/>
                </a:lnTo>
                <a:lnTo>
                  <a:pt x="55573" y="41421"/>
                </a:lnTo>
                <a:lnTo>
                  <a:pt x="58808" y="32575"/>
                </a:lnTo>
                <a:lnTo>
                  <a:pt x="61315" y="23668"/>
                </a:lnTo>
                <a:lnTo>
                  <a:pt x="64300" y="18776"/>
                </a:lnTo>
                <a:lnTo>
                  <a:pt x="81125" y="18776"/>
                </a:lnTo>
                <a:lnTo>
                  <a:pt x="73463" y="0"/>
                </a:lnTo>
                <a:close/>
                <a:moveTo>
                  <a:pt x="113265" y="97539"/>
                </a:moveTo>
                <a:lnTo>
                  <a:pt x="93256" y="97539"/>
                </a:lnTo>
                <a:lnTo>
                  <a:pt x="109528" y="139917"/>
                </a:lnTo>
                <a:lnTo>
                  <a:pt x="130558" y="139917"/>
                </a:lnTo>
                <a:lnTo>
                  <a:pt x="113265" y="97539"/>
                </a:lnTo>
                <a:close/>
                <a:moveTo>
                  <a:pt x="81125" y="18776"/>
                </a:moveTo>
                <a:lnTo>
                  <a:pt x="64300" y="18776"/>
                </a:lnTo>
                <a:lnTo>
                  <a:pt x="68056" y="30162"/>
                </a:lnTo>
                <a:lnTo>
                  <a:pt x="72988" y="43710"/>
                </a:lnTo>
                <a:lnTo>
                  <a:pt x="87547" y="82461"/>
                </a:lnTo>
                <a:lnTo>
                  <a:pt x="107112" y="82461"/>
                </a:lnTo>
                <a:lnTo>
                  <a:pt x="81125" y="18776"/>
                </a:lnTo>
                <a:close/>
                <a:moveTo>
                  <a:pt x="164801" y="38557"/>
                </a:moveTo>
                <a:lnTo>
                  <a:pt x="147673" y="38557"/>
                </a:lnTo>
                <a:lnTo>
                  <a:pt x="147745" y="109788"/>
                </a:lnTo>
                <a:lnTo>
                  <a:pt x="176477" y="141260"/>
                </a:lnTo>
                <a:lnTo>
                  <a:pt x="193679" y="140641"/>
                </a:lnTo>
                <a:lnTo>
                  <a:pt x="205013" y="134927"/>
                </a:lnTo>
                <a:lnTo>
                  <a:pt x="212050" y="127412"/>
                </a:lnTo>
                <a:lnTo>
                  <a:pt x="180503" y="127412"/>
                </a:lnTo>
                <a:lnTo>
                  <a:pt x="176189" y="126124"/>
                </a:lnTo>
                <a:lnTo>
                  <a:pt x="164801" y="103743"/>
                </a:lnTo>
                <a:lnTo>
                  <a:pt x="164801" y="38557"/>
                </a:lnTo>
                <a:close/>
                <a:moveTo>
                  <a:pt x="229605" y="125026"/>
                </a:moveTo>
                <a:lnTo>
                  <a:pt x="214284" y="125026"/>
                </a:lnTo>
                <a:lnTo>
                  <a:pt x="214284" y="139917"/>
                </a:lnTo>
                <a:lnTo>
                  <a:pt x="229605" y="139917"/>
                </a:lnTo>
                <a:lnTo>
                  <a:pt x="229605" y="125026"/>
                </a:lnTo>
                <a:close/>
                <a:moveTo>
                  <a:pt x="229605" y="38557"/>
                </a:moveTo>
                <a:lnTo>
                  <a:pt x="212477" y="38557"/>
                </a:lnTo>
                <a:lnTo>
                  <a:pt x="212477" y="101517"/>
                </a:lnTo>
                <a:lnTo>
                  <a:pt x="211541" y="108117"/>
                </a:lnTo>
                <a:lnTo>
                  <a:pt x="207798" y="117217"/>
                </a:lnTo>
                <a:lnTo>
                  <a:pt x="204609" y="120812"/>
                </a:lnTo>
                <a:lnTo>
                  <a:pt x="195601" y="126093"/>
                </a:lnTo>
                <a:lnTo>
                  <a:pt x="190779" y="127412"/>
                </a:lnTo>
                <a:lnTo>
                  <a:pt x="212050" y="127412"/>
                </a:lnTo>
                <a:lnTo>
                  <a:pt x="214284" y="125026"/>
                </a:lnTo>
                <a:lnTo>
                  <a:pt x="229605" y="125026"/>
                </a:lnTo>
                <a:lnTo>
                  <a:pt x="229605" y="38557"/>
                </a:lnTo>
                <a:close/>
              </a:path>
            </a:pathLst>
          </a:custGeom>
          <a:solidFill>
            <a:srgbClr val="000000"/>
          </a:solidFill>
          <a:ln>
            <a:noFill/>
          </a:ln>
        </p:spPr>
        <p:style>
          <a:lnRef idx="0"/>
          <a:fillRef idx="0"/>
          <a:effectRef idx="0"/>
          <a:fontRef idx="minor"/>
        </p:style>
      </p:sp>
      <p:sp>
        <p:nvSpPr>
          <p:cNvPr id="1629" name="CustomShape 320"/>
          <p:cNvSpPr/>
          <p:nvPr/>
        </p:nvSpPr>
        <p:spPr>
          <a:xfrm>
            <a:off x="3528360" y="4578840"/>
            <a:ext cx="273600" cy="360"/>
          </a:xfrm>
          <a:custGeom>
            <a:avLst/>
            <a:gdLst/>
            <a:ahLst/>
            <a:rect l="l" t="t" r="r" b="b"/>
            <a:pathLst>
              <a:path w="389889" h="0">
                <a:moveTo>
                  <a:pt x="0" y="0"/>
                </a:moveTo>
                <a:lnTo>
                  <a:pt x="389772" y="0"/>
                </a:lnTo>
              </a:path>
            </a:pathLst>
          </a:custGeom>
          <a:noFill/>
          <a:ln w="15120">
            <a:solidFill>
              <a:srgbClr val="ff2600"/>
            </a:solidFill>
            <a:round/>
          </a:ln>
        </p:spPr>
        <p:style>
          <a:lnRef idx="0"/>
          <a:fillRef idx="0"/>
          <a:effectRef idx="0"/>
          <a:fontRef idx="minor"/>
        </p:style>
      </p:sp>
      <p:sp>
        <p:nvSpPr>
          <p:cNvPr id="1630" name="CustomShape 321"/>
          <p:cNvSpPr/>
          <p:nvPr/>
        </p:nvSpPr>
        <p:spPr>
          <a:xfrm>
            <a:off x="3855240" y="4509720"/>
            <a:ext cx="154080" cy="98280"/>
          </a:xfrm>
          <a:custGeom>
            <a:avLst/>
            <a:gdLst/>
            <a:ahLst/>
            <a:rect l="l" t="t" r="r" b="b"/>
            <a:pathLst>
              <a:path w="220345" h="140970">
                <a:moveTo>
                  <a:pt x="61884" y="0"/>
                </a:moveTo>
                <a:lnTo>
                  <a:pt x="0" y="0"/>
                </a:lnTo>
                <a:lnTo>
                  <a:pt x="0" y="139917"/>
                </a:lnTo>
                <a:lnTo>
                  <a:pt x="18461" y="139917"/>
                </a:lnTo>
                <a:lnTo>
                  <a:pt x="18461" y="83033"/>
                </a:lnTo>
                <a:lnTo>
                  <a:pt x="66238" y="82399"/>
                </a:lnTo>
                <a:lnTo>
                  <a:pt x="78811" y="79614"/>
                </a:lnTo>
                <a:lnTo>
                  <a:pt x="89732" y="74067"/>
                </a:lnTo>
                <a:lnTo>
                  <a:pt x="97983" y="66522"/>
                </a:lnTo>
                <a:lnTo>
                  <a:pt x="18461" y="66522"/>
                </a:lnTo>
                <a:lnTo>
                  <a:pt x="18461" y="16511"/>
                </a:lnTo>
                <a:lnTo>
                  <a:pt x="99875" y="16511"/>
                </a:lnTo>
                <a:lnTo>
                  <a:pt x="99425" y="15589"/>
                </a:lnTo>
                <a:lnTo>
                  <a:pt x="95698" y="11087"/>
                </a:lnTo>
                <a:lnTo>
                  <a:pt x="86436" y="4660"/>
                </a:lnTo>
                <a:lnTo>
                  <a:pt x="80694" y="2480"/>
                </a:lnTo>
                <a:lnTo>
                  <a:pt x="73844" y="1337"/>
                </a:lnTo>
                <a:lnTo>
                  <a:pt x="68958" y="444"/>
                </a:lnTo>
                <a:lnTo>
                  <a:pt x="61884" y="0"/>
                </a:lnTo>
                <a:close/>
                <a:moveTo>
                  <a:pt x="99875" y="16511"/>
                </a:moveTo>
                <a:lnTo>
                  <a:pt x="62519" y="16511"/>
                </a:lnTo>
                <a:lnTo>
                  <a:pt x="68261" y="16924"/>
                </a:lnTo>
                <a:lnTo>
                  <a:pt x="71370" y="17752"/>
                </a:lnTo>
                <a:lnTo>
                  <a:pt x="76191" y="19088"/>
                </a:lnTo>
                <a:lnTo>
                  <a:pt x="80077" y="21840"/>
                </a:lnTo>
                <a:lnTo>
                  <a:pt x="85976" y="30175"/>
                </a:lnTo>
                <a:lnTo>
                  <a:pt x="87450" y="35186"/>
                </a:lnTo>
                <a:lnTo>
                  <a:pt x="87450" y="49119"/>
                </a:lnTo>
                <a:lnTo>
                  <a:pt x="84946" y="55387"/>
                </a:lnTo>
                <a:lnTo>
                  <a:pt x="79423" y="60277"/>
                </a:lnTo>
                <a:lnTo>
                  <a:pt x="69399" y="64961"/>
                </a:lnTo>
                <a:lnTo>
                  <a:pt x="54526" y="66522"/>
                </a:lnTo>
                <a:lnTo>
                  <a:pt x="97983" y="66522"/>
                </a:lnTo>
                <a:lnTo>
                  <a:pt x="99462" y="65169"/>
                </a:lnTo>
                <a:lnTo>
                  <a:pt x="104728" y="53669"/>
                </a:lnTo>
                <a:lnTo>
                  <a:pt x="106483" y="40467"/>
                </a:lnTo>
                <a:lnTo>
                  <a:pt x="106483" y="33530"/>
                </a:lnTo>
                <a:lnTo>
                  <a:pt x="105072" y="27169"/>
                </a:lnTo>
                <a:lnTo>
                  <a:pt x="99875" y="16511"/>
                </a:lnTo>
                <a:close/>
                <a:moveTo>
                  <a:pt x="204260" y="130172"/>
                </a:moveTo>
                <a:lnTo>
                  <a:pt x="150740" y="130172"/>
                </a:lnTo>
                <a:lnTo>
                  <a:pt x="158700" y="136757"/>
                </a:lnTo>
                <a:lnTo>
                  <a:pt x="170427" y="140331"/>
                </a:lnTo>
                <a:lnTo>
                  <a:pt x="187695" y="140645"/>
                </a:lnTo>
                <a:lnTo>
                  <a:pt x="198811" y="135160"/>
                </a:lnTo>
                <a:lnTo>
                  <a:pt x="204260" y="130172"/>
                </a:lnTo>
                <a:close/>
                <a:moveTo>
                  <a:pt x="149764" y="0"/>
                </a:moveTo>
                <a:lnTo>
                  <a:pt x="132637" y="0"/>
                </a:lnTo>
                <a:lnTo>
                  <a:pt x="132637" y="139917"/>
                </a:lnTo>
                <a:lnTo>
                  <a:pt x="148529" y="139917"/>
                </a:lnTo>
                <a:lnTo>
                  <a:pt x="150740" y="130172"/>
                </a:lnTo>
                <a:lnTo>
                  <a:pt x="204260" y="130172"/>
                </a:lnTo>
                <a:lnTo>
                  <a:pt x="206546" y="128080"/>
                </a:lnTo>
                <a:lnTo>
                  <a:pt x="182659" y="128080"/>
                </a:lnTo>
                <a:lnTo>
                  <a:pt x="174054" y="128058"/>
                </a:lnTo>
                <a:lnTo>
                  <a:pt x="162286" y="124363"/>
                </a:lnTo>
                <a:lnTo>
                  <a:pt x="152782" y="113939"/>
                </a:lnTo>
                <a:lnTo>
                  <a:pt x="149449" y="103477"/>
                </a:lnTo>
                <a:lnTo>
                  <a:pt x="148338" y="88474"/>
                </a:lnTo>
                <a:lnTo>
                  <a:pt x="148493" y="83538"/>
                </a:lnTo>
                <a:lnTo>
                  <a:pt x="150986" y="70233"/>
                </a:lnTo>
                <a:lnTo>
                  <a:pt x="156521" y="60175"/>
                </a:lnTo>
                <a:lnTo>
                  <a:pt x="161978" y="53653"/>
                </a:lnTo>
                <a:lnTo>
                  <a:pt x="168448" y="50393"/>
                </a:lnTo>
                <a:lnTo>
                  <a:pt x="208625" y="50393"/>
                </a:lnTo>
                <a:lnTo>
                  <a:pt x="208247" y="49914"/>
                </a:lnTo>
                <a:lnTo>
                  <a:pt x="149764" y="49914"/>
                </a:lnTo>
                <a:lnTo>
                  <a:pt x="149764" y="0"/>
                </a:lnTo>
                <a:close/>
                <a:moveTo>
                  <a:pt x="208625" y="50393"/>
                </a:moveTo>
                <a:lnTo>
                  <a:pt x="168448" y="50393"/>
                </a:lnTo>
                <a:lnTo>
                  <a:pt x="178041" y="50486"/>
                </a:lnTo>
                <a:lnTo>
                  <a:pt x="187804" y="54335"/>
                </a:lnTo>
                <a:lnTo>
                  <a:pt x="198900" y="66569"/>
                </a:lnTo>
                <a:lnTo>
                  <a:pt x="201745" y="78138"/>
                </a:lnTo>
                <a:lnTo>
                  <a:pt x="202556" y="95142"/>
                </a:lnTo>
                <a:lnTo>
                  <a:pt x="200010" y="108407"/>
                </a:lnTo>
                <a:lnTo>
                  <a:pt x="194585" y="118299"/>
                </a:lnTo>
                <a:lnTo>
                  <a:pt x="189130" y="124821"/>
                </a:lnTo>
                <a:lnTo>
                  <a:pt x="182659" y="128080"/>
                </a:lnTo>
                <a:lnTo>
                  <a:pt x="206546" y="128080"/>
                </a:lnTo>
                <a:lnTo>
                  <a:pt x="220218" y="88474"/>
                </a:lnTo>
                <a:lnTo>
                  <a:pt x="220278" y="80392"/>
                </a:lnTo>
                <a:lnTo>
                  <a:pt x="219264" y="73521"/>
                </a:lnTo>
                <a:lnTo>
                  <a:pt x="215204" y="60669"/>
                </a:lnTo>
                <a:lnTo>
                  <a:pt x="212397" y="55180"/>
                </a:lnTo>
                <a:lnTo>
                  <a:pt x="208625" y="50393"/>
                </a:lnTo>
                <a:close/>
                <a:moveTo>
                  <a:pt x="183673" y="36267"/>
                </a:moveTo>
                <a:lnTo>
                  <a:pt x="171674" y="36696"/>
                </a:lnTo>
                <a:lnTo>
                  <a:pt x="159705" y="40996"/>
                </a:lnTo>
                <a:lnTo>
                  <a:pt x="149764" y="49914"/>
                </a:lnTo>
                <a:lnTo>
                  <a:pt x="208247" y="49914"/>
                </a:lnTo>
                <a:lnTo>
                  <a:pt x="205228" y="46083"/>
                </a:lnTo>
                <a:lnTo>
                  <a:pt x="200659" y="42551"/>
                </a:lnTo>
                <a:lnTo>
                  <a:pt x="189557" y="37524"/>
                </a:lnTo>
                <a:lnTo>
                  <a:pt x="183673" y="36267"/>
                </a:lnTo>
                <a:close/>
              </a:path>
            </a:pathLst>
          </a:custGeom>
          <a:solidFill>
            <a:srgbClr val="000000"/>
          </a:solidFill>
          <a:ln>
            <a:noFill/>
          </a:ln>
        </p:spPr>
        <p:style>
          <a:lnRef idx="0"/>
          <a:fillRef idx="0"/>
          <a:effectRef idx="0"/>
          <a:fontRef idx="minor"/>
        </p:style>
      </p:sp>
      <p:sp>
        <p:nvSpPr>
          <p:cNvPr id="1631" name="CustomShape 322"/>
          <p:cNvSpPr/>
          <p:nvPr/>
        </p:nvSpPr>
        <p:spPr>
          <a:xfrm>
            <a:off x="5874840" y="4116600"/>
            <a:ext cx="455760" cy="101160"/>
          </a:xfrm>
          <a:custGeom>
            <a:avLst/>
            <a:gdLst/>
            <a:ahLst/>
            <a:rect l="l" t="t" r="r" b="b"/>
            <a:pathLst>
              <a:path w="648970" h="144779">
                <a:moveTo>
                  <a:pt x="17412" y="95819"/>
                </a:moveTo>
                <a:lnTo>
                  <a:pt x="0" y="97346"/>
                </a:lnTo>
                <a:lnTo>
                  <a:pt x="511" y="103237"/>
                </a:lnTo>
                <a:lnTo>
                  <a:pt x="3859" y="114407"/>
                </a:lnTo>
                <a:lnTo>
                  <a:pt x="34888" y="141665"/>
                </a:lnTo>
                <a:lnTo>
                  <a:pt x="61675" y="144655"/>
                </a:lnTo>
                <a:lnTo>
                  <a:pt x="74658" y="143102"/>
                </a:lnTo>
                <a:lnTo>
                  <a:pt x="86356" y="139199"/>
                </a:lnTo>
                <a:lnTo>
                  <a:pt x="94316" y="135539"/>
                </a:lnTo>
                <a:lnTo>
                  <a:pt x="100422" y="130418"/>
                </a:lnTo>
                <a:lnTo>
                  <a:pt x="101931" y="128080"/>
                </a:lnTo>
                <a:lnTo>
                  <a:pt x="50686" y="128080"/>
                </a:lnTo>
                <a:lnTo>
                  <a:pt x="43550" y="126694"/>
                </a:lnTo>
                <a:lnTo>
                  <a:pt x="30862" y="121158"/>
                </a:lnTo>
                <a:lnTo>
                  <a:pt x="26183" y="117531"/>
                </a:lnTo>
                <a:lnTo>
                  <a:pt x="20157" y="108561"/>
                </a:lnTo>
                <a:lnTo>
                  <a:pt x="18238" y="102818"/>
                </a:lnTo>
                <a:lnTo>
                  <a:pt x="17412" y="95819"/>
                </a:lnTo>
                <a:close/>
                <a:moveTo>
                  <a:pt x="53741" y="0"/>
                </a:moveTo>
                <a:lnTo>
                  <a:pt x="15318" y="12610"/>
                </a:lnTo>
                <a:lnTo>
                  <a:pt x="5327" y="31491"/>
                </a:lnTo>
                <a:lnTo>
                  <a:pt x="5327" y="44983"/>
                </a:lnTo>
                <a:lnTo>
                  <a:pt x="37454" y="73783"/>
                </a:lnTo>
                <a:lnTo>
                  <a:pt x="68043" y="81801"/>
                </a:lnTo>
                <a:lnTo>
                  <a:pt x="76888" y="84557"/>
                </a:lnTo>
                <a:lnTo>
                  <a:pt x="82723" y="86785"/>
                </a:lnTo>
                <a:lnTo>
                  <a:pt x="86911" y="89537"/>
                </a:lnTo>
                <a:lnTo>
                  <a:pt x="91986" y="96090"/>
                </a:lnTo>
                <a:lnTo>
                  <a:pt x="93256" y="99924"/>
                </a:lnTo>
                <a:lnTo>
                  <a:pt x="93256" y="108641"/>
                </a:lnTo>
                <a:lnTo>
                  <a:pt x="65659" y="128080"/>
                </a:lnTo>
                <a:lnTo>
                  <a:pt x="101931" y="128080"/>
                </a:lnTo>
                <a:lnTo>
                  <a:pt x="108924" y="117247"/>
                </a:lnTo>
                <a:lnTo>
                  <a:pt x="111050" y="110230"/>
                </a:lnTo>
                <a:lnTo>
                  <a:pt x="111050" y="95280"/>
                </a:lnTo>
                <a:lnTo>
                  <a:pt x="79782" y="65845"/>
                </a:lnTo>
                <a:lnTo>
                  <a:pt x="50378" y="58261"/>
                </a:lnTo>
                <a:lnTo>
                  <a:pt x="36293" y="53947"/>
                </a:lnTo>
                <a:lnTo>
                  <a:pt x="28547" y="49721"/>
                </a:lnTo>
                <a:lnTo>
                  <a:pt x="24930" y="46476"/>
                </a:lnTo>
                <a:lnTo>
                  <a:pt x="23122" y="42342"/>
                </a:lnTo>
                <a:lnTo>
                  <a:pt x="23139" y="31491"/>
                </a:lnTo>
                <a:lnTo>
                  <a:pt x="25676" y="26576"/>
                </a:lnTo>
                <a:lnTo>
                  <a:pt x="35890" y="18368"/>
                </a:lnTo>
                <a:lnTo>
                  <a:pt x="44025" y="16316"/>
                </a:lnTo>
                <a:lnTo>
                  <a:pt x="96880" y="16316"/>
                </a:lnTo>
                <a:lnTo>
                  <a:pt x="91654" y="10853"/>
                </a:lnTo>
                <a:lnTo>
                  <a:pt x="79172" y="3979"/>
                </a:lnTo>
                <a:lnTo>
                  <a:pt x="67412" y="993"/>
                </a:lnTo>
                <a:lnTo>
                  <a:pt x="53741" y="0"/>
                </a:lnTo>
                <a:close/>
                <a:moveTo>
                  <a:pt x="96880" y="16316"/>
                </a:moveTo>
                <a:lnTo>
                  <a:pt x="65913" y="16316"/>
                </a:lnTo>
                <a:lnTo>
                  <a:pt x="74018" y="18577"/>
                </a:lnTo>
                <a:lnTo>
                  <a:pt x="84992" y="27612"/>
                </a:lnTo>
                <a:lnTo>
                  <a:pt x="88211" y="34292"/>
                </a:lnTo>
                <a:lnTo>
                  <a:pt x="89162" y="43136"/>
                </a:lnTo>
                <a:lnTo>
                  <a:pt x="106862" y="41800"/>
                </a:lnTo>
                <a:lnTo>
                  <a:pt x="106545" y="33592"/>
                </a:lnTo>
                <a:lnTo>
                  <a:pt x="104261" y="26242"/>
                </a:lnTo>
                <a:lnTo>
                  <a:pt x="99647" y="19209"/>
                </a:lnTo>
                <a:lnTo>
                  <a:pt x="96880" y="16316"/>
                </a:lnTo>
                <a:close/>
                <a:moveTo>
                  <a:pt x="174307" y="39001"/>
                </a:moveTo>
                <a:lnTo>
                  <a:pt x="141030" y="60088"/>
                </a:lnTo>
                <a:lnTo>
                  <a:pt x="133698" y="100581"/>
                </a:lnTo>
                <a:lnTo>
                  <a:pt x="136288" y="112721"/>
                </a:lnTo>
                <a:lnTo>
                  <a:pt x="172735" y="143331"/>
                </a:lnTo>
                <a:lnTo>
                  <a:pt x="189405" y="144090"/>
                </a:lnTo>
                <a:lnTo>
                  <a:pt x="201387" y="140830"/>
                </a:lnTo>
                <a:lnTo>
                  <a:pt x="212889" y="133933"/>
                </a:lnTo>
                <a:lnTo>
                  <a:pt x="215722" y="130464"/>
                </a:lnTo>
                <a:lnTo>
                  <a:pt x="173111" y="130464"/>
                </a:lnTo>
                <a:lnTo>
                  <a:pt x="166067" y="127506"/>
                </a:lnTo>
                <a:lnTo>
                  <a:pt x="159302" y="120342"/>
                </a:lnTo>
                <a:lnTo>
                  <a:pt x="153520" y="109875"/>
                </a:lnTo>
                <a:lnTo>
                  <a:pt x="151001" y="96010"/>
                </a:lnTo>
                <a:lnTo>
                  <a:pt x="226368" y="96010"/>
                </a:lnTo>
                <a:lnTo>
                  <a:pt x="226463" y="92448"/>
                </a:lnTo>
                <a:lnTo>
                  <a:pt x="226228" y="84913"/>
                </a:lnTo>
                <a:lnTo>
                  <a:pt x="225702" y="81885"/>
                </a:lnTo>
                <a:lnTo>
                  <a:pt x="151954" y="81885"/>
                </a:lnTo>
                <a:lnTo>
                  <a:pt x="152525" y="73042"/>
                </a:lnTo>
                <a:lnTo>
                  <a:pt x="155489" y="65979"/>
                </a:lnTo>
                <a:lnTo>
                  <a:pt x="166212" y="55417"/>
                </a:lnTo>
                <a:lnTo>
                  <a:pt x="172824" y="52777"/>
                </a:lnTo>
                <a:lnTo>
                  <a:pt x="213258" y="52777"/>
                </a:lnTo>
                <a:lnTo>
                  <a:pt x="211285" y="50152"/>
                </a:lnTo>
                <a:lnTo>
                  <a:pt x="202023" y="43783"/>
                </a:lnTo>
                <a:lnTo>
                  <a:pt x="190044" y="40047"/>
                </a:lnTo>
                <a:lnTo>
                  <a:pt x="174307" y="39001"/>
                </a:lnTo>
                <a:close/>
                <a:moveTo>
                  <a:pt x="208192" y="109660"/>
                </a:moveTo>
                <a:lnTo>
                  <a:pt x="205592" y="116913"/>
                </a:lnTo>
                <a:lnTo>
                  <a:pt x="202070" y="122193"/>
                </a:lnTo>
                <a:lnTo>
                  <a:pt x="193188" y="128810"/>
                </a:lnTo>
                <a:lnTo>
                  <a:pt x="187829" y="130464"/>
                </a:lnTo>
                <a:lnTo>
                  <a:pt x="215722" y="130464"/>
                </a:lnTo>
                <a:lnTo>
                  <a:pt x="220788" y="124258"/>
                </a:lnTo>
                <a:lnTo>
                  <a:pt x="225892" y="111854"/>
                </a:lnTo>
                <a:lnTo>
                  <a:pt x="208192" y="109660"/>
                </a:lnTo>
                <a:close/>
                <a:moveTo>
                  <a:pt x="213258" y="52777"/>
                </a:moveTo>
                <a:lnTo>
                  <a:pt x="189382" y="52777"/>
                </a:lnTo>
                <a:lnTo>
                  <a:pt x="196457" y="56084"/>
                </a:lnTo>
                <a:lnTo>
                  <a:pt x="201912" y="62702"/>
                </a:lnTo>
                <a:lnTo>
                  <a:pt x="205465" y="66964"/>
                </a:lnTo>
                <a:lnTo>
                  <a:pt x="207622" y="73358"/>
                </a:lnTo>
                <a:lnTo>
                  <a:pt x="208382" y="81885"/>
                </a:lnTo>
                <a:lnTo>
                  <a:pt x="225702" y="81885"/>
                </a:lnTo>
                <a:lnTo>
                  <a:pt x="223995" y="72054"/>
                </a:lnTo>
                <a:lnTo>
                  <a:pt x="219126" y="60580"/>
                </a:lnTo>
                <a:lnTo>
                  <a:pt x="213258" y="52777"/>
                </a:lnTo>
                <a:close/>
                <a:moveTo>
                  <a:pt x="259175" y="40940"/>
                </a:moveTo>
                <a:lnTo>
                  <a:pt x="243759" y="40940"/>
                </a:lnTo>
                <a:lnTo>
                  <a:pt x="243759" y="142300"/>
                </a:lnTo>
                <a:lnTo>
                  <a:pt x="260889" y="142300"/>
                </a:lnTo>
                <a:lnTo>
                  <a:pt x="260889" y="81980"/>
                </a:lnTo>
                <a:lnTo>
                  <a:pt x="261840" y="75300"/>
                </a:lnTo>
                <a:lnTo>
                  <a:pt x="265012" y="65182"/>
                </a:lnTo>
                <a:lnTo>
                  <a:pt x="267138" y="62049"/>
                </a:lnTo>
                <a:lnTo>
                  <a:pt x="273100" y="57533"/>
                </a:lnTo>
                <a:lnTo>
                  <a:pt x="276463" y="56402"/>
                </a:lnTo>
                <a:lnTo>
                  <a:pt x="294145" y="56402"/>
                </a:lnTo>
                <a:lnTo>
                  <a:pt x="259175" y="56307"/>
                </a:lnTo>
                <a:lnTo>
                  <a:pt x="259175" y="40940"/>
                </a:lnTo>
                <a:close/>
                <a:moveTo>
                  <a:pt x="294145" y="56402"/>
                </a:moveTo>
                <a:lnTo>
                  <a:pt x="284393" y="56402"/>
                </a:lnTo>
                <a:lnTo>
                  <a:pt x="288580" y="57643"/>
                </a:lnTo>
                <a:lnTo>
                  <a:pt x="292768" y="60125"/>
                </a:lnTo>
                <a:lnTo>
                  <a:pt x="294145" y="56402"/>
                </a:lnTo>
                <a:close/>
                <a:moveTo>
                  <a:pt x="286835" y="38650"/>
                </a:moveTo>
                <a:lnTo>
                  <a:pt x="277065" y="38650"/>
                </a:lnTo>
                <a:lnTo>
                  <a:pt x="273403" y="39796"/>
                </a:lnTo>
                <a:lnTo>
                  <a:pt x="266741" y="44378"/>
                </a:lnTo>
                <a:lnTo>
                  <a:pt x="263109" y="49116"/>
                </a:lnTo>
                <a:lnTo>
                  <a:pt x="259175" y="56307"/>
                </a:lnTo>
                <a:lnTo>
                  <a:pt x="294180" y="56307"/>
                </a:lnTo>
                <a:lnTo>
                  <a:pt x="298667" y="44186"/>
                </a:lnTo>
                <a:lnTo>
                  <a:pt x="292703" y="40496"/>
                </a:lnTo>
                <a:lnTo>
                  <a:pt x="286835" y="38650"/>
                </a:lnTo>
                <a:close/>
                <a:moveTo>
                  <a:pt x="321138" y="2383"/>
                </a:moveTo>
                <a:lnTo>
                  <a:pt x="304011" y="2383"/>
                </a:lnTo>
                <a:lnTo>
                  <a:pt x="304011" y="22140"/>
                </a:lnTo>
                <a:lnTo>
                  <a:pt x="321138" y="22140"/>
                </a:lnTo>
                <a:lnTo>
                  <a:pt x="321138" y="2383"/>
                </a:lnTo>
                <a:close/>
                <a:moveTo>
                  <a:pt x="321138" y="40940"/>
                </a:moveTo>
                <a:lnTo>
                  <a:pt x="304011" y="40940"/>
                </a:lnTo>
                <a:lnTo>
                  <a:pt x="304011" y="142300"/>
                </a:lnTo>
                <a:lnTo>
                  <a:pt x="321138" y="142300"/>
                </a:lnTo>
                <a:lnTo>
                  <a:pt x="321138" y="40940"/>
                </a:lnTo>
                <a:close/>
                <a:moveTo>
                  <a:pt x="384184" y="39001"/>
                </a:moveTo>
                <a:lnTo>
                  <a:pt x="350907" y="60087"/>
                </a:lnTo>
                <a:lnTo>
                  <a:pt x="343576" y="100581"/>
                </a:lnTo>
                <a:lnTo>
                  <a:pt x="346166" y="112721"/>
                </a:lnTo>
                <a:lnTo>
                  <a:pt x="382612" y="143331"/>
                </a:lnTo>
                <a:lnTo>
                  <a:pt x="399282" y="144090"/>
                </a:lnTo>
                <a:lnTo>
                  <a:pt x="411263" y="140830"/>
                </a:lnTo>
                <a:lnTo>
                  <a:pt x="422766" y="133933"/>
                </a:lnTo>
                <a:lnTo>
                  <a:pt x="425599" y="130464"/>
                </a:lnTo>
                <a:lnTo>
                  <a:pt x="382988" y="130464"/>
                </a:lnTo>
                <a:lnTo>
                  <a:pt x="375945" y="127506"/>
                </a:lnTo>
                <a:lnTo>
                  <a:pt x="369180" y="120342"/>
                </a:lnTo>
                <a:lnTo>
                  <a:pt x="363397" y="109875"/>
                </a:lnTo>
                <a:lnTo>
                  <a:pt x="360879" y="96010"/>
                </a:lnTo>
                <a:lnTo>
                  <a:pt x="436246" y="96010"/>
                </a:lnTo>
                <a:lnTo>
                  <a:pt x="436340" y="92448"/>
                </a:lnTo>
                <a:lnTo>
                  <a:pt x="436105" y="84914"/>
                </a:lnTo>
                <a:lnTo>
                  <a:pt x="435579" y="81885"/>
                </a:lnTo>
                <a:lnTo>
                  <a:pt x="361831" y="81885"/>
                </a:lnTo>
                <a:lnTo>
                  <a:pt x="362402" y="73042"/>
                </a:lnTo>
                <a:lnTo>
                  <a:pt x="365367" y="65979"/>
                </a:lnTo>
                <a:lnTo>
                  <a:pt x="376088" y="55417"/>
                </a:lnTo>
                <a:lnTo>
                  <a:pt x="382701" y="52777"/>
                </a:lnTo>
                <a:lnTo>
                  <a:pt x="423135" y="52777"/>
                </a:lnTo>
                <a:lnTo>
                  <a:pt x="421162" y="50152"/>
                </a:lnTo>
                <a:lnTo>
                  <a:pt x="411901" y="43783"/>
                </a:lnTo>
                <a:lnTo>
                  <a:pt x="399922" y="40047"/>
                </a:lnTo>
                <a:lnTo>
                  <a:pt x="384184" y="39001"/>
                </a:lnTo>
                <a:close/>
                <a:moveTo>
                  <a:pt x="418070" y="109660"/>
                </a:moveTo>
                <a:lnTo>
                  <a:pt x="415470" y="116913"/>
                </a:lnTo>
                <a:lnTo>
                  <a:pt x="411948" y="122193"/>
                </a:lnTo>
                <a:lnTo>
                  <a:pt x="403066" y="128810"/>
                </a:lnTo>
                <a:lnTo>
                  <a:pt x="397706" y="130464"/>
                </a:lnTo>
                <a:lnTo>
                  <a:pt x="425599" y="130464"/>
                </a:lnTo>
                <a:lnTo>
                  <a:pt x="430666" y="124258"/>
                </a:lnTo>
                <a:lnTo>
                  <a:pt x="435770" y="111854"/>
                </a:lnTo>
                <a:lnTo>
                  <a:pt x="418070" y="109660"/>
                </a:lnTo>
                <a:close/>
                <a:moveTo>
                  <a:pt x="423135" y="52777"/>
                </a:moveTo>
                <a:lnTo>
                  <a:pt x="399260" y="52777"/>
                </a:lnTo>
                <a:lnTo>
                  <a:pt x="406333" y="56084"/>
                </a:lnTo>
                <a:lnTo>
                  <a:pt x="411789" y="62702"/>
                </a:lnTo>
                <a:lnTo>
                  <a:pt x="415342" y="66964"/>
                </a:lnTo>
                <a:lnTo>
                  <a:pt x="417499" y="73358"/>
                </a:lnTo>
                <a:lnTo>
                  <a:pt x="418259" y="81885"/>
                </a:lnTo>
                <a:lnTo>
                  <a:pt x="435579" y="81885"/>
                </a:lnTo>
                <a:lnTo>
                  <a:pt x="433871" y="72055"/>
                </a:lnTo>
                <a:lnTo>
                  <a:pt x="429003" y="60580"/>
                </a:lnTo>
                <a:lnTo>
                  <a:pt x="423135" y="52777"/>
                </a:lnTo>
                <a:close/>
                <a:moveTo>
                  <a:pt x="543196" y="2383"/>
                </a:moveTo>
                <a:lnTo>
                  <a:pt x="515410" y="2383"/>
                </a:lnTo>
                <a:lnTo>
                  <a:pt x="515410" y="142300"/>
                </a:lnTo>
                <a:lnTo>
                  <a:pt x="533205" y="142300"/>
                </a:lnTo>
                <a:lnTo>
                  <a:pt x="533205" y="23189"/>
                </a:lnTo>
                <a:lnTo>
                  <a:pt x="550131" y="23189"/>
                </a:lnTo>
                <a:lnTo>
                  <a:pt x="543196" y="2383"/>
                </a:lnTo>
                <a:close/>
                <a:moveTo>
                  <a:pt x="550131" y="23189"/>
                </a:moveTo>
                <a:lnTo>
                  <a:pt x="533205" y="23189"/>
                </a:lnTo>
                <a:lnTo>
                  <a:pt x="573552" y="142300"/>
                </a:lnTo>
                <a:lnTo>
                  <a:pt x="590205" y="142300"/>
                </a:lnTo>
                <a:lnTo>
                  <a:pt x="597177" y="122162"/>
                </a:lnTo>
                <a:lnTo>
                  <a:pt x="582877" y="122162"/>
                </a:lnTo>
                <a:lnTo>
                  <a:pt x="581483" y="117580"/>
                </a:lnTo>
                <a:lnTo>
                  <a:pt x="579262" y="110677"/>
                </a:lnTo>
                <a:lnTo>
                  <a:pt x="576218" y="101452"/>
                </a:lnTo>
                <a:lnTo>
                  <a:pt x="550131" y="23189"/>
                </a:lnTo>
                <a:close/>
                <a:moveTo>
                  <a:pt x="648538" y="25193"/>
                </a:moveTo>
                <a:lnTo>
                  <a:pt x="630744" y="25193"/>
                </a:lnTo>
                <a:lnTo>
                  <a:pt x="630744" y="142300"/>
                </a:lnTo>
                <a:lnTo>
                  <a:pt x="648538" y="142300"/>
                </a:lnTo>
                <a:lnTo>
                  <a:pt x="648538" y="25193"/>
                </a:lnTo>
                <a:close/>
                <a:moveTo>
                  <a:pt x="648538" y="2383"/>
                </a:moveTo>
                <a:lnTo>
                  <a:pt x="623700" y="2383"/>
                </a:lnTo>
                <a:lnTo>
                  <a:pt x="590301" y="99732"/>
                </a:lnTo>
                <a:lnTo>
                  <a:pt x="586938" y="109595"/>
                </a:lnTo>
                <a:lnTo>
                  <a:pt x="584464" y="117072"/>
                </a:lnTo>
                <a:lnTo>
                  <a:pt x="582877" y="122162"/>
                </a:lnTo>
                <a:lnTo>
                  <a:pt x="597177" y="122162"/>
                </a:lnTo>
                <a:lnTo>
                  <a:pt x="630744" y="25193"/>
                </a:lnTo>
                <a:lnTo>
                  <a:pt x="648538" y="25193"/>
                </a:lnTo>
                <a:lnTo>
                  <a:pt x="648538" y="2383"/>
                </a:lnTo>
                <a:close/>
              </a:path>
            </a:pathLst>
          </a:custGeom>
          <a:solidFill>
            <a:srgbClr val="000000"/>
          </a:solidFill>
          <a:ln>
            <a:noFill/>
          </a:ln>
        </p:spPr>
        <p:style>
          <a:lnRef idx="0"/>
          <a:fillRef idx="0"/>
          <a:effectRef idx="0"/>
          <a:fontRef idx="minor"/>
        </p:style>
      </p:sp>
      <p:sp>
        <p:nvSpPr>
          <p:cNvPr id="1632" name="CustomShape 323"/>
          <p:cNvSpPr/>
          <p:nvPr/>
        </p:nvSpPr>
        <p:spPr>
          <a:xfrm>
            <a:off x="2580480" y="5364360"/>
            <a:ext cx="307800" cy="218160"/>
          </a:xfrm>
          <a:custGeom>
            <a:avLst/>
            <a:gdLst/>
            <a:ahLst/>
            <a:rect l="l" t="t" r="r" b="b"/>
            <a:pathLst>
              <a:path w="438785" h="311150">
                <a:moveTo>
                  <a:pt x="0" y="310977"/>
                </a:moveTo>
                <a:lnTo>
                  <a:pt x="0" y="0"/>
                </a:lnTo>
                <a:lnTo>
                  <a:pt x="438572" y="0"/>
                </a:lnTo>
                <a:lnTo>
                  <a:pt x="438572" y="310977"/>
                </a:lnTo>
                <a:lnTo>
                  <a:pt x="0" y="310977"/>
                </a:lnTo>
                <a:close/>
              </a:path>
            </a:pathLst>
          </a:custGeom>
          <a:solidFill>
            <a:srgbClr val="ffffff"/>
          </a:solidFill>
          <a:ln>
            <a:noFill/>
          </a:ln>
        </p:spPr>
        <p:style>
          <a:lnRef idx="0"/>
          <a:fillRef idx="0"/>
          <a:effectRef idx="0"/>
          <a:fontRef idx="minor"/>
        </p:style>
      </p:sp>
      <p:sp>
        <p:nvSpPr>
          <p:cNvPr id="1633" name="CustomShape 324"/>
          <p:cNvSpPr/>
          <p:nvPr/>
        </p:nvSpPr>
        <p:spPr>
          <a:xfrm>
            <a:off x="2642760" y="5393880"/>
            <a:ext cx="237240" cy="15120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0" lang="it-IT" sz="1550" spc="-1" strike="noStrike">
                <a:solidFill>
                  <a:srgbClr val="000000"/>
                </a:solidFill>
                <a:latin typeface="Trebuchet MS"/>
                <a:ea typeface="ＭＳ Ｐゴシック"/>
              </a:rPr>
              <a:t>σ</a:t>
            </a:r>
            <a:endParaRPr b="0" lang="it-IT" sz="1550" spc="-1" strike="noStrike">
              <a:latin typeface="Arial"/>
            </a:endParaRPr>
          </a:p>
        </p:txBody>
      </p:sp>
    </p:spTree>
  </p:cSld>
  <p:transition>
    <p:fade/>
  </p:transition>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4" name="CustomShape 1"/>
          <p:cNvSpPr/>
          <p:nvPr/>
        </p:nvSpPr>
        <p:spPr>
          <a:xfrm>
            <a:off x="397440" y="1384200"/>
            <a:ext cx="8353080" cy="360"/>
          </a:xfrm>
          <a:custGeom>
            <a:avLst/>
            <a:gdLst/>
            <a:ahLst/>
            <a:rect l="l" t="t" r="r" b="b"/>
            <a:pathLst>
              <a:path w="11880850" h="0">
                <a:moveTo>
                  <a:pt x="0" y="0"/>
                </a:moveTo>
                <a:lnTo>
                  <a:pt x="11880805" y="0"/>
                </a:lnTo>
              </a:path>
            </a:pathLst>
          </a:custGeom>
          <a:noFill/>
          <a:ln w="14040">
            <a:solidFill>
              <a:srgbClr val="9a9a9a"/>
            </a:solidFill>
            <a:round/>
          </a:ln>
        </p:spPr>
        <p:style>
          <a:lnRef idx="0"/>
          <a:fillRef idx="0"/>
          <a:effectRef idx="0"/>
          <a:fontRef idx="minor"/>
        </p:style>
      </p:sp>
      <p:sp>
        <p:nvSpPr>
          <p:cNvPr id="1635" name="CustomShape 2"/>
          <p:cNvSpPr/>
          <p:nvPr/>
        </p:nvSpPr>
        <p:spPr>
          <a:xfrm>
            <a:off x="392040" y="387720"/>
            <a:ext cx="8353080" cy="556920"/>
          </a:xfrm>
          <a:prstGeom prst="rect">
            <a:avLst/>
          </a:prstGeom>
          <a:noFill/>
          <a:ln>
            <a:noFill/>
          </a:ln>
        </p:spPr>
        <p:style>
          <a:lnRef idx="0"/>
          <a:fillRef idx="0"/>
          <a:effectRef idx="0"/>
          <a:fontRef idx="minor"/>
        </p:style>
        <p:txBody>
          <a:bodyPr lIns="0" rIns="0" tIns="0" bIns="0">
            <a:spAutoFit/>
          </a:bodyPr>
          <a:p>
            <a:pPr marL="9000">
              <a:lnSpc>
                <a:spcPts val="4388"/>
              </a:lnSpc>
            </a:pPr>
            <a:r>
              <a:rPr b="0" lang="it-IT" sz="3659" spc="-143" strike="noStrike">
                <a:solidFill>
                  <a:srgbClr val="000000"/>
                </a:solidFill>
                <a:latin typeface="Arial"/>
                <a:ea typeface="ＭＳ Ｐゴシック"/>
              </a:rPr>
              <a:t>Advantages and limitations </a:t>
            </a:r>
            <a:r>
              <a:rPr b="0" lang="it-IT" sz="3659" spc="-97" strike="noStrike">
                <a:solidFill>
                  <a:srgbClr val="000000"/>
                </a:solidFill>
                <a:latin typeface="Arial"/>
                <a:ea typeface="ＭＳ Ｐゴシック"/>
              </a:rPr>
              <a:t>of </a:t>
            </a:r>
            <a:r>
              <a:rPr b="0" lang="it-IT" sz="3659" spc="-253" strike="noStrike">
                <a:solidFill>
                  <a:srgbClr val="000000"/>
                </a:solidFill>
                <a:latin typeface="Arial"/>
                <a:ea typeface="ＭＳ Ｐゴシック"/>
              </a:rPr>
              <a:t>PIXE analisys</a:t>
            </a:r>
            <a:endParaRPr b="0" lang="it-IT" sz="3659" spc="-1" strike="noStrike">
              <a:latin typeface="Arial"/>
            </a:endParaRPr>
          </a:p>
        </p:txBody>
      </p:sp>
      <p:sp>
        <p:nvSpPr>
          <p:cNvPr id="1636" name="CustomShape 3"/>
          <p:cNvSpPr/>
          <p:nvPr/>
        </p:nvSpPr>
        <p:spPr>
          <a:xfrm>
            <a:off x="523800" y="3285000"/>
            <a:ext cx="4044600" cy="2500920"/>
          </a:xfrm>
          <a:prstGeom prst="rect">
            <a:avLst/>
          </a:prstGeom>
          <a:noFill/>
          <a:ln>
            <a:noFill/>
          </a:ln>
        </p:spPr>
        <p:style>
          <a:lnRef idx="0"/>
          <a:fillRef idx="0"/>
          <a:effectRef idx="0"/>
          <a:fontRef idx="minor"/>
        </p:style>
        <p:txBody>
          <a:bodyPr lIns="0" rIns="0" tIns="0" bIns="0">
            <a:spAutoFit/>
          </a:bodyPr>
          <a:p>
            <a:pPr marL="241200" indent="-231480">
              <a:lnSpc>
                <a:spcPct val="100000"/>
              </a:lnSpc>
              <a:buClr>
                <a:srgbClr val="4f8f00"/>
              </a:buClr>
              <a:buFont typeface="Calibri"/>
              <a:buChar char="•"/>
            </a:pPr>
            <a:r>
              <a:rPr b="0" lang="it-IT" sz="2040" spc="-12" strike="noStrike">
                <a:solidFill>
                  <a:srgbClr val="4f8f00"/>
                </a:solidFill>
                <a:latin typeface="Arial"/>
                <a:ea typeface="ＭＳ Ｐゴシック"/>
              </a:rPr>
              <a:t>Rapid, highly sensitive,</a:t>
            </a:r>
            <a:r>
              <a:rPr b="0" lang="it-IT" sz="2040" spc="-7" strike="noStrike">
                <a:solidFill>
                  <a:srgbClr val="4f8f00"/>
                </a:solidFill>
                <a:latin typeface="Arial"/>
                <a:ea typeface="ＭＳ Ｐゴシック"/>
              </a:rPr>
              <a:t> </a:t>
            </a:r>
            <a:r>
              <a:rPr b="0" lang="it-IT" sz="2040" spc="7" strike="noStrike">
                <a:solidFill>
                  <a:srgbClr val="4f8f00"/>
                </a:solidFill>
                <a:latin typeface="Arial"/>
                <a:ea typeface="ＭＳ Ｐゴシック"/>
              </a:rPr>
              <a:t>non </a:t>
            </a:r>
            <a:r>
              <a:rPr b="0" lang="it-IT" sz="2040" spc="15" strike="noStrike">
                <a:solidFill>
                  <a:srgbClr val="4f8f00"/>
                </a:solidFill>
                <a:latin typeface="Arial"/>
                <a:ea typeface="ＭＳ Ｐゴシック"/>
              </a:rPr>
              <a:t>destructive</a:t>
            </a:r>
            <a:endParaRPr b="0" lang="it-IT" sz="2040" spc="-1" strike="noStrike">
              <a:latin typeface="Arial"/>
            </a:endParaRPr>
          </a:p>
          <a:p>
            <a:pPr marL="241200" indent="-231480">
              <a:lnSpc>
                <a:spcPct val="100000"/>
              </a:lnSpc>
              <a:spcBef>
                <a:spcPts val="859"/>
              </a:spcBef>
              <a:buClr>
                <a:srgbClr val="4f8f00"/>
              </a:buClr>
              <a:buFont typeface="Calibri"/>
              <a:buChar char="•"/>
            </a:pPr>
            <a:r>
              <a:rPr b="0" lang="it-IT" sz="2040" spc="-18" strike="noStrike">
                <a:solidFill>
                  <a:srgbClr val="4f8f00"/>
                </a:solidFill>
                <a:latin typeface="Arial"/>
                <a:ea typeface="ＭＳ Ｐゴシック"/>
              </a:rPr>
              <a:t>Quantitative analisys</a:t>
            </a:r>
            <a:endParaRPr b="0" lang="it-IT" sz="2040" spc="-1" strike="noStrike">
              <a:latin typeface="Arial"/>
            </a:endParaRPr>
          </a:p>
          <a:p>
            <a:pPr marL="241200" indent="-231480">
              <a:lnSpc>
                <a:spcPct val="100000"/>
              </a:lnSpc>
              <a:spcBef>
                <a:spcPts val="845"/>
              </a:spcBef>
              <a:buClr>
                <a:srgbClr val="4f8f00"/>
              </a:buClr>
              <a:buFont typeface="Calibri"/>
              <a:buChar char="•"/>
            </a:pPr>
            <a:r>
              <a:rPr b="0" lang="it-IT" sz="2040" spc="7" strike="noStrike">
                <a:solidFill>
                  <a:srgbClr val="4f8f00"/>
                </a:solidFill>
                <a:latin typeface="Arial"/>
                <a:ea typeface="ＭＳ Ｐゴシック"/>
              </a:rPr>
              <a:t>All the elements from Na to U are detected simultaneously</a:t>
            </a:r>
            <a:endParaRPr b="0" lang="it-IT" sz="2040" spc="-1" strike="noStrike">
              <a:latin typeface="Arial"/>
            </a:endParaRPr>
          </a:p>
          <a:p>
            <a:pPr marL="241200" indent="-231480">
              <a:lnSpc>
                <a:spcPct val="100000"/>
              </a:lnSpc>
              <a:spcBef>
                <a:spcPts val="845"/>
              </a:spcBef>
              <a:buClr>
                <a:srgbClr val="4f8f00"/>
              </a:buClr>
              <a:buFont typeface="Calibri"/>
              <a:buChar char="•"/>
            </a:pPr>
            <a:r>
              <a:rPr b="0" lang="it-IT" sz="2040" spc="-15" strike="noStrike">
                <a:solidFill>
                  <a:srgbClr val="4f8f00"/>
                </a:solidFill>
                <a:latin typeface="Arial"/>
                <a:ea typeface="ＭＳ Ｐゴシック"/>
              </a:rPr>
              <a:t>Can be performed out of vacuum </a:t>
            </a:r>
            <a:r>
              <a:rPr b="0" lang="it-IT" sz="2040" spc="1" strike="noStrike">
                <a:solidFill>
                  <a:srgbClr val="4f8f00"/>
                </a:solidFill>
                <a:latin typeface="Arial"/>
                <a:ea typeface="ＭＳ Ｐゴシック"/>
              </a:rPr>
              <a:t>(external beam set-up)</a:t>
            </a:r>
            <a:endParaRPr b="0" lang="it-IT" sz="2040" spc="-1" strike="noStrike">
              <a:latin typeface="Arial"/>
            </a:endParaRPr>
          </a:p>
        </p:txBody>
      </p:sp>
      <p:sp>
        <p:nvSpPr>
          <p:cNvPr id="1637" name="CustomShape 4"/>
          <p:cNvSpPr/>
          <p:nvPr/>
        </p:nvSpPr>
        <p:spPr>
          <a:xfrm>
            <a:off x="4920120" y="3047760"/>
            <a:ext cx="3554280" cy="3121200"/>
          </a:xfrm>
          <a:prstGeom prst="rect">
            <a:avLst/>
          </a:prstGeom>
          <a:noFill/>
          <a:ln>
            <a:noFill/>
          </a:ln>
        </p:spPr>
        <p:style>
          <a:lnRef idx="0"/>
          <a:fillRef idx="0"/>
          <a:effectRef idx="0"/>
          <a:fontRef idx="minor"/>
        </p:style>
        <p:txBody>
          <a:bodyPr lIns="0" rIns="0" tIns="0" bIns="0">
            <a:spAutoFit/>
          </a:bodyPr>
          <a:p>
            <a:pPr marL="241200" indent="-231480">
              <a:lnSpc>
                <a:spcPct val="100000"/>
              </a:lnSpc>
              <a:buClr>
                <a:srgbClr val="ff2600"/>
              </a:buClr>
              <a:buFont typeface="Calibri"/>
              <a:buChar char="•"/>
            </a:pPr>
            <a:r>
              <a:rPr b="0" lang="it-IT" sz="2040" spc="-15" strike="noStrike">
                <a:solidFill>
                  <a:srgbClr val="ff2600"/>
                </a:solidFill>
                <a:latin typeface="Arial"/>
                <a:ea typeface="ＭＳ Ｐゴシック"/>
              </a:rPr>
              <a:t>No information on organic components</a:t>
            </a:r>
            <a:endParaRPr b="0" lang="it-IT" sz="2040" spc="-1" strike="noStrike">
              <a:latin typeface="Arial"/>
            </a:endParaRPr>
          </a:p>
          <a:p>
            <a:pPr marL="241200" indent="-231480">
              <a:lnSpc>
                <a:spcPct val="100000"/>
              </a:lnSpc>
              <a:spcBef>
                <a:spcPts val="845"/>
              </a:spcBef>
              <a:buClr>
                <a:srgbClr val="ff2600"/>
              </a:buClr>
              <a:buFont typeface="Calibri"/>
              <a:buChar char="•"/>
            </a:pPr>
            <a:r>
              <a:rPr b="0" lang="it-IT" sz="2040" spc="-15" strike="noStrike">
                <a:solidFill>
                  <a:srgbClr val="ff2600"/>
                </a:solidFill>
                <a:latin typeface="Arial"/>
                <a:ea typeface="ＭＳ Ｐゴシック"/>
              </a:rPr>
              <a:t>No information on </a:t>
            </a:r>
            <a:r>
              <a:rPr b="0" lang="it-IT" sz="2040" spc="9" strike="noStrike">
                <a:solidFill>
                  <a:srgbClr val="ff2600"/>
                </a:solidFill>
                <a:latin typeface="Arial"/>
                <a:ea typeface="ＭＳ Ｐゴシック"/>
              </a:rPr>
              <a:t>chemical bonds</a:t>
            </a:r>
            <a:endParaRPr b="0" lang="it-IT" sz="2040" spc="-1" strike="noStrike">
              <a:latin typeface="Arial"/>
            </a:endParaRPr>
          </a:p>
          <a:p>
            <a:pPr marL="241200" indent="-231480">
              <a:lnSpc>
                <a:spcPct val="100000"/>
              </a:lnSpc>
              <a:spcBef>
                <a:spcPts val="845"/>
              </a:spcBef>
              <a:buClr>
                <a:srgbClr val="ff2600"/>
              </a:buClr>
              <a:buFont typeface="Calibri"/>
              <a:buChar char="•"/>
            </a:pPr>
            <a:r>
              <a:rPr b="0" lang="it-IT" sz="2040" spc="-15" strike="noStrike">
                <a:solidFill>
                  <a:srgbClr val="ff2600"/>
                </a:solidFill>
                <a:latin typeface="Arial"/>
                <a:ea typeface="ＭＳ Ｐゴシック"/>
              </a:rPr>
              <a:t>No information on depth profile</a:t>
            </a:r>
            <a:endParaRPr b="0" lang="it-IT" sz="2040" spc="-1" strike="noStrike">
              <a:latin typeface="Arial"/>
            </a:endParaRPr>
          </a:p>
          <a:p>
            <a:pPr marL="241200" indent="-231480">
              <a:lnSpc>
                <a:spcPct val="100000"/>
              </a:lnSpc>
              <a:spcBef>
                <a:spcPts val="845"/>
              </a:spcBef>
              <a:buClr>
                <a:srgbClr val="ff2600"/>
              </a:buClr>
              <a:buFont typeface="Calibri"/>
              <a:buChar char="•"/>
            </a:pPr>
            <a:r>
              <a:rPr b="0" lang="it-IT" sz="2040" spc="-1" strike="noStrike">
                <a:solidFill>
                  <a:srgbClr val="ff2600"/>
                </a:solidFill>
                <a:latin typeface="Arial"/>
                <a:ea typeface="ＭＳ Ｐゴシック"/>
              </a:rPr>
              <a:t>Possible </a:t>
            </a:r>
            <a:r>
              <a:rPr b="0" lang="it-IT" sz="2040" spc="12" strike="noStrike">
                <a:solidFill>
                  <a:srgbClr val="ff2600"/>
                </a:solidFill>
                <a:latin typeface="Arial"/>
                <a:ea typeface="ＭＳ Ｐゴシック"/>
              </a:rPr>
              <a:t>self-absorption</a:t>
            </a:r>
            <a:r>
              <a:rPr b="0" lang="it-IT" sz="2040" spc="7" strike="noStrike">
                <a:solidFill>
                  <a:srgbClr val="ff2600"/>
                </a:solidFill>
                <a:latin typeface="Arial"/>
                <a:ea typeface="ＭＳ Ｐゴシック"/>
              </a:rPr>
              <a:t> of low-energy X.rays inside the sample itself</a:t>
            </a:r>
            <a:endParaRPr b="0" lang="it-IT" sz="2040" spc="-1" strike="noStrike">
              <a:latin typeface="Arial"/>
            </a:endParaRPr>
          </a:p>
        </p:txBody>
      </p:sp>
      <p:sp>
        <p:nvSpPr>
          <p:cNvPr id="1638" name="CustomShape 5"/>
          <p:cNvSpPr/>
          <p:nvPr/>
        </p:nvSpPr>
        <p:spPr>
          <a:xfrm>
            <a:off x="6072120" y="1446480"/>
            <a:ext cx="1392480" cy="1311840"/>
          </a:xfrm>
          <a:prstGeom prst="rect">
            <a:avLst/>
          </a:prstGeom>
          <a:blipFill rotWithShape="0">
            <a:blip r:embed="rId1"/>
            <a:stretch>
              <a:fillRect/>
            </a:stretch>
          </a:blipFill>
          <a:ln>
            <a:noFill/>
          </a:ln>
        </p:spPr>
        <p:style>
          <a:lnRef idx="0"/>
          <a:fillRef idx="0"/>
          <a:effectRef idx="0"/>
          <a:fontRef idx="minor"/>
        </p:style>
      </p:sp>
      <p:sp>
        <p:nvSpPr>
          <p:cNvPr id="1639" name="CustomShape 6"/>
          <p:cNvSpPr/>
          <p:nvPr/>
        </p:nvSpPr>
        <p:spPr>
          <a:xfrm>
            <a:off x="1678680" y="1446480"/>
            <a:ext cx="1392480" cy="1311840"/>
          </a:xfrm>
          <a:prstGeom prst="rect">
            <a:avLst/>
          </a:prstGeom>
          <a:blipFill rotWithShape="0">
            <a:blip r:embed="rId2"/>
            <a:stretch>
              <a:fillRect/>
            </a:stretch>
          </a:blipFill>
          <a:ln>
            <a:noFill/>
          </a:ln>
        </p:spPr>
        <p:style>
          <a:lnRef idx="0"/>
          <a:fillRef idx="0"/>
          <a:effectRef idx="0"/>
          <a:fontRef idx="minor"/>
        </p:style>
      </p:sp>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0" name="Picture 2" descr=""/>
          <p:cNvPicPr/>
          <p:nvPr/>
        </p:nvPicPr>
        <p:blipFill>
          <a:blip r:embed="rId1">
            <a:lum contrast="6000"/>
          </a:blip>
          <a:stretch/>
        </p:blipFill>
        <p:spPr>
          <a:xfrm>
            <a:off x="0" y="569880"/>
            <a:ext cx="9143280" cy="5637960"/>
          </a:xfrm>
          <a:prstGeom prst="rect">
            <a:avLst/>
          </a:prstGeom>
          <a:ln>
            <a:noFill/>
          </a:ln>
        </p:spPr>
      </p:pic>
      <p:pic>
        <p:nvPicPr>
          <p:cNvPr id="481" name="Picture 3" descr=""/>
          <p:cNvPicPr/>
          <p:nvPr/>
        </p:nvPicPr>
        <p:blipFill>
          <a:blip r:embed="rId2">
            <a:lum bright="-12000"/>
          </a:blip>
          <a:srcRect l="3953" t="0" r="3114" b="0"/>
          <a:stretch/>
        </p:blipFill>
        <p:spPr>
          <a:xfrm>
            <a:off x="0" y="0"/>
            <a:ext cx="9324360" cy="6199920"/>
          </a:xfrm>
          <a:prstGeom prst="rect">
            <a:avLst/>
          </a:prstGeom>
          <a:ln>
            <a:noFill/>
          </a:ln>
        </p:spPr>
      </p:pic>
      <p:sp>
        <p:nvSpPr>
          <p:cNvPr id="482" name="CustomShape 1"/>
          <p:cNvSpPr/>
          <p:nvPr/>
        </p:nvSpPr>
        <p:spPr>
          <a:xfrm>
            <a:off x="0" y="6165720"/>
            <a:ext cx="9143280" cy="691560"/>
          </a:xfrm>
          <a:prstGeom prst="rect">
            <a:avLst/>
          </a:prstGeom>
          <a:solidFill>
            <a:schemeClr val="tx1"/>
          </a:solidFill>
          <a:ln w="9360">
            <a:solidFill>
              <a:schemeClr val="tx1"/>
            </a:solidFill>
            <a:miter/>
          </a:ln>
        </p:spPr>
        <p:style>
          <a:lnRef idx="0"/>
          <a:fillRef idx="0"/>
          <a:effectRef idx="0"/>
          <a:fontRef idx="minor"/>
        </p:style>
      </p:sp>
      <p:grpSp>
        <p:nvGrpSpPr>
          <p:cNvPr id="483" name="Group 2"/>
          <p:cNvGrpSpPr/>
          <p:nvPr/>
        </p:nvGrpSpPr>
        <p:grpSpPr>
          <a:xfrm>
            <a:off x="-1332720" y="6189840"/>
            <a:ext cx="8995680" cy="686520"/>
            <a:chOff x="-1332720" y="6189840"/>
            <a:chExt cx="8995680" cy="686520"/>
          </a:xfrm>
        </p:grpSpPr>
        <p:pic>
          <p:nvPicPr>
            <p:cNvPr id="484" name="Picture 7" descr=""/>
            <p:cNvPicPr/>
            <p:nvPr/>
          </p:nvPicPr>
          <p:blipFill>
            <a:blip r:embed="rId3"/>
            <a:stretch/>
          </p:blipFill>
          <p:spPr>
            <a:xfrm>
              <a:off x="2370960" y="6189840"/>
              <a:ext cx="5292000" cy="686520"/>
            </a:xfrm>
            <a:prstGeom prst="rect">
              <a:avLst/>
            </a:prstGeom>
            <a:ln>
              <a:noFill/>
            </a:ln>
          </p:spPr>
        </p:pic>
        <p:sp>
          <p:nvSpPr>
            <p:cNvPr id="485" name="CustomShape 3"/>
            <p:cNvSpPr/>
            <p:nvPr/>
          </p:nvSpPr>
          <p:spPr>
            <a:xfrm>
              <a:off x="-1332720" y="6832440"/>
              <a:ext cx="3742560" cy="16920"/>
            </a:xfrm>
            <a:prstGeom prst="rect">
              <a:avLst/>
            </a:prstGeom>
            <a:solidFill>
              <a:srgbClr val="a2c7de"/>
            </a:solidFill>
            <a:ln>
              <a:noFill/>
            </a:ln>
          </p:spPr>
          <p:style>
            <a:lnRef idx="0"/>
            <a:fillRef idx="0"/>
            <a:effectRef idx="0"/>
            <a:fontRef idx="minor"/>
          </p:style>
        </p:sp>
      </p:grpSp>
      <p:pic>
        <p:nvPicPr>
          <p:cNvPr id="486" name="Picture 3" descr=""/>
          <p:cNvPicPr/>
          <p:nvPr/>
        </p:nvPicPr>
        <p:blipFill>
          <a:blip r:embed="rId4"/>
          <a:stretch/>
        </p:blipFill>
        <p:spPr>
          <a:xfrm>
            <a:off x="1440" y="6163920"/>
            <a:ext cx="1185480" cy="711360"/>
          </a:xfrm>
          <a:prstGeom prst="rect">
            <a:avLst/>
          </a:prstGeom>
          <a:ln>
            <a:noFill/>
          </a:ln>
        </p:spPr>
      </p:pic>
      <p:pic>
        <p:nvPicPr>
          <p:cNvPr id="487" name="Picture 7" descr=""/>
          <p:cNvPicPr/>
          <p:nvPr/>
        </p:nvPicPr>
        <p:blipFill>
          <a:blip r:embed="rId5"/>
          <a:stretch/>
        </p:blipFill>
        <p:spPr>
          <a:xfrm>
            <a:off x="8474400" y="6176880"/>
            <a:ext cx="686880" cy="690480"/>
          </a:xfrm>
          <a:prstGeom prst="rect">
            <a:avLst/>
          </a:prstGeom>
          <a:ln>
            <a:noFill/>
          </a:ln>
        </p:spPr>
      </p:pic>
      <p:sp>
        <p:nvSpPr>
          <p:cNvPr id="488" name="CustomShape 4"/>
          <p:cNvSpPr/>
          <p:nvPr/>
        </p:nvSpPr>
        <p:spPr>
          <a:xfrm>
            <a:off x="457200" y="144720"/>
            <a:ext cx="8228880" cy="11422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it-IT" sz="4400" spc="-1" strike="noStrike">
                <a:solidFill>
                  <a:srgbClr val="000000"/>
                </a:solidFill>
                <a:latin typeface="Times New Roman"/>
                <a:ea typeface="ＭＳ Ｐゴシック"/>
              </a:rPr>
              <a:t>Overview of my talk</a:t>
            </a:r>
            <a:endParaRPr b="0" lang="it-IT" sz="4400" spc="-1" strike="noStrike">
              <a:latin typeface="Arial"/>
            </a:endParaRPr>
          </a:p>
        </p:txBody>
      </p:sp>
      <p:sp>
        <p:nvSpPr>
          <p:cNvPr id="489" name="CustomShape 5"/>
          <p:cNvSpPr/>
          <p:nvPr/>
        </p:nvSpPr>
        <p:spPr>
          <a:xfrm>
            <a:off x="494640" y="837360"/>
            <a:ext cx="8362440" cy="4525200"/>
          </a:xfrm>
          <a:prstGeom prst="rect">
            <a:avLst/>
          </a:prstGeom>
          <a:noFill/>
          <a:ln>
            <a:noFill/>
          </a:ln>
        </p:spPr>
        <p:style>
          <a:lnRef idx="0"/>
          <a:fillRef idx="0"/>
          <a:effectRef idx="0"/>
          <a:fontRef idx="minor"/>
        </p:style>
        <p:txBody>
          <a:bodyPr lIns="90000" rIns="90000" tIns="45000" bIns="45000">
            <a:noAutofit/>
          </a:bodyPr>
          <a:p>
            <a:pPr marL="343080" indent="-342360">
              <a:lnSpc>
                <a:spcPct val="150000"/>
              </a:lnSpc>
              <a:spcBef>
                <a:spcPts val="641"/>
              </a:spcBef>
              <a:buClr>
                <a:srgbClr val="ffff00"/>
              </a:buClr>
              <a:buFont typeface="Wingdings" charset="2"/>
              <a:buChar char=""/>
            </a:pPr>
            <a:r>
              <a:rPr b="0" lang="it-IT" sz="3200" spc="-1" strike="noStrike">
                <a:solidFill>
                  <a:srgbClr val="ffff00"/>
                </a:solidFill>
                <a:latin typeface="Arial"/>
                <a:ea typeface="ＭＳ Ｐゴシック"/>
              </a:rPr>
              <a:t>  </a:t>
            </a:r>
            <a:r>
              <a:rPr b="0" lang="it-IT" sz="2800" spc="-1" strike="noStrike">
                <a:solidFill>
                  <a:srgbClr val="000000"/>
                </a:solidFill>
                <a:latin typeface="Times New Roman"/>
                <a:ea typeface="ＭＳ Ｐゴシック"/>
              </a:rPr>
              <a:t>Short History of LABEC</a:t>
            </a:r>
            <a:endParaRPr b="0" lang="it-IT" sz="2800" spc="-1" strike="noStrike">
              <a:latin typeface="Arial"/>
            </a:endParaRPr>
          </a:p>
          <a:p>
            <a:pPr marL="343080" indent="-342360">
              <a:lnSpc>
                <a:spcPct val="150000"/>
              </a:lnSpc>
              <a:spcBef>
                <a:spcPts val="561"/>
              </a:spcBef>
              <a:buClr>
                <a:srgbClr val="ffff00"/>
              </a:buClr>
              <a:buFont typeface="Wingdings" charset="2"/>
              <a:buChar char=""/>
            </a:pPr>
            <a:r>
              <a:rPr b="0" lang="it-IT" sz="2800" spc="-1" strike="noStrike">
                <a:solidFill>
                  <a:srgbClr val="ffff00"/>
                </a:solidFill>
                <a:latin typeface="Times New Roman"/>
                <a:ea typeface="ＭＳ Ｐゴシック"/>
              </a:rPr>
              <a:t>I </a:t>
            </a:r>
            <a:r>
              <a:rPr b="0" lang="it-IT" sz="2800" spc="-1" strike="noStrike">
                <a:solidFill>
                  <a:srgbClr val="000000"/>
                </a:solidFill>
                <a:latin typeface="Times New Roman"/>
                <a:ea typeface="ＭＳ Ｐゴシック"/>
              </a:rPr>
              <a:t>IBA Techniques: principles</a:t>
            </a:r>
            <a:endParaRPr b="0" lang="it-IT" sz="2800" spc="-1" strike="noStrike">
              <a:latin typeface="Arial"/>
            </a:endParaRPr>
          </a:p>
          <a:p>
            <a:pPr marL="343080" indent="-342360">
              <a:lnSpc>
                <a:spcPct val="150000"/>
              </a:lnSpc>
              <a:spcBef>
                <a:spcPts val="561"/>
              </a:spcBef>
              <a:buClr>
                <a:srgbClr val="ffff00"/>
              </a:buClr>
              <a:buFont typeface="Wingdings" charset="2"/>
              <a:buChar char=""/>
            </a:pPr>
            <a:r>
              <a:rPr b="0" lang="it-IT" sz="2800" spc="-1" strike="noStrike">
                <a:solidFill>
                  <a:srgbClr val="ffff00"/>
                </a:solidFill>
                <a:latin typeface="Times New Roman"/>
                <a:ea typeface="ＭＳ Ｐゴシック"/>
              </a:rPr>
              <a:t>S</a:t>
            </a:r>
            <a:r>
              <a:rPr b="0" lang="it-IT" sz="2800" spc="-1" strike="noStrike">
                <a:solidFill>
                  <a:srgbClr val="000000"/>
                </a:solidFill>
                <a:latin typeface="Times New Roman"/>
                <a:ea typeface="ＭＳ Ｐゴシック"/>
              </a:rPr>
              <a:t>Short introduction to particulate matter (what it is,</a:t>
            </a:r>
            <a:endParaRPr b="0" lang="it-IT" sz="2800" spc="-1" strike="noStrike">
              <a:latin typeface="Arial"/>
            </a:endParaRPr>
          </a:p>
          <a:p>
            <a:pPr>
              <a:lnSpc>
                <a:spcPct val="150000"/>
              </a:lnSpc>
              <a:spcBef>
                <a:spcPts val="561"/>
              </a:spcBef>
            </a:pPr>
            <a:r>
              <a:rPr b="0" lang="it-IT" sz="2800" spc="-1" strike="noStrike">
                <a:solidFill>
                  <a:srgbClr val="ffff00"/>
                </a:solidFill>
                <a:latin typeface="Times New Roman"/>
                <a:ea typeface="ＭＳ Ｐゴシック"/>
              </a:rPr>
              <a:t>	</a:t>
            </a:r>
            <a:r>
              <a:rPr b="0" lang="it-IT" sz="2800" spc="-1" strike="noStrike">
                <a:solidFill>
                  <a:srgbClr val="ffff00"/>
                </a:solidFill>
                <a:latin typeface="Times New Roman"/>
                <a:ea typeface="ＭＳ Ｐゴシック"/>
              </a:rPr>
              <a:t>  </a:t>
            </a:r>
            <a:r>
              <a:rPr b="0" lang="it-IT" sz="2800" spc="-1" strike="noStrike">
                <a:solidFill>
                  <a:srgbClr val="000000"/>
                </a:solidFill>
                <a:latin typeface="Times New Roman"/>
                <a:ea typeface="ＭＳ Ｐゴシック"/>
              </a:rPr>
              <a:t>influence on climate, health, cultural heritage…)</a:t>
            </a:r>
            <a:endParaRPr b="0" lang="it-IT" sz="2800" spc="-1" strike="noStrike">
              <a:latin typeface="Arial"/>
            </a:endParaRPr>
          </a:p>
          <a:p>
            <a:pPr marL="343080" indent="-342360">
              <a:lnSpc>
                <a:spcPct val="150000"/>
              </a:lnSpc>
              <a:spcBef>
                <a:spcPts val="561"/>
              </a:spcBef>
              <a:buClr>
                <a:srgbClr val="ffff00"/>
              </a:buClr>
              <a:buFont typeface="Wingdings" charset="2"/>
              <a:buChar char=""/>
            </a:pPr>
            <a:r>
              <a:rPr b="0" lang="it-IT" sz="2800" spc="-1" strike="noStrike">
                <a:solidFill>
                  <a:srgbClr val="ffff00"/>
                </a:solidFill>
                <a:latin typeface="Times New Roman"/>
                <a:ea typeface="ＭＳ Ｐゴシック"/>
              </a:rPr>
              <a:t> </a:t>
            </a:r>
            <a:r>
              <a:rPr b="0" lang="it-IT" sz="2800" spc="-1" strike="noStrike">
                <a:solidFill>
                  <a:srgbClr val="000000"/>
                </a:solidFill>
                <a:latin typeface="Times New Roman"/>
                <a:ea typeface="ＭＳ Ｐゴシック"/>
              </a:rPr>
              <a:t>Why</a:t>
            </a:r>
            <a:r>
              <a:rPr b="0" lang="it-IT" sz="2800" spc="-1" strike="noStrike">
                <a:solidFill>
                  <a:srgbClr val="ffff00"/>
                </a:solidFill>
                <a:latin typeface="Times New Roman"/>
                <a:ea typeface="ＭＳ Ｐゴシック"/>
              </a:rPr>
              <a:t> </a:t>
            </a:r>
            <a:r>
              <a:rPr b="0" lang="it-IT" sz="2800" spc="-1" strike="noStrike">
                <a:solidFill>
                  <a:srgbClr val="000000"/>
                </a:solidFill>
                <a:latin typeface="Times New Roman"/>
                <a:ea typeface="ＭＳ Ｐゴシック"/>
              </a:rPr>
              <a:t>IBA in aerosol studies</a:t>
            </a:r>
            <a:endParaRPr b="0" lang="it-IT" sz="2800" spc="-1" strike="noStrike">
              <a:latin typeface="Arial"/>
            </a:endParaRPr>
          </a:p>
          <a:p>
            <a:pPr marL="343080" indent="-342360">
              <a:lnSpc>
                <a:spcPct val="150000"/>
              </a:lnSpc>
              <a:spcBef>
                <a:spcPts val="561"/>
              </a:spcBef>
              <a:buClr>
                <a:srgbClr val="ffff00"/>
              </a:buClr>
              <a:buFont typeface="Wingdings" charset="2"/>
              <a:buChar char=""/>
            </a:pPr>
            <a:r>
              <a:rPr b="0" lang="it-IT" sz="2800" spc="-1" strike="noStrike">
                <a:solidFill>
                  <a:srgbClr val="ffff00"/>
                </a:solidFill>
                <a:latin typeface="Times New Roman"/>
                <a:ea typeface="ＭＳ Ｐゴシック"/>
              </a:rPr>
              <a:t> </a:t>
            </a:r>
            <a:r>
              <a:rPr b="0" lang="it-IT" sz="2800" spc="-1" strike="noStrike">
                <a:solidFill>
                  <a:srgbClr val="000000"/>
                </a:solidFill>
                <a:latin typeface="Times New Roman"/>
                <a:ea typeface="ＭＳ Ｐゴシック"/>
              </a:rPr>
              <a:t>Specific set-up and experimental developments</a:t>
            </a:r>
            <a:endParaRPr b="0" lang="it-IT" sz="2800" spc="-1" strike="noStrike">
              <a:latin typeface="Arial"/>
            </a:endParaRPr>
          </a:p>
          <a:p>
            <a:pPr marL="343080" indent="-342360">
              <a:lnSpc>
                <a:spcPct val="150000"/>
              </a:lnSpc>
              <a:spcBef>
                <a:spcPts val="561"/>
              </a:spcBef>
              <a:buClr>
                <a:srgbClr val="ffff00"/>
              </a:buClr>
              <a:buFont typeface="Wingdings" charset="2"/>
              <a:buChar char=""/>
            </a:pPr>
            <a:r>
              <a:rPr b="0" lang="it-IT" sz="2800" spc="-1" strike="noStrike">
                <a:solidFill>
                  <a:srgbClr val="ffff00"/>
                </a:solidFill>
                <a:latin typeface="Times New Roman"/>
                <a:ea typeface="ＭＳ Ｐゴシック"/>
              </a:rPr>
              <a:t> </a:t>
            </a:r>
            <a:r>
              <a:rPr b="0" lang="it-IT" sz="2800" spc="-1" strike="noStrike">
                <a:solidFill>
                  <a:srgbClr val="000000"/>
                </a:solidFill>
                <a:latin typeface="Times New Roman"/>
                <a:ea typeface="ＭＳ Ｐゴシック"/>
              </a:rPr>
              <a:t>Examples of applications</a:t>
            </a:r>
            <a:endParaRPr b="0" lang="it-IT" sz="2800" spc="-1" strike="noStrike">
              <a:latin typeface="Arial"/>
            </a:endParaRPr>
          </a:p>
          <a:p>
            <a:pPr>
              <a:lnSpc>
                <a:spcPct val="100000"/>
              </a:lnSpc>
              <a:spcBef>
                <a:spcPts val="641"/>
              </a:spcBef>
            </a:pPr>
            <a:endParaRPr b="0" lang="it-IT" sz="2800" spc="-1" strike="noStrike">
              <a:latin typeface="Arial"/>
            </a:endParaRPr>
          </a:p>
        </p:txBody>
      </p:sp>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0" name="CustomShape 1"/>
          <p:cNvSpPr/>
          <p:nvPr/>
        </p:nvSpPr>
        <p:spPr>
          <a:xfrm>
            <a:off x="0" y="0"/>
            <a:ext cx="9143280" cy="6857280"/>
          </a:xfrm>
          <a:custGeom>
            <a:avLst/>
            <a:gdLst/>
            <a:ahLst/>
            <a:rect l="l" t="t" r="r" b="b"/>
            <a:pathLst>
              <a:path w="13004800" h="9753600">
                <a:moveTo>
                  <a:pt x="0" y="9753600"/>
                </a:moveTo>
                <a:lnTo>
                  <a:pt x="13004800" y="9753600"/>
                </a:lnTo>
                <a:lnTo>
                  <a:pt x="13004800" y="0"/>
                </a:lnTo>
                <a:lnTo>
                  <a:pt x="0" y="0"/>
                </a:lnTo>
                <a:lnTo>
                  <a:pt x="0" y="9753600"/>
                </a:lnTo>
                <a:close/>
              </a:path>
            </a:pathLst>
          </a:custGeom>
          <a:solidFill>
            <a:srgbClr val="ffffff"/>
          </a:solidFill>
          <a:ln>
            <a:noFill/>
          </a:ln>
        </p:spPr>
        <p:style>
          <a:lnRef idx="0"/>
          <a:fillRef idx="0"/>
          <a:effectRef idx="0"/>
          <a:fontRef idx="minor"/>
        </p:style>
      </p:sp>
      <p:sp>
        <p:nvSpPr>
          <p:cNvPr id="1641" name="CustomShape 2"/>
          <p:cNvSpPr/>
          <p:nvPr/>
        </p:nvSpPr>
        <p:spPr>
          <a:xfrm>
            <a:off x="0" y="0"/>
            <a:ext cx="9143280" cy="6857280"/>
          </a:xfrm>
          <a:prstGeom prst="rect">
            <a:avLst/>
          </a:prstGeom>
          <a:blipFill rotWithShape="0">
            <a:blip r:embed="rId1"/>
            <a:stretch>
              <a:fillRect/>
            </a:stretch>
          </a:blipFill>
          <a:ln>
            <a:noFill/>
          </a:ln>
        </p:spPr>
        <p:style>
          <a:lnRef idx="0"/>
          <a:fillRef idx="0"/>
          <a:effectRef idx="0"/>
          <a:fontRef idx="minor"/>
        </p:style>
      </p:sp>
      <p:sp>
        <p:nvSpPr>
          <p:cNvPr id="1642" name="CustomShape 3"/>
          <p:cNvSpPr/>
          <p:nvPr/>
        </p:nvSpPr>
        <p:spPr>
          <a:xfrm>
            <a:off x="321480" y="-353880"/>
            <a:ext cx="7562160" cy="1897560"/>
          </a:xfrm>
          <a:prstGeom prst="rect">
            <a:avLst/>
          </a:prstGeom>
          <a:noFill/>
          <a:ln>
            <a:noFill/>
          </a:ln>
        </p:spPr>
        <p:style>
          <a:lnRef idx="0"/>
          <a:fillRef idx="0"/>
          <a:effectRef idx="0"/>
          <a:fontRef idx="minor"/>
        </p:style>
        <p:txBody>
          <a:bodyPr lIns="0" rIns="0" tIns="310680" bIns="0" anchor="ctr">
            <a:spAutoFit/>
          </a:bodyPr>
          <a:p>
            <a:pPr marL="1271160" algn="ctr">
              <a:lnSpc>
                <a:spcPct val="100000"/>
              </a:lnSpc>
            </a:pPr>
            <a:r>
              <a:rPr b="0" lang="it-IT" sz="5210" spc="-647" strike="noStrike">
                <a:solidFill>
                  <a:srgbClr val="ffffff"/>
                </a:solidFill>
                <a:latin typeface="GillSans"/>
                <a:ea typeface="ＭＳ Ｐゴシック"/>
              </a:rPr>
              <a:t>T</a:t>
            </a:r>
            <a:r>
              <a:rPr b="0" lang="it-IT" sz="5210" spc="-1" strike="noStrike">
                <a:solidFill>
                  <a:srgbClr val="ffffff"/>
                </a:solidFill>
                <a:latin typeface="GillSans"/>
                <a:ea typeface="ＭＳ Ｐゴシック"/>
              </a:rPr>
              <a:t>ypical</a:t>
            </a:r>
            <a:r>
              <a:rPr b="0" lang="it-IT" sz="5210" spc="-4" strike="noStrike">
                <a:solidFill>
                  <a:srgbClr val="ffffff"/>
                </a:solidFill>
                <a:latin typeface="GillSans"/>
                <a:ea typeface="ＭＳ Ｐゴシック"/>
              </a:rPr>
              <a:t> </a:t>
            </a:r>
            <a:r>
              <a:rPr b="0" lang="it-IT" sz="5210" spc="-29" strike="noStrike">
                <a:solidFill>
                  <a:srgbClr val="ffffff"/>
                </a:solidFill>
                <a:latin typeface="GillSans"/>
                <a:ea typeface="ＭＳ Ｐゴシック"/>
              </a:rPr>
              <a:t>PIXE</a:t>
            </a:r>
            <a:r>
              <a:rPr b="0" lang="it-IT" sz="5210" spc="-7" strike="noStrike">
                <a:solidFill>
                  <a:srgbClr val="ffffff"/>
                </a:solidFill>
                <a:latin typeface="GillSans"/>
                <a:ea typeface="ＭＳ Ｐゴシック"/>
              </a:rPr>
              <a:t> </a:t>
            </a:r>
            <a:r>
              <a:rPr b="0" lang="it-IT" sz="5210" spc="-26" strike="noStrike">
                <a:solidFill>
                  <a:srgbClr val="ffffff"/>
                </a:solidFill>
                <a:latin typeface="GillSans"/>
                <a:ea typeface="ＭＳ Ｐゴシック"/>
              </a:rPr>
              <a:t>detectors</a:t>
            </a:r>
            <a:endParaRPr b="0" lang="it-IT" sz="5210" spc="-1" strike="noStrike">
              <a:latin typeface="Arial"/>
            </a:endParaRPr>
          </a:p>
        </p:txBody>
      </p:sp>
      <p:sp>
        <p:nvSpPr>
          <p:cNvPr id="1643" name="CustomShape 4"/>
          <p:cNvSpPr/>
          <p:nvPr/>
        </p:nvSpPr>
        <p:spPr>
          <a:xfrm>
            <a:off x="348120" y="1544760"/>
            <a:ext cx="5825880" cy="6728040"/>
          </a:xfrm>
          <a:prstGeom prst="rect">
            <a:avLst/>
          </a:prstGeom>
          <a:noFill/>
          <a:ln>
            <a:noFill/>
          </a:ln>
        </p:spPr>
        <p:style>
          <a:lnRef idx="0"/>
          <a:fillRef idx="0"/>
          <a:effectRef idx="0"/>
          <a:fontRef idx="minor"/>
        </p:style>
        <p:txBody>
          <a:bodyPr lIns="0" rIns="0" tIns="0" bIns="0">
            <a:spAutoFit/>
          </a:bodyPr>
          <a:p>
            <a:pPr marL="1473480">
              <a:lnSpc>
                <a:spcPts val="2506"/>
              </a:lnSpc>
            </a:pPr>
            <a:r>
              <a:rPr b="1" lang="it-IT" sz="2390" spc="69" strike="noStrike">
                <a:solidFill>
                  <a:srgbClr val="ffffff"/>
                </a:solidFill>
                <a:latin typeface="GillSans"/>
                <a:ea typeface="ＭＳ Ｐゴシック"/>
              </a:rPr>
              <a:t>Silicon</a:t>
            </a:r>
            <a:r>
              <a:rPr b="1" lang="it-IT" sz="2390" spc="29" strike="noStrike">
                <a:solidFill>
                  <a:srgbClr val="ffffff"/>
                </a:solidFill>
                <a:latin typeface="GillSans"/>
                <a:ea typeface="ＭＳ Ｐゴシック"/>
              </a:rPr>
              <a:t> D</a:t>
            </a:r>
            <a:r>
              <a:rPr b="1" lang="it-IT" sz="2390" spc="-1" strike="noStrike">
                <a:solidFill>
                  <a:srgbClr val="ffffff"/>
                </a:solidFill>
                <a:latin typeface="GillSans"/>
                <a:ea typeface="ＭＳ Ｐゴシック"/>
              </a:rPr>
              <a:t>r</a:t>
            </a:r>
            <a:r>
              <a:rPr b="1" lang="it-IT" sz="2390" spc="100" strike="noStrike">
                <a:solidFill>
                  <a:srgbClr val="ffffff"/>
                </a:solidFill>
                <a:latin typeface="GillSans"/>
                <a:ea typeface="ＭＳ Ｐゴシック"/>
              </a:rPr>
              <a:t>if</a:t>
            </a:r>
            <a:r>
              <a:rPr b="1" lang="it-IT" sz="2390" spc="151" strike="noStrike">
                <a:solidFill>
                  <a:srgbClr val="ffffff"/>
                </a:solidFill>
                <a:latin typeface="GillSans"/>
                <a:ea typeface="ＭＳ Ｐゴシック"/>
              </a:rPr>
              <a:t>t</a:t>
            </a:r>
            <a:r>
              <a:rPr b="1" lang="it-IT" sz="2390" spc="38" strike="noStrike">
                <a:solidFill>
                  <a:srgbClr val="ffffff"/>
                </a:solidFill>
                <a:latin typeface="GillSans"/>
                <a:ea typeface="ＭＳ Ｐゴシック"/>
              </a:rPr>
              <a:t> </a:t>
            </a:r>
            <a:r>
              <a:rPr b="1" lang="it-IT" sz="2390" spc="83" strike="noStrike">
                <a:solidFill>
                  <a:srgbClr val="ffffff"/>
                </a:solidFill>
                <a:latin typeface="GillSans"/>
                <a:ea typeface="ＭＳ Ｐゴシック"/>
              </a:rPr>
              <a:t>Detector</a:t>
            </a:r>
            <a:r>
              <a:rPr b="1" lang="it-IT" sz="2390" spc="29" strike="noStrike">
                <a:solidFill>
                  <a:srgbClr val="ffffff"/>
                </a:solidFill>
                <a:latin typeface="GillSans"/>
                <a:ea typeface="ＭＳ Ｐゴシック"/>
              </a:rPr>
              <a:t> </a:t>
            </a:r>
            <a:r>
              <a:rPr b="1" lang="it-IT" sz="2390" spc="9" strike="noStrike">
                <a:solidFill>
                  <a:srgbClr val="ffffff"/>
                </a:solidFill>
                <a:latin typeface="GillSans"/>
                <a:ea typeface="ＭＳ Ｐゴシック"/>
              </a:rPr>
              <a:t>(SDD)</a:t>
            </a:r>
            <a:endParaRPr b="0" lang="it-IT" sz="2390" spc="-1" strike="noStrike">
              <a:latin typeface="Arial"/>
            </a:endParaRPr>
          </a:p>
          <a:p>
            <a:pPr marL="1473480">
              <a:lnSpc>
                <a:spcPts val="2871"/>
              </a:lnSpc>
            </a:pPr>
            <a:r>
              <a:rPr b="0" lang="it-IT" sz="4479" spc="-1" strike="noStrike" baseline="-3000">
                <a:solidFill>
                  <a:srgbClr val="ffffff"/>
                </a:solidFill>
                <a:latin typeface="GillSans"/>
                <a:ea typeface="ＭＳ Ｐゴシック"/>
              </a:rPr>
              <a:t>•</a:t>
            </a:r>
            <a:r>
              <a:rPr b="0" lang="it-IT" sz="4479" spc="-729" strike="noStrike" baseline="-3000">
                <a:solidFill>
                  <a:srgbClr val="ffffff"/>
                </a:solidFill>
                <a:latin typeface="GillSans"/>
                <a:ea typeface="ＭＳ Ｐゴシック"/>
              </a:rPr>
              <a:t> </a:t>
            </a:r>
            <a:r>
              <a:rPr b="0" lang="it-IT" sz="2390" spc="-1" strike="noStrike">
                <a:solidFill>
                  <a:srgbClr val="ffffff"/>
                </a:solidFill>
                <a:latin typeface="GillSans"/>
                <a:ea typeface="ＭＳ Ｐゴシック"/>
              </a:rPr>
              <a:t>Acti</a:t>
            </a:r>
            <a:r>
              <a:rPr b="0" lang="it-IT" sz="2390" spc="-49" strike="noStrike">
                <a:solidFill>
                  <a:srgbClr val="ffffff"/>
                </a:solidFill>
                <a:latin typeface="GillSans"/>
                <a:ea typeface="ＭＳ Ｐゴシック"/>
              </a:rPr>
              <a:t>v</a:t>
            </a:r>
            <a:r>
              <a:rPr b="0" lang="it-IT" sz="2390" spc="-1" strike="noStrike">
                <a:solidFill>
                  <a:srgbClr val="ffffff"/>
                </a:solidFill>
                <a:latin typeface="GillSans"/>
                <a:ea typeface="ＭＳ Ｐゴシック"/>
              </a:rPr>
              <a:t>e </a:t>
            </a:r>
            <a:r>
              <a:rPr b="0" lang="it-IT" sz="2390" spc="-12" strike="noStrike">
                <a:solidFill>
                  <a:srgbClr val="ffffff"/>
                </a:solidFill>
                <a:latin typeface="GillSans"/>
                <a:ea typeface="ＭＳ Ｐゴシック"/>
              </a:rPr>
              <a:t>a</a:t>
            </a:r>
            <a:r>
              <a:rPr b="0" lang="it-IT" sz="2390" spc="-58" strike="noStrike">
                <a:solidFill>
                  <a:srgbClr val="ffffff"/>
                </a:solidFill>
                <a:latin typeface="GillSans"/>
                <a:ea typeface="ＭＳ Ｐゴシック"/>
              </a:rPr>
              <a:t>r</a:t>
            </a:r>
            <a:r>
              <a:rPr b="0" lang="it-IT" sz="2390" spc="-1" strike="noStrike">
                <a:solidFill>
                  <a:srgbClr val="ffffff"/>
                </a:solidFill>
                <a:latin typeface="GillSans"/>
                <a:ea typeface="ＭＳ Ｐゴシック"/>
              </a:rPr>
              <a:t>ea:</a:t>
            </a:r>
            <a:r>
              <a:rPr b="0" lang="it-IT" sz="2390" spc="-239"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7 -</a:t>
            </a:r>
            <a:r>
              <a:rPr b="0" lang="it-IT" sz="2390" spc="-4"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100 </a:t>
            </a:r>
            <a:r>
              <a:rPr b="0" lang="it-IT" sz="2390" spc="-21" strike="noStrike">
                <a:solidFill>
                  <a:srgbClr val="ffffff"/>
                </a:solidFill>
                <a:latin typeface="GillSans"/>
                <a:ea typeface="ＭＳ Ｐゴシック"/>
              </a:rPr>
              <a:t>m</a:t>
            </a:r>
            <a:r>
              <a:rPr b="0" lang="it-IT" sz="2390" spc="-32" strike="noStrike">
                <a:solidFill>
                  <a:srgbClr val="ffffff"/>
                </a:solidFill>
                <a:latin typeface="GillSans"/>
                <a:ea typeface="ＭＳ Ｐゴシック"/>
              </a:rPr>
              <a:t>m</a:t>
            </a:r>
            <a:r>
              <a:rPr b="0" lang="it-IT" sz="2379" spc="-1" strike="noStrike" baseline="25000">
                <a:solidFill>
                  <a:srgbClr val="ffffff"/>
                </a:solidFill>
                <a:latin typeface="GillSans"/>
                <a:ea typeface="ＭＳ Ｐゴシック"/>
              </a:rPr>
              <a:t>2</a:t>
            </a:r>
            <a:endParaRPr b="0" lang="it-IT" sz="2380" spc="-1" strike="noStrike">
              <a:latin typeface="Arial"/>
            </a:endParaRPr>
          </a:p>
          <a:p>
            <a:pPr marL="1473480">
              <a:lnSpc>
                <a:spcPts val="2812"/>
              </a:lnSpc>
            </a:pPr>
            <a:r>
              <a:rPr b="0" lang="it-IT" sz="4479" spc="-1" strike="noStrike" baseline="-2000">
                <a:solidFill>
                  <a:srgbClr val="ffffff"/>
                </a:solidFill>
                <a:latin typeface="GillSans"/>
                <a:ea typeface="ＭＳ Ｐゴシック"/>
              </a:rPr>
              <a:t>•</a:t>
            </a:r>
            <a:r>
              <a:rPr b="0" lang="it-IT" sz="4479" spc="-729" strike="noStrike" baseline="-2000">
                <a:solidFill>
                  <a:srgbClr val="ffffff"/>
                </a:solidFill>
                <a:latin typeface="GillSans"/>
                <a:ea typeface="ＭＳ Ｐゴシック"/>
              </a:rPr>
              <a:t> </a:t>
            </a:r>
            <a:r>
              <a:rPr b="0" lang="it-IT" sz="2390" spc="-1" strike="noStrike">
                <a:solidFill>
                  <a:srgbClr val="ffffff"/>
                </a:solidFill>
                <a:latin typeface="GillSans"/>
                <a:ea typeface="ＭＳ Ｐゴシック"/>
              </a:rPr>
              <a:t>Thickness:</a:t>
            </a:r>
            <a:r>
              <a:rPr b="0" lang="it-IT" sz="2390" spc="-239"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300 -</a:t>
            </a:r>
            <a:r>
              <a:rPr b="0" lang="it-IT" sz="2390" spc="-4"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450</a:t>
            </a:r>
            <a:r>
              <a:rPr b="0" lang="it-IT" sz="2390" spc="-7" strike="noStrike">
                <a:solidFill>
                  <a:srgbClr val="ffffff"/>
                </a:solidFill>
                <a:latin typeface="GillSans"/>
                <a:ea typeface="ＭＳ Ｐゴシック"/>
              </a:rPr>
              <a:t> </a:t>
            </a:r>
            <a:r>
              <a:rPr b="0" lang="it-IT" sz="2390" spc="174" strike="noStrike">
                <a:solidFill>
                  <a:srgbClr val="ffffff"/>
                </a:solidFill>
                <a:latin typeface="Trebuchet MS"/>
                <a:ea typeface="ＭＳ Ｐゴシック"/>
              </a:rPr>
              <a:t>μ</a:t>
            </a:r>
            <a:r>
              <a:rPr b="0" lang="it-IT" sz="2390" spc="-21" strike="noStrike">
                <a:solidFill>
                  <a:srgbClr val="ffffff"/>
                </a:solidFill>
                <a:latin typeface="GillSans"/>
                <a:ea typeface="ＭＳ Ｐゴシック"/>
              </a:rPr>
              <a:t>m</a:t>
            </a:r>
            <a:endParaRPr b="0" lang="it-IT" sz="2390" spc="-1" strike="noStrike">
              <a:latin typeface="Arial"/>
            </a:endParaRPr>
          </a:p>
          <a:p>
            <a:pPr marL="1473480">
              <a:lnSpc>
                <a:spcPts val="2741"/>
              </a:lnSpc>
            </a:pPr>
            <a:r>
              <a:rPr b="0" lang="it-IT" sz="4479" spc="-1" strike="noStrike" baseline="-3000">
                <a:solidFill>
                  <a:srgbClr val="ffffff"/>
                </a:solidFill>
                <a:latin typeface="GillSans"/>
                <a:ea typeface="ＭＳ Ｐゴシック"/>
              </a:rPr>
              <a:t>•</a:t>
            </a:r>
            <a:r>
              <a:rPr b="0" lang="it-IT" sz="4479" spc="-729" strike="noStrike" baseline="-3000">
                <a:solidFill>
                  <a:srgbClr val="ffffff"/>
                </a:solidFill>
                <a:latin typeface="GillSans"/>
                <a:ea typeface="ＭＳ Ｐゴシック"/>
              </a:rPr>
              <a:t> </a:t>
            </a:r>
            <a:r>
              <a:rPr b="0" lang="it-IT" sz="2390" spc="-15" strike="noStrike">
                <a:solidFill>
                  <a:srgbClr val="ffffff"/>
                </a:solidFill>
                <a:latin typeface="GillSans"/>
                <a:ea typeface="ＭＳ Ｐゴシック"/>
              </a:rPr>
              <a:t>Ener</a:t>
            </a:r>
            <a:r>
              <a:rPr b="0" lang="it-IT" sz="2390" spc="29" strike="noStrike">
                <a:solidFill>
                  <a:srgbClr val="ffffff"/>
                </a:solidFill>
                <a:latin typeface="GillSans"/>
                <a:ea typeface="ＭＳ Ｐゴシック"/>
              </a:rPr>
              <a:t>g</a:t>
            </a:r>
            <a:r>
              <a:rPr b="0" lang="it-IT" sz="2390" spc="-12" strike="noStrike">
                <a:solidFill>
                  <a:srgbClr val="ffffff"/>
                </a:solidFill>
                <a:latin typeface="GillSans"/>
                <a:ea typeface="ＭＳ Ｐゴシック"/>
              </a:rPr>
              <a:t>y</a:t>
            </a:r>
            <a:r>
              <a:rPr b="0" lang="it-IT" sz="2390" spc="-1" strike="noStrike">
                <a:solidFill>
                  <a:srgbClr val="ffffff"/>
                </a:solidFill>
                <a:latin typeface="GillSans"/>
                <a:ea typeface="ＭＳ Ｐゴシック"/>
              </a:rPr>
              <a:t> </a:t>
            </a:r>
            <a:r>
              <a:rPr b="0" lang="it-IT" sz="2390" spc="-58" strike="noStrike">
                <a:solidFill>
                  <a:srgbClr val="ffffff"/>
                </a:solidFill>
                <a:latin typeface="GillSans"/>
                <a:ea typeface="ＭＳ Ｐゴシック"/>
              </a:rPr>
              <a:t>r</a:t>
            </a:r>
            <a:r>
              <a:rPr b="0" lang="it-IT" sz="2390" spc="-12" strike="noStrike">
                <a:solidFill>
                  <a:srgbClr val="ffffff"/>
                </a:solidFill>
                <a:latin typeface="GillSans"/>
                <a:ea typeface="ＭＳ Ｐゴシック"/>
              </a:rPr>
              <a:t>esolution</a:t>
            </a:r>
            <a:r>
              <a:rPr b="0" lang="it-IT" sz="2390" spc="-1" strike="noStrike">
                <a:solidFill>
                  <a:srgbClr val="ffffff"/>
                </a:solidFill>
                <a:latin typeface="GillSans"/>
                <a:ea typeface="ＭＳ Ｐゴシック"/>
              </a:rPr>
              <a:t> </a:t>
            </a:r>
            <a:r>
              <a:rPr b="0" lang="it-IT" sz="2390" spc="-15" strike="noStrike">
                <a:solidFill>
                  <a:srgbClr val="ffffff"/>
                </a:solidFill>
                <a:latin typeface="GillSans"/>
                <a:ea typeface="ＭＳ Ｐゴシック"/>
              </a:rPr>
              <a:t>&lt;140</a:t>
            </a:r>
            <a:r>
              <a:rPr b="0" lang="it-IT" sz="2390" spc="-4"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eV</a:t>
            </a:r>
            <a:endParaRPr b="0" lang="it-IT" sz="2390" spc="-1" strike="noStrike">
              <a:latin typeface="Arial"/>
            </a:endParaRPr>
          </a:p>
          <a:p>
            <a:pPr marL="1473480">
              <a:lnSpc>
                <a:spcPts val="2741"/>
              </a:lnSpc>
            </a:pPr>
            <a:r>
              <a:rPr b="0" lang="it-IT" sz="4479" spc="-1" strike="noStrike" baseline="-3000">
                <a:solidFill>
                  <a:srgbClr val="ffffff"/>
                </a:solidFill>
                <a:latin typeface="GillSans"/>
                <a:ea typeface="ＭＳ Ｐゴシック"/>
              </a:rPr>
              <a:t>•</a:t>
            </a:r>
            <a:r>
              <a:rPr b="0" lang="it-IT" sz="4479" spc="-729" strike="noStrike" baseline="-3000">
                <a:solidFill>
                  <a:srgbClr val="ffffff"/>
                </a:solidFill>
                <a:latin typeface="GillSans"/>
                <a:ea typeface="ＭＳ Ｐゴシック"/>
              </a:rPr>
              <a:t> </a:t>
            </a:r>
            <a:r>
              <a:rPr b="0" lang="it-IT" sz="2390" spc="-1" strike="noStrike">
                <a:solidFill>
                  <a:srgbClr val="ffffff"/>
                </a:solidFill>
                <a:latin typeface="GillSans"/>
                <a:ea typeface="ＭＳ Ｐゴシック"/>
              </a:rPr>
              <a:t>High </a:t>
            </a:r>
            <a:r>
              <a:rPr b="0" lang="it-IT" sz="2390" spc="-12" strike="noStrike">
                <a:solidFill>
                  <a:srgbClr val="ffffff"/>
                </a:solidFill>
                <a:latin typeface="GillSans"/>
                <a:ea typeface="ＭＳ Ｐゴシック"/>
              </a:rPr>
              <a:t>count-rate</a:t>
            </a:r>
            <a:r>
              <a:rPr b="0" lang="it-IT" sz="2390" spc="-1" strike="noStrike">
                <a:solidFill>
                  <a:srgbClr val="ffffff"/>
                </a:solidFill>
                <a:latin typeface="GillSans"/>
                <a:ea typeface="ＭＳ Ｐゴシック"/>
              </a:rPr>
              <a:t> </a:t>
            </a:r>
            <a:r>
              <a:rPr b="0" lang="it-IT" sz="2390" spc="-4" strike="noStrike">
                <a:solidFill>
                  <a:srgbClr val="ffffff"/>
                </a:solidFill>
                <a:latin typeface="GillSans"/>
                <a:ea typeface="ＭＳ Ｐゴシック"/>
              </a:rPr>
              <a:t>(10</a:t>
            </a:r>
            <a:r>
              <a:rPr b="0" lang="it-IT" sz="2390" spc="-1" strike="noStrike">
                <a:solidFill>
                  <a:srgbClr val="ffffff"/>
                </a:solidFill>
                <a:latin typeface="GillSans"/>
                <a:ea typeface="ＭＳ Ｐゴシック"/>
              </a:rPr>
              <a:t>0 kHz)</a:t>
            </a:r>
            <a:endParaRPr b="0" lang="it-IT" sz="2390" spc="-1" strike="noStrike">
              <a:latin typeface="Arial"/>
            </a:endParaRPr>
          </a:p>
          <a:p>
            <a:pPr marL="9000" indent="1464480">
              <a:lnSpc>
                <a:spcPts val="3163"/>
              </a:lnSpc>
            </a:pPr>
            <a:r>
              <a:rPr b="0" lang="it-IT" sz="4479" spc="-1" strike="noStrike" baseline="-3000">
                <a:solidFill>
                  <a:srgbClr val="ffffff"/>
                </a:solidFill>
                <a:latin typeface="GillSans"/>
                <a:ea typeface="ＭＳ Ｐゴシック"/>
              </a:rPr>
              <a:t>•</a:t>
            </a:r>
            <a:r>
              <a:rPr b="0" lang="it-IT" sz="4479" spc="-729" strike="noStrike" baseline="-3000">
                <a:solidFill>
                  <a:srgbClr val="ffffff"/>
                </a:solidFill>
                <a:latin typeface="GillSans"/>
                <a:ea typeface="ＭＳ Ｐゴシック"/>
              </a:rPr>
              <a:t> </a:t>
            </a:r>
            <a:r>
              <a:rPr b="0" lang="it-IT" sz="2390" spc="-75" strike="noStrike">
                <a:solidFill>
                  <a:srgbClr val="ffffff"/>
                </a:solidFill>
                <a:latin typeface="GillSans"/>
                <a:ea typeface="ＭＳ Ｐゴシック"/>
              </a:rPr>
              <a:t>P</a:t>
            </a:r>
            <a:r>
              <a:rPr b="0" lang="it-IT" sz="2390" spc="-1" strike="noStrike">
                <a:solidFill>
                  <a:srgbClr val="ffffff"/>
                </a:solidFill>
                <a:latin typeface="GillSans"/>
                <a:ea typeface="ＭＳ Ｐゴシック"/>
              </a:rPr>
              <a:t>eltier</a:t>
            </a:r>
            <a:r>
              <a:rPr b="0" lang="it-IT" sz="2390" spc="-4" strike="noStrike">
                <a:solidFill>
                  <a:srgbClr val="ffffff"/>
                </a:solidFill>
                <a:latin typeface="GillSans"/>
                <a:ea typeface="ＭＳ Ｐゴシック"/>
              </a:rPr>
              <a:t> </a:t>
            </a:r>
            <a:r>
              <a:rPr b="0" lang="it-IT" sz="2390" spc="-12" strike="noStrike">
                <a:solidFill>
                  <a:srgbClr val="ffffff"/>
                </a:solidFill>
                <a:latin typeface="GillSans"/>
                <a:ea typeface="ＭＳ Ｐゴシック"/>
              </a:rPr>
              <a:t>cooling</a:t>
            </a:r>
            <a:r>
              <a:rPr b="0" lang="it-IT" sz="2390" spc="-1" strike="noStrike">
                <a:solidFill>
                  <a:srgbClr val="ffffff"/>
                </a:solidFill>
                <a:latin typeface="GillSans"/>
                <a:ea typeface="ＭＳ Ｐゴシック"/>
              </a:rPr>
              <a:t> </a:t>
            </a:r>
            <a:r>
              <a:rPr b="0" lang="it-IT" sz="2390" spc="-4" strike="noStrike">
                <a:solidFill>
                  <a:srgbClr val="ffffff"/>
                </a:solidFill>
                <a:latin typeface="GillSans"/>
                <a:ea typeface="ＭＳ Ｐゴシック"/>
              </a:rPr>
              <a:t>(-10</a:t>
            </a:r>
            <a:r>
              <a:rPr b="0" lang="it-IT" sz="2390" spc="-1" strike="noStrike">
                <a:solidFill>
                  <a:srgbClr val="ffffff"/>
                </a:solidFill>
                <a:latin typeface="GillSans"/>
                <a:ea typeface="ＭＳ Ｐゴシック"/>
              </a:rPr>
              <a:t>,</a:t>
            </a:r>
            <a:r>
              <a:rPr b="0" lang="it-IT" sz="2390" spc="-239" strike="noStrike">
                <a:solidFill>
                  <a:srgbClr val="ffffff"/>
                </a:solidFill>
                <a:latin typeface="GillSans"/>
                <a:ea typeface="ＭＳ Ｐゴシック"/>
              </a:rPr>
              <a:t> </a:t>
            </a:r>
            <a:r>
              <a:rPr b="0" lang="it-IT" sz="2390" spc="-4" strike="noStrike">
                <a:solidFill>
                  <a:srgbClr val="ffffff"/>
                </a:solidFill>
                <a:latin typeface="GillSans"/>
                <a:ea typeface="ＭＳ Ｐゴシック"/>
              </a:rPr>
              <a:t>-2</a:t>
            </a:r>
            <a:r>
              <a:rPr b="0" lang="it-IT" sz="2390" spc="-1" strike="noStrike">
                <a:solidFill>
                  <a:srgbClr val="ffffff"/>
                </a:solidFill>
                <a:latin typeface="GillSans"/>
                <a:ea typeface="ＭＳ Ｐゴシック"/>
              </a:rPr>
              <a:t>0 °C)</a:t>
            </a:r>
            <a:endParaRPr b="0" lang="it-IT" sz="2390" spc="-1" strike="noStrike">
              <a:latin typeface="Arial"/>
            </a:endParaRPr>
          </a:p>
          <a:p>
            <a:pPr marL="9000" indent="1464480">
              <a:lnSpc>
                <a:spcPts val="2506"/>
              </a:lnSpc>
              <a:spcBef>
                <a:spcPts val="2631"/>
              </a:spcBef>
            </a:pPr>
            <a:r>
              <a:rPr b="1" lang="it-IT" sz="2390" spc="114" strike="noStrike">
                <a:solidFill>
                  <a:srgbClr val="ffffff"/>
                </a:solidFill>
                <a:latin typeface="GillSans"/>
                <a:ea typeface="ＭＳ Ｐゴシック"/>
              </a:rPr>
              <a:t>Lithium-</a:t>
            </a:r>
            <a:r>
              <a:rPr b="1" lang="it-IT" sz="2390" spc="128" strike="noStrike">
                <a:solidFill>
                  <a:srgbClr val="ffffff"/>
                </a:solidFill>
                <a:latin typeface="GillSans"/>
                <a:ea typeface="ＭＳ Ｐゴシック"/>
              </a:rPr>
              <a:t>d</a:t>
            </a:r>
            <a:r>
              <a:rPr b="1" lang="it-IT" sz="2390" spc="-1" strike="noStrike">
                <a:solidFill>
                  <a:srgbClr val="ffffff"/>
                </a:solidFill>
                <a:latin typeface="GillSans"/>
                <a:ea typeface="ＭＳ Ｐゴシック"/>
              </a:rPr>
              <a:t>r</a:t>
            </a:r>
            <a:r>
              <a:rPr b="1" lang="it-IT" sz="2390" spc="100" strike="noStrike">
                <a:solidFill>
                  <a:srgbClr val="ffffff"/>
                </a:solidFill>
                <a:latin typeface="GillSans"/>
                <a:ea typeface="ＭＳ Ｐゴシック"/>
              </a:rPr>
              <a:t>ifte</a:t>
            </a:r>
            <a:r>
              <a:rPr b="1" lang="it-IT" sz="2390" spc="160" strike="noStrike">
                <a:solidFill>
                  <a:srgbClr val="ffffff"/>
                </a:solidFill>
                <a:latin typeface="GillSans"/>
                <a:ea typeface="ＭＳ Ｐゴシック"/>
              </a:rPr>
              <a:t>d</a:t>
            </a:r>
            <a:r>
              <a:rPr b="1" lang="it-IT" sz="2390" spc="41" strike="noStrike">
                <a:solidFill>
                  <a:srgbClr val="ffffff"/>
                </a:solidFill>
                <a:latin typeface="GillSans"/>
                <a:ea typeface="ＭＳ Ｐゴシック"/>
              </a:rPr>
              <a:t> </a:t>
            </a:r>
            <a:r>
              <a:rPr b="1" lang="it-IT" sz="2390" spc="35" strike="noStrike">
                <a:solidFill>
                  <a:srgbClr val="ffffff"/>
                </a:solidFill>
                <a:latin typeface="GillSans"/>
                <a:ea typeface="ＭＳ Ｐゴシック"/>
              </a:rPr>
              <a:t>Si</a:t>
            </a:r>
            <a:r>
              <a:rPr b="1" lang="it-IT" sz="2390" spc="38" strike="noStrike">
                <a:solidFill>
                  <a:srgbClr val="ffffff"/>
                </a:solidFill>
                <a:latin typeface="GillSans"/>
                <a:ea typeface="ＭＳ Ｐゴシック"/>
              </a:rPr>
              <a:t> </a:t>
            </a:r>
            <a:r>
              <a:rPr b="1" lang="it-IT" sz="2390" spc="585" strike="noStrike">
                <a:solidFill>
                  <a:srgbClr val="ffffff"/>
                </a:solidFill>
                <a:latin typeface="GillSans"/>
                <a:ea typeface="ＭＳ Ｐゴシック"/>
              </a:rPr>
              <a:t>/</a:t>
            </a:r>
            <a:r>
              <a:rPr b="1" lang="it-IT" sz="2390" spc="41" strike="noStrike">
                <a:solidFill>
                  <a:srgbClr val="ffffff"/>
                </a:solidFill>
                <a:latin typeface="GillSans"/>
                <a:ea typeface="ＭＳ Ｐゴシック"/>
              </a:rPr>
              <a:t> </a:t>
            </a:r>
            <a:r>
              <a:rPr b="1" lang="it-IT" sz="2390" spc="35" strike="noStrike">
                <a:solidFill>
                  <a:srgbClr val="ffffff"/>
                </a:solidFill>
                <a:latin typeface="GillSans"/>
                <a:ea typeface="ＭＳ Ｐゴシック"/>
              </a:rPr>
              <a:t>G</a:t>
            </a:r>
            <a:r>
              <a:rPr b="1" lang="it-IT" sz="2390" spc="49" strike="noStrike">
                <a:solidFill>
                  <a:srgbClr val="ffffff"/>
                </a:solidFill>
                <a:latin typeface="GillSans"/>
                <a:ea typeface="ＭＳ Ｐゴシック"/>
              </a:rPr>
              <a:t>e</a:t>
            </a:r>
            <a:r>
              <a:rPr b="1" lang="it-IT" sz="2390" spc="66" strike="noStrike">
                <a:solidFill>
                  <a:srgbClr val="ffffff"/>
                </a:solidFill>
                <a:latin typeface="GillSans"/>
                <a:ea typeface="ＭＳ Ｐゴシック"/>
              </a:rPr>
              <a:t>,</a:t>
            </a:r>
            <a:r>
              <a:rPr b="1" lang="it-IT" sz="2390" spc="41" strike="noStrike">
                <a:solidFill>
                  <a:srgbClr val="ffffff"/>
                </a:solidFill>
                <a:latin typeface="GillSans"/>
                <a:ea typeface="ＭＳ Ｐゴシック"/>
              </a:rPr>
              <a:t> </a:t>
            </a:r>
            <a:r>
              <a:rPr b="1" lang="it-IT" sz="2390" spc="24" strike="noStrike">
                <a:solidFill>
                  <a:srgbClr val="ffffff"/>
                </a:solidFill>
                <a:latin typeface="GillSans"/>
                <a:ea typeface="ＭＳ Ｐゴシック"/>
              </a:rPr>
              <a:t>Si(Li)</a:t>
            </a:r>
            <a:r>
              <a:rPr b="1" lang="it-IT" sz="2390" spc="38" strike="noStrike">
                <a:solidFill>
                  <a:srgbClr val="ffffff"/>
                </a:solidFill>
                <a:latin typeface="GillSans"/>
                <a:ea typeface="ＭＳ Ｐゴシック"/>
              </a:rPr>
              <a:t> </a:t>
            </a:r>
            <a:r>
              <a:rPr b="1" lang="it-IT" sz="2390" spc="585" strike="noStrike">
                <a:solidFill>
                  <a:srgbClr val="ffffff"/>
                </a:solidFill>
                <a:latin typeface="GillSans"/>
                <a:ea typeface="ＭＳ Ｐゴシック"/>
              </a:rPr>
              <a:t>/</a:t>
            </a:r>
            <a:r>
              <a:rPr b="1" lang="it-IT" sz="2390" spc="41" strike="noStrike">
                <a:solidFill>
                  <a:srgbClr val="ffffff"/>
                </a:solidFill>
                <a:latin typeface="GillSans"/>
                <a:ea typeface="ＭＳ Ｐゴシック"/>
              </a:rPr>
              <a:t> </a:t>
            </a:r>
            <a:r>
              <a:rPr b="1" lang="it-IT" sz="2390" spc="15" strike="noStrike">
                <a:solidFill>
                  <a:srgbClr val="ffffff"/>
                </a:solidFill>
                <a:latin typeface="GillSans"/>
                <a:ea typeface="ＭＳ Ｐゴシック"/>
              </a:rPr>
              <a:t>Ge(Li)</a:t>
            </a:r>
            <a:endParaRPr b="0" lang="it-IT" sz="2390" spc="-1" strike="noStrike">
              <a:latin typeface="Arial"/>
            </a:endParaRPr>
          </a:p>
          <a:p>
            <a:pPr marL="9000" indent="1464480">
              <a:lnSpc>
                <a:spcPts val="2801"/>
              </a:lnSpc>
            </a:pPr>
            <a:r>
              <a:rPr b="0" lang="it-IT" sz="4479" spc="-1" strike="noStrike" baseline="-3000">
                <a:solidFill>
                  <a:srgbClr val="ffffff"/>
                </a:solidFill>
                <a:latin typeface="GillSans"/>
                <a:ea typeface="ＭＳ Ｐゴシック"/>
              </a:rPr>
              <a:t>•</a:t>
            </a:r>
            <a:r>
              <a:rPr b="0" lang="it-IT" sz="4479" spc="-729" strike="noStrike" baseline="-3000">
                <a:solidFill>
                  <a:srgbClr val="ffffff"/>
                </a:solidFill>
                <a:latin typeface="GillSans"/>
                <a:ea typeface="ＭＳ Ｐゴシック"/>
              </a:rPr>
              <a:t> </a:t>
            </a:r>
            <a:r>
              <a:rPr b="0" lang="it-IT" sz="2390" spc="-1" strike="noStrike">
                <a:solidFill>
                  <a:srgbClr val="ffffff"/>
                </a:solidFill>
                <a:latin typeface="GillSans"/>
                <a:ea typeface="ＭＳ Ｐゴシック"/>
              </a:rPr>
              <a:t>Acti</a:t>
            </a:r>
            <a:r>
              <a:rPr b="0" lang="it-IT" sz="2390" spc="-49" strike="noStrike">
                <a:solidFill>
                  <a:srgbClr val="ffffff"/>
                </a:solidFill>
                <a:latin typeface="GillSans"/>
                <a:ea typeface="ＭＳ Ｐゴシック"/>
              </a:rPr>
              <a:t>v</a:t>
            </a:r>
            <a:r>
              <a:rPr b="0" lang="it-IT" sz="2390" spc="-1" strike="noStrike">
                <a:solidFill>
                  <a:srgbClr val="ffffff"/>
                </a:solidFill>
                <a:latin typeface="GillSans"/>
                <a:ea typeface="ＭＳ Ｐゴシック"/>
              </a:rPr>
              <a:t>e </a:t>
            </a:r>
            <a:r>
              <a:rPr b="0" lang="it-IT" sz="2390" spc="-12" strike="noStrike">
                <a:solidFill>
                  <a:srgbClr val="ffffff"/>
                </a:solidFill>
                <a:latin typeface="GillSans"/>
                <a:ea typeface="ＭＳ Ｐゴシック"/>
              </a:rPr>
              <a:t>a</a:t>
            </a:r>
            <a:r>
              <a:rPr b="0" lang="it-IT" sz="2390" spc="-58" strike="noStrike">
                <a:solidFill>
                  <a:srgbClr val="ffffff"/>
                </a:solidFill>
                <a:latin typeface="GillSans"/>
                <a:ea typeface="ＭＳ Ｐゴシック"/>
              </a:rPr>
              <a:t>r</a:t>
            </a:r>
            <a:r>
              <a:rPr b="0" lang="it-IT" sz="2390" spc="-1" strike="noStrike">
                <a:solidFill>
                  <a:srgbClr val="ffffff"/>
                </a:solidFill>
                <a:latin typeface="GillSans"/>
                <a:ea typeface="ＭＳ Ｐゴシック"/>
              </a:rPr>
              <a:t>ea:</a:t>
            </a:r>
            <a:r>
              <a:rPr b="0" lang="it-IT" sz="2390" spc="-239"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10 -</a:t>
            </a:r>
            <a:r>
              <a:rPr b="0" lang="it-IT" sz="2390" spc="-4"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100 </a:t>
            </a:r>
            <a:r>
              <a:rPr b="0" lang="it-IT" sz="2390" spc="-21" strike="noStrike">
                <a:solidFill>
                  <a:srgbClr val="ffffff"/>
                </a:solidFill>
                <a:latin typeface="GillSans"/>
                <a:ea typeface="ＭＳ Ｐゴシック"/>
              </a:rPr>
              <a:t>m</a:t>
            </a:r>
            <a:r>
              <a:rPr b="0" lang="it-IT" sz="2390" spc="-32" strike="noStrike">
                <a:solidFill>
                  <a:srgbClr val="ffffff"/>
                </a:solidFill>
                <a:latin typeface="GillSans"/>
                <a:ea typeface="ＭＳ Ｐゴシック"/>
              </a:rPr>
              <a:t>m</a:t>
            </a:r>
            <a:r>
              <a:rPr b="0" lang="it-IT" sz="2379" spc="-1" strike="noStrike" baseline="25000">
                <a:solidFill>
                  <a:srgbClr val="ffffff"/>
                </a:solidFill>
                <a:latin typeface="GillSans"/>
                <a:ea typeface="ＭＳ Ｐゴシック"/>
              </a:rPr>
              <a:t>2</a:t>
            </a:r>
            <a:endParaRPr b="0" lang="it-IT" sz="2380" spc="-1" strike="noStrike">
              <a:latin typeface="Arial"/>
            </a:endParaRPr>
          </a:p>
          <a:p>
            <a:pPr marL="9000" indent="1464480">
              <a:lnSpc>
                <a:spcPts val="2741"/>
              </a:lnSpc>
            </a:pPr>
            <a:r>
              <a:rPr b="0" lang="it-IT" sz="4479" spc="-1" strike="noStrike" baseline="-3000">
                <a:solidFill>
                  <a:srgbClr val="ffffff"/>
                </a:solidFill>
                <a:latin typeface="GillSans"/>
                <a:ea typeface="ＭＳ Ｐゴシック"/>
              </a:rPr>
              <a:t>•</a:t>
            </a:r>
            <a:r>
              <a:rPr b="0" lang="it-IT" sz="4479" spc="-729" strike="noStrike" baseline="-3000">
                <a:solidFill>
                  <a:srgbClr val="ffffff"/>
                </a:solidFill>
                <a:latin typeface="GillSans"/>
                <a:ea typeface="ＭＳ Ｐゴシック"/>
              </a:rPr>
              <a:t> </a:t>
            </a:r>
            <a:r>
              <a:rPr b="0" lang="it-IT" sz="2390" spc="-1" strike="noStrike">
                <a:solidFill>
                  <a:srgbClr val="ffffff"/>
                </a:solidFill>
                <a:latin typeface="GillSans"/>
                <a:ea typeface="ＭＳ Ｐゴシック"/>
              </a:rPr>
              <a:t>Thickness:</a:t>
            </a:r>
            <a:r>
              <a:rPr b="0" lang="it-IT" sz="2390" spc="-239"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3 -</a:t>
            </a:r>
            <a:r>
              <a:rPr b="0" lang="it-IT" sz="2390" spc="-4"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5 </a:t>
            </a:r>
            <a:r>
              <a:rPr b="0" lang="it-IT" sz="2390" spc="-21" strike="noStrike">
                <a:solidFill>
                  <a:srgbClr val="ffffff"/>
                </a:solidFill>
                <a:latin typeface="GillSans"/>
                <a:ea typeface="ＭＳ Ｐゴシック"/>
              </a:rPr>
              <a:t>mm</a:t>
            </a:r>
            <a:endParaRPr b="0" lang="it-IT" sz="2390" spc="-1" strike="noStrike">
              <a:latin typeface="Arial"/>
            </a:endParaRPr>
          </a:p>
          <a:p>
            <a:pPr marL="9000" indent="1464480">
              <a:lnSpc>
                <a:spcPts val="2741"/>
              </a:lnSpc>
            </a:pPr>
            <a:r>
              <a:rPr b="0" lang="it-IT" sz="4479" spc="-1" strike="noStrike" baseline="-3000">
                <a:solidFill>
                  <a:srgbClr val="ffffff"/>
                </a:solidFill>
                <a:latin typeface="GillSans"/>
                <a:ea typeface="ＭＳ Ｐゴシック"/>
              </a:rPr>
              <a:t>•</a:t>
            </a:r>
            <a:r>
              <a:rPr b="0" lang="it-IT" sz="4479" spc="-729" strike="noStrike" baseline="-3000">
                <a:solidFill>
                  <a:srgbClr val="ffffff"/>
                </a:solidFill>
                <a:latin typeface="GillSans"/>
                <a:ea typeface="ＭＳ Ｐゴシック"/>
              </a:rPr>
              <a:t> </a:t>
            </a:r>
            <a:r>
              <a:rPr b="0" lang="it-IT" sz="2390" spc="-15" strike="noStrike">
                <a:solidFill>
                  <a:srgbClr val="ffffff"/>
                </a:solidFill>
                <a:latin typeface="GillSans"/>
                <a:ea typeface="ＭＳ Ｐゴシック"/>
              </a:rPr>
              <a:t>Ener</a:t>
            </a:r>
            <a:r>
              <a:rPr b="0" lang="it-IT" sz="2390" spc="29" strike="noStrike">
                <a:solidFill>
                  <a:srgbClr val="ffffff"/>
                </a:solidFill>
                <a:latin typeface="GillSans"/>
                <a:ea typeface="ＭＳ Ｐゴシック"/>
              </a:rPr>
              <a:t>g</a:t>
            </a:r>
            <a:r>
              <a:rPr b="0" lang="it-IT" sz="2390" spc="-12" strike="noStrike">
                <a:solidFill>
                  <a:srgbClr val="ffffff"/>
                </a:solidFill>
                <a:latin typeface="GillSans"/>
                <a:ea typeface="ＭＳ Ｐゴシック"/>
              </a:rPr>
              <a:t>y</a:t>
            </a:r>
            <a:r>
              <a:rPr b="0" lang="it-IT" sz="2390" spc="-1" strike="noStrike">
                <a:solidFill>
                  <a:srgbClr val="ffffff"/>
                </a:solidFill>
                <a:latin typeface="GillSans"/>
                <a:ea typeface="ＭＳ Ｐゴシック"/>
              </a:rPr>
              <a:t> </a:t>
            </a:r>
            <a:r>
              <a:rPr b="0" lang="it-IT" sz="2390" spc="-58" strike="noStrike">
                <a:solidFill>
                  <a:srgbClr val="ffffff"/>
                </a:solidFill>
                <a:latin typeface="GillSans"/>
                <a:ea typeface="ＭＳ Ｐゴシック"/>
              </a:rPr>
              <a:t>r</a:t>
            </a:r>
            <a:r>
              <a:rPr b="0" lang="it-IT" sz="2390" spc="-12" strike="noStrike">
                <a:solidFill>
                  <a:srgbClr val="ffffff"/>
                </a:solidFill>
                <a:latin typeface="GillSans"/>
                <a:ea typeface="ＭＳ Ｐゴシック"/>
              </a:rPr>
              <a:t>esolution</a:t>
            </a:r>
            <a:r>
              <a:rPr b="0" lang="it-IT" sz="2390" spc="-1" strike="noStrike">
                <a:solidFill>
                  <a:srgbClr val="ffffff"/>
                </a:solidFill>
                <a:latin typeface="GillSans"/>
                <a:ea typeface="ＭＳ Ｐゴシック"/>
              </a:rPr>
              <a:t> </a:t>
            </a:r>
            <a:r>
              <a:rPr b="0" lang="it-IT" sz="2390" spc="-15" strike="noStrike">
                <a:solidFill>
                  <a:srgbClr val="ffffff"/>
                </a:solidFill>
                <a:latin typeface="GillSans"/>
                <a:ea typeface="ＭＳ Ｐゴシック"/>
              </a:rPr>
              <a:t>&lt;180</a:t>
            </a:r>
            <a:r>
              <a:rPr b="0" lang="it-IT" sz="2390" spc="-4"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eV</a:t>
            </a:r>
            <a:endParaRPr b="0" lang="it-IT" sz="2390" spc="-1" strike="noStrike">
              <a:latin typeface="Arial"/>
            </a:endParaRPr>
          </a:p>
          <a:p>
            <a:pPr marL="9000" indent="1464480">
              <a:lnSpc>
                <a:spcPts val="2741"/>
              </a:lnSpc>
            </a:pPr>
            <a:r>
              <a:rPr b="0" lang="it-IT" sz="4479" spc="-1" strike="noStrike" baseline="-3000">
                <a:solidFill>
                  <a:srgbClr val="ffffff"/>
                </a:solidFill>
                <a:latin typeface="GillSans"/>
                <a:ea typeface="ＭＳ Ｐゴシック"/>
              </a:rPr>
              <a:t>•</a:t>
            </a:r>
            <a:r>
              <a:rPr b="0" lang="it-IT" sz="4479" spc="-729" strike="noStrike" baseline="-3000">
                <a:solidFill>
                  <a:srgbClr val="ffffff"/>
                </a:solidFill>
                <a:latin typeface="GillSans"/>
                <a:ea typeface="ＭＳ Ｐゴシック"/>
              </a:rPr>
              <a:t> </a:t>
            </a:r>
            <a:r>
              <a:rPr b="0" lang="it-IT" sz="2390" spc="-4" strike="noStrike">
                <a:solidFill>
                  <a:srgbClr val="ffffff"/>
                </a:solidFill>
                <a:latin typeface="GillSans"/>
                <a:ea typeface="ＭＳ Ｐゴシック"/>
              </a:rPr>
              <a:t>Liqui</a:t>
            </a:r>
            <a:r>
              <a:rPr b="0" lang="it-IT" sz="2390" spc="-1" strike="noStrike">
                <a:solidFill>
                  <a:srgbClr val="ffffff"/>
                </a:solidFill>
                <a:latin typeface="GillSans"/>
                <a:ea typeface="ＭＳ Ｐゴシック"/>
              </a:rPr>
              <a:t>d </a:t>
            </a:r>
            <a:r>
              <a:rPr b="0" lang="it-IT" sz="2390" spc="-18" strike="noStrike">
                <a:solidFill>
                  <a:srgbClr val="ffffff"/>
                </a:solidFill>
                <a:latin typeface="GillSans"/>
                <a:ea typeface="ＭＳ Ｐゴシック"/>
              </a:rPr>
              <a:t>N2</a:t>
            </a:r>
            <a:r>
              <a:rPr b="0" lang="it-IT" sz="2390" spc="-4" strike="noStrike">
                <a:solidFill>
                  <a:srgbClr val="ffffff"/>
                </a:solidFill>
                <a:latin typeface="GillSans"/>
                <a:ea typeface="ＭＳ Ｐゴシック"/>
              </a:rPr>
              <a:t> </a:t>
            </a:r>
            <a:r>
              <a:rPr b="0" lang="it-IT" sz="2390" spc="-12" strike="noStrike">
                <a:solidFill>
                  <a:srgbClr val="ffffff"/>
                </a:solidFill>
                <a:latin typeface="GillSans"/>
                <a:ea typeface="ＭＳ Ｐゴシック"/>
              </a:rPr>
              <a:t>cooling</a:t>
            </a:r>
            <a:r>
              <a:rPr b="0" lang="it-IT" sz="2390" spc="-1" strike="noStrike">
                <a:solidFill>
                  <a:srgbClr val="ffffff"/>
                </a:solidFill>
                <a:latin typeface="GillSans"/>
                <a:ea typeface="ＭＳ Ｐゴシック"/>
              </a:rPr>
              <a:t> </a:t>
            </a:r>
            <a:r>
              <a:rPr b="0" lang="it-IT" sz="2390" spc="-4" strike="noStrike">
                <a:solidFill>
                  <a:srgbClr val="ffffff"/>
                </a:solidFill>
                <a:latin typeface="GillSans"/>
                <a:ea typeface="ＭＳ Ｐゴシック"/>
              </a:rPr>
              <a:t>(7</a:t>
            </a:r>
            <a:r>
              <a:rPr b="0" lang="it-IT" sz="2390" spc="-1" strike="noStrike">
                <a:solidFill>
                  <a:srgbClr val="ffffff"/>
                </a:solidFill>
                <a:latin typeface="GillSans"/>
                <a:ea typeface="ＭＳ Ｐゴシック"/>
              </a:rPr>
              <a:t>7 K)</a:t>
            </a:r>
            <a:endParaRPr b="0" lang="it-IT" sz="2390" spc="-1" strike="noStrike">
              <a:latin typeface="Arial"/>
            </a:endParaRPr>
          </a:p>
          <a:p>
            <a:pPr marL="9000" indent="1464480">
              <a:lnSpc>
                <a:spcPts val="3163"/>
              </a:lnSpc>
            </a:pPr>
            <a:r>
              <a:rPr b="0" lang="it-IT" sz="4479" spc="-1" strike="noStrike" baseline="-3000">
                <a:solidFill>
                  <a:srgbClr val="ffffff"/>
                </a:solidFill>
                <a:latin typeface="GillSans"/>
                <a:ea typeface="ＭＳ Ｐゴシック"/>
              </a:rPr>
              <a:t>•</a:t>
            </a:r>
            <a:r>
              <a:rPr b="0" lang="it-IT" sz="4479" spc="-729" strike="noStrike" baseline="-3000">
                <a:solidFill>
                  <a:srgbClr val="ffffff"/>
                </a:solidFill>
                <a:latin typeface="GillSans"/>
                <a:ea typeface="ＭＳ Ｐゴシック"/>
              </a:rPr>
              <a:t> </a:t>
            </a:r>
            <a:r>
              <a:rPr b="0" lang="it-IT" sz="2390" spc="-4" strike="noStrike">
                <a:solidFill>
                  <a:srgbClr val="ffffff"/>
                </a:solidFill>
                <a:latin typeface="GillSans"/>
                <a:ea typeface="ＭＳ Ｐゴシック"/>
              </a:rPr>
              <a:t>Ge(Li)</a:t>
            </a:r>
            <a:r>
              <a:rPr b="0" lang="it-IT" sz="2390" spc="-1" strike="noStrike">
                <a:solidFill>
                  <a:srgbClr val="ffffff"/>
                </a:solidFill>
                <a:latin typeface="GillSans"/>
                <a:ea typeface="ＭＳ Ｐゴシック"/>
              </a:rPr>
              <a:t>:</a:t>
            </a:r>
            <a:r>
              <a:rPr b="0" lang="it-IT" sz="2390" spc="-239"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high-Z</a:t>
            </a:r>
            <a:r>
              <a:rPr b="0" lang="it-IT" sz="2390" spc="-4"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material,</a:t>
            </a:r>
            <a:r>
              <a:rPr b="0" lang="it-IT" sz="2390" spc="-239" strike="noStrike">
                <a:solidFill>
                  <a:srgbClr val="ffffff"/>
                </a:solidFill>
                <a:latin typeface="GillSans"/>
                <a:ea typeface="ＭＳ Ｐゴシック"/>
              </a:rPr>
              <a:t> </a:t>
            </a:r>
            <a:r>
              <a:rPr b="0" lang="it-IT" sz="2390" spc="-1" strike="noStrike">
                <a:solidFill>
                  <a:srgbClr val="ffffff"/>
                </a:solidFill>
                <a:latin typeface="GillSans"/>
                <a:ea typeface="ＭＳ Ｐゴシック"/>
              </a:rPr>
              <a:t>but</a:t>
            </a:r>
            <a:r>
              <a:rPr b="0" lang="it-IT" sz="2390" spc="-239" strike="noStrike">
                <a:solidFill>
                  <a:srgbClr val="ffffff"/>
                </a:solidFill>
                <a:latin typeface="GillSans"/>
                <a:ea typeface="ＭＳ Ｐゴシック"/>
              </a:rPr>
              <a:t> </a:t>
            </a:r>
            <a:r>
              <a:rPr b="0" lang="it-IT" sz="2390" spc="-12" strike="noStrike">
                <a:solidFill>
                  <a:srgbClr val="ffffff"/>
                </a:solidFill>
                <a:latin typeface="GillSans"/>
                <a:ea typeface="ＭＳ Ｐゴシック"/>
              </a:rPr>
              <a:t>“esc</a:t>
            </a:r>
            <a:r>
              <a:rPr b="0" lang="it-IT" sz="2390" spc="-35" strike="noStrike">
                <a:solidFill>
                  <a:srgbClr val="ffffff"/>
                </a:solidFill>
                <a:latin typeface="GillSans"/>
                <a:ea typeface="ＭＳ Ｐゴシック"/>
              </a:rPr>
              <a:t>a</a:t>
            </a:r>
            <a:r>
              <a:rPr b="0" lang="it-IT" sz="2390" spc="-1" strike="noStrike">
                <a:solidFill>
                  <a:srgbClr val="ffffff"/>
                </a:solidFill>
                <a:latin typeface="GillSans"/>
                <a:ea typeface="ＭＳ Ｐゴシック"/>
              </a:rPr>
              <a:t>pe </a:t>
            </a:r>
            <a:r>
              <a:rPr b="0" lang="it-IT" sz="2390" spc="-15" strike="noStrike">
                <a:solidFill>
                  <a:srgbClr val="ffffff"/>
                </a:solidFill>
                <a:latin typeface="GillSans"/>
                <a:ea typeface="ＭＳ Ｐゴシック"/>
              </a:rPr>
              <a:t>peak”</a:t>
            </a:r>
            <a:endParaRPr b="0" lang="it-IT" sz="2390" spc="-1" strike="noStrike">
              <a:latin typeface="Arial"/>
            </a:endParaRPr>
          </a:p>
        </p:txBody>
      </p:sp>
      <p:sp>
        <p:nvSpPr>
          <p:cNvPr id="1644" name="CustomShape 5"/>
          <p:cNvSpPr/>
          <p:nvPr/>
        </p:nvSpPr>
        <p:spPr>
          <a:xfrm>
            <a:off x="6590160" y="3884400"/>
            <a:ext cx="2210400" cy="2472840"/>
          </a:xfrm>
          <a:prstGeom prst="rect">
            <a:avLst/>
          </a:prstGeom>
          <a:blipFill rotWithShape="0">
            <a:blip r:embed="rId2"/>
            <a:stretch>
              <a:fillRect/>
            </a:stretch>
          </a:blipFill>
          <a:ln>
            <a:noFill/>
          </a:ln>
        </p:spPr>
        <p:style>
          <a:lnRef idx="0"/>
          <a:fillRef idx="0"/>
          <a:effectRef idx="0"/>
          <a:fontRef idx="minor"/>
        </p:style>
      </p:sp>
      <p:sp>
        <p:nvSpPr>
          <p:cNvPr id="1645" name="CustomShape 6"/>
          <p:cNvSpPr/>
          <p:nvPr/>
        </p:nvSpPr>
        <p:spPr>
          <a:xfrm>
            <a:off x="321480" y="1482480"/>
            <a:ext cx="1258200" cy="1160280"/>
          </a:xfrm>
          <a:prstGeom prst="rect">
            <a:avLst/>
          </a:prstGeom>
          <a:blipFill rotWithShape="0">
            <a:blip r:embed="rId3"/>
            <a:stretch>
              <a:fillRect/>
            </a:stretch>
          </a:blipFill>
          <a:ln>
            <a:noFill/>
          </a:ln>
        </p:spPr>
        <p:style>
          <a:lnRef idx="0"/>
          <a:fillRef idx="0"/>
          <a:effectRef idx="0"/>
          <a:fontRef idx="minor"/>
        </p:style>
      </p:sp>
    </p:spTree>
  </p:cSld>
  <p:transition>
    <p:fade/>
  </p:transition>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46" name="CustomShape 1"/>
          <p:cNvSpPr/>
          <p:nvPr/>
        </p:nvSpPr>
        <p:spPr>
          <a:xfrm>
            <a:off x="455400" y="1384200"/>
            <a:ext cx="8232480" cy="360"/>
          </a:xfrm>
          <a:custGeom>
            <a:avLst/>
            <a:gdLst/>
            <a:ahLst/>
            <a:rect l="l" t="t" r="r" b="b"/>
            <a:pathLst>
              <a:path w="11709400" h="635">
                <a:moveTo>
                  <a:pt x="0" y="0"/>
                </a:moveTo>
                <a:lnTo>
                  <a:pt x="11709400" y="127"/>
                </a:lnTo>
              </a:path>
            </a:pathLst>
          </a:custGeom>
          <a:noFill/>
          <a:ln w="12600">
            <a:solidFill>
              <a:srgbClr val="9a9a9a"/>
            </a:solidFill>
            <a:round/>
          </a:ln>
        </p:spPr>
        <p:style>
          <a:lnRef idx="0"/>
          <a:fillRef idx="0"/>
          <a:effectRef idx="0"/>
          <a:fontRef idx="minor"/>
        </p:style>
      </p:sp>
      <p:sp>
        <p:nvSpPr>
          <p:cNvPr id="1647" name="CustomShape 2"/>
          <p:cNvSpPr/>
          <p:nvPr/>
        </p:nvSpPr>
        <p:spPr>
          <a:xfrm>
            <a:off x="428760" y="781920"/>
            <a:ext cx="7443360" cy="9010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2960" spc="-120" strike="noStrike">
                <a:solidFill>
                  <a:srgbClr val="000000"/>
                </a:solidFill>
                <a:latin typeface="Arial"/>
                <a:ea typeface="ＭＳ Ｐゴシック"/>
              </a:rPr>
              <a:t>The</a:t>
            </a:r>
            <a:r>
              <a:rPr b="0" lang="it-IT" sz="2960" spc="-120" strike="noStrike">
                <a:solidFill>
                  <a:srgbClr val="000000"/>
                </a:solidFill>
                <a:latin typeface="Arial"/>
                <a:ea typeface="ＭＳ Ｐゴシック"/>
              </a:rPr>
              <a:t>	</a:t>
            </a:r>
            <a:r>
              <a:rPr b="0" lang="it-IT" sz="2960" spc="-32" strike="noStrike">
                <a:solidFill>
                  <a:srgbClr val="000000"/>
                </a:solidFill>
                <a:latin typeface="Arial"/>
                <a:ea typeface="ＭＳ Ｐゴシック"/>
              </a:rPr>
              <a:t>working</a:t>
            </a:r>
            <a:r>
              <a:rPr b="0" lang="it-IT" sz="2960" spc="-32" strike="noStrike">
                <a:solidFill>
                  <a:srgbClr val="000000"/>
                </a:solidFill>
                <a:latin typeface="Arial"/>
                <a:ea typeface="ＭＳ Ｐゴシック"/>
              </a:rPr>
              <a:t>	</a:t>
            </a:r>
            <a:r>
              <a:rPr b="0" lang="it-IT" sz="2960" spc="-49" strike="noStrike">
                <a:solidFill>
                  <a:srgbClr val="000000"/>
                </a:solidFill>
                <a:latin typeface="Arial"/>
                <a:ea typeface="ＭＳ Ｐゴシック"/>
              </a:rPr>
              <a:t>principle</a:t>
            </a:r>
            <a:r>
              <a:rPr b="0" lang="it-IT" sz="2960" spc="-49" strike="noStrike">
                <a:solidFill>
                  <a:srgbClr val="000000"/>
                </a:solidFill>
                <a:latin typeface="Arial"/>
                <a:ea typeface="ＭＳ Ｐゴシック"/>
              </a:rPr>
              <a:t>	</a:t>
            </a:r>
            <a:r>
              <a:rPr b="0" lang="it-IT" sz="2960" spc="-41" strike="noStrike">
                <a:solidFill>
                  <a:srgbClr val="000000"/>
                </a:solidFill>
                <a:latin typeface="Arial"/>
                <a:ea typeface="ＭＳ Ｐゴシック"/>
              </a:rPr>
              <a:t>of</a:t>
            </a:r>
            <a:r>
              <a:rPr b="0" lang="it-IT" sz="2960" spc="-41" strike="noStrike">
                <a:solidFill>
                  <a:srgbClr val="000000"/>
                </a:solidFill>
                <a:latin typeface="Arial"/>
                <a:ea typeface="ＭＳ Ｐゴシック"/>
              </a:rPr>
              <a:t>	</a:t>
            </a:r>
            <a:r>
              <a:rPr b="0" lang="it-IT" sz="2960" spc="-77" strike="noStrike">
                <a:solidFill>
                  <a:srgbClr val="000000"/>
                </a:solidFill>
                <a:latin typeface="Arial"/>
                <a:ea typeface="ＭＳ Ｐゴシック"/>
              </a:rPr>
              <a:t>Silicon</a:t>
            </a:r>
            <a:r>
              <a:rPr b="0" lang="it-IT" sz="2960" spc="-77" strike="noStrike">
                <a:solidFill>
                  <a:srgbClr val="000000"/>
                </a:solidFill>
                <a:latin typeface="Arial"/>
                <a:ea typeface="ＭＳ Ｐゴシック"/>
              </a:rPr>
              <a:t>	</a:t>
            </a:r>
            <a:r>
              <a:rPr b="0" lang="it-IT" sz="2960" spc="-69" strike="noStrike">
                <a:solidFill>
                  <a:srgbClr val="000000"/>
                </a:solidFill>
                <a:latin typeface="Arial"/>
                <a:ea typeface="ＭＳ Ｐゴシック"/>
              </a:rPr>
              <a:t>Drift</a:t>
            </a:r>
            <a:r>
              <a:rPr b="0" lang="it-IT" sz="2960" spc="-69" strike="noStrike">
                <a:solidFill>
                  <a:srgbClr val="000000"/>
                </a:solidFill>
                <a:latin typeface="Arial"/>
                <a:ea typeface="ＭＳ Ｐゴシック"/>
              </a:rPr>
              <a:t>	</a:t>
            </a:r>
            <a:r>
              <a:rPr b="0" lang="it-IT" sz="2960" spc="-43" strike="noStrike">
                <a:solidFill>
                  <a:srgbClr val="000000"/>
                </a:solidFill>
                <a:latin typeface="Arial"/>
                <a:ea typeface="ＭＳ Ｐゴシック"/>
              </a:rPr>
              <a:t>Detectors</a:t>
            </a:r>
            <a:endParaRPr b="0" lang="it-IT" sz="2960" spc="-1" strike="noStrike">
              <a:latin typeface="Arial"/>
            </a:endParaRPr>
          </a:p>
        </p:txBody>
      </p:sp>
      <p:sp>
        <p:nvSpPr>
          <p:cNvPr id="1648" name="CustomShape 3"/>
          <p:cNvSpPr/>
          <p:nvPr/>
        </p:nvSpPr>
        <p:spPr>
          <a:xfrm>
            <a:off x="428760" y="1703520"/>
            <a:ext cx="8224560" cy="1422000"/>
          </a:xfrm>
          <a:prstGeom prst="rect">
            <a:avLst/>
          </a:prstGeom>
          <a:noFill/>
          <a:ln>
            <a:noFill/>
          </a:ln>
        </p:spPr>
        <p:style>
          <a:lnRef idx="0"/>
          <a:fillRef idx="0"/>
          <a:effectRef idx="0"/>
          <a:fontRef idx="minor"/>
        </p:style>
        <p:txBody>
          <a:bodyPr lIns="0" rIns="0" tIns="0" bIns="0">
            <a:spAutoFit/>
          </a:bodyPr>
          <a:p>
            <a:pPr marL="196560" indent="-186840">
              <a:lnSpc>
                <a:spcPct val="102000"/>
              </a:lnSpc>
              <a:buClr>
                <a:srgbClr val="747474"/>
              </a:buClr>
              <a:buFont typeface="Calibri"/>
              <a:buChar char="•"/>
            </a:pPr>
            <a:r>
              <a:rPr b="0" lang="it-IT" sz="1829" spc="-43" strike="noStrike">
                <a:solidFill>
                  <a:srgbClr val="747474"/>
                </a:solidFill>
                <a:latin typeface="Arial"/>
                <a:ea typeface="ＭＳ Ｐゴシック"/>
              </a:rPr>
              <a:t>The </a:t>
            </a:r>
            <a:r>
              <a:rPr b="0" lang="it-IT" sz="1829" spc="1" strike="noStrike">
                <a:solidFill>
                  <a:srgbClr val="747474"/>
                </a:solidFill>
                <a:latin typeface="Arial"/>
                <a:ea typeface="ＭＳ Ｐゴシック"/>
              </a:rPr>
              <a:t>Silicon </a:t>
            </a:r>
            <a:r>
              <a:rPr b="0" lang="it-IT" sz="1829" spc="7" strike="noStrike">
                <a:solidFill>
                  <a:srgbClr val="747474"/>
                </a:solidFill>
                <a:latin typeface="Arial"/>
                <a:ea typeface="ＭＳ Ｐゴシック"/>
              </a:rPr>
              <a:t>Drift </a:t>
            </a:r>
            <a:r>
              <a:rPr b="0" lang="it-IT" sz="1829" spc="1" strike="noStrike">
                <a:solidFill>
                  <a:srgbClr val="747474"/>
                </a:solidFill>
                <a:latin typeface="Arial"/>
                <a:ea typeface="ＭＳ Ｐゴシック"/>
              </a:rPr>
              <a:t>Detector </a:t>
            </a:r>
            <a:r>
              <a:rPr b="0" lang="it-IT" sz="1829" spc="-86" strike="noStrike">
                <a:solidFill>
                  <a:srgbClr val="747474"/>
                </a:solidFill>
                <a:latin typeface="Arial"/>
                <a:ea typeface="ＭＳ Ｐゴシック"/>
              </a:rPr>
              <a:t>(SDD) was </a:t>
            </a:r>
            <a:r>
              <a:rPr b="0" lang="it-IT" sz="1829" spc="12" strike="noStrike">
                <a:solidFill>
                  <a:srgbClr val="747474"/>
                </a:solidFill>
                <a:latin typeface="Arial"/>
                <a:ea typeface="ＭＳ Ｐゴシック"/>
              </a:rPr>
              <a:t>first </a:t>
            </a:r>
            <a:r>
              <a:rPr b="0" lang="it-IT" sz="1829" spc="35" strike="noStrike">
                <a:solidFill>
                  <a:srgbClr val="747474"/>
                </a:solidFill>
                <a:latin typeface="Arial"/>
                <a:ea typeface="ＭＳ Ｐゴシック"/>
              </a:rPr>
              <a:t>p</a:t>
            </a:r>
            <a:r>
              <a:rPr b="0" lang="it-IT" sz="1829" spc="-15" strike="noStrike">
                <a:solidFill>
                  <a:srgbClr val="747474"/>
                </a:solidFill>
                <a:latin typeface="Arial"/>
                <a:ea typeface="ＭＳ Ｐゴシック"/>
              </a:rPr>
              <a:t>r</a:t>
            </a:r>
            <a:r>
              <a:rPr b="0" lang="it-IT" sz="1829" spc="12" strike="noStrike">
                <a:solidFill>
                  <a:srgbClr val="747474"/>
                </a:solidFill>
                <a:latin typeface="Arial"/>
                <a:ea typeface="ＭＳ Ｐゴシック"/>
              </a:rPr>
              <a:t>oposed</a:t>
            </a:r>
            <a:r>
              <a:rPr b="0" lang="it-IT" sz="1829" spc="-1" strike="noStrike">
                <a:solidFill>
                  <a:srgbClr val="747474"/>
                </a:solidFill>
                <a:latin typeface="Arial"/>
                <a:ea typeface="ＭＳ Ｐゴシック"/>
              </a:rPr>
              <a:t> in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a:t>
            </a:r>
            <a:r>
              <a:rPr b="0" lang="it-IT" sz="1829" spc="-18" strike="noStrike">
                <a:solidFill>
                  <a:srgbClr val="747474"/>
                </a:solidFill>
                <a:latin typeface="Arial"/>
                <a:ea typeface="ＭＳ Ｐゴシック"/>
              </a:rPr>
              <a:t>early</a:t>
            </a:r>
            <a:r>
              <a:rPr b="0" lang="it-IT" sz="1829" spc="-1" strike="noStrike">
                <a:solidFill>
                  <a:srgbClr val="747474"/>
                </a:solidFill>
                <a:latin typeface="Arial"/>
                <a:ea typeface="ＭＳ Ｐゴシック"/>
              </a:rPr>
              <a:t> </a:t>
            </a:r>
            <a:r>
              <a:rPr b="0" lang="it-IT" sz="1829" spc="26" strike="noStrike">
                <a:solidFill>
                  <a:srgbClr val="747474"/>
                </a:solidFill>
                <a:latin typeface="Arial"/>
                <a:ea typeface="ＭＳ Ｐゴシック"/>
              </a:rPr>
              <a:t>'80s</a:t>
            </a:r>
            <a:r>
              <a:rPr b="0" lang="it-IT" sz="1829" spc="-1" strike="noStrike">
                <a:solidFill>
                  <a:srgbClr val="747474"/>
                </a:solidFill>
                <a:latin typeface="Arial"/>
                <a:ea typeface="ＭＳ Ｐゴシック"/>
              </a:rPr>
              <a:t> </a:t>
            </a:r>
            <a:r>
              <a:rPr b="0" lang="it-IT" sz="1829" spc="24" strike="noStrike">
                <a:solidFill>
                  <a:srgbClr val="747474"/>
                </a:solidFill>
                <a:latin typeface="Arial"/>
                <a:ea typeface="ＭＳ Ｐゴシック"/>
              </a:rPr>
              <a:t>by</a:t>
            </a:r>
            <a:r>
              <a:rPr b="0" lang="it-IT" sz="1829" spc="-1" strike="noStrike">
                <a:solidFill>
                  <a:srgbClr val="747474"/>
                </a:solidFill>
                <a:latin typeface="Arial"/>
                <a:ea typeface="ＭＳ Ｐゴシック"/>
              </a:rPr>
              <a:t> </a:t>
            </a:r>
            <a:r>
              <a:rPr b="0" lang="it-IT" sz="1829" spc="-12" strike="noStrike">
                <a:solidFill>
                  <a:srgbClr val="747474"/>
                </a:solidFill>
                <a:latin typeface="Arial"/>
                <a:ea typeface="ＭＳ Ｐゴシック"/>
              </a:rPr>
              <a:t>Emilio</a:t>
            </a:r>
            <a:r>
              <a:rPr b="0" lang="it-IT" sz="1829" spc="-7" strike="noStrike">
                <a:solidFill>
                  <a:srgbClr val="747474"/>
                </a:solidFill>
                <a:latin typeface="Arial"/>
                <a:ea typeface="ＭＳ Ｐゴシック"/>
              </a:rPr>
              <a:t> </a:t>
            </a:r>
            <a:r>
              <a:rPr b="0" lang="it-IT" sz="1829" spc="1" strike="noStrike">
                <a:solidFill>
                  <a:srgbClr val="747474"/>
                </a:solidFill>
                <a:latin typeface="Arial"/>
                <a:ea typeface="ＭＳ Ｐゴシック"/>
              </a:rPr>
              <a:t>Gatti</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and</a:t>
            </a:r>
            <a:r>
              <a:rPr b="0" lang="it-IT" sz="1829" spc="-1" strike="noStrike">
                <a:solidFill>
                  <a:srgbClr val="747474"/>
                </a:solidFill>
                <a:latin typeface="Arial"/>
                <a:ea typeface="ＭＳ Ｐゴシック"/>
              </a:rPr>
              <a:t> </a:t>
            </a:r>
            <a:r>
              <a:rPr b="0" lang="it-IT" sz="1829" spc="-29" strike="noStrike">
                <a:solidFill>
                  <a:srgbClr val="747474"/>
                </a:solidFill>
                <a:latin typeface="Arial"/>
                <a:ea typeface="ＭＳ Ｐゴシック"/>
              </a:rPr>
              <a:t>Pavel</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Rehak</a:t>
            </a:r>
            <a:r>
              <a:rPr b="0" lang="it-IT" sz="1829" spc="-1" strike="noStrike">
                <a:solidFill>
                  <a:srgbClr val="747474"/>
                </a:solidFill>
                <a:latin typeface="Arial"/>
                <a:ea typeface="ＭＳ Ｐゴシック"/>
              </a:rPr>
              <a:t> [Gatti </a:t>
            </a:r>
            <a:r>
              <a:rPr b="0" lang="it-IT" sz="1829" spc="-75" strike="noStrike">
                <a:solidFill>
                  <a:srgbClr val="747474"/>
                </a:solidFill>
                <a:latin typeface="Arial"/>
                <a:ea typeface="ＭＳ Ｐゴシック"/>
              </a:rPr>
              <a:t>&amp;</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Rehak,</a:t>
            </a:r>
            <a:r>
              <a:rPr b="0" lang="it-IT" sz="1829" spc="-1" strike="noStrike">
                <a:solidFill>
                  <a:srgbClr val="747474"/>
                </a:solidFill>
                <a:latin typeface="Arial"/>
                <a:ea typeface="ＭＳ Ｐゴシック"/>
              </a:rPr>
              <a:t> </a:t>
            </a:r>
            <a:r>
              <a:rPr b="0" lang="it-IT" sz="1829" spc="7" strike="noStrike">
                <a:solidFill>
                  <a:srgbClr val="747474"/>
                </a:solidFill>
                <a:latin typeface="Arial"/>
                <a:ea typeface="ＭＳ Ｐゴシック"/>
              </a:rPr>
              <a:t>NIM</a:t>
            </a:r>
            <a:r>
              <a:rPr b="0" lang="it-IT" sz="1829" spc="-1" strike="noStrike">
                <a:solidFill>
                  <a:srgbClr val="747474"/>
                </a:solidFill>
                <a:latin typeface="Arial"/>
                <a:ea typeface="ＭＳ Ｐゴシック"/>
              </a:rPr>
              <a:t> 225 </a:t>
            </a:r>
            <a:r>
              <a:rPr b="0" lang="it-IT" sz="1829" spc="-58" strike="noStrike">
                <a:solidFill>
                  <a:srgbClr val="747474"/>
                </a:solidFill>
                <a:latin typeface="Arial"/>
                <a:ea typeface="ＭＳ Ｐゴシック"/>
              </a:rPr>
              <a:t>(1983)</a:t>
            </a:r>
            <a:r>
              <a:rPr b="0" lang="it-IT" sz="1829" spc="-1" strike="noStrike">
                <a:solidFill>
                  <a:srgbClr val="747474"/>
                </a:solidFill>
                <a:latin typeface="Arial"/>
                <a:ea typeface="ＭＳ Ｐゴシック"/>
              </a:rPr>
              <a:t> </a:t>
            </a:r>
            <a:r>
              <a:rPr b="0" lang="it-IT" sz="1829" spc="-12" strike="noStrike">
                <a:solidFill>
                  <a:srgbClr val="747474"/>
                </a:solidFill>
                <a:latin typeface="Arial"/>
                <a:ea typeface="ＭＳ Ｐゴシック"/>
              </a:rPr>
              <a:t>608]</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as</a:t>
            </a:r>
            <a:r>
              <a:rPr b="0" lang="it-IT" sz="1829" spc="-1" strike="noStrike">
                <a:solidFill>
                  <a:srgbClr val="747474"/>
                </a:solidFill>
                <a:latin typeface="Arial"/>
                <a:ea typeface="ＭＳ Ｐゴシック"/>
              </a:rPr>
              <a:t> </a:t>
            </a:r>
            <a:r>
              <a:rPr b="0" lang="it-IT" sz="1829" spc="-43" strike="noStrike">
                <a:solidFill>
                  <a:srgbClr val="747474"/>
                </a:solidFill>
                <a:latin typeface="Arial"/>
                <a:ea typeface="ＭＳ Ｐゴシック"/>
              </a:rPr>
              <a:t>a</a:t>
            </a:r>
            <a:r>
              <a:rPr b="0" lang="it-IT" sz="1829" spc="-1" strike="noStrike">
                <a:solidFill>
                  <a:srgbClr val="747474"/>
                </a:solidFill>
                <a:latin typeface="Arial"/>
                <a:ea typeface="ＭＳ Ｐゴシック"/>
              </a:rPr>
              <a:t> </a:t>
            </a:r>
            <a:r>
              <a:rPr b="0" lang="it-IT" sz="1829" spc="15" strike="noStrike">
                <a:solidFill>
                  <a:srgbClr val="747474"/>
                </a:solidFill>
                <a:latin typeface="Arial"/>
                <a:ea typeface="ＭＳ Ｐゴシック"/>
              </a:rPr>
              <a:t>position</a:t>
            </a:r>
            <a:r>
              <a:rPr b="0" lang="it-IT" sz="1829" spc="9" strike="noStrike">
                <a:solidFill>
                  <a:srgbClr val="747474"/>
                </a:solidFill>
                <a:latin typeface="Arial"/>
                <a:ea typeface="ＭＳ Ｐゴシック"/>
              </a:rPr>
              <a:t> </a:t>
            </a:r>
            <a:r>
              <a:rPr b="0" lang="it-IT" sz="1829" spc="-12" strike="noStrike">
                <a:solidFill>
                  <a:srgbClr val="747474"/>
                </a:solidFill>
                <a:latin typeface="Arial"/>
                <a:ea typeface="ＭＳ Ｐゴシック"/>
              </a:rPr>
              <a:t>sensitive</a:t>
            </a:r>
            <a:r>
              <a:rPr b="0" lang="it-IT" sz="1829" spc="-1" strike="noStrike">
                <a:solidFill>
                  <a:srgbClr val="747474"/>
                </a:solidFill>
                <a:latin typeface="Arial"/>
                <a:ea typeface="ＭＳ Ｐゴシック"/>
              </a:rPr>
              <a:t> </a:t>
            </a:r>
            <a:r>
              <a:rPr b="0" lang="it-IT" sz="1829" spc="12" strike="noStrike">
                <a:solidFill>
                  <a:srgbClr val="747474"/>
                </a:solidFill>
                <a:latin typeface="Arial"/>
                <a:ea typeface="ＭＳ Ｐゴシック"/>
              </a:rPr>
              <a:t>semiconductor</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detector</a:t>
            </a:r>
            <a:r>
              <a:rPr b="0" lang="it-IT" sz="1829" spc="-1" strike="noStrike">
                <a:solidFill>
                  <a:srgbClr val="747474"/>
                </a:solidFill>
                <a:latin typeface="Arial"/>
                <a:ea typeface="ＭＳ Ｐゴシック"/>
              </a:rPr>
              <a:t> </a:t>
            </a:r>
            <a:r>
              <a:rPr b="0" lang="it-IT" sz="1829" spc="15" strike="noStrike">
                <a:solidFill>
                  <a:srgbClr val="747474"/>
                </a:solidFill>
                <a:latin typeface="Arial"/>
                <a:ea typeface="ＭＳ Ｐゴシック"/>
              </a:rPr>
              <a:t>for</a:t>
            </a:r>
            <a:r>
              <a:rPr b="0" lang="it-IT" sz="1829" spc="-1" strike="noStrike">
                <a:solidFill>
                  <a:srgbClr val="747474"/>
                </a:solidFill>
                <a:latin typeface="Arial"/>
                <a:ea typeface="ＭＳ Ｐゴシック"/>
              </a:rPr>
              <a:t> high </a:t>
            </a:r>
            <a:r>
              <a:rPr b="0" lang="it-IT" sz="1829" spc="-21" strike="noStrike">
                <a:solidFill>
                  <a:srgbClr val="747474"/>
                </a:solidFill>
                <a:latin typeface="Arial"/>
                <a:ea typeface="ＭＳ Ｐゴシック"/>
              </a:rPr>
              <a:t>ene</a:t>
            </a:r>
            <a:r>
              <a:rPr b="0" lang="it-IT" sz="1829" spc="-69" strike="noStrike">
                <a:solidFill>
                  <a:srgbClr val="747474"/>
                </a:solidFill>
                <a:latin typeface="Arial"/>
                <a:ea typeface="ＭＳ Ｐゴシック"/>
              </a:rPr>
              <a:t>r</a:t>
            </a:r>
            <a:r>
              <a:rPr b="0" lang="it-IT" sz="1829" spc="1" strike="noStrike">
                <a:solidFill>
                  <a:srgbClr val="747474"/>
                </a:solidFill>
                <a:latin typeface="Arial"/>
                <a:ea typeface="ＭＳ Ｐゴシック"/>
              </a:rPr>
              <a:t>gy</a:t>
            </a:r>
            <a:r>
              <a:rPr b="0" lang="it-IT" sz="1829" spc="-1" strike="noStrike">
                <a:solidFill>
                  <a:srgbClr val="747474"/>
                </a:solidFill>
                <a:latin typeface="Arial"/>
                <a:ea typeface="ＭＳ Ｐゴシック"/>
              </a:rPr>
              <a:t> cha</a:t>
            </a:r>
            <a:r>
              <a:rPr b="0" lang="it-IT" sz="1829" spc="-55" strike="noStrike">
                <a:solidFill>
                  <a:srgbClr val="747474"/>
                </a:solidFill>
                <a:latin typeface="Arial"/>
                <a:ea typeface="ＭＳ Ｐゴシック"/>
              </a:rPr>
              <a:t>r</a:t>
            </a:r>
            <a:r>
              <a:rPr b="0" lang="it-IT" sz="1829" spc="12" strike="noStrike">
                <a:solidFill>
                  <a:srgbClr val="747474"/>
                </a:solidFill>
                <a:latin typeface="Arial"/>
                <a:ea typeface="ＭＳ Ｐゴシック"/>
              </a:rPr>
              <a:t>ged</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particles,</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based</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on</a:t>
            </a:r>
            <a:r>
              <a:rPr b="0" lang="it-IT" sz="1829" spc="-1" strike="noStrike">
                <a:solidFill>
                  <a:srgbClr val="747474"/>
                </a:solidFill>
                <a:latin typeface="Arial"/>
                <a:ea typeface="ＭＳ Ｐゴシック"/>
              </a:rPr>
              <a:t> </a:t>
            </a:r>
            <a:r>
              <a:rPr b="0" lang="it-IT" sz="1829" spc="-43" strike="noStrike">
                <a:solidFill>
                  <a:srgbClr val="747474"/>
                </a:solidFill>
                <a:latin typeface="Arial"/>
                <a:ea typeface="ＭＳ Ｐゴシック"/>
              </a:rPr>
              <a:t>a</a:t>
            </a:r>
            <a:r>
              <a:rPr b="0" lang="it-IT" sz="1829" spc="-1" strike="noStrike">
                <a:solidFill>
                  <a:srgbClr val="747474"/>
                </a:solidFill>
                <a:latin typeface="Arial"/>
                <a:ea typeface="ＭＳ Ｐゴシック"/>
              </a:rPr>
              <a:t> </a:t>
            </a:r>
            <a:r>
              <a:rPr b="0" lang="it-IT" sz="1829" spc="-12" strike="noStrike">
                <a:solidFill>
                  <a:srgbClr val="747474"/>
                </a:solidFill>
                <a:latin typeface="Arial"/>
                <a:ea typeface="ＭＳ Ｐゴシック"/>
              </a:rPr>
              <a:t>novel</a:t>
            </a:r>
            <a:r>
              <a:rPr b="0" lang="it-IT" sz="1829" spc="-1" strike="noStrike">
                <a:solidFill>
                  <a:srgbClr val="747474"/>
                </a:solidFill>
                <a:latin typeface="Arial"/>
                <a:ea typeface="ＭＳ Ｐゴシック"/>
              </a:rPr>
              <a:t> cha</a:t>
            </a:r>
            <a:r>
              <a:rPr b="0" lang="it-IT" sz="1829" spc="-55" strike="noStrike">
                <a:solidFill>
                  <a:srgbClr val="747474"/>
                </a:solidFill>
                <a:latin typeface="Arial"/>
                <a:ea typeface="ＭＳ Ｐゴシック"/>
              </a:rPr>
              <a:t>r</a:t>
            </a:r>
            <a:r>
              <a:rPr b="0" lang="it-IT" sz="1829" spc="-12" strike="noStrike">
                <a:solidFill>
                  <a:srgbClr val="747474"/>
                </a:solidFill>
                <a:latin typeface="Arial"/>
                <a:ea typeface="ＭＳ Ｐゴシック"/>
              </a:rPr>
              <a:t>ge</a:t>
            </a:r>
            <a:r>
              <a:rPr b="0" lang="it-IT" sz="1829" spc="-1" strike="noStrike">
                <a:solidFill>
                  <a:srgbClr val="747474"/>
                </a:solidFill>
                <a:latin typeface="Arial"/>
                <a:ea typeface="ＭＳ Ｐゴシック"/>
              </a:rPr>
              <a:t> </a:t>
            </a:r>
            <a:r>
              <a:rPr b="0" lang="it-IT" sz="1829" spc="9" strike="noStrike">
                <a:solidFill>
                  <a:srgbClr val="747474"/>
                </a:solidFill>
                <a:latin typeface="Arial"/>
                <a:ea typeface="ＭＳ Ｐゴシック"/>
              </a:rPr>
              <a:t>transport</a:t>
            </a:r>
            <a:r>
              <a:rPr b="0" lang="it-IT" sz="1829" spc="-1" strike="noStrike">
                <a:solidFill>
                  <a:srgbClr val="747474"/>
                </a:solidFill>
                <a:latin typeface="Arial"/>
                <a:ea typeface="ＭＳ Ｐゴシック"/>
              </a:rPr>
              <a:t> scheme whe</a:t>
            </a:r>
            <a:r>
              <a:rPr b="0" lang="it-IT" sz="1829" spc="-35" strike="noStrike">
                <a:solidFill>
                  <a:srgbClr val="747474"/>
                </a:solidFill>
                <a:latin typeface="Arial"/>
                <a:ea typeface="ＭＳ Ｐゴシック"/>
              </a:rPr>
              <a:t>r</a:t>
            </a:r>
            <a:r>
              <a:rPr b="0" lang="it-IT" sz="1829" spc="-43" strike="noStrike">
                <a:solidFill>
                  <a:srgbClr val="747474"/>
                </a:solidFill>
                <a:latin typeface="Arial"/>
                <a:ea typeface="ＭＳ Ｐゴシック"/>
              </a:rPr>
              <a:t>e</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field </a:t>
            </a:r>
            <a:r>
              <a:rPr b="0" lang="it-IT" sz="1829" spc="-35" strike="noStrike">
                <a:solidFill>
                  <a:srgbClr val="747474"/>
                </a:solidFill>
                <a:latin typeface="Arial"/>
                <a:ea typeface="ＭＳ Ｐゴシック"/>
              </a:rPr>
              <a:t>r</a:t>
            </a:r>
            <a:r>
              <a:rPr b="0" lang="it-IT" sz="1829" spc="1" strike="noStrike">
                <a:solidFill>
                  <a:srgbClr val="747474"/>
                </a:solidFill>
                <a:latin typeface="Arial"/>
                <a:ea typeface="ＭＳ Ｐゴシック"/>
              </a:rPr>
              <a:t>esponsible</a:t>
            </a:r>
            <a:r>
              <a:rPr b="0" lang="it-IT" sz="1829" spc="-1" strike="noStrike">
                <a:solidFill>
                  <a:srgbClr val="747474"/>
                </a:solidFill>
                <a:latin typeface="Arial"/>
                <a:ea typeface="ＭＳ Ｐゴシック"/>
              </a:rPr>
              <a:t> </a:t>
            </a:r>
            <a:r>
              <a:rPr b="0" lang="it-IT" sz="1829" spc="15" strike="noStrike">
                <a:solidFill>
                  <a:srgbClr val="747474"/>
                </a:solidFill>
                <a:latin typeface="Arial"/>
                <a:ea typeface="ＭＳ Ｐゴシック"/>
              </a:rPr>
              <a:t>for</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cha</a:t>
            </a:r>
            <a:r>
              <a:rPr b="0" lang="it-IT" sz="1829" spc="-55" strike="noStrike">
                <a:solidFill>
                  <a:srgbClr val="747474"/>
                </a:solidFill>
                <a:latin typeface="Arial"/>
                <a:ea typeface="ＭＳ Ｐゴシック"/>
              </a:rPr>
              <a:t>r</a:t>
            </a:r>
            <a:r>
              <a:rPr b="0" lang="it-IT" sz="1829" spc="-12" strike="noStrike">
                <a:solidFill>
                  <a:srgbClr val="747474"/>
                </a:solidFill>
                <a:latin typeface="Arial"/>
                <a:ea typeface="ＭＳ Ｐゴシック"/>
              </a:rPr>
              <a:t>ge</a:t>
            </a:r>
            <a:r>
              <a:rPr b="0" lang="it-IT" sz="1829" spc="-7" strike="noStrike">
                <a:solidFill>
                  <a:srgbClr val="747474"/>
                </a:solidFill>
                <a:latin typeface="Arial"/>
                <a:ea typeface="ＭＳ Ｐゴシック"/>
              </a:rPr>
              <a:t> </a:t>
            </a:r>
            <a:r>
              <a:rPr b="0" lang="it-IT" sz="1829" spc="9" strike="noStrike">
                <a:solidFill>
                  <a:srgbClr val="747474"/>
                </a:solidFill>
                <a:latin typeface="Arial"/>
                <a:ea typeface="ＭＳ Ｐゴシック"/>
              </a:rPr>
              <a:t>transport</a:t>
            </a:r>
            <a:r>
              <a:rPr b="0" lang="it-IT" sz="1829" spc="-1" strike="noStrike">
                <a:solidFill>
                  <a:srgbClr val="747474"/>
                </a:solidFill>
                <a:latin typeface="Arial"/>
                <a:ea typeface="ＭＳ Ｐゴシック"/>
              </a:rPr>
              <a:t> is </a:t>
            </a:r>
            <a:r>
              <a:rPr b="0" lang="it-IT" sz="1829" spc="1" strike="noStrike">
                <a:solidFill>
                  <a:srgbClr val="747474"/>
                </a:solidFill>
                <a:latin typeface="Arial"/>
                <a:ea typeface="ＭＳ Ｐゴシック"/>
              </a:rPr>
              <a:t>independent</a:t>
            </a:r>
            <a:r>
              <a:rPr b="0" lang="it-IT" sz="1829" spc="-1" strike="noStrike">
                <a:solidFill>
                  <a:srgbClr val="747474"/>
                </a:solidFill>
                <a:latin typeface="Arial"/>
                <a:ea typeface="ＭＳ Ｐゴシック"/>
              </a:rPr>
              <a:t> </a:t>
            </a:r>
            <a:r>
              <a:rPr b="0" lang="it-IT" sz="1829" spc="24" strike="noStrike">
                <a:solidFill>
                  <a:srgbClr val="747474"/>
                </a:solidFill>
                <a:latin typeface="Arial"/>
                <a:ea typeface="ＭＳ Ｐゴシック"/>
              </a:rPr>
              <a:t>of</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a:t>
            </a:r>
            <a:r>
              <a:rPr b="0" lang="it-IT" sz="1829" spc="9" strike="noStrike">
                <a:solidFill>
                  <a:srgbClr val="747474"/>
                </a:solidFill>
                <a:latin typeface="Arial"/>
                <a:ea typeface="ＭＳ Ｐゴシック"/>
              </a:rPr>
              <a:t>depletion</a:t>
            </a:r>
            <a:r>
              <a:rPr b="0" lang="it-IT" sz="1829" spc="-1" strike="noStrike">
                <a:solidFill>
                  <a:srgbClr val="747474"/>
                </a:solidFill>
                <a:latin typeface="Arial"/>
                <a:ea typeface="ＭＳ Ｐゴシック"/>
              </a:rPr>
              <a:t> field</a:t>
            </a:r>
            <a:endParaRPr b="0" lang="it-IT" sz="1829" spc="-1" strike="noStrike">
              <a:latin typeface="Arial"/>
            </a:endParaRPr>
          </a:p>
        </p:txBody>
      </p:sp>
      <p:sp>
        <p:nvSpPr>
          <p:cNvPr id="1649" name="CustomShape 4"/>
          <p:cNvSpPr/>
          <p:nvPr/>
        </p:nvSpPr>
        <p:spPr>
          <a:xfrm>
            <a:off x="419760" y="3553920"/>
            <a:ext cx="3883680" cy="2445840"/>
          </a:xfrm>
          <a:prstGeom prst="rect">
            <a:avLst/>
          </a:prstGeom>
          <a:blipFill rotWithShape="0">
            <a:blip r:embed="rId1"/>
            <a:stretch>
              <a:fillRect/>
            </a:stretch>
          </a:blipFill>
          <a:ln>
            <a:noFill/>
          </a:ln>
        </p:spPr>
        <p:style>
          <a:lnRef idx="0"/>
          <a:fillRef idx="0"/>
          <a:effectRef idx="0"/>
          <a:fontRef idx="minor"/>
        </p:style>
      </p:sp>
      <p:sp>
        <p:nvSpPr>
          <p:cNvPr id="1650" name="CustomShape 5"/>
          <p:cNvSpPr/>
          <p:nvPr/>
        </p:nvSpPr>
        <p:spPr>
          <a:xfrm>
            <a:off x="4750560" y="6160680"/>
            <a:ext cx="3852000" cy="321840"/>
          </a:xfrm>
          <a:prstGeom prst="rect">
            <a:avLst/>
          </a:prstGeom>
          <a:noFill/>
          <a:ln>
            <a:noFill/>
          </a:ln>
        </p:spPr>
        <p:style>
          <a:lnRef idx="0"/>
          <a:fillRef idx="0"/>
          <a:effectRef idx="0"/>
          <a:fontRef idx="minor"/>
        </p:style>
        <p:txBody>
          <a:bodyPr lIns="0" rIns="0" tIns="0" bIns="0">
            <a:spAutoFit/>
          </a:bodyPr>
          <a:p>
            <a:pPr marL="9000">
              <a:lnSpc>
                <a:spcPts val="1267"/>
              </a:lnSpc>
            </a:pPr>
            <a:r>
              <a:rPr b="0" i="1" lang="it-IT" sz="1130" spc="-43" strike="noStrike">
                <a:solidFill>
                  <a:srgbClr val="000000"/>
                </a:solidFill>
                <a:latin typeface="Arial"/>
                <a:ea typeface="ＭＳ Ｐゴシック"/>
              </a:rPr>
              <a:t>Energy </a:t>
            </a:r>
            <a:r>
              <a:rPr b="0" i="1" lang="it-IT" sz="1130" spc="-18" strike="noStrike">
                <a:solidFill>
                  <a:srgbClr val="000000"/>
                </a:solidFill>
                <a:latin typeface="Arial"/>
                <a:ea typeface="ＭＳ Ｐゴシック"/>
              </a:rPr>
              <a:t>potential for </a:t>
            </a:r>
            <a:r>
              <a:rPr b="0" i="1" lang="it-IT" sz="1130" spc="-21" strike="noStrike">
                <a:solidFill>
                  <a:srgbClr val="000000"/>
                </a:solidFill>
                <a:latin typeface="Arial"/>
                <a:ea typeface="ＭＳ Ｐゴシック"/>
              </a:rPr>
              <a:t>elect</a:t>
            </a:r>
            <a:r>
              <a:rPr b="0" i="1" lang="it-IT" sz="1130" spc="-41" strike="noStrike">
                <a:solidFill>
                  <a:srgbClr val="000000"/>
                </a:solidFill>
                <a:latin typeface="Arial"/>
                <a:ea typeface="ＭＳ Ｐゴシック"/>
              </a:rPr>
              <a:t>r</a:t>
            </a:r>
            <a:r>
              <a:rPr b="0" i="1" lang="it-IT" sz="1130" spc="-21" strike="noStrike">
                <a:solidFill>
                  <a:srgbClr val="000000"/>
                </a:solidFill>
                <a:latin typeface="Arial"/>
                <a:ea typeface="ＭＳ Ｐゴシック"/>
              </a:rPr>
              <a:t>ons</a:t>
            </a:r>
            <a:r>
              <a:rPr b="0" i="1" lang="it-IT" sz="1130" spc="-1" strike="noStrike">
                <a:solidFill>
                  <a:srgbClr val="000000"/>
                </a:solidFill>
                <a:latin typeface="Arial"/>
                <a:ea typeface="ＭＳ Ｐゴシック"/>
              </a:rPr>
              <a:t> </a:t>
            </a:r>
            <a:r>
              <a:rPr b="0" i="1" lang="it-IT" sz="1130" spc="-32" strike="noStrike">
                <a:solidFill>
                  <a:srgbClr val="000000"/>
                </a:solidFill>
                <a:latin typeface="Arial"/>
                <a:ea typeface="ＭＳ Ｐゴシック"/>
              </a:rPr>
              <a:t>inside</a:t>
            </a:r>
            <a:r>
              <a:rPr b="0" i="1" lang="it-IT" sz="1130" spc="-1" strike="noStrike">
                <a:solidFill>
                  <a:srgbClr val="000000"/>
                </a:solidFill>
                <a:latin typeface="Arial"/>
                <a:ea typeface="ＭＳ Ｐゴシック"/>
              </a:rPr>
              <a:t> </a:t>
            </a:r>
            <a:r>
              <a:rPr b="0" i="1" lang="it-IT" sz="1130" spc="-46" strike="noStrike">
                <a:solidFill>
                  <a:srgbClr val="000000"/>
                </a:solidFill>
                <a:latin typeface="Arial"/>
                <a:ea typeface="ＭＳ Ｐゴシック"/>
              </a:rPr>
              <a:t>a</a:t>
            </a:r>
            <a:r>
              <a:rPr b="0" i="1" lang="it-IT" sz="1130" spc="-1" strike="noStrike">
                <a:solidFill>
                  <a:srgbClr val="000000"/>
                </a:solidFill>
                <a:latin typeface="Arial"/>
                <a:ea typeface="ＭＳ Ｐゴシック"/>
              </a:rPr>
              <a:t> </a:t>
            </a:r>
            <a:r>
              <a:rPr b="0" i="1" lang="it-IT" sz="1130" spc="-49" strike="noStrike">
                <a:solidFill>
                  <a:srgbClr val="000000"/>
                </a:solidFill>
                <a:latin typeface="Arial"/>
                <a:ea typeface="ＭＳ Ｐゴシック"/>
              </a:rPr>
              <a:t>SDD</a:t>
            </a:r>
            <a:r>
              <a:rPr b="0" i="1" lang="it-IT" sz="1130" spc="-1" strike="noStrike">
                <a:solidFill>
                  <a:srgbClr val="000000"/>
                </a:solidFill>
                <a:latin typeface="Arial"/>
                <a:ea typeface="ＭＳ Ｐゴシック"/>
              </a:rPr>
              <a:t> </a:t>
            </a:r>
            <a:r>
              <a:rPr b="0" i="1" lang="it-IT" sz="1130" spc="-12" strike="noStrike">
                <a:solidFill>
                  <a:srgbClr val="000000"/>
                </a:solidFill>
                <a:latin typeface="Arial"/>
                <a:ea typeface="ＭＳ Ｐゴシック"/>
              </a:rPr>
              <a:t>with</a:t>
            </a:r>
            <a:r>
              <a:rPr b="0" i="1" lang="it-IT" sz="1130" spc="-1" strike="noStrike">
                <a:solidFill>
                  <a:srgbClr val="000000"/>
                </a:solidFill>
                <a:latin typeface="Arial"/>
                <a:ea typeface="ＭＳ Ｐゴシック"/>
              </a:rPr>
              <a:t> </a:t>
            </a:r>
            <a:r>
              <a:rPr b="0" i="1" lang="it-IT" sz="1130" spc="-21" strike="noStrike">
                <a:solidFill>
                  <a:srgbClr val="000000"/>
                </a:solidFill>
                <a:latin typeface="Arial"/>
                <a:ea typeface="ＭＳ Ｐゴシック"/>
              </a:rPr>
              <a:t>homogeneous</a:t>
            </a:r>
            <a:r>
              <a:rPr b="0" i="1" lang="it-IT" sz="1130" spc="-12" strike="noStrike">
                <a:solidFill>
                  <a:srgbClr val="000000"/>
                </a:solidFill>
                <a:latin typeface="Arial"/>
                <a:ea typeface="ＭＳ Ｐゴシック"/>
              </a:rPr>
              <a:t> </a:t>
            </a:r>
            <a:r>
              <a:rPr b="0" i="1" lang="it-IT" sz="1130" spc="-26" strike="noStrike">
                <a:solidFill>
                  <a:srgbClr val="000000"/>
                </a:solidFill>
                <a:latin typeface="Arial"/>
                <a:ea typeface="ＭＳ Ｐゴシック"/>
              </a:rPr>
              <a:t>entrance</a:t>
            </a:r>
            <a:r>
              <a:rPr b="0" i="1" lang="it-IT" sz="1130" spc="-1" strike="noStrike">
                <a:solidFill>
                  <a:srgbClr val="000000"/>
                </a:solidFill>
                <a:latin typeface="Arial"/>
                <a:ea typeface="ＭＳ Ｐゴシック"/>
              </a:rPr>
              <a:t> windo</a:t>
            </a:r>
            <a:r>
              <a:rPr b="0" i="1" lang="it-IT" sz="1130" spc="-63" strike="noStrike">
                <a:solidFill>
                  <a:srgbClr val="000000"/>
                </a:solidFill>
                <a:latin typeface="Arial"/>
                <a:ea typeface="ＭＳ Ｐゴシック"/>
              </a:rPr>
              <a:t>w</a:t>
            </a:r>
            <a:r>
              <a:rPr b="0" i="1" lang="it-IT" sz="1130" spc="-1" strike="noStrike">
                <a:solidFill>
                  <a:srgbClr val="000000"/>
                </a:solidFill>
                <a:latin typeface="Arial"/>
                <a:ea typeface="ＭＳ Ｐゴシック"/>
              </a:rPr>
              <a:t>.</a:t>
            </a:r>
            <a:endParaRPr b="0" lang="it-IT" sz="1130" spc="-1" strike="noStrike">
              <a:latin typeface="Arial"/>
            </a:endParaRPr>
          </a:p>
        </p:txBody>
      </p:sp>
      <p:sp>
        <p:nvSpPr>
          <p:cNvPr id="1651" name="CustomShape 6"/>
          <p:cNvSpPr/>
          <p:nvPr/>
        </p:nvSpPr>
        <p:spPr>
          <a:xfrm>
            <a:off x="4339800" y="3420000"/>
            <a:ext cx="4383720" cy="2714040"/>
          </a:xfrm>
          <a:prstGeom prst="rect">
            <a:avLst/>
          </a:prstGeom>
          <a:blipFill rotWithShape="0">
            <a:blip r:embed="rId2"/>
            <a:stretch>
              <a:fillRect/>
            </a:stretch>
          </a:blipFill>
          <a:ln>
            <a:noFill/>
          </a:ln>
        </p:spPr>
        <p:style>
          <a:lnRef idx="0"/>
          <a:fillRef idx="0"/>
          <a:effectRef idx="0"/>
          <a:fontRef idx="minor"/>
        </p:style>
      </p:sp>
      <p:sp>
        <p:nvSpPr>
          <p:cNvPr id="1652" name="CustomShape 7"/>
          <p:cNvSpPr/>
          <p:nvPr/>
        </p:nvSpPr>
        <p:spPr>
          <a:xfrm>
            <a:off x="598320" y="6000120"/>
            <a:ext cx="3454920" cy="482760"/>
          </a:xfrm>
          <a:prstGeom prst="rect">
            <a:avLst/>
          </a:prstGeom>
          <a:noFill/>
          <a:ln>
            <a:noFill/>
          </a:ln>
        </p:spPr>
        <p:style>
          <a:lnRef idx="0"/>
          <a:fillRef idx="0"/>
          <a:effectRef idx="0"/>
          <a:fontRef idx="minor"/>
        </p:style>
        <p:txBody>
          <a:bodyPr lIns="0" rIns="0" tIns="0" bIns="0">
            <a:spAutoFit/>
          </a:bodyPr>
          <a:p>
            <a:pPr marL="9000">
              <a:lnSpc>
                <a:spcPts val="1267"/>
              </a:lnSpc>
            </a:pPr>
            <a:r>
              <a:rPr b="0" i="1" lang="it-IT" sz="1130" spc="-18" strike="noStrike">
                <a:solidFill>
                  <a:srgbClr val="000000"/>
                </a:solidFill>
                <a:latin typeface="Arial"/>
                <a:ea typeface="ＭＳ Ｐゴシック"/>
              </a:rPr>
              <a:t>Schematic </a:t>
            </a:r>
            <a:r>
              <a:rPr b="0" i="1" lang="it-IT" sz="1130" spc="-26" strike="noStrike">
                <a:solidFill>
                  <a:srgbClr val="000000"/>
                </a:solidFill>
                <a:latin typeface="Arial"/>
                <a:ea typeface="ＭＳ Ｐゴシック"/>
              </a:rPr>
              <a:t>diagram </a:t>
            </a:r>
            <a:r>
              <a:rPr b="0" i="1" lang="it-IT" sz="1130" spc="-15" strike="noStrike">
                <a:solidFill>
                  <a:srgbClr val="000000"/>
                </a:solidFill>
                <a:latin typeface="Arial"/>
                <a:ea typeface="ＭＳ Ｐゴシック"/>
              </a:rPr>
              <a:t>of </a:t>
            </a:r>
            <a:r>
              <a:rPr b="0" i="1" lang="it-IT" sz="1130" spc="-18" strike="noStrike">
                <a:solidFill>
                  <a:srgbClr val="000000"/>
                </a:solidFill>
                <a:latin typeface="Arial"/>
                <a:ea typeface="ＭＳ Ｐゴシック"/>
              </a:rPr>
              <a:t>the </a:t>
            </a:r>
            <a:r>
              <a:rPr b="0" i="1" lang="it-IT" sz="1130" spc="-32" strike="noStrike">
                <a:solidFill>
                  <a:srgbClr val="000000"/>
                </a:solidFill>
                <a:latin typeface="Arial"/>
                <a:ea typeface="ＭＳ Ｐゴシック"/>
              </a:rPr>
              <a:t>Silicon </a:t>
            </a:r>
            <a:r>
              <a:rPr b="0" i="1" lang="it-IT" sz="1130" spc="-29" strike="noStrike">
                <a:solidFill>
                  <a:srgbClr val="000000"/>
                </a:solidFill>
                <a:latin typeface="Arial"/>
                <a:ea typeface="ＭＳ Ｐゴシック"/>
              </a:rPr>
              <a:t>Drift </a:t>
            </a:r>
            <a:r>
              <a:rPr b="0" i="1" lang="it-IT" sz="1130" spc="-15" strike="noStrike">
                <a:solidFill>
                  <a:srgbClr val="000000"/>
                </a:solidFill>
                <a:latin typeface="Arial"/>
                <a:ea typeface="ＭＳ Ｐゴシック"/>
              </a:rPr>
              <a:t>Detector </a:t>
            </a:r>
            <a:r>
              <a:rPr b="0" i="1" lang="it-IT" sz="1130" spc="-18" strike="noStrike">
                <a:solidFill>
                  <a:srgbClr val="000000"/>
                </a:solidFill>
                <a:latin typeface="Arial"/>
                <a:ea typeface="ＭＳ Ｐゴシック"/>
              </a:rPr>
              <a:t>for </a:t>
            </a:r>
            <a:r>
              <a:rPr b="0" i="1" lang="it-IT" sz="1130" spc="-41" strike="noStrike">
                <a:solidFill>
                  <a:srgbClr val="000000"/>
                </a:solidFill>
                <a:latin typeface="Arial"/>
                <a:ea typeface="ＭＳ Ｐゴシック"/>
              </a:rPr>
              <a:t>X-ray</a:t>
            </a:r>
            <a:r>
              <a:rPr b="0" i="1" lang="it-IT" sz="1130" spc="-26" strike="noStrike">
                <a:solidFill>
                  <a:srgbClr val="000000"/>
                </a:solidFill>
                <a:latin typeface="Arial"/>
                <a:ea typeface="ＭＳ Ｐゴシック"/>
              </a:rPr>
              <a:t> </a:t>
            </a:r>
            <a:r>
              <a:rPr b="0" i="1" lang="it-IT" sz="1130" spc="-7" strike="noStrike">
                <a:solidFill>
                  <a:srgbClr val="000000"/>
                </a:solidFill>
                <a:latin typeface="Arial"/>
                <a:ea typeface="ＭＳ Ｐゴシック"/>
              </a:rPr>
              <a:t>spect</a:t>
            </a:r>
            <a:r>
              <a:rPr b="0" i="1" lang="it-IT" sz="1130" spc="-29" strike="noStrike">
                <a:solidFill>
                  <a:srgbClr val="000000"/>
                </a:solidFill>
                <a:latin typeface="Arial"/>
                <a:ea typeface="ＭＳ Ｐゴシック"/>
              </a:rPr>
              <a:t>r</a:t>
            </a:r>
            <a:r>
              <a:rPr b="0" i="1" lang="it-IT" sz="1130" spc="-7" strike="noStrike">
                <a:solidFill>
                  <a:srgbClr val="000000"/>
                </a:solidFill>
                <a:latin typeface="Arial"/>
                <a:ea typeface="ＭＳ Ｐゴシック"/>
              </a:rPr>
              <a:t>oscopy</a:t>
            </a:r>
            <a:r>
              <a:rPr b="0" i="1" lang="it-IT" sz="1130" spc="-1" strike="noStrike">
                <a:solidFill>
                  <a:srgbClr val="000000"/>
                </a:solidFill>
                <a:latin typeface="Arial"/>
                <a:ea typeface="ＭＳ Ｐゴシック"/>
              </a:rPr>
              <a:t> </a:t>
            </a:r>
            <a:r>
              <a:rPr b="0" i="1" lang="it-IT" sz="1130" spc="-12" strike="noStrike">
                <a:solidFill>
                  <a:srgbClr val="000000"/>
                </a:solidFill>
                <a:latin typeface="Arial"/>
                <a:ea typeface="ＭＳ Ｐゴシック"/>
              </a:rPr>
              <a:t>with</a:t>
            </a:r>
            <a:r>
              <a:rPr b="0" i="1" lang="it-IT" sz="1130" spc="-1" strike="noStrike">
                <a:solidFill>
                  <a:srgbClr val="000000"/>
                </a:solidFill>
                <a:latin typeface="Arial"/>
                <a:ea typeface="ＭＳ Ｐゴシック"/>
              </a:rPr>
              <a:t> </a:t>
            </a:r>
            <a:r>
              <a:rPr b="0" i="1" lang="it-IT" sz="1130" spc="-21" strike="noStrike">
                <a:solidFill>
                  <a:srgbClr val="000000"/>
                </a:solidFill>
                <a:latin typeface="Arial"/>
                <a:ea typeface="ＭＳ Ｐゴシック"/>
              </a:rPr>
              <a:t>radiation</a:t>
            </a:r>
            <a:r>
              <a:rPr b="0" i="1" lang="it-IT" sz="1130" spc="-1" strike="noStrike">
                <a:solidFill>
                  <a:srgbClr val="000000"/>
                </a:solidFill>
                <a:latin typeface="Arial"/>
                <a:ea typeface="ＭＳ Ｐゴシック"/>
              </a:rPr>
              <a:t> </a:t>
            </a:r>
            <a:r>
              <a:rPr b="0" i="1" lang="it-IT" sz="1130" spc="-26" strike="noStrike">
                <a:solidFill>
                  <a:srgbClr val="000000"/>
                </a:solidFill>
                <a:latin typeface="Arial"/>
                <a:ea typeface="ＭＳ Ｐゴシック"/>
              </a:rPr>
              <a:t>entrance</a:t>
            </a:r>
            <a:r>
              <a:rPr b="0" i="1" lang="it-IT" sz="1130" spc="-1" strike="noStrike">
                <a:solidFill>
                  <a:srgbClr val="000000"/>
                </a:solidFill>
                <a:latin typeface="Arial"/>
                <a:ea typeface="ＭＳ Ｐゴシック"/>
              </a:rPr>
              <a:t> window </a:t>
            </a:r>
            <a:r>
              <a:rPr b="0" i="1" lang="it-IT" sz="1130" spc="-15" strike="noStrike">
                <a:solidFill>
                  <a:srgbClr val="000000"/>
                </a:solidFill>
                <a:latin typeface="Arial"/>
                <a:ea typeface="ＭＳ Ｐゴシック"/>
              </a:rPr>
              <a:t>of</a:t>
            </a:r>
            <a:r>
              <a:rPr b="0" i="1" lang="it-IT" sz="1130" spc="-1" strike="noStrike">
                <a:solidFill>
                  <a:srgbClr val="000000"/>
                </a:solidFill>
                <a:latin typeface="Arial"/>
                <a:ea typeface="ＭＳ Ｐゴシック"/>
              </a:rPr>
              <a:t> </a:t>
            </a:r>
            <a:r>
              <a:rPr b="0" i="1" lang="it-IT" sz="1130" spc="-18" strike="noStrike">
                <a:solidFill>
                  <a:srgbClr val="000000"/>
                </a:solidFill>
                <a:latin typeface="Arial"/>
                <a:ea typeface="ＭＳ Ｐゴシック"/>
              </a:rPr>
              <a:t>the</a:t>
            </a:r>
            <a:r>
              <a:rPr b="0" i="1" lang="it-IT" sz="1130" spc="-12" strike="noStrike">
                <a:solidFill>
                  <a:srgbClr val="000000"/>
                </a:solidFill>
                <a:latin typeface="Arial"/>
                <a:ea typeface="ＭＳ Ｐゴシック"/>
              </a:rPr>
              <a:t> </a:t>
            </a:r>
            <a:r>
              <a:rPr b="0" i="1" lang="it-IT" sz="1130" spc="-7" strike="noStrike">
                <a:solidFill>
                  <a:srgbClr val="000000"/>
                </a:solidFill>
                <a:latin typeface="Arial"/>
                <a:ea typeface="ＭＳ Ｐゴシック"/>
              </a:rPr>
              <a:t>detector</a:t>
            </a:r>
            <a:r>
              <a:rPr b="0" i="1" lang="it-IT" sz="1130" spc="-1" strike="noStrike">
                <a:solidFill>
                  <a:srgbClr val="000000"/>
                </a:solidFill>
                <a:latin typeface="Arial"/>
                <a:ea typeface="ＭＳ Ｐゴシック"/>
              </a:rPr>
              <a:t> </a:t>
            </a:r>
            <a:r>
              <a:rPr b="0" i="1" lang="it-IT" sz="1130" spc="-18" strike="noStrike">
                <a:solidFill>
                  <a:srgbClr val="000000"/>
                </a:solidFill>
                <a:latin typeface="Arial"/>
                <a:ea typeface="ＭＳ Ｐゴシック"/>
              </a:rPr>
              <a:t>consisting</a:t>
            </a:r>
            <a:r>
              <a:rPr b="0" i="1" lang="it-IT" sz="1130" spc="-1" strike="noStrike">
                <a:solidFill>
                  <a:srgbClr val="000000"/>
                </a:solidFill>
                <a:latin typeface="Arial"/>
                <a:ea typeface="ＭＳ Ｐゴシック"/>
              </a:rPr>
              <a:t> </a:t>
            </a:r>
            <a:r>
              <a:rPr b="0" i="1" lang="it-IT" sz="1130" spc="-15" strike="noStrike">
                <a:solidFill>
                  <a:srgbClr val="000000"/>
                </a:solidFill>
                <a:latin typeface="Arial"/>
                <a:ea typeface="ＭＳ Ｐゴシック"/>
              </a:rPr>
              <a:t>of</a:t>
            </a:r>
            <a:r>
              <a:rPr b="0" i="1" lang="it-IT" sz="1130" spc="-1" strike="noStrike">
                <a:solidFill>
                  <a:srgbClr val="000000"/>
                </a:solidFill>
                <a:latin typeface="Arial"/>
                <a:ea typeface="ＭＳ Ｐゴシック"/>
              </a:rPr>
              <a:t> </a:t>
            </a:r>
            <a:r>
              <a:rPr b="0" i="1" lang="it-IT" sz="1130" spc="-46" strike="noStrike">
                <a:solidFill>
                  <a:srgbClr val="000000"/>
                </a:solidFill>
                <a:latin typeface="Arial"/>
                <a:ea typeface="ＭＳ Ｐゴシック"/>
              </a:rPr>
              <a:t>a</a:t>
            </a:r>
            <a:r>
              <a:rPr b="0" i="1" lang="it-IT" sz="1130" spc="-1" strike="noStrike">
                <a:solidFill>
                  <a:srgbClr val="000000"/>
                </a:solidFill>
                <a:latin typeface="Arial"/>
                <a:ea typeface="ＭＳ Ｐゴシック"/>
              </a:rPr>
              <a:t> </a:t>
            </a:r>
            <a:r>
              <a:rPr b="0" i="1" lang="it-IT" sz="1130" spc="-15" strike="noStrike">
                <a:solidFill>
                  <a:srgbClr val="000000"/>
                </a:solidFill>
                <a:latin typeface="Arial"/>
                <a:ea typeface="ＭＳ Ｐゴシック"/>
              </a:rPr>
              <a:t>continuous</a:t>
            </a:r>
            <a:r>
              <a:rPr b="0" i="1" lang="it-IT" sz="1130" spc="-1" strike="noStrike">
                <a:solidFill>
                  <a:srgbClr val="000000"/>
                </a:solidFill>
                <a:latin typeface="Arial"/>
                <a:ea typeface="ＭＳ Ｐゴシック"/>
              </a:rPr>
              <a:t> </a:t>
            </a:r>
            <a:r>
              <a:rPr b="0" i="1" lang="it-IT" sz="1130" spc="-26" strike="noStrike">
                <a:solidFill>
                  <a:srgbClr val="000000"/>
                </a:solidFill>
                <a:latin typeface="Arial"/>
                <a:ea typeface="ＭＳ Ｐゴシック"/>
              </a:rPr>
              <a:t>shallow</a:t>
            </a:r>
            <a:r>
              <a:rPr b="0" i="1" lang="it-IT" sz="1130" spc="-1" strike="noStrike">
                <a:solidFill>
                  <a:srgbClr val="000000"/>
                </a:solidFill>
                <a:latin typeface="Arial"/>
                <a:ea typeface="ＭＳ Ｐゴシック"/>
              </a:rPr>
              <a:t> </a:t>
            </a:r>
            <a:r>
              <a:rPr b="0" i="1" lang="it-IT" sz="1130" spc="7" strike="noStrike">
                <a:solidFill>
                  <a:srgbClr val="000000"/>
                </a:solidFill>
                <a:latin typeface="Arial"/>
                <a:ea typeface="ＭＳ Ｐゴシック"/>
              </a:rPr>
              <a:t>p+</a:t>
            </a:r>
            <a:r>
              <a:rPr b="0" i="1" lang="it-IT" sz="1130" spc="-1" strike="noStrike">
                <a:solidFill>
                  <a:srgbClr val="000000"/>
                </a:solidFill>
                <a:latin typeface="Arial"/>
                <a:ea typeface="ＭＳ Ｐゴシック"/>
              </a:rPr>
              <a:t> </a:t>
            </a:r>
            <a:r>
              <a:rPr b="0" i="1" lang="it-IT" sz="1130" spc="-18" strike="noStrike">
                <a:solidFill>
                  <a:srgbClr val="000000"/>
                </a:solidFill>
                <a:latin typeface="Arial"/>
                <a:ea typeface="ＭＳ Ｐゴシック"/>
              </a:rPr>
              <a:t>implant</a:t>
            </a:r>
            <a:endParaRPr b="0" lang="it-IT" sz="1130" spc="-1" strike="noStrike">
              <a:latin typeface="Arial"/>
            </a:endParaRPr>
          </a:p>
        </p:txBody>
      </p:sp>
      <p:sp>
        <p:nvSpPr>
          <p:cNvPr id="1653" name="CustomShape 8"/>
          <p:cNvSpPr/>
          <p:nvPr/>
        </p:nvSpPr>
        <p:spPr>
          <a:xfrm>
            <a:off x="6786720" y="5117400"/>
            <a:ext cx="1029240" cy="463320"/>
          </a:xfrm>
          <a:prstGeom prst="rect">
            <a:avLst/>
          </a:prstGeom>
          <a:noFill/>
          <a:ln>
            <a:noFill/>
          </a:ln>
        </p:spPr>
        <p:style>
          <a:lnRef idx="0"/>
          <a:fillRef idx="0"/>
          <a:effectRef idx="0"/>
          <a:fontRef idx="minor"/>
        </p:style>
        <p:txBody>
          <a:bodyPr lIns="0" rIns="0" tIns="0" bIns="0">
            <a:spAutoFit/>
          </a:bodyPr>
          <a:p>
            <a:pPr marL="9000">
              <a:lnSpc>
                <a:spcPts val="913"/>
              </a:lnSpc>
            </a:pPr>
            <a:r>
              <a:rPr b="0" i="1" lang="it-IT" sz="780" spc="-69" strike="noStrike">
                <a:solidFill>
                  <a:srgbClr val="000000"/>
                </a:solidFill>
                <a:latin typeface="Arial"/>
                <a:ea typeface="ＭＳ Ｐゴシック"/>
              </a:rPr>
              <a:t>T</a:t>
            </a:r>
            <a:r>
              <a:rPr b="0" i="1" lang="it-IT" sz="780" spc="-1" strike="noStrike">
                <a:solidFill>
                  <a:srgbClr val="000000"/>
                </a:solidFill>
                <a:latin typeface="Arial"/>
                <a:ea typeface="ＭＳ Ｐゴシック"/>
              </a:rPr>
              <a:t>ypical</a:t>
            </a:r>
            <a:r>
              <a:rPr b="0" i="1" lang="it-IT" sz="780" spc="-4" strike="noStrike">
                <a:solidFill>
                  <a:srgbClr val="000000"/>
                </a:solidFill>
                <a:latin typeface="Arial"/>
                <a:ea typeface="ＭＳ Ｐゴシック"/>
              </a:rPr>
              <a:t> </a:t>
            </a:r>
            <a:r>
              <a:rPr b="0" i="1" lang="it-IT" sz="780" spc="-1" strike="noStrike">
                <a:solidFill>
                  <a:srgbClr val="000000"/>
                </a:solidFill>
                <a:latin typeface="Arial"/>
                <a:ea typeface="ＭＳ Ｐゴシック"/>
              </a:rPr>
              <a:t>SDD</a:t>
            </a:r>
            <a:r>
              <a:rPr b="0" i="1" lang="it-IT" sz="780" spc="-4" strike="noStrike">
                <a:solidFill>
                  <a:srgbClr val="000000"/>
                </a:solidFill>
                <a:latin typeface="Arial"/>
                <a:ea typeface="ＭＳ Ｐゴシック"/>
              </a:rPr>
              <a:t> </a:t>
            </a:r>
            <a:r>
              <a:rPr b="0" i="1" lang="it-IT" sz="780" spc="-1" strike="noStrike">
                <a:solidFill>
                  <a:srgbClr val="000000"/>
                </a:solidFill>
                <a:latin typeface="Arial"/>
                <a:ea typeface="ＭＳ Ｐゴシック"/>
              </a:rPr>
              <a:t>vol</a:t>
            </a:r>
            <a:r>
              <a:rPr b="0" i="1" lang="it-IT" sz="780" spc="-4" strike="noStrike">
                <a:solidFill>
                  <a:srgbClr val="000000"/>
                </a:solidFill>
                <a:latin typeface="Arial"/>
                <a:ea typeface="ＭＳ Ｐゴシック"/>
              </a:rPr>
              <a:t>t</a:t>
            </a:r>
            <a:r>
              <a:rPr b="0" i="1" lang="it-IT" sz="780" spc="-1" strike="noStrike">
                <a:solidFill>
                  <a:srgbClr val="000000"/>
                </a:solidFill>
                <a:latin typeface="Arial"/>
                <a:ea typeface="ＭＳ Ｐゴシック"/>
              </a:rPr>
              <a:t>age</a:t>
            </a:r>
            <a:r>
              <a:rPr b="0" i="1" lang="it-IT" sz="780" spc="-4" strike="noStrike">
                <a:solidFill>
                  <a:srgbClr val="000000"/>
                </a:solidFill>
                <a:latin typeface="Arial"/>
                <a:ea typeface="ＭＳ Ｐゴシック"/>
              </a:rPr>
              <a:t>s: </a:t>
            </a:r>
            <a:r>
              <a:rPr b="0" lang="it-IT" sz="780" spc="-1" strike="noStrike">
                <a:solidFill>
                  <a:srgbClr val="000000"/>
                </a:solidFill>
                <a:latin typeface="Arial"/>
                <a:ea typeface="ＭＳ Ｐゴシック"/>
              </a:rPr>
              <a:t>Ring-1</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a:t>
            </a:r>
            <a:r>
              <a:rPr b="0" lang="it-IT" sz="780" spc="-4" strike="noStrike">
                <a:solidFill>
                  <a:srgbClr val="000000"/>
                </a:solidFill>
                <a:latin typeface="Arial"/>
                <a:ea typeface="ＭＳ Ｐゴシック"/>
              </a:rPr>
              <a:t> </a:t>
            </a:r>
            <a:r>
              <a:rPr b="0" lang="it-IT" sz="780" spc="-1" strike="noStrike">
                <a:solidFill>
                  <a:srgbClr val="000000"/>
                </a:solidFill>
                <a:latin typeface="Arial"/>
                <a:ea typeface="ＭＳ Ｐゴシック"/>
              </a:rPr>
              <a:t>-20</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V</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a:t>
            </a:r>
            <a:r>
              <a:rPr b="0" lang="it-IT" sz="780" spc="-4" strike="noStrike">
                <a:solidFill>
                  <a:srgbClr val="000000"/>
                </a:solidFill>
                <a:latin typeface="Arial"/>
                <a:ea typeface="ＭＳ Ｐゴシック"/>
              </a:rPr>
              <a:t> </a:t>
            </a:r>
            <a:r>
              <a:rPr b="0" lang="it-IT" sz="780" spc="-1" strike="noStrike">
                <a:solidFill>
                  <a:srgbClr val="000000"/>
                </a:solidFill>
                <a:latin typeface="Arial"/>
                <a:ea typeface="ＭＳ Ｐゴシック"/>
              </a:rPr>
              <a:t>5</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V</a:t>
            </a:r>
            <a:r>
              <a:rPr b="0" lang="it-IT" sz="780" spc="-4" strike="noStrike">
                <a:solidFill>
                  <a:srgbClr val="000000"/>
                </a:solidFill>
                <a:latin typeface="Arial"/>
                <a:ea typeface="ＭＳ Ｐゴシック"/>
              </a:rPr>
              <a:t> </a:t>
            </a:r>
            <a:r>
              <a:rPr b="0" lang="it-IT" sz="780" spc="-1" strike="noStrike">
                <a:solidFill>
                  <a:srgbClr val="000000"/>
                </a:solidFill>
                <a:latin typeface="Arial"/>
                <a:ea typeface="ＭＳ Ｐゴシック"/>
              </a:rPr>
              <a:t>Ring-X</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a:t>
            </a:r>
            <a:r>
              <a:rPr b="0" lang="it-IT" sz="780" spc="-4" strike="noStrike">
                <a:solidFill>
                  <a:srgbClr val="000000"/>
                </a:solidFill>
                <a:latin typeface="Arial"/>
                <a:ea typeface="ＭＳ Ｐゴシック"/>
              </a:rPr>
              <a:t> </a:t>
            </a:r>
            <a:r>
              <a:rPr b="0" lang="it-IT" sz="780" spc="-1" strike="noStrike">
                <a:solidFill>
                  <a:srgbClr val="000000"/>
                </a:solidFill>
                <a:latin typeface="Arial"/>
                <a:ea typeface="ＭＳ Ｐゴシック"/>
              </a:rPr>
              <a:t>-130</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V</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a:t>
            </a:r>
            <a:r>
              <a:rPr b="0" lang="it-IT" sz="780" spc="-4" strike="noStrike">
                <a:solidFill>
                  <a:srgbClr val="000000"/>
                </a:solidFill>
                <a:latin typeface="Arial"/>
                <a:ea typeface="ＭＳ Ｐゴシック"/>
              </a:rPr>
              <a:t> </a:t>
            </a:r>
            <a:r>
              <a:rPr b="0" lang="it-IT" sz="780" spc="-1" strike="noStrike">
                <a:solidFill>
                  <a:srgbClr val="000000"/>
                </a:solidFill>
                <a:latin typeface="Arial"/>
                <a:ea typeface="ＭＳ Ｐゴシック"/>
              </a:rPr>
              <a:t>20</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V</a:t>
            </a:r>
            <a:r>
              <a:rPr b="0" lang="it-IT" sz="780" spc="-4" strike="noStrike">
                <a:solidFill>
                  <a:srgbClr val="000000"/>
                </a:solidFill>
                <a:latin typeface="Arial"/>
                <a:ea typeface="ＭＳ Ｐゴシック"/>
              </a:rPr>
              <a:t> </a:t>
            </a:r>
            <a:r>
              <a:rPr b="0" lang="it-IT" sz="780" spc="-1" strike="noStrike">
                <a:solidFill>
                  <a:srgbClr val="000000"/>
                </a:solidFill>
                <a:latin typeface="Arial"/>
                <a:ea typeface="ＭＳ Ｐゴシック"/>
              </a:rPr>
              <a:t>Back</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a:t>
            </a:r>
            <a:r>
              <a:rPr b="0" lang="it-IT" sz="780" spc="-4" strike="noStrike">
                <a:solidFill>
                  <a:srgbClr val="000000"/>
                </a:solidFill>
                <a:latin typeface="Arial"/>
                <a:ea typeface="ＭＳ Ｐゴシック"/>
              </a:rPr>
              <a:t> </a:t>
            </a:r>
            <a:r>
              <a:rPr b="0" lang="it-IT" sz="780" spc="-1" strike="noStrike">
                <a:solidFill>
                  <a:srgbClr val="000000"/>
                </a:solidFill>
                <a:latin typeface="Arial"/>
                <a:ea typeface="ＭＳ Ｐゴシック"/>
              </a:rPr>
              <a:t>-60</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V</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a:t>
            </a:r>
            <a:r>
              <a:rPr b="0" lang="it-IT" sz="780" spc="-4" strike="noStrike">
                <a:solidFill>
                  <a:srgbClr val="000000"/>
                </a:solidFill>
                <a:latin typeface="Arial"/>
                <a:ea typeface="ＭＳ Ｐゴシック"/>
              </a:rPr>
              <a:t> </a:t>
            </a:r>
            <a:r>
              <a:rPr b="0" lang="it-IT" sz="780" spc="-1" strike="noStrike">
                <a:solidFill>
                  <a:srgbClr val="000000"/>
                </a:solidFill>
                <a:latin typeface="Arial"/>
                <a:ea typeface="ＭＳ Ｐゴシック"/>
              </a:rPr>
              <a:t>5</a:t>
            </a:r>
            <a:r>
              <a:rPr b="0" lang="it-IT" sz="780" spc="-4" strike="noStrike">
                <a:solidFill>
                  <a:srgbClr val="000000"/>
                </a:solidFill>
                <a:latin typeface="Arial"/>
                <a:ea typeface="ＭＳ Ｐゴシック"/>
              </a:rPr>
              <a:t> </a:t>
            </a:r>
            <a:r>
              <a:rPr b="0" lang="it-IT" sz="780" spc="-7" strike="noStrike">
                <a:solidFill>
                  <a:srgbClr val="000000"/>
                </a:solidFill>
                <a:latin typeface="Arial"/>
                <a:ea typeface="ＭＳ Ｐゴシック"/>
              </a:rPr>
              <a:t>V</a:t>
            </a:r>
            <a:endParaRPr b="0" lang="it-IT" sz="780" spc="-1" strike="noStrike">
              <a:latin typeface="Arial"/>
            </a:endParaRPr>
          </a:p>
        </p:txBody>
      </p:sp>
    </p:spTree>
  </p:cSld>
  <p:transition>
    <p:fade/>
  </p:transition>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54" name="CustomShape 1"/>
          <p:cNvSpPr/>
          <p:nvPr/>
        </p:nvSpPr>
        <p:spPr>
          <a:xfrm>
            <a:off x="455400" y="1384200"/>
            <a:ext cx="8232480" cy="360"/>
          </a:xfrm>
          <a:custGeom>
            <a:avLst/>
            <a:gdLst/>
            <a:ahLst/>
            <a:rect l="l" t="t" r="r" b="b"/>
            <a:pathLst>
              <a:path w="11709400" h="635">
                <a:moveTo>
                  <a:pt x="0" y="0"/>
                </a:moveTo>
                <a:lnTo>
                  <a:pt x="11709400" y="127"/>
                </a:lnTo>
              </a:path>
            </a:pathLst>
          </a:custGeom>
          <a:noFill/>
          <a:ln w="12600">
            <a:solidFill>
              <a:srgbClr val="9a9a9a"/>
            </a:solidFill>
            <a:round/>
          </a:ln>
        </p:spPr>
        <p:style>
          <a:lnRef idx="0"/>
          <a:fillRef idx="0"/>
          <a:effectRef idx="0"/>
          <a:fontRef idx="minor"/>
        </p:style>
      </p:sp>
      <p:sp>
        <p:nvSpPr>
          <p:cNvPr id="1655" name="CustomShape 2"/>
          <p:cNvSpPr/>
          <p:nvPr/>
        </p:nvSpPr>
        <p:spPr>
          <a:xfrm>
            <a:off x="428760" y="781920"/>
            <a:ext cx="5221080" cy="9010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2960" spc="-120" strike="noStrike">
                <a:solidFill>
                  <a:srgbClr val="000000"/>
                </a:solidFill>
                <a:latin typeface="Arial"/>
                <a:ea typeface="ＭＳ Ｐゴシック"/>
              </a:rPr>
              <a:t>The</a:t>
            </a:r>
            <a:r>
              <a:rPr b="0" lang="it-IT" sz="2960" spc="-120" strike="noStrike">
                <a:solidFill>
                  <a:srgbClr val="000000"/>
                </a:solidFill>
                <a:latin typeface="Arial"/>
                <a:ea typeface="ＭＳ Ｐゴシック"/>
              </a:rPr>
              <a:t>	</a:t>
            </a:r>
            <a:r>
              <a:rPr b="0" lang="it-IT" sz="2960" spc="-123" strike="noStrike">
                <a:solidFill>
                  <a:srgbClr val="000000"/>
                </a:solidFill>
                <a:latin typeface="Arial"/>
                <a:ea typeface="ＭＳ Ｐゴシック"/>
              </a:rPr>
              <a:t>SSD</a:t>
            </a:r>
            <a:r>
              <a:rPr b="0" lang="it-IT" sz="2960" spc="-123" strike="noStrike">
                <a:solidFill>
                  <a:srgbClr val="000000"/>
                </a:solidFill>
                <a:latin typeface="Arial"/>
                <a:ea typeface="ＭＳ Ｐゴシック"/>
              </a:rPr>
              <a:t>	</a:t>
            </a:r>
            <a:r>
              <a:rPr b="0" lang="it-IT" sz="2960" spc="-49" strike="noStrike">
                <a:solidFill>
                  <a:srgbClr val="000000"/>
                </a:solidFill>
                <a:latin typeface="Arial"/>
                <a:ea typeface="ＭＳ Ｐゴシック"/>
              </a:rPr>
              <a:t>for</a:t>
            </a:r>
            <a:r>
              <a:rPr b="0" lang="it-IT" sz="2960" spc="-49" strike="noStrike">
                <a:solidFill>
                  <a:srgbClr val="000000"/>
                </a:solidFill>
                <a:latin typeface="Arial"/>
                <a:ea typeface="ＭＳ Ｐゴシック"/>
              </a:rPr>
              <a:t>	</a:t>
            </a:r>
            <a:r>
              <a:rPr b="0" lang="it-IT" sz="2960" spc="-103" strike="noStrike">
                <a:solidFill>
                  <a:srgbClr val="000000"/>
                </a:solidFill>
                <a:latin typeface="Arial"/>
                <a:ea typeface="ＭＳ Ｐゴシック"/>
              </a:rPr>
              <a:t>X-ray</a:t>
            </a:r>
            <a:r>
              <a:rPr b="0" lang="it-IT" sz="2960" spc="-103" strike="noStrike">
                <a:solidFill>
                  <a:srgbClr val="000000"/>
                </a:solidFill>
                <a:latin typeface="Arial"/>
                <a:ea typeface="ＭＳ Ｐゴシック"/>
              </a:rPr>
              <a:t>	</a:t>
            </a:r>
            <a:r>
              <a:rPr b="0" lang="it-IT" sz="2960" spc="-15" strike="noStrike">
                <a:solidFill>
                  <a:srgbClr val="000000"/>
                </a:solidFill>
                <a:latin typeface="Arial"/>
                <a:ea typeface="ＭＳ Ｐゴシック"/>
              </a:rPr>
              <a:t>spect</a:t>
            </a:r>
            <a:r>
              <a:rPr b="0" lang="it-IT" sz="2960" spc="-69" strike="noStrike">
                <a:solidFill>
                  <a:srgbClr val="000000"/>
                </a:solidFill>
                <a:latin typeface="Arial"/>
                <a:ea typeface="ＭＳ Ｐゴシック"/>
              </a:rPr>
              <a:t>r</a:t>
            </a:r>
            <a:r>
              <a:rPr b="0" lang="it-IT" sz="2960" spc="-18" strike="noStrike">
                <a:solidFill>
                  <a:srgbClr val="000000"/>
                </a:solidFill>
                <a:latin typeface="Arial"/>
                <a:ea typeface="ＭＳ Ｐゴシック"/>
              </a:rPr>
              <a:t>oscopy</a:t>
            </a:r>
            <a:endParaRPr b="0" lang="it-IT" sz="2960" spc="-1" strike="noStrike">
              <a:latin typeface="Arial"/>
            </a:endParaRPr>
          </a:p>
        </p:txBody>
      </p:sp>
      <p:sp>
        <p:nvSpPr>
          <p:cNvPr id="1656" name="CustomShape 3"/>
          <p:cNvSpPr/>
          <p:nvPr/>
        </p:nvSpPr>
        <p:spPr>
          <a:xfrm>
            <a:off x="428760" y="1622880"/>
            <a:ext cx="8005680" cy="1137600"/>
          </a:xfrm>
          <a:prstGeom prst="rect">
            <a:avLst/>
          </a:prstGeom>
          <a:noFill/>
          <a:ln>
            <a:noFill/>
          </a:ln>
        </p:spPr>
        <p:style>
          <a:lnRef idx="0"/>
          <a:fillRef idx="0"/>
          <a:effectRef idx="0"/>
          <a:fontRef idx="minor"/>
        </p:style>
        <p:txBody>
          <a:bodyPr lIns="0" rIns="0" tIns="0" bIns="0">
            <a:spAutoFit/>
          </a:bodyPr>
          <a:p>
            <a:pPr marL="196560" indent="-186840">
              <a:lnSpc>
                <a:spcPct val="102000"/>
              </a:lnSpc>
              <a:buClr>
                <a:srgbClr val="747474"/>
              </a:buClr>
              <a:buFont typeface="Calibri"/>
              <a:buChar char="•"/>
            </a:pPr>
            <a:r>
              <a:rPr b="0" lang="it-IT" sz="1829" spc="-43" strike="noStrike">
                <a:solidFill>
                  <a:srgbClr val="747474"/>
                </a:solidFill>
                <a:latin typeface="Arial"/>
                <a:ea typeface="ＭＳ Ｐゴシック"/>
              </a:rPr>
              <a:t>The </a:t>
            </a:r>
            <a:r>
              <a:rPr b="0" lang="it-IT" sz="1829" spc="-41" strike="noStrike">
                <a:solidFill>
                  <a:srgbClr val="747474"/>
                </a:solidFill>
                <a:latin typeface="Arial"/>
                <a:ea typeface="ＭＳ Ｐゴシック"/>
              </a:rPr>
              <a:t>SDD is </a:t>
            </a:r>
            <a:r>
              <a:rPr b="0" lang="it-IT" sz="1829" spc="1" strike="noStrike">
                <a:solidFill>
                  <a:srgbClr val="747474"/>
                </a:solidFill>
                <a:latin typeface="Arial"/>
                <a:ea typeface="ＭＳ Ｐゴシック"/>
              </a:rPr>
              <a:t>employed in </a:t>
            </a:r>
            <a:r>
              <a:rPr b="0" lang="it-IT" sz="1829" spc="9" strike="noStrike">
                <a:solidFill>
                  <a:srgbClr val="747474"/>
                </a:solidFill>
                <a:latin typeface="Arial"/>
                <a:ea typeface="ＭＳ Ｐゴシック"/>
              </a:rPr>
              <a:t>high-</a:t>
            </a:r>
            <a:r>
              <a:rPr b="0" lang="it-IT" sz="1829" spc="-26" strike="noStrike">
                <a:solidFill>
                  <a:srgbClr val="747474"/>
                </a:solidFill>
                <a:latin typeface="Arial"/>
                <a:ea typeface="ＭＳ Ｐゴシック"/>
              </a:rPr>
              <a:t>r</a:t>
            </a:r>
            <a:r>
              <a:rPr b="0" lang="it-IT" sz="1829" spc="1" strike="noStrike">
                <a:solidFill>
                  <a:srgbClr val="747474"/>
                </a:solidFill>
                <a:latin typeface="Arial"/>
                <a:ea typeface="ＭＳ Ｐゴシック"/>
              </a:rPr>
              <a:t>esolution</a:t>
            </a:r>
            <a:r>
              <a:rPr b="0" lang="it-IT" sz="1829" spc="-1" strike="noStrike">
                <a:solidFill>
                  <a:srgbClr val="747474"/>
                </a:solidFill>
                <a:latin typeface="Arial"/>
                <a:ea typeface="ＭＳ Ｐゴシック"/>
              </a:rPr>
              <a:t> </a:t>
            </a:r>
            <a:r>
              <a:rPr b="0" lang="it-IT" sz="1829" spc="-12" strike="noStrike">
                <a:solidFill>
                  <a:srgbClr val="747474"/>
                </a:solidFill>
                <a:latin typeface="Arial"/>
                <a:ea typeface="ＭＳ Ｐゴシック"/>
              </a:rPr>
              <a:t>X-ray</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spect</a:t>
            </a:r>
            <a:r>
              <a:rPr b="0" lang="it-IT" sz="1829" spc="-18" strike="noStrike">
                <a:solidFill>
                  <a:srgbClr val="747474"/>
                </a:solidFill>
                <a:latin typeface="Arial"/>
                <a:ea typeface="ＭＳ Ｐゴシック"/>
              </a:rPr>
              <a:t>r</a:t>
            </a:r>
            <a:r>
              <a:rPr b="0" lang="it-IT" sz="1829" spc="24" strike="noStrike">
                <a:solidFill>
                  <a:srgbClr val="747474"/>
                </a:solidFill>
                <a:latin typeface="Arial"/>
                <a:ea typeface="ＭＳ Ｐゴシック"/>
              </a:rPr>
              <a:t>oscopy</a:t>
            </a:r>
            <a:r>
              <a:rPr b="0" lang="it-IT" sz="1829" spc="-1" strike="noStrike">
                <a:solidFill>
                  <a:srgbClr val="747474"/>
                </a:solidFill>
                <a:latin typeface="Arial"/>
                <a:ea typeface="ＭＳ Ｐゴシック"/>
              </a:rPr>
              <a:t> because </a:t>
            </a:r>
            <a:r>
              <a:rPr b="0" lang="it-IT" sz="1829" spc="24" strike="noStrike">
                <a:solidFill>
                  <a:srgbClr val="747474"/>
                </a:solidFill>
                <a:latin typeface="Arial"/>
                <a:ea typeface="ＭＳ Ｐゴシック"/>
              </a:rPr>
              <a:t>of</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low</a:t>
            </a:r>
            <a:r>
              <a:rPr b="0" lang="it-IT" sz="1829" spc="-1" strike="noStrike">
                <a:solidFill>
                  <a:srgbClr val="747474"/>
                </a:solidFill>
                <a:latin typeface="Arial"/>
                <a:ea typeface="ＭＳ Ｐゴシック"/>
              </a:rPr>
              <a:t> </a:t>
            </a:r>
            <a:r>
              <a:rPr b="0" lang="it-IT" sz="1829" spc="12" strike="noStrike">
                <a:solidFill>
                  <a:srgbClr val="747474"/>
                </a:solidFill>
                <a:latin typeface="Arial"/>
                <a:ea typeface="ＭＳ Ｐゴシック"/>
              </a:rPr>
              <a:t>capacitance</a:t>
            </a:r>
            <a:r>
              <a:rPr b="0" lang="it-IT" sz="1829" spc="-1" strike="noStrike">
                <a:solidFill>
                  <a:srgbClr val="747474"/>
                </a:solidFill>
                <a:latin typeface="Arial"/>
                <a:ea typeface="ＭＳ Ｐゴシック"/>
              </a:rPr>
              <a:t> </a:t>
            </a:r>
            <a:r>
              <a:rPr b="0" lang="it-IT" sz="1829" spc="24" strike="noStrike">
                <a:solidFill>
                  <a:srgbClr val="747474"/>
                </a:solidFill>
                <a:latin typeface="Arial"/>
                <a:ea typeface="ＭＳ Ｐゴシック"/>
              </a:rPr>
              <a:t>of</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a:t>
            </a:r>
            <a:r>
              <a:rPr b="0" lang="it-IT" sz="1829" spc="15" strike="noStrike">
                <a:solidFill>
                  <a:srgbClr val="747474"/>
                </a:solidFill>
                <a:latin typeface="Arial"/>
                <a:ea typeface="ＭＳ Ｐゴシック"/>
              </a:rPr>
              <a:t>collecting</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elect</a:t>
            </a:r>
            <a:r>
              <a:rPr b="0" lang="it-IT" sz="1829" spc="-32" strike="noStrike">
                <a:solidFill>
                  <a:srgbClr val="747474"/>
                </a:solidFill>
                <a:latin typeface="Arial"/>
                <a:ea typeface="ＭＳ Ｐゴシック"/>
              </a:rPr>
              <a:t>r</a:t>
            </a:r>
            <a:r>
              <a:rPr b="0" lang="it-IT" sz="1829" spc="12" strike="noStrike">
                <a:solidFill>
                  <a:srgbClr val="747474"/>
                </a:solidFill>
                <a:latin typeface="Arial"/>
                <a:ea typeface="ＭＳ Ｐゴシック"/>
              </a:rPr>
              <a:t>ode</a:t>
            </a:r>
            <a:r>
              <a:rPr b="0" lang="it-IT" sz="1829" spc="-1" strike="noStrike">
                <a:solidFill>
                  <a:srgbClr val="747474"/>
                </a:solidFill>
                <a:latin typeface="Arial"/>
                <a:ea typeface="ＭＳ Ｐゴシック"/>
              </a:rPr>
              <a:t> </a:t>
            </a:r>
            <a:r>
              <a:rPr b="0" lang="it-IT" sz="1829" spc="-12" strike="noStrike">
                <a:solidFill>
                  <a:srgbClr val="747474"/>
                </a:solidFill>
                <a:latin typeface="Arial"/>
                <a:ea typeface="ＭＳ Ｐゴシック"/>
              </a:rPr>
              <a:t>(0.5-1</a:t>
            </a:r>
            <a:r>
              <a:rPr b="0" lang="it-IT" sz="1829" spc="-1" strike="noStrike">
                <a:solidFill>
                  <a:srgbClr val="747474"/>
                </a:solidFill>
                <a:latin typeface="Arial"/>
                <a:ea typeface="ＭＳ Ｐゴシック"/>
              </a:rPr>
              <a:t> </a:t>
            </a:r>
            <a:r>
              <a:rPr b="0" lang="it-IT" sz="1829" spc="35" strike="noStrike">
                <a:solidFill>
                  <a:srgbClr val="747474"/>
                </a:solidFill>
                <a:latin typeface="Arial"/>
                <a:ea typeface="ＭＳ Ｐゴシック"/>
              </a:rPr>
              <a:t>pF/cm</a:t>
            </a:r>
            <a:r>
              <a:rPr b="0" lang="it-IT" sz="1800" spc="1" strike="noStrike" baseline="27000">
                <a:solidFill>
                  <a:srgbClr val="747474"/>
                </a:solidFill>
                <a:latin typeface="Arial"/>
                <a:ea typeface="ＭＳ Ｐゴシック"/>
              </a:rPr>
              <a:t>2</a:t>
            </a:r>
            <a:r>
              <a:rPr b="0" lang="it-IT" sz="1829" spc="-143" strike="noStrike">
                <a:solidFill>
                  <a:srgbClr val="747474"/>
                </a:solidFill>
                <a:latin typeface="Arial"/>
                <a:ea typeface="ＭＳ Ｐゴシック"/>
              </a:rPr>
              <a:t>)</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and</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low</a:t>
            </a:r>
            <a:r>
              <a:rPr b="0" lang="it-IT" sz="1829" spc="9" strike="noStrike">
                <a:solidFill>
                  <a:srgbClr val="747474"/>
                </a:solidFill>
                <a:latin typeface="Arial"/>
                <a:ea typeface="ＭＳ Ｐゴシック"/>
              </a:rPr>
              <a:t> </a:t>
            </a:r>
            <a:r>
              <a:rPr b="0" lang="it-IT" sz="1829" spc="-21" strike="noStrike">
                <a:solidFill>
                  <a:srgbClr val="747474"/>
                </a:solidFill>
                <a:latin typeface="Arial"/>
                <a:ea typeface="ＭＳ Ｐゴシック"/>
              </a:rPr>
              <a:t>leakage</a:t>
            </a:r>
            <a:r>
              <a:rPr b="0" lang="it-IT" sz="1829" spc="-1" strike="noStrike">
                <a:solidFill>
                  <a:srgbClr val="747474"/>
                </a:solidFill>
                <a:latin typeface="Arial"/>
                <a:ea typeface="ＭＳ Ｐゴシック"/>
              </a:rPr>
              <a:t> </a:t>
            </a:r>
            <a:r>
              <a:rPr b="0" lang="it-IT" sz="1829" spc="9" strike="noStrike">
                <a:solidFill>
                  <a:srgbClr val="747474"/>
                </a:solidFill>
                <a:latin typeface="Arial"/>
                <a:ea typeface="ＭＳ Ｐゴシック"/>
              </a:rPr>
              <a:t>cur</a:t>
            </a:r>
            <a:r>
              <a:rPr b="0" lang="it-IT" sz="1829" spc="-26" strike="noStrike">
                <a:solidFill>
                  <a:srgbClr val="747474"/>
                </a:solidFill>
                <a:latin typeface="Arial"/>
                <a:ea typeface="ＭＳ Ｐゴシック"/>
              </a:rPr>
              <a:t>r</a:t>
            </a:r>
            <a:r>
              <a:rPr b="0" lang="it-IT" sz="1829" spc="1" strike="noStrike">
                <a:solidFill>
                  <a:srgbClr val="747474"/>
                </a:solidFill>
                <a:latin typeface="Arial"/>
                <a:ea typeface="ＭＳ Ｐゴシック"/>
              </a:rPr>
              <a:t>ent</a:t>
            </a:r>
            <a:r>
              <a:rPr b="0" lang="it-IT" sz="1829" spc="-1" strike="noStrike">
                <a:solidFill>
                  <a:srgbClr val="747474"/>
                </a:solidFill>
                <a:latin typeface="Arial"/>
                <a:ea typeface="ＭＳ Ｐゴシック"/>
              </a:rPr>
              <a:t> </a:t>
            </a:r>
            <a:r>
              <a:rPr b="0" lang="it-IT" sz="1829" spc="-18" strike="noStrike">
                <a:solidFill>
                  <a:srgbClr val="747474"/>
                </a:solidFill>
                <a:latin typeface="Arial"/>
                <a:ea typeface="ＭＳ Ｐゴシック"/>
              </a:rPr>
              <a:t>(1-2</a:t>
            </a:r>
            <a:r>
              <a:rPr b="0" lang="it-IT" sz="1829" spc="-1" strike="noStrike">
                <a:solidFill>
                  <a:srgbClr val="747474"/>
                </a:solidFill>
                <a:latin typeface="Arial"/>
                <a:ea typeface="ＭＳ Ｐゴシック"/>
              </a:rPr>
              <a:t> </a:t>
            </a:r>
            <a:r>
              <a:rPr b="0" lang="it-IT" sz="1829" spc="24" strike="noStrike">
                <a:solidFill>
                  <a:srgbClr val="747474"/>
                </a:solidFill>
                <a:latin typeface="Arial"/>
                <a:ea typeface="ＭＳ Ｐゴシック"/>
              </a:rPr>
              <a:t>nA/cm</a:t>
            </a:r>
            <a:r>
              <a:rPr b="0" lang="it-IT" sz="1800" spc="1" strike="noStrike" baseline="27000">
                <a:solidFill>
                  <a:srgbClr val="747474"/>
                </a:solidFill>
                <a:latin typeface="Arial"/>
                <a:ea typeface="ＭＳ Ｐゴシック"/>
              </a:rPr>
              <a:t>2 </a:t>
            </a:r>
            <a:r>
              <a:rPr b="0" lang="it-IT" sz="1829" spc="9" strike="noStrike">
                <a:solidFill>
                  <a:srgbClr val="747474"/>
                </a:solidFill>
                <a:latin typeface="Arial"/>
                <a:ea typeface="ＭＳ Ｐゴシック"/>
              </a:rPr>
              <a:t>at</a:t>
            </a:r>
            <a:r>
              <a:rPr b="0" lang="it-IT" sz="1829" spc="-1" strike="noStrike">
                <a:solidFill>
                  <a:srgbClr val="747474"/>
                </a:solidFill>
                <a:latin typeface="Arial"/>
                <a:ea typeface="ＭＳ Ｐゴシック"/>
              </a:rPr>
              <a:t> </a:t>
            </a:r>
            <a:r>
              <a:rPr b="0" lang="it-IT" sz="1829" spc="-35" strike="noStrike">
                <a:solidFill>
                  <a:srgbClr val="747474"/>
                </a:solidFill>
                <a:latin typeface="Arial"/>
                <a:ea typeface="ＭＳ Ｐゴシック"/>
              </a:rPr>
              <a:t>r</a:t>
            </a:r>
            <a:r>
              <a:rPr b="0" lang="it-IT" sz="1829" spc="15" strike="noStrike">
                <a:solidFill>
                  <a:srgbClr val="747474"/>
                </a:solidFill>
                <a:latin typeface="Arial"/>
                <a:ea typeface="ＭＳ Ｐゴシック"/>
              </a:rPr>
              <a:t>oom</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temperatu</a:t>
            </a:r>
            <a:r>
              <a:rPr b="0" lang="it-IT" sz="1829" spc="-32" strike="noStrike">
                <a:solidFill>
                  <a:srgbClr val="747474"/>
                </a:solidFill>
                <a:latin typeface="Arial"/>
                <a:ea typeface="ＭＳ Ｐゴシック"/>
              </a:rPr>
              <a:t>r</a:t>
            </a:r>
            <a:r>
              <a:rPr b="0" lang="it-IT" sz="1829" spc="-92" strike="noStrike">
                <a:solidFill>
                  <a:srgbClr val="747474"/>
                </a:solidFill>
                <a:latin typeface="Arial"/>
                <a:ea typeface="ＭＳ Ｐゴシック"/>
              </a:rPr>
              <a:t>e)</a:t>
            </a:r>
            <a:r>
              <a:rPr b="0" lang="it-IT" sz="1829" spc="-1" strike="noStrike">
                <a:solidFill>
                  <a:srgbClr val="747474"/>
                </a:solidFill>
                <a:latin typeface="Arial"/>
                <a:ea typeface="ＭＳ Ｐゴシック"/>
              </a:rPr>
              <a:t> </a:t>
            </a:r>
            <a:r>
              <a:rPr b="0" lang="it-IT" sz="1829" spc="-35" strike="noStrike">
                <a:solidFill>
                  <a:srgbClr val="747474"/>
                </a:solidFill>
                <a:latin typeface="Arial"/>
                <a:ea typeface="ＭＳ Ｐゴシック"/>
              </a:rPr>
              <a:t>r</a:t>
            </a:r>
            <a:r>
              <a:rPr b="0" lang="it-IT" sz="1829" spc="1" strike="noStrike">
                <a:solidFill>
                  <a:srgbClr val="747474"/>
                </a:solidFill>
                <a:latin typeface="Arial"/>
                <a:ea typeface="ＭＳ Ｐゴシック"/>
              </a:rPr>
              <a:t>esulting</a:t>
            </a:r>
            <a:r>
              <a:rPr b="0" lang="it-IT" sz="1829" spc="-1" strike="noStrike">
                <a:solidFill>
                  <a:srgbClr val="747474"/>
                </a:solidFill>
                <a:latin typeface="Arial"/>
                <a:ea typeface="ＭＳ Ｐゴシック"/>
              </a:rPr>
              <a:t> in </a:t>
            </a:r>
            <a:r>
              <a:rPr b="0" lang="it-IT" sz="1829" spc="12" strike="noStrike">
                <a:solidFill>
                  <a:srgbClr val="747474"/>
                </a:solidFill>
                <a:latin typeface="Arial"/>
                <a:ea typeface="ＭＳ Ｐゴシック"/>
              </a:rPr>
              <a:t>imp</a:t>
            </a:r>
            <a:r>
              <a:rPr b="0" lang="it-IT" sz="1829" spc="-26" strike="noStrike">
                <a:solidFill>
                  <a:srgbClr val="747474"/>
                </a:solidFill>
                <a:latin typeface="Arial"/>
                <a:ea typeface="ＭＳ Ｐゴシック"/>
              </a:rPr>
              <a:t>r</a:t>
            </a:r>
            <a:r>
              <a:rPr b="0" lang="it-IT" sz="1829" spc="1" strike="noStrike">
                <a:solidFill>
                  <a:srgbClr val="747474"/>
                </a:solidFill>
                <a:latin typeface="Arial"/>
                <a:ea typeface="ＭＳ Ｐゴシック"/>
              </a:rPr>
              <a:t>oved</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ene</a:t>
            </a:r>
            <a:r>
              <a:rPr b="0" lang="it-IT" sz="1829" spc="-69" strike="noStrike">
                <a:solidFill>
                  <a:srgbClr val="747474"/>
                </a:solidFill>
                <a:latin typeface="Arial"/>
                <a:ea typeface="ＭＳ Ｐゴシック"/>
              </a:rPr>
              <a:t>r</a:t>
            </a:r>
            <a:r>
              <a:rPr b="0" lang="it-IT" sz="1829" spc="1" strike="noStrike">
                <a:solidFill>
                  <a:srgbClr val="747474"/>
                </a:solidFill>
                <a:latin typeface="Arial"/>
                <a:ea typeface="ＭＳ Ｐゴシック"/>
              </a:rPr>
              <a:t>gy</a:t>
            </a:r>
            <a:r>
              <a:rPr b="0" lang="it-IT" sz="1829" spc="-1" strike="noStrike">
                <a:solidFill>
                  <a:srgbClr val="747474"/>
                </a:solidFill>
                <a:latin typeface="Arial"/>
                <a:ea typeface="ＭＳ Ｐゴシック"/>
              </a:rPr>
              <a:t> </a:t>
            </a:r>
            <a:r>
              <a:rPr b="0" lang="it-IT" sz="1829" spc="-35" strike="noStrike">
                <a:solidFill>
                  <a:srgbClr val="747474"/>
                </a:solidFill>
                <a:latin typeface="Arial"/>
                <a:ea typeface="ＭＳ Ｐゴシック"/>
              </a:rPr>
              <a:t>r</a:t>
            </a:r>
            <a:r>
              <a:rPr b="0" lang="it-IT" sz="1829" spc="1" strike="noStrike">
                <a:solidFill>
                  <a:srgbClr val="747474"/>
                </a:solidFill>
                <a:latin typeface="Arial"/>
                <a:ea typeface="ＭＳ Ｐゴシック"/>
              </a:rPr>
              <a:t>esolution</a:t>
            </a:r>
            <a:endParaRPr b="0" lang="it-IT" sz="1829" spc="-1" strike="noStrike">
              <a:latin typeface="Arial"/>
            </a:endParaRPr>
          </a:p>
        </p:txBody>
      </p:sp>
      <p:sp>
        <p:nvSpPr>
          <p:cNvPr id="1657" name="CustomShape 4"/>
          <p:cNvSpPr/>
          <p:nvPr/>
        </p:nvSpPr>
        <p:spPr>
          <a:xfrm>
            <a:off x="1274400" y="3732840"/>
            <a:ext cx="360" cy="2447640"/>
          </a:xfrm>
          <a:custGeom>
            <a:avLst/>
            <a:gdLst/>
            <a:ahLst/>
            <a:rect l="l" t="t" r="r" b="b"/>
            <a:pathLst>
              <a:path w="0" h="3482340">
                <a:moveTo>
                  <a:pt x="0" y="3482232"/>
                </a:moveTo>
                <a:lnTo>
                  <a:pt x="0" y="0"/>
                </a:lnTo>
              </a:path>
            </a:pathLst>
          </a:custGeom>
          <a:noFill/>
          <a:ln w="17280">
            <a:solidFill>
              <a:srgbClr val="000000"/>
            </a:solidFill>
            <a:round/>
          </a:ln>
        </p:spPr>
        <p:style>
          <a:lnRef idx="0"/>
          <a:fillRef idx="0"/>
          <a:effectRef idx="0"/>
          <a:fontRef idx="minor"/>
        </p:style>
      </p:sp>
      <p:sp>
        <p:nvSpPr>
          <p:cNvPr id="1658" name="CustomShape 5"/>
          <p:cNvSpPr/>
          <p:nvPr/>
        </p:nvSpPr>
        <p:spPr>
          <a:xfrm>
            <a:off x="2009520" y="6120000"/>
            <a:ext cx="360" cy="60840"/>
          </a:xfrm>
          <a:custGeom>
            <a:avLst/>
            <a:gdLst/>
            <a:ahLst/>
            <a:rect l="l" t="t" r="r" b="b"/>
            <a:pathLst>
              <a:path w="0" h="87629">
                <a:moveTo>
                  <a:pt x="0" y="0"/>
                </a:moveTo>
                <a:lnTo>
                  <a:pt x="0" y="87050"/>
                </a:lnTo>
              </a:path>
            </a:pathLst>
          </a:custGeom>
          <a:noFill/>
          <a:ln w="17280">
            <a:solidFill>
              <a:srgbClr val="000000"/>
            </a:solidFill>
            <a:round/>
          </a:ln>
        </p:spPr>
        <p:style>
          <a:lnRef idx="0"/>
          <a:fillRef idx="0"/>
          <a:effectRef idx="0"/>
          <a:fontRef idx="minor"/>
        </p:style>
      </p:sp>
      <p:sp>
        <p:nvSpPr>
          <p:cNvPr id="1659" name="CustomShape 6"/>
          <p:cNvSpPr/>
          <p:nvPr/>
        </p:nvSpPr>
        <p:spPr>
          <a:xfrm>
            <a:off x="2744640" y="6120000"/>
            <a:ext cx="360" cy="60840"/>
          </a:xfrm>
          <a:custGeom>
            <a:avLst/>
            <a:gdLst/>
            <a:ahLst/>
            <a:rect l="l" t="t" r="r" b="b"/>
            <a:pathLst>
              <a:path w="0" h="87629">
                <a:moveTo>
                  <a:pt x="0" y="0"/>
                </a:moveTo>
                <a:lnTo>
                  <a:pt x="0" y="87050"/>
                </a:lnTo>
              </a:path>
            </a:pathLst>
          </a:custGeom>
          <a:noFill/>
          <a:ln w="17280">
            <a:solidFill>
              <a:srgbClr val="000000"/>
            </a:solidFill>
            <a:round/>
          </a:ln>
        </p:spPr>
        <p:style>
          <a:lnRef idx="0"/>
          <a:fillRef idx="0"/>
          <a:effectRef idx="0"/>
          <a:fontRef idx="minor"/>
        </p:style>
      </p:sp>
      <p:sp>
        <p:nvSpPr>
          <p:cNvPr id="1660" name="CustomShape 7"/>
          <p:cNvSpPr/>
          <p:nvPr/>
        </p:nvSpPr>
        <p:spPr>
          <a:xfrm>
            <a:off x="3479400" y="6120000"/>
            <a:ext cx="360" cy="60840"/>
          </a:xfrm>
          <a:custGeom>
            <a:avLst/>
            <a:gdLst/>
            <a:ahLst/>
            <a:rect l="l" t="t" r="r" b="b"/>
            <a:pathLst>
              <a:path w="0" h="87629">
                <a:moveTo>
                  <a:pt x="0" y="0"/>
                </a:moveTo>
                <a:lnTo>
                  <a:pt x="0" y="87050"/>
                </a:lnTo>
              </a:path>
            </a:pathLst>
          </a:custGeom>
          <a:noFill/>
          <a:ln w="17280">
            <a:solidFill>
              <a:srgbClr val="000000"/>
            </a:solidFill>
            <a:round/>
          </a:ln>
        </p:spPr>
        <p:style>
          <a:lnRef idx="0"/>
          <a:fillRef idx="0"/>
          <a:effectRef idx="0"/>
          <a:fontRef idx="minor"/>
        </p:style>
      </p:sp>
      <p:sp>
        <p:nvSpPr>
          <p:cNvPr id="1661" name="CustomShape 8"/>
          <p:cNvSpPr/>
          <p:nvPr/>
        </p:nvSpPr>
        <p:spPr>
          <a:xfrm>
            <a:off x="4214520" y="6120000"/>
            <a:ext cx="360" cy="60840"/>
          </a:xfrm>
          <a:custGeom>
            <a:avLst/>
            <a:gdLst/>
            <a:ahLst/>
            <a:rect l="l" t="t" r="r" b="b"/>
            <a:pathLst>
              <a:path w="0" h="87629">
                <a:moveTo>
                  <a:pt x="0" y="0"/>
                </a:moveTo>
                <a:lnTo>
                  <a:pt x="0" y="87050"/>
                </a:lnTo>
              </a:path>
            </a:pathLst>
          </a:custGeom>
          <a:noFill/>
          <a:ln w="17280">
            <a:solidFill>
              <a:srgbClr val="000000"/>
            </a:solidFill>
            <a:round/>
          </a:ln>
        </p:spPr>
        <p:style>
          <a:lnRef idx="0"/>
          <a:fillRef idx="0"/>
          <a:effectRef idx="0"/>
          <a:fontRef idx="minor"/>
        </p:style>
      </p:sp>
      <p:sp>
        <p:nvSpPr>
          <p:cNvPr id="1662" name="CustomShape 9"/>
          <p:cNvSpPr/>
          <p:nvPr/>
        </p:nvSpPr>
        <p:spPr>
          <a:xfrm>
            <a:off x="4949640" y="6120000"/>
            <a:ext cx="360" cy="60840"/>
          </a:xfrm>
          <a:custGeom>
            <a:avLst/>
            <a:gdLst/>
            <a:ahLst/>
            <a:rect l="l" t="t" r="r" b="b"/>
            <a:pathLst>
              <a:path w="0" h="87629">
                <a:moveTo>
                  <a:pt x="0" y="0"/>
                </a:moveTo>
                <a:lnTo>
                  <a:pt x="0" y="87050"/>
                </a:lnTo>
              </a:path>
            </a:pathLst>
          </a:custGeom>
          <a:noFill/>
          <a:ln w="17280">
            <a:solidFill>
              <a:srgbClr val="000000"/>
            </a:solidFill>
            <a:round/>
          </a:ln>
        </p:spPr>
        <p:style>
          <a:lnRef idx="0"/>
          <a:fillRef idx="0"/>
          <a:effectRef idx="0"/>
          <a:fontRef idx="minor"/>
        </p:style>
      </p:sp>
      <p:sp>
        <p:nvSpPr>
          <p:cNvPr id="1663" name="CustomShape 10"/>
          <p:cNvSpPr/>
          <p:nvPr/>
        </p:nvSpPr>
        <p:spPr>
          <a:xfrm>
            <a:off x="1641960" y="6144480"/>
            <a:ext cx="360" cy="36360"/>
          </a:xfrm>
          <a:custGeom>
            <a:avLst/>
            <a:gdLst/>
            <a:ahLst/>
            <a:rect l="l" t="t" r="r" b="b"/>
            <a:pathLst>
              <a:path w="0" h="52704">
                <a:moveTo>
                  <a:pt x="0" y="0"/>
                </a:moveTo>
                <a:lnTo>
                  <a:pt x="0" y="52230"/>
                </a:lnTo>
              </a:path>
            </a:pathLst>
          </a:custGeom>
          <a:noFill/>
          <a:ln w="17280">
            <a:solidFill>
              <a:srgbClr val="000000"/>
            </a:solidFill>
            <a:round/>
          </a:ln>
        </p:spPr>
        <p:style>
          <a:lnRef idx="0"/>
          <a:fillRef idx="0"/>
          <a:effectRef idx="0"/>
          <a:fontRef idx="minor"/>
        </p:style>
      </p:sp>
      <p:sp>
        <p:nvSpPr>
          <p:cNvPr id="1664" name="CustomShape 11"/>
          <p:cNvSpPr/>
          <p:nvPr/>
        </p:nvSpPr>
        <p:spPr>
          <a:xfrm>
            <a:off x="2377080" y="6144480"/>
            <a:ext cx="360" cy="36360"/>
          </a:xfrm>
          <a:custGeom>
            <a:avLst/>
            <a:gdLst/>
            <a:ahLst/>
            <a:rect l="l" t="t" r="r" b="b"/>
            <a:pathLst>
              <a:path w="0" h="52704">
                <a:moveTo>
                  <a:pt x="0" y="0"/>
                </a:moveTo>
                <a:lnTo>
                  <a:pt x="0" y="52230"/>
                </a:lnTo>
              </a:path>
            </a:pathLst>
          </a:custGeom>
          <a:noFill/>
          <a:ln w="17280">
            <a:solidFill>
              <a:srgbClr val="000000"/>
            </a:solidFill>
            <a:round/>
          </a:ln>
        </p:spPr>
        <p:style>
          <a:lnRef idx="0"/>
          <a:fillRef idx="0"/>
          <a:effectRef idx="0"/>
          <a:fontRef idx="minor"/>
        </p:style>
      </p:sp>
      <p:sp>
        <p:nvSpPr>
          <p:cNvPr id="1665" name="CustomShape 12"/>
          <p:cNvSpPr/>
          <p:nvPr/>
        </p:nvSpPr>
        <p:spPr>
          <a:xfrm>
            <a:off x="3111840" y="6144480"/>
            <a:ext cx="360" cy="36360"/>
          </a:xfrm>
          <a:custGeom>
            <a:avLst/>
            <a:gdLst/>
            <a:ahLst/>
            <a:rect l="l" t="t" r="r" b="b"/>
            <a:pathLst>
              <a:path w="0" h="52704">
                <a:moveTo>
                  <a:pt x="0" y="0"/>
                </a:moveTo>
                <a:lnTo>
                  <a:pt x="0" y="52230"/>
                </a:lnTo>
              </a:path>
            </a:pathLst>
          </a:custGeom>
          <a:noFill/>
          <a:ln w="17280">
            <a:solidFill>
              <a:srgbClr val="000000"/>
            </a:solidFill>
            <a:round/>
          </a:ln>
        </p:spPr>
        <p:style>
          <a:lnRef idx="0"/>
          <a:fillRef idx="0"/>
          <a:effectRef idx="0"/>
          <a:fontRef idx="minor"/>
        </p:style>
      </p:sp>
      <p:sp>
        <p:nvSpPr>
          <p:cNvPr id="1666" name="CustomShape 13"/>
          <p:cNvSpPr/>
          <p:nvPr/>
        </p:nvSpPr>
        <p:spPr>
          <a:xfrm>
            <a:off x="3846960" y="6144480"/>
            <a:ext cx="360" cy="36360"/>
          </a:xfrm>
          <a:custGeom>
            <a:avLst/>
            <a:gdLst/>
            <a:ahLst/>
            <a:rect l="l" t="t" r="r" b="b"/>
            <a:pathLst>
              <a:path w="0" h="52704">
                <a:moveTo>
                  <a:pt x="0" y="0"/>
                </a:moveTo>
                <a:lnTo>
                  <a:pt x="0" y="52230"/>
                </a:lnTo>
              </a:path>
            </a:pathLst>
          </a:custGeom>
          <a:noFill/>
          <a:ln w="17280">
            <a:solidFill>
              <a:srgbClr val="000000"/>
            </a:solidFill>
            <a:round/>
          </a:ln>
        </p:spPr>
        <p:style>
          <a:lnRef idx="0"/>
          <a:fillRef idx="0"/>
          <a:effectRef idx="0"/>
          <a:fontRef idx="minor"/>
        </p:style>
      </p:sp>
      <p:sp>
        <p:nvSpPr>
          <p:cNvPr id="1667" name="CustomShape 14"/>
          <p:cNvSpPr/>
          <p:nvPr/>
        </p:nvSpPr>
        <p:spPr>
          <a:xfrm>
            <a:off x="4582080" y="6144480"/>
            <a:ext cx="360" cy="36360"/>
          </a:xfrm>
          <a:custGeom>
            <a:avLst/>
            <a:gdLst/>
            <a:ahLst/>
            <a:rect l="l" t="t" r="r" b="b"/>
            <a:pathLst>
              <a:path w="0" h="52704">
                <a:moveTo>
                  <a:pt x="0" y="0"/>
                </a:moveTo>
                <a:lnTo>
                  <a:pt x="0" y="52230"/>
                </a:lnTo>
              </a:path>
            </a:pathLst>
          </a:custGeom>
          <a:noFill/>
          <a:ln w="17280">
            <a:solidFill>
              <a:srgbClr val="000000"/>
            </a:solidFill>
            <a:round/>
          </a:ln>
        </p:spPr>
        <p:style>
          <a:lnRef idx="0"/>
          <a:fillRef idx="0"/>
          <a:effectRef idx="0"/>
          <a:fontRef idx="minor"/>
        </p:style>
      </p:sp>
      <p:sp>
        <p:nvSpPr>
          <p:cNvPr id="1668" name="CustomShape 15"/>
          <p:cNvSpPr/>
          <p:nvPr/>
        </p:nvSpPr>
        <p:spPr>
          <a:xfrm>
            <a:off x="1274400" y="6181200"/>
            <a:ext cx="3674880" cy="360"/>
          </a:xfrm>
          <a:custGeom>
            <a:avLst/>
            <a:gdLst/>
            <a:ahLst/>
            <a:rect l="l" t="t" r="r" b="b"/>
            <a:pathLst>
              <a:path w="5227320" h="0">
                <a:moveTo>
                  <a:pt x="0" y="0"/>
                </a:moveTo>
                <a:lnTo>
                  <a:pt x="5227004" y="0"/>
                </a:lnTo>
              </a:path>
            </a:pathLst>
          </a:custGeom>
          <a:noFill/>
          <a:ln w="17280">
            <a:solidFill>
              <a:srgbClr val="000000"/>
            </a:solidFill>
            <a:round/>
          </a:ln>
        </p:spPr>
        <p:style>
          <a:lnRef idx="0"/>
          <a:fillRef idx="0"/>
          <a:effectRef idx="0"/>
          <a:fontRef idx="minor"/>
        </p:style>
      </p:sp>
      <p:sp>
        <p:nvSpPr>
          <p:cNvPr id="1669" name="CustomShape 16"/>
          <p:cNvSpPr/>
          <p:nvPr/>
        </p:nvSpPr>
        <p:spPr>
          <a:xfrm>
            <a:off x="2009520" y="3732840"/>
            <a:ext cx="360" cy="60840"/>
          </a:xfrm>
          <a:custGeom>
            <a:avLst/>
            <a:gdLst/>
            <a:ahLst/>
            <a:rect l="l" t="t" r="r" b="b"/>
            <a:pathLst>
              <a:path w="0" h="87629">
                <a:moveTo>
                  <a:pt x="0" y="87050"/>
                </a:moveTo>
                <a:lnTo>
                  <a:pt x="0" y="0"/>
                </a:lnTo>
              </a:path>
            </a:pathLst>
          </a:custGeom>
          <a:noFill/>
          <a:ln w="17280">
            <a:solidFill>
              <a:srgbClr val="000000"/>
            </a:solidFill>
            <a:round/>
          </a:ln>
        </p:spPr>
        <p:style>
          <a:lnRef idx="0"/>
          <a:fillRef idx="0"/>
          <a:effectRef idx="0"/>
          <a:fontRef idx="minor"/>
        </p:style>
      </p:sp>
      <p:sp>
        <p:nvSpPr>
          <p:cNvPr id="1670" name="CustomShape 17"/>
          <p:cNvSpPr/>
          <p:nvPr/>
        </p:nvSpPr>
        <p:spPr>
          <a:xfrm>
            <a:off x="2744640" y="3732840"/>
            <a:ext cx="360" cy="60840"/>
          </a:xfrm>
          <a:custGeom>
            <a:avLst/>
            <a:gdLst/>
            <a:ahLst/>
            <a:rect l="l" t="t" r="r" b="b"/>
            <a:pathLst>
              <a:path w="0" h="87629">
                <a:moveTo>
                  <a:pt x="0" y="87050"/>
                </a:moveTo>
                <a:lnTo>
                  <a:pt x="0" y="0"/>
                </a:lnTo>
              </a:path>
            </a:pathLst>
          </a:custGeom>
          <a:noFill/>
          <a:ln w="17280">
            <a:solidFill>
              <a:srgbClr val="000000"/>
            </a:solidFill>
            <a:round/>
          </a:ln>
        </p:spPr>
        <p:style>
          <a:lnRef idx="0"/>
          <a:fillRef idx="0"/>
          <a:effectRef idx="0"/>
          <a:fontRef idx="minor"/>
        </p:style>
      </p:sp>
      <p:sp>
        <p:nvSpPr>
          <p:cNvPr id="1671" name="CustomShape 18"/>
          <p:cNvSpPr/>
          <p:nvPr/>
        </p:nvSpPr>
        <p:spPr>
          <a:xfrm>
            <a:off x="3479400" y="3732840"/>
            <a:ext cx="360" cy="60840"/>
          </a:xfrm>
          <a:custGeom>
            <a:avLst/>
            <a:gdLst/>
            <a:ahLst/>
            <a:rect l="l" t="t" r="r" b="b"/>
            <a:pathLst>
              <a:path w="0" h="87629">
                <a:moveTo>
                  <a:pt x="0" y="87050"/>
                </a:moveTo>
                <a:lnTo>
                  <a:pt x="0" y="0"/>
                </a:lnTo>
              </a:path>
            </a:pathLst>
          </a:custGeom>
          <a:noFill/>
          <a:ln w="17280">
            <a:solidFill>
              <a:srgbClr val="000000"/>
            </a:solidFill>
            <a:round/>
          </a:ln>
        </p:spPr>
        <p:style>
          <a:lnRef idx="0"/>
          <a:fillRef idx="0"/>
          <a:effectRef idx="0"/>
          <a:fontRef idx="minor"/>
        </p:style>
      </p:sp>
      <p:sp>
        <p:nvSpPr>
          <p:cNvPr id="1672" name="CustomShape 19"/>
          <p:cNvSpPr/>
          <p:nvPr/>
        </p:nvSpPr>
        <p:spPr>
          <a:xfrm>
            <a:off x="4214520" y="3732840"/>
            <a:ext cx="360" cy="60840"/>
          </a:xfrm>
          <a:custGeom>
            <a:avLst/>
            <a:gdLst/>
            <a:ahLst/>
            <a:rect l="l" t="t" r="r" b="b"/>
            <a:pathLst>
              <a:path w="0" h="87629">
                <a:moveTo>
                  <a:pt x="0" y="87050"/>
                </a:moveTo>
                <a:lnTo>
                  <a:pt x="0" y="0"/>
                </a:lnTo>
              </a:path>
            </a:pathLst>
          </a:custGeom>
          <a:noFill/>
          <a:ln w="17280">
            <a:solidFill>
              <a:srgbClr val="000000"/>
            </a:solidFill>
            <a:round/>
          </a:ln>
        </p:spPr>
        <p:style>
          <a:lnRef idx="0"/>
          <a:fillRef idx="0"/>
          <a:effectRef idx="0"/>
          <a:fontRef idx="minor"/>
        </p:style>
      </p:sp>
      <p:sp>
        <p:nvSpPr>
          <p:cNvPr id="1673" name="CustomShape 20"/>
          <p:cNvSpPr/>
          <p:nvPr/>
        </p:nvSpPr>
        <p:spPr>
          <a:xfrm>
            <a:off x="4949640" y="3732840"/>
            <a:ext cx="360" cy="60840"/>
          </a:xfrm>
          <a:custGeom>
            <a:avLst/>
            <a:gdLst/>
            <a:ahLst/>
            <a:rect l="l" t="t" r="r" b="b"/>
            <a:pathLst>
              <a:path w="0" h="87629">
                <a:moveTo>
                  <a:pt x="0" y="87050"/>
                </a:moveTo>
                <a:lnTo>
                  <a:pt x="0" y="0"/>
                </a:lnTo>
              </a:path>
            </a:pathLst>
          </a:custGeom>
          <a:noFill/>
          <a:ln w="17280">
            <a:solidFill>
              <a:srgbClr val="000000"/>
            </a:solidFill>
            <a:round/>
          </a:ln>
        </p:spPr>
        <p:style>
          <a:lnRef idx="0"/>
          <a:fillRef idx="0"/>
          <a:effectRef idx="0"/>
          <a:fontRef idx="minor"/>
        </p:style>
      </p:sp>
      <p:sp>
        <p:nvSpPr>
          <p:cNvPr id="1674" name="CustomShape 21"/>
          <p:cNvSpPr/>
          <p:nvPr/>
        </p:nvSpPr>
        <p:spPr>
          <a:xfrm>
            <a:off x="1641960" y="3732840"/>
            <a:ext cx="360" cy="36360"/>
          </a:xfrm>
          <a:custGeom>
            <a:avLst/>
            <a:gdLst/>
            <a:ahLst/>
            <a:rect l="l" t="t" r="r" b="b"/>
            <a:pathLst>
              <a:path w="0" h="52704">
                <a:moveTo>
                  <a:pt x="0" y="52230"/>
                </a:moveTo>
                <a:lnTo>
                  <a:pt x="0" y="0"/>
                </a:lnTo>
              </a:path>
            </a:pathLst>
          </a:custGeom>
          <a:noFill/>
          <a:ln w="17280">
            <a:solidFill>
              <a:srgbClr val="000000"/>
            </a:solidFill>
            <a:round/>
          </a:ln>
        </p:spPr>
        <p:style>
          <a:lnRef idx="0"/>
          <a:fillRef idx="0"/>
          <a:effectRef idx="0"/>
          <a:fontRef idx="minor"/>
        </p:style>
      </p:sp>
      <p:sp>
        <p:nvSpPr>
          <p:cNvPr id="1675" name="CustomShape 22"/>
          <p:cNvSpPr/>
          <p:nvPr/>
        </p:nvSpPr>
        <p:spPr>
          <a:xfrm>
            <a:off x="2377080" y="3732840"/>
            <a:ext cx="360" cy="36360"/>
          </a:xfrm>
          <a:custGeom>
            <a:avLst/>
            <a:gdLst/>
            <a:ahLst/>
            <a:rect l="l" t="t" r="r" b="b"/>
            <a:pathLst>
              <a:path w="0" h="52704">
                <a:moveTo>
                  <a:pt x="0" y="52230"/>
                </a:moveTo>
                <a:lnTo>
                  <a:pt x="0" y="0"/>
                </a:lnTo>
              </a:path>
            </a:pathLst>
          </a:custGeom>
          <a:noFill/>
          <a:ln w="17280">
            <a:solidFill>
              <a:srgbClr val="000000"/>
            </a:solidFill>
            <a:round/>
          </a:ln>
        </p:spPr>
        <p:style>
          <a:lnRef idx="0"/>
          <a:fillRef idx="0"/>
          <a:effectRef idx="0"/>
          <a:fontRef idx="minor"/>
        </p:style>
      </p:sp>
      <p:sp>
        <p:nvSpPr>
          <p:cNvPr id="1676" name="CustomShape 23"/>
          <p:cNvSpPr/>
          <p:nvPr/>
        </p:nvSpPr>
        <p:spPr>
          <a:xfrm>
            <a:off x="3111840" y="3732840"/>
            <a:ext cx="360" cy="36360"/>
          </a:xfrm>
          <a:custGeom>
            <a:avLst/>
            <a:gdLst/>
            <a:ahLst/>
            <a:rect l="l" t="t" r="r" b="b"/>
            <a:pathLst>
              <a:path w="0" h="52704">
                <a:moveTo>
                  <a:pt x="0" y="52230"/>
                </a:moveTo>
                <a:lnTo>
                  <a:pt x="0" y="0"/>
                </a:lnTo>
              </a:path>
            </a:pathLst>
          </a:custGeom>
          <a:noFill/>
          <a:ln w="17280">
            <a:solidFill>
              <a:srgbClr val="000000"/>
            </a:solidFill>
            <a:round/>
          </a:ln>
        </p:spPr>
        <p:style>
          <a:lnRef idx="0"/>
          <a:fillRef idx="0"/>
          <a:effectRef idx="0"/>
          <a:fontRef idx="minor"/>
        </p:style>
      </p:sp>
      <p:sp>
        <p:nvSpPr>
          <p:cNvPr id="1677" name="CustomShape 24"/>
          <p:cNvSpPr/>
          <p:nvPr/>
        </p:nvSpPr>
        <p:spPr>
          <a:xfrm>
            <a:off x="3846960" y="3732840"/>
            <a:ext cx="360" cy="36360"/>
          </a:xfrm>
          <a:custGeom>
            <a:avLst/>
            <a:gdLst/>
            <a:ahLst/>
            <a:rect l="l" t="t" r="r" b="b"/>
            <a:pathLst>
              <a:path w="0" h="52704">
                <a:moveTo>
                  <a:pt x="0" y="52230"/>
                </a:moveTo>
                <a:lnTo>
                  <a:pt x="0" y="0"/>
                </a:lnTo>
              </a:path>
            </a:pathLst>
          </a:custGeom>
          <a:noFill/>
          <a:ln w="17280">
            <a:solidFill>
              <a:srgbClr val="000000"/>
            </a:solidFill>
            <a:round/>
          </a:ln>
        </p:spPr>
        <p:style>
          <a:lnRef idx="0"/>
          <a:fillRef idx="0"/>
          <a:effectRef idx="0"/>
          <a:fontRef idx="minor"/>
        </p:style>
      </p:sp>
      <p:sp>
        <p:nvSpPr>
          <p:cNvPr id="1678" name="CustomShape 25"/>
          <p:cNvSpPr/>
          <p:nvPr/>
        </p:nvSpPr>
        <p:spPr>
          <a:xfrm>
            <a:off x="4582080" y="3732840"/>
            <a:ext cx="360" cy="36360"/>
          </a:xfrm>
          <a:custGeom>
            <a:avLst/>
            <a:gdLst/>
            <a:ahLst/>
            <a:rect l="l" t="t" r="r" b="b"/>
            <a:pathLst>
              <a:path w="0" h="52704">
                <a:moveTo>
                  <a:pt x="0" y="52230"/>
                </a:moveTo>
                <a:lnTo>
                  <a:pt x="0" y="0"/>
                </a:lnTo>
              </a:path>
            </a:pathLst>
          </a:custGeom>
          <a:noFill/>
          <a:ln w="17280">
            <a:solidFill>
              <a:srgbClr val="000000"/>
            </a:solidFill>
            <a:round/>
          </a:ln>
        </p:spPr>
        <p:style>
          <a:lnRef idx="0"/>
          <a:fillRef idx="0"/>
          <a:effectRef idx="0"/>
          <a:fontRef idx="minor"/>
        </p:style>
      </p:sp>
      <p:sp>
        <p:nvSpPr>
          <p:cNvPr id="1679" name="CustomShape 26"/>
          <p:cNvSpPr/>
          <p:nvPr/>
        </p:nvSpPr>
        <p:spPr>
          <a:xfrm>
            <a:off x="1274400" y="3732840"/>
            <a:ext cx="3674880" cy="360"/>
          </a:xfrm>
          <a:custGeom>
            <a:avLst/>
            <a:gdLst/>
            <a:ahLst/>
            <a:rect l="l" t="t" r="r" b="b"/>
            <a:pathLst>
              <a:path w="5227320" h="0">
                <a:moveTo>
                  <a:pt x="0" y="0"/>
                </a:moveTo>
                <a:lnTo>
                  <a:pt x="5227004" y="0"/>
                </a:lnTo>
              </a:path>
            </a:pathLst>
          </a:custGeom>
          <a:noFill/>
          <a:ln w="17280">
            <a:solidFill>
              <a:srgbClr val="000000"/>
            </a:solidFill>
            <a:round/>
          </a:ln>
        </p:spPr>
        <p:style>
          <a:lnRef idx="0"/>
          <a:fillRef idx="0"/>
          <a:effectRef idx="0"/>
          <a:fontRef idx="minor"/>
        </p:style>
      </p:sp>
      <p:sp>
        <p:nvSpPr>
          <p:cNvPr id="1680" name="CustomShape 27"/>
          <p:cNvSpPr/>
          <p:nvPr/>
        </p:nvSpPr>
        <p:spPr>
          <a:xfrm>
            <a:off x="1274400" y="5875200"/>
            <a:ext cx="60840" cy="360"/>
          </a:xfrm>
          <a:custGeom>
            <a:avLst/>
            <a:gdLst/>
            <a:ahLst/>
            <a:rect l="l" t="t" r="r" b="b"/>
            <a:pathLst>
              <a:path w="87630" h="0">
                <a:moveTo>
                  <a:pt x="87119" y="0"/>
                </a:moveTo>
                <a:lnTo>
                  <a:pt x="0" y="0"/>
                </a:lnTo>
              </a:path>
            </a:pathLst>
          </a:custGeom>
          <a:noFill/>
          <a:ln w="17280">
            <a:solidFill>
              <a:srgbClr val="000000"/>
            </a:solidFill>
            <a:round/>
          </a:ln>
        </p:spPr>
        <p:style>
          <a:lnRef idx="0"/>
          <a:fillRef idx="0"/>
          <a:effectRef idx="0"/>
          <a:fontRef idx="minor"/>
        </p:style>
      </p:sp>
      <p:sp>
        <p:nvSpPr>
          <p:cNvPr id="1681" name="CustomShape 28"/>
          <p:cNvSpPr/>
          <p:nvPr/>
        </p:nvSpPr>
        <p:spPr>
          <a:xfrm>
            <a:off x="1274400" y="5263200"/>
            <a:ext cx="60840" cy="360"/>
          </a:xfrm>
          <a:custGeom>
            <a:avLst/>
            <a:gdLst/>
            <a:ahLst/>
            <a:rect l="l" t="t" r="r" b="b"/>
            <a:pathLst>
              <a:path w="87630" h="0">
                <a:moveTo>
                  <a:pt x="87119" y="0"/>
                </a:moveTo>
                <a:lnTo>
                  <a:pt x="0" y="0"/>
                </a:lnTo>
              </a:path>
            </a:pathLst>
          </a:custGeom>
          <a:noFill/>
          <a:ln w="17280">
            <a:solidFill>
              <a:srgbClr val="000000"/>
            </a:solidFill>
            <a:round/>
          </a:ln>
        </p:spPr>
        <p:style>
          <a:lnRef idx="0"/>
          <a:fillRef idx="0"/>
          <a:effectRef idx="0"/>
          <a:fontRef idx="minor"/>
        </p:style>
      </p:sp>
      <p:sp>
        <p:nvSpPr>
          <p:cNvPr id="1682" name="CustomShape 29"/>
          <p:cNvSpPr/>
          <p:nvPr/>
        </p:nvSpPr>
        <p:spPr>
          <a:xfrm>
            <a:off x="1274400" y="4650840"/>
            <a:ext cx="60840" cy="360"/>
          </a:xfrm>
          <a:custGeom>
            <a:avLst/>
            <a:gdLst/>
            <a:ahLst/>
            <a:rect l="l" t="t" r="r" b="b"/>
            <a:pathLst>
              <a:path w="87630" h="0">
                <a:moveTo>
                  <a:pt x="87119" y="0"/>
                </a:moveTo>
                <a:lnTo>
                  <a:pt x="0" y="0"/>
                </a:lnTo>
              </a:path>
            </a:pathLst>
          </a:custGeom>
          <a:noFill/>
          <a:ln w="17280">
            <a:solidFill>
              <a:srgbClr val="000000"/>
            </a:solidFill>
            <a:round/>
          </a:ln>
        </p:spPr>
        <p:style>
          <a:lnRef idx="0"/>
          <a:fillRef idx="0"/>
          <a:effectRef idx="0"/>
          <a:fontRef idx="minor"/>
        </p:style>
      </p:sp>
      <p:sp>
        <p:nvSpPr>
          <p:cNvPr id="1683" name="CustomShape 30"/>
          <p:cNvSpPr/>
          <p:nvPr/>
        </p:nvSpPr>
        <p:spPr>
          <a:xfrm>
            <a:off x="1274400" y="4038840"/>
            <a:ext cx="60840" cy="360"/>
          </a:xfrm>
          <a:custGeom>
            <a:avLst/>
            <a:gdLst/>
            <a:ahLst/>
            <a:rect l="l" t="t" r="r" b="b"/>
            <a:pathLst>
              <a:path w="87630" h="0">
                <a:moveTo>
                  <a:pt x="87119" y="0"/>
                </a:moveTo>
                <a:lnTo>
                  <a:pt x="0" y="0"/>
                </a:lnTo>
              </a:path>
            </a:pathLst>
          </a:custGeom>
          <a:noFill/>
          <a:ln w="17280">
            <a:solidFill>
              <a:srgbClr val="000000"/>
            </a:solidFill>
            <a:round/>
          </a:ln>
        </p:spPr>
        <p:style>
          <a:lnRef idx="0"/>
          <a:fillRef idx="0"/>
          <a:effectRef idx="0"/>
          <a:fontRef idx="minor"/>
        </p:style>
      </p:sp>
      <p:sp>
        <p:nvSpPr>
          <p:cNvPr id="1684" name="CustomShape 31"/>
          <p:cNvSpPr/>
          <p:nvPr/>
        </p:nvSpPr>
        <p:spPr>
          <a:xfrm>
            <a:off x="1274400" y="5569200"/>
            <a:ext cx="36360" cy="360"/>
          </a:xfrm>
          <a:custGeom>
            <a:avLst/>
            <a:gdLst/>
            <a:ahLst/>
            <a:rect l="l" t="t" r="r" b="b"/>
            <a:pathLst>
              <a:path w="52705" h="0">
                <a:moveTo>
                  <a:pt x="52271" y="0"/>
                </a:moveTo>
                <a:lnTo>
                  <a:pt x="0" y="0"/>
                </a:lnTo>
              </a:path>
            </a:pathLst>
          </a:custGeom>
          <a:noFill/>
          <a:ln w="17280">
            <a:solidFill>
              <a:srgbClr val="000000"/>
            </a:solidFill>
            <a:round/>
          </a:ln>
        </p:spPr>
        <p:style>
          <a:lnRef idx="0"/>
          <a:fillRef idx="0"/>
          <a:effectRef idx="0"/>
          <a:fontRef idx="minor"/>
        </p:style>
      </p:sp>
      <p:sp>
        <p:nvSpPr>
          <p:cNvPr id="1685" name="CustomShape 32"/>
          <p:cNvSpPr/>
          <p:nvPr/>
        </p:nvSpPr>
        <p:spPr>
          <a:xfrm>
            <a:off x="1274400" y="4957200"/>
            <a:ext cx="36360" cy="360"/>
          </a:xfrm>
          <a:custGeom>
            <a:avLst/>
            <a:gdLst/>
            <a:ahLst/>
            <a:rect l="l" t="t" r="r" b="b"/>
            <a:pathLst>
              <a:path w="52705" h="0">
                <a:moveTo>
                  <a:pt x="52271" y="0"/>
                </a:moveTo>
                <a:lnTo>
                  <a:pt x="0" y="0"/>
                </a:lnTo>
              </a:path>
            </a:pathLst>
          </a:custGeom>
          <a:noFill/>
          <a:ln w="17280">
            <a:solidFill>
              <a:srgbClr val="000000"/>
            </a:solidFill>
            <a:round/>
          </a:ln>
        </p:spPr>
        <p:style>
          <a:lnRef idx="0"/>
          <a:fillRef idx="0"/>
          <a:effectRef idx="0"/>
          <a:fontRef idx="minor"/>
        </p:style>
      </p:sp>
      <p:sp>
        <p:nvSpPr>
          <p:cNvPr id="1686" name="CustomShape 33"/>
          <p:cNvSpPr/>
          <p:nvPr/>
        </p:nvSpPr>
        <p:spPr>
          <a:xfrm>
            <a:off x="1274400" y="4344840"/>
            <a:ext cx="36360" cy="360"/>
          </a:xfrm>
          <a:custGeom>
            <a:avLst/>
            <a:gdLst/>
            <a:ahLst/>
            <a:rect l="l" t="t" r="r" b="b"/>
            <a:pathLst>
              <a:path w="52705" h="0">
                <a:moveTo>
                  <a:pt x="52271" y="0"/>
                </a:moveTo>
                <a:lnTo>
                  <a:pt x="0" y="0"/>
                </a:lnTo>
              </a:path>
            </a:pathLst>
          </a:custGeom>
          <a:noFill/>
          <a:ln w="17280">
            <a:solidFill>
              <a:srgbClr val="000000"/>
            </a:solidFill>
            <a:round/>
          </a:ln>
        </p:spPr>
        <p:style>
          <a:lnRef idx="0"/>
          <a:fillRef idx="0"/>
          <a:effectRef idx="0"/>
          <a:fontRef idx="minor"/>
        </p:style>
      </p:sp>
      <p:sp>
        <p:nvSpPr>
          <p:cNvPr id="1687" name="CustomShape 34"/>
          <p:cNvSpPr/>
          <p:nvPr/>
        </p:nvSpPr>
        <p:spPr>
          <a:xfrm>
            <a:off x="4888440" y="5691600"/>
            <a:ext cx="60840" cy="360"/>
          </a:xfrm>
          <a:custGeom>
            <a:avLst/>
            <a:gdLst/>
            <a:ahLst/>
            <a:rect l="l" t="t" r="r" b="b"/>
            <a:pathLst>
              <a:path w="87629" h="0">
                <a:moveTo>
                  <a:pt x="0" y="0"/>
                </a:moveTo>
                <a:lnTo>
                  <a:pt x="87119" y="0"/>
                </a:lnTo>
              </a:path>
            </a:pathLst>
          </a:custGeom>
          <a:noFill/>
          <a:ln w="17280">
            <a:solidFill>
              <a:srgbClr val="ff0000"/>
            </a:solidFill>
            <a:round/>
          </a:ln>
        </p:spPr>
        <p:style>
          <a:lnRef idx="0"/>
          <a:fillRef idx="0"/>
          <a:effectRef idx="0"/>
          <a:fontRef idx="minor"/>
        </p:style>
      </p:sp>
      <p:sp>
        <p:nvSpPr>
          <p:cNvPr id="1688" name="CustomShape 35"/>
          <p:cNvSpPr/>
          <p:nvPr/>
        </p:nvSpPr>
        <p:spPr>
          <a:xfrm>
            <a:off x="4888440" y="5038560"/>
            <a:ext cx="60840" cy="360"/>
          </a:xfrm>
          <a:custGeom>
            <a:avLst/>
            <a:gdLst/>
            <a:ahLst/>
            <a:rect l="l" t="t" r="r" b="b"/>
            <a:pathLst>
              <a:path w="87629" h="0">
                <a:moveTo>
                  <a:pt x="0" y="0"/>
                </a:moveTo>
                <a:lnTo>
                  <a:pt x="87119" y="0"/>
                </a:lnTo>
              </a:path>
            </a:pathLst>
          </a:custGeom>
          <a:noFill/>
          <a:ln w="17280">
            <a:solidFill>
              <a:srgbClr val="ff0000"/>
            </a:solidFill>
            <a:round/>
          </a:ln>
        </p:spPr>
        <p:style>
          <a:lnRef idx="0"/>
          <a:fillRef idx="0"/>
          <a:effectRef idx="0"/>
          <a:fontRef idx="minor"/>
        </p:style>
      </p:sp>
      <p:sp>
        <p:nvSpPr>
          <p:cNvPr id="1689" name="CustomShape 36"/>
          <p:cNvSpPr/>
          <p:nvPr/>
        </p:nvSpPr>
        <p:spPr>
          <a:xfrm>
            <a:off x="4888440" y="4385880"/>
            <a:ext cx="60840" cy="360"/>
          </a:xfrm>
          <a:custGeom>
            <a:avLst/>
            <a:gdLst/>
            <a:ahLst/>
            <a:rect l="l" t="t" r="r" b="b"/>
            <a:pathLst>
              <a:path w="87629" h="0">
                <a:moveTo>
                  <a:pt x="0" y="0"/>
                </a:moveTo>
                <a:lnTo>
                  <a:pt x="87119" y="0"/>
                </a:lnTo>
              </a:path>
            </a:pathLst>
          </a:custGeom>
          <a:noFill/>
          <a:ln w="17280">
            <a:solidFill>
              <a:srgbClr val="ff0000"/>
            </a:solidFill>
            <a:round/>
          </a:ln>
        </p:spPr>
        <p:style>
          <a:lnRef idx="0"/>
          <a:fillRef idx="0"/>
          <a:effectRef idx="0"/>
          <a:fontRef idx="minor"/>
        </p:style>
      </p:sp>
      <p:sp>
        <p:nvSpPr>
          <p:cNvPr id="1690" name="CustomShape 37"/>
          <p:cNvSpPr/>
          <p:nvPr/>
        </p:nvSpPr>
        <p:spPr>
          <a:xfrm>
            <a:off x="4888440" y="3732840"/>
            <a:ext cx="60840" cy="360"/>
          </a:xfrm>
          <a:custGeom>
            <a:avLst/>
            <a:gdLst/>
            <a:ahLst/>
            <a:rect l="l" t="t" r="r" b="b"/>
            <a:pathLst>
              <a:path w="87629" h="0">
                <a:moveTo>
                  <a:pt x="0" y="0"/>
                </a:moveTo>
                <a:lnTo>
                  <a:pt x="87119" y="0"/>
                </a:lnTo>
              </a:path>
            </a:pathLst>
          </a:custGeom>
          <a:noFill/>
          <a:ln w="17280">
            <a:solidFill>
              <a:srgbClr val="ff0000"/>
            </a:solidFill>
            <a:round/>
          </a:ln>
        </p:spPr>
        <p:style>
          <a:lnRef idx="0"/>
          <a:fillRef idx="0"/>
          <a:effectRef idx="0"/>
          <a:fontRef idx="minor"/>
        </p:style>
      </p:sp>
      <p:sp>
        <p:nvSpPr>
          <p:cNvPr id="1691" name="CustomShape 38"/>
          <p:cNvSpPr/>
          <p:nvPr/>
        </p:nvSpPr>
        <p:spPr>
          <a:xfrm>
            <a:off x="4912920" y="6018120"/>
            <a:ext cx="36360" cy="360"/>
          </a:xfrm>
          <a:custGeom>
            <a:avLst/>
            <a:gdLst/>
            <a:ahLst/>
            <a:rect l="l" t="t" r="r" b="b"/>
            <a:pathLst>
              <a:path w="52704" h="0">
                <a:moveTo>
                  <a:pt x="0" y="0"/>
                </a:moveTo>
                <a:lnTo>
                  <a:pt x="52271" y="0"/>
                </a:lnTo>
              </a:path>
            </a:pathLst>
          </a:custGeom>
          <a:noFill/>
          <a:ln w="17280">
            <a:solidFill>
              <a:srgbClr val="ff0000"/>
            </a:solidFill>
            <a:round/>
          </a:ln>
        </p:spPr>
        <p:style>
          <a:lnRef idx="0"/>
          <a:fillRef idx="0"/>
          <a:effectRef idx="0"/>
          <a:fontRef idx="minor"/>
        </p:style>
      </p:sp>
      <p:sp>
        <p:nvSpPr>
          <p:cNvPr id="1692" name="CustomShape 39"/>
          <p:cNvSpPr/>
          <p:nvPr/>
        </p:nvSpPr>
        <p:spPr>
          <a:xfrm>
            <a:off x="4912920" y="5365080"/>
            <a:ext cx="36360" cy="360"/>
          </a:xfrm>
          <a:custGeom>
            <a:avLst/>
            <a:gdLst/>
            <a:ahLst/>
            <a:rect l="l" t="t" r="r" b="b"/>
            <a:pathLst>
              <a:path w="52704" h="0">
                <a:moveTo>
                  <a:pt x="0" y="0"/>
                </a:moveTo>
                <a:lnTo>
                  <a:pt x="52271" y="0"/>
                </a:lnTo>
              </a:path>
            </a:pathLst>
          </a:custGeom>
          <a:noFill/>
          <a:ln w="17280">
            <a:solidFill>
              <a:srgbClr val="ff0000"/>
            </a:solidFill>
            <a:round/>
          </a:ln>
        </p:spPr>
        <p:style>
          <a:lnRef idx="0"/>
          <a:fillRef idx="0"/>
          <a:effectRef idx="0"/>
          <a:fontRef idx="minor"/>
        </p:style>
      </p:sp>
      <p:sp>
        <p:nvSpPr>
          <p:cNvPr id="1693" name="CustomShape 40"/>
          <p:cNvSpPr/>
          <p:nvPr/>
        </p:nvSpPr>
        <p:spPr>
          <a:xfrm>
            <a:off x="4912920" y="4712040"/>
            <a:ext cx="36360" cy="360"/>
          </a:xfrm>
          <a:custGeom>
            <a:avLst/>
            <a:gdLst/>
            <a:ahLst/>
            <a:rect l="l" t="t" r="r" b="b"/>
            <a:pathLst>
              <a:path w="52704" h="0">
                <a:moveTo>
                  <a:pt x="0" y="0"/>
                </a:moveTo>
                <a:lnTo>
                  <a:pt x="52271" y="0"/>
                </a:lnTo>
              </a:path>
            </a:pathLst>
          </a:custGeom>
          <a:noFill/>
          <a:ln w="17280">
            <a:solidFill>
              <a:srgbClr val="ff0000"/>
            </a:solidFill>
            <a:round/>
          </a:ln>
        </p:spPr>
        <p:style>
          <a:lnRef idx="0"/>
          <a:fillRef idx="0"/>
          <a:effectRef idx="0"/>
          <a:fontRef idx="minor"/>
        </p:style>
      </p:sp>
      <p:sp>
        <p:nvSpPr>
          <p:cNvPr id="1694" name="CustomShape 41"/>
          <p:cNvSpPr/>
          <p:nvPr/>
        </p:nvSpPr>
        <p:spPr>
          <a:xfrm>
            <a:off x="4912920" y="4059360"/>
            <a:ext cx="36360" cy="360"/>
          </a:xfrm>
          <a:custGeom>
            <a:avLst/>
            <a:gdLst/>
            <a:ahLst/>
            <a:rect l="l" t="t" r="r" b="b"/>
            <a:pathLst>
              <a:path w="52704" h="0">
                <a:moveTo>
                  <a:pt x="0" y="0"/>
                </a:moveTo>
                <a:lnTo>
                  <a:pt x="52271" y="0"/>
                </a:lnTo>
              </a:path>
            </a:pathLst>
          </a:custGeom>
          <a:noFill/>
          <a:ln w="17280">
            <a:solidFill>
              <a:srgbClr val="ff0000"/>
            </a:solidFill>
            <a:round/>
          </a:ln>
        </p:spPr>
        <p:style>
          <a:lnRef idx="0"/>
          <a:fillRef idx="0"/>
          <a:effectRef idx="0"/>
          <a:fontRef idx="minor"/>
        </p:style>
      </p:sp>
      <p:sp>
        <p:nvSpPr>
          <p:cNvPr id="1695" name="CustomShape 42"/>
          <p:cNvSpPr/>
          <p:nvPr/>
        </p:nvSpPr>
        <p:spPr>
          <a:xfrm>
            <a:off x="4949640" y="3732840"/>
            <a:ext cx="360" cy="2447640"/>
          </a:xfrm>
          <a:custGeom>
            <a:avLst/>
            <a:gdLst/>
            <a:ahLst/>
            <a:rect l="l" t="t" r="r" b="b"/>
            <a:pathLst>
              <a:path w="0" h="3482340">
                <a:moveTo>
                  <a:pt x="0" y="3482232"/>
                </a:moveTo>
                <a:lnTo>
                  <a:pt x="0" y="0"/>
                </a:lnTo>
              </a:path>
            </a:pathLst>
          </a:custGeom>
          <a:noFill/>
          <a:ln w="17280">
            <a:solidFill>
              <a:srgbClr val="ff0000"/>
            </a:solidFill>
            <a:round/>
          </a:ln>
        </p:spPr>
        <p:style>
          <a:lnRef idx="0"/>
          <a:fillRef idx="0"/>
          <a:effectRef idx="0"/>
          <a:fontRef idx="minor"/>
        </p:style>
      </p:sp>
      <p:sp>
        <p:nvSpPr>
          <p:cNvPr id="1696" name="CustomShape 43"/>
          <p:cNvSpPr/>
          <p:nvPr/>
        </p:nvSpPr>
        <p:spPr>
          <a:xfrm>
            <a:off x="1641960" y="5471280"/>
            <a:ext cx="2572200" cy="406440"/>
          </a:xfrm>
          <a:custGeom>
            <a:avLst/>
            <a:gdLst/>
            <a:ahLst/>
            <a:rect l="l" t="t" r="r" b="b"/>
            <a:pathLst>
              <a:path w="3659504" h="579120">
                <a:moveTo>
                  <a:pt x="3658903" y="539746"/>
                </a:moveTo>
                <a:lnTo>
                  <a:pt x="1568101" y="578920"/>
                </a:lnTo>
                <a:lnTo>
                  <a:pt x="522700" y="570215"/>
                </a:lnTo>
                <a:lnTo>
                  <a:pt x="0" y="0"/>
                </a:lnTo>
              </a:path>
            </a:pathLst>
          </a:custGeom>
          <a:noFill/>
          <a:ln w="17280">
            <a:solidFill>
              <a:srgbClr val="0000cc"/>
            </a:solidFill>
            <a:round/>
          </a:ln>
        </p:spPr>
        <p:style>
          <a:lnRef idx="0"/>
          <a:fillRef idx="0"/>
          <a:effectRef idx="0"/>
          <a:fontRef idx="minor"/>
        </p:style>
      </p:sp>
      <p:sp>
        <p:nvSpPr>
          <p:cNvPr id="1697" name="CustomShape 44"/>
          <p:cNvSpPr/>
          <p:nvPr/>
        </p:nvSpPr>
        <p:spPr>
          <a:xfrm>
            <a:off x="4214520" y="5814000"/>
            <a:ext cx="360" cy="73080"/>
          </a:xfrm>
          <a:custGeom>
            <a:avLst/>
            <a:gdLst/>
            <a:ahLst/>
            <a:rect l="l" t="t" r="r" b="b"/>
            <a:pathLst>
              <a:path w="0" h="104775">
                <a:moveTo>
                  <a:pt x="0" y="104465"/>
                </a:moveTo>
                <a:lnTo>
                  <a:pt x="0" y="0"/>
                </a:lnTo>
              </a:path>
            </a:pathLst>
          </a:custGeom>
          <a:noFill/>
          <a:ln w="17280">
            <a:solidFill>
              <a:srgbClr val="0000cc"/>
            </a:solidFill>
            <a:round/>
          </a:ln>
        </p:spPr>
        <p:style>
          <a:lnRef idx="0"/>
          <a:fillRef idx="0"/>
          <a:effectRef idx="0"/>
          <a:fontRef idx="minor"/>
        </p:style>
      </p:sp>
      <p:sp>
        <p:nvSpPr>
          <p:cNvPr id="1698" name="CustomShape 45"/>
          <p:cNvSpPr/>
          <p:nvPr/>
        </p:nvSpPr>
        <p:spPr>
          <a:xfrm>
            <a:off x="4173120" y="5809680"/>
            <a:ext cx="82440" cy="81360"/>
          </a:xfrm>
          <a:custGeom>
            <a:avLst/>
            <a:gdLst/>
            <a:ahLst/>
            <a:rect l="l" t="t" r="r" b="b"/>
            <a:pathLst>
              <a:path w="118110" h="116840">
                <a:moveTo>
                  <a:pt x="50491" y="0"/>
                </a:moveTo>
                <a:lnTo>
                  <a:pt x="14541" y="19560"/>
                </a:lnTo>
                <a:lnTo>
                  <a:pt x="0" y="58625"/>
                </a:lnTo>
                <a:lnTo>
                  <a:pt x="1662" y="72006"/>
                </a:lnTo>
                <a:lnTo>
                  <a:pt x="23668" y="104036"/>
                </a:lnTo>
                <a:lnTo>
                  <a:pt x="66786" y="116398"/>
                </a:lnTo>
                <a:lnTo>
                  <a:pt x="80517" y="112799"/>
                </a:lnTo>
                <a:lnTo>
                  <a:pt x="110810" y="85626"/>
                </a:lnTo>
                <a:lnTo>
                  <a:pt x="117604" y="57428"/>
                </a:lnTo>
                <a:lnTo>
                  <a:pt x="115884" y="44107"/>
                </a:lnTo>
                <a:lnTo>
                  <a:pt x="93772" y="12250"/>
                </a:lnTo>
                <a:lnTo>
                  <a:pt x="50491" y="0"/>
                </a:lnTo>
                <a:close/>
              </a:path>
            </a:pathLst>
          </a:custGeom>
          <a:solidFill>
            <a:srgbClr val="0000cc"/>
          </a:solidFill>
          <a:ln>
            <a:noFill/>
          </a:ln>
        </p:spPr>
        <p:style>
          <a:lnRef idx="0"/>
          <a:fillRef idx="0"/>
          <a:effectRef idx="0"/>
          <a:fontRef idx="minor"/>
        </p:style>
      </p:sp>
      <p:sp>
        <p:nvSpPr>
          <p:cNvPr id="1699" name="CustomShape 46"/>
          <p:cNvSpPr/>
          <p:nvPr/>
        </p:nvSpPr>
        <p:spPr>
          <a:xfrm>
            <a:off x="4173120" y="5809680"/>
            <a:ext cx="82440" cy="81360"/>
          </a:xfrm>
          <a:custGeom>
            <a:avLst/>
            <a:gdLst/>
            <a:ahLst/>
            <a:rect l="l" t="t" r="r" b="b"/>
            <a:pathLst>
              <a:path w="118110" h="116840">
                <a:moveTo>
                  <a:pt x="117609" y="58176"/>
                </a:moveTo>
                <a:lnTo>
                  <a:pt x="102961" y="96982"/>
                </a:lnTo>
                <a:lnTo>
                  <a:pt x="66787" y="116398"/>
                </a:lnTo>
                <a:lnTo>
                  <a:pt x="50419" y="115058"/>
                </a:lnTo>
                <a:lnTo>
                  <a:pt x="13706" y="95069"/>
                </a:lnTo>
                <a:lnTo>
                  <a:pt x="0" y="58625"/>
                </a:lnTo>
                <a:lnTo>
                  <a:pt x="1757" y="44131"/>
                </a:lnTo>
                <a:lnTo>
                  <a:pt x="24715" y="10317"/>
                </a:lnTo>
                <a:lnTo>
                  <a:pt x="50491" y="0"/>
                </a:lnTo>
                <a:lnTo>
                  <a:pt x="66932" y="1314"/>
                </a:lnTo>
                <a:lnTo>
                  <a:pt x="103765" y="21163"/>
                </a:lnTo>
                <a:lnTo>
                  <a:pt x="117605" y="57427"/>
                </a:lnTo>
                <a:lnTo>
                  <a:pt x="117609" y="58176"/>
                </a:lnTo>
                <a:close/>
              </a:path>
            </a:pathLst>
          </a:custGeom>
          <a:noFill/>
          <a:ln w="8640">
            <a:solidFill>
              <a:srgbClr val="0000cc"/>
            </a:solidFill>
            <a:round/>
          </a:ln>
        </p:spPr>
        <p:style>
          <a:lnRef idx="0"/>
          <a:fillRef idx="0"/>
          <a:effectRef idx="0"/>
          <a:fontRef idx="minor"/>
        </p:style>
      </p:sp>
      <p:sp>
        <p:nvSpPr>
          <p:cNvPr id="1700" name="CustomShape 47"/>
          <p:cNvSpPr/>
          <p:nvPr/>
        </p:nvSpPr>
        <p:spPr>
          <a:xfrm>
            <a:off x="2744640" y="5860080"/>
            <a:ext cx="360" cy="36360"/>
          </a:xfrm>
          <a:custGeom>
            <a:avLst/>
            <a:gdLst/>
            <a:ahLst/>
            <a:rect l="l" t="t" r="r" b="b"/>
            <a:pathLst>
              <a:path w="0" h="52704">
                <a:moveTo>
                  <a:pt x="0" y="52233"/>
                </a:moveTo>
                <a:lnTo>
                  <a:pt x="0" y="0"/>
                </a:lnTo>
              </a:path>
            </a:pathLst>
          </a:custGeom>
          <a:noFill/>
          <a:ln w="17280">
            <a:solidFill>
              <a:srgbClr val="0000cc"/>
            </a:solidFill>
            <a:round/>
          </a:ln>
        </p:spPr>
        <p:style>
          <a:lnRef idx="0"/>
          <a:fillRef idx="0"/>
          <a:effectRef idx="0"/>
          <a:fontRef idx="minor"/>
        </p:style>
      </p:sp>
      <p:sp>
        <p:nvSpPr>
          <p:cNvPr id="1701" name="CustomShape 48"/>
          <p:cNvSpPr/>
          <p:nvPr/>
        </p:nvSpPr>
        <p:spPr>
          <a:xfrm>
            <a:off x="2703240" y="5837400"/>
            <a:ext cx="82440" cy="81360"/>
          </a:xfrm>
          <a:custGeom>
            <a:avLst/>
            <a:gdLst/>
            <a:ahLst/>
            <a:rect l="l" t="t" r="r" b="b"/>
            <a:pathLst>
              <a:path w="118110" h="116840">
                <a:moveTo>
                  <a:pt x="50491" y="0"/>
                </a:moveTo>
                <a:lnTo>
                  <a:pt x="14541" y="19560"/>
                </a:lnTo>
                <a:lnTo>
                  <a:pt x="0" y="58625"/>
                </a:lnTo>
                <a:lnTo>
                  <a:pt x="1662" y="72007"/>
                </a:lnTo>
                <a:lnTo>
                  <a:pt x="23668" y="104037"/>
                </a:lnTo>
                <a:lnTo>
                  <a:pt x="66787" y="116398"/>
                </a:lnTo>
                <a:lnTo>
                  <a:pt x="80517" y="112799"/>
                </a:lnTo>
                <a:lnTo>
                  <a:pt x="110811" y="85626"/>
                </a:lnTo>
                <a:lnTo>
                  <a:pt x="117604" y="57428"/>
                </a:lnTo>
                <a:lnTo>
                  <a:pt x="115884" y="44107"/>
                </a:lnTo>
                <a:lnTo>
                  <a:pt x="93772" y="12250"/>
                </a:lnTo>
                <a:lnTo>
                  <a:pt x="50491" y="0"/>
                </a:lnTo>
                <a:close/>
              </a:path>
            </a:pathLst>
          </a:custGeom>
          <a:solidFill>
            <a:srgbClr val="0000cc"/>
          </a:solidFill>
          <a:ln>
            <a:noFill/>
          </a:ln>
        </p:spPr>
        <p:style>
          <a:lnRef idx="0"/>
          <a:fillRef idx="0"/>
          <a:effectRef idx="0"/>
          <a:fontRef idx="minor"/>
        </p:style>
      </p:sp>
      <p:sp>
        <p:nvSpPr>
          <p:cNvPr id="1702" name="CustomShape 49"/>
          <p:cNvSpPr/>
          <p:nvPr/>
        </p:nvSpPr>
        <p:spPr>
          <a:xfrm>
            <a:off x="2703240" y="5837400"/>
            <a:ext cx="82440" cy="81360"/>
          </a:xfrm>
          <a:custGeom>
            <a:avLst/>
            <a:gdLst/>
            <a:ahLst/>
            <a:rect l="l" t="t" r="r" b="b"/>
            <a:pathLst>
              <a:path w="118110" h="116840">
                <a:moveTo>
                  <a:pt x="117609" y="58176"/>
                </a:moveTo>
                <a:lnTo>
                  <a:pt x="102961" y="96982"/>
                </a:lnTo>
                <a:lnTo>
                  <a:pt x="66787" y="116398"/>
                </a:lnTo>
                <a:lnTo>
                  <a:pt x="50419" y="115058"/>
                </a:lnTo>
                <a:lnTo>
                  <a:pt x="13707" y="95070"/>
                </a:lnTo>
                <a:lnTo>
                  <a:pt x="0" y="58626"/>
                </a:lnTo>
                <a:lnTo>
                  <a:pt x="1757" y="44132"/>
                </a:lnTo>
                <a:lnTo>
                  <a:pt x="24715" y="10317"/>
                </a:lnTo>
                <a:lnTo>
                  <a:pt x="50490" y="0"/>
                </a:lnTo>
                <a:lnTo>
                  <a:pt x="66932" y="1314"/>
                </a:lnTo>
                <a:lnTo>
                  <a:pt x="103766" y="21163"/>
                </a:lnTo>
                <a:lnTo>
                  <a:pt x="117605" y="57427"/>
                </a:lnTo>
                <a:lnTo>
                  <a:pt x="117609" y="58176"/>
                </a:lnTo>
                <a:close/>
              </a:path>
            </a:pathLst>
          </a:custGeom>
          <a:noFill/>
          <a:ln w="8640">
            <a:solidFill>
              <a:srgbClr val="0000cc"/>
            </a:solidFill>
            <a:round/>
          </a:ln>
        </p:spPr>
        <p:style>
          <a:lnRef idx="0"/>
          <a:fillRef idx="0"/>
          <a:effectRef idx="0"/>
          <a:fontRef idx="minor"/>
        </p:style>
      </p:sp>
      <p:sp>
        <p:nvSpPr>
          <p:cNvPr id="1703" name="CustomShape 50"/>
          <p:cNvSpPr/>
          <p:nvPr/>
        </p:nvSpPr>
        <p:spPr>
          <a:xfrm>
            <a:off x="2009520" y="5835600"/>
            <a:ext cx="360" cy="73080"/>
          </a:xfrm>
          <a:custGeom>
            <a:avLst/>
            <a:gdLst/>
            <a:ahLst/>
            <a:rect l="l" t="t" r="r" b="b"/>
            <a:pathLst>
              <a:path w="0" h="104775">
                <a:moveTo>
                  <a:pt x="0" y="104465"/>
                </a:moveTo>
                <a:lnTo>
                  <a:pt x="0" y="0"/>
                </a:lnTo>
              </a:path>
            </a:pathLst>
          </a:custGeom>
          <a:noFill/>
          <a:ln w="17280">
            <a:solidFill>
              <a:srgbClr val="0000cc"/>
            </a:solidFill>
            <a:round/>
          </a:ln>
        </p:spPr>
        <p:style>
          <a:lnRef idx="0"/>
          <a:fillRef idx="0"/>
          <a:effectRef idx="0"/>
          <a:fontRef idx="minor"/>
        </p:style>
      </p:sp>
      <p:sp>
        <p:nvSpPr>
          <p:cNvPr id="1704" name="CustomShape 51"/>
          <p:cNvSpPr/>
          <p:nvPr/>
        </p:nvSpPr>
        <p:spPr>
          <a:xfrm>
            <a:off x="1968120" y="5831280"/>
            <a:ext cx="82440" cy="81360"/>
          </a:xfrm>
          <a:custGeom>
            <a:avLst/>
            <a:gdLst/>
            <a:ahLst/>
            <a:rect l="l" t="t" r="r" b="b"/>
            <a:pathLst>
              <a:path w="118110" h="116840">
                <a:moveTo>
                  <a:pt x="50491" y="0"/>
                </a:moveTo>
                <a:lnTo>
                  <a:pt x="14541" y="19560"/>
                </a:lnTo>
                <a:lnTo>
                  <a:pt x="0" y="58625"/>
                </a:lnTo>
                <a:lnTo>
                  <a:pt x="1662" y="72006"/>
                </a:lnTo>
                <a:lnTo>
                  <a:pt x="23668" y="104036"/>
                </a:lnTo>
                <a:lnTo>
                  <a:pt x="66787" y="116398"/>
                </a:lnTo>
                <a:lnTo>
                  <a:pt x="80517" y="112799"/>
                </a:lnTo>
                <a:lnTo>
                  <a:pt x="110811" y="85625"/>
                </a:lnTo>
                <a:lnTo>
                  <a:pt x="117604" y="57428"/>
                </a:lnTo>
                <a:lnTo>
                  <a:pt x="115884" y="44107"/>
                </a:lnTo>
                <a:lnTo>
                  <a:pt x="93772" y="12250"/>
                </a:lnTo>
                <a:lnTo>
                  <a:pt x="50491" y="0"/>
                </a:lnTo>
                <a:close/>
              </a:path>
            </a:pathLst>
          </a:custGeom>
          <a:solidFill>
            <a:srgbClr val="0000cc"/>
          </a:solidFill>
          <a:ln>
            <a:noFill/>
          </a:ln>
        </p:spPr>
        <p:style>
          <a:lnRef idx="0"/>
          <a:fillRef idx="0"/>
          <a:effectRef idx="0"/>
          <a:fontRef idx="minor"/>
        </p:style>
      </p:sp>
      <p:sp>
        <p:nvSpPr>
          <p:cNvPr id="1705" name="CustomShape 52"/>
          <p:cNvSpPr/>
          <p:nvPr/>
        </p:nvSpPr>
        <p:spPr>
          <a:xfrm>
            <a:off x="1968120" y="5831280"/>
            <a:ext cx="82440" cy="81360"/>
          </a:xfrm>
          <a:custGeom>
            <a:avLst/>
            <a:gdLst/>
            <a:ahLst/>
            <a:rect l="l" t="t" r="r" b="b"/>
            <a:pathLst>
              <a:path w="118110" h="116840">
                <a:moveTo>
                  <a:pt x="117609" y="58176"/>
                </a:moveTo>
                <a:lnTo>
                  <a:pt x="102961" y="96982"/>
                </a:lnTo>
                <a:lnTo>
                  <a:pt x="66787" y="116398"/>
                </a:lnTo>
                <a:lnTo>
                  <a:pt x="50419" y="115058"/>
                </a:lnTo>
                <a:lnTo>
                  <a:pt x="13707" y="95069"/>
                </a:lnTo>
                <a:lnTo>
                  <a:pt x="0" y="58626"/>
                </a:lnTo>
                <a:lnTo>
                  <a:pt x="1757" y="44132"/>
                </a:lnTo>
                <a:lnTo>
                  <a:pt x="24715" y="10317"/>
                </a:lnTo>
                <a:lnTo>
                  <a:pt x="50490" y="0"/>
                </a:lnTo>
                <a:lnTo>
                  <a:pt x="66932" y="1314"/>
                </a:lnTo>
                <a:lnTo>
                  <a:pt x="103766" y="21163"/>
                </a:lnTo>
                <a:lnTo>
                  <a:pt x="117605" y="57427"/>
                </a:lnTo>
                <a:lnTo>
                  <a:pt x="117609" y="58176"/>
                </a:lnTo>
                <a:close/>
              </a:path>
            </a:pathLst>
          </a:custGeom>
          <a:noFill/>
          <a:ln w="8640">
            <a:solidFill>
              <a:srgbClr val="0000cc"/>
            </a:solidFill>
            <a:round/>
          </a:ln>
        </p:spPr>
        <p:style>
          <a:lnRef idx="0"/>
          <a:fillRef idx="0"/>
          <a:effectRef idx="0"/>
          <a:fontRef idx="minor"/>
        </p:style>
      </p:sp>
      <p:sp>
        <p:nvSpPr>
          <p:cNvPr id="1706" name="CustomShape 53"/>
          <p:cNvSpPr/>
          <p:nvPr/>
        </p:nvSpPr>
        <p:spPr>
          <a:xfrm>
            <a:off x="1641960" y="5440680"/>
            <a:ext cx="360" cy="60840"/>
          </a:xfrm>
          <a:custGeom>
            <a:avLst/>
            <a:gdLst/>
            <a:ahLst/>
            <a:rect l="l" t="t" r="r" b="b"/>
            <a:pathLst>
              <a:path w="0" h="87629">
                <a:moveTo>
                  <a:pt x="0" y="87055"/>
                </a:moveTo>
                <a:lnTo>
                  <a:pt x="0" y="0"/>
                </a:lnTo>
              </a:path>
            </a:pathLst>
          </a:custGeom>
          <a:noFill/>
          <a:ln w="17280">
            <a:solidFill>
              <a:srgbClr val="0000cc"/>
            </a:solidFill>
            <a:round/>
          </a:ln>
        </p:spPr>
        <p:style>
          <a:lnRef idx="0"/>
          <a:fillRef idx="0"/>
          <a:effectRef idx="0"/>
          <a:fontRef idx="minor"/>
        </p:style>
      </p:sp>
      <p:sp>
        <p:nvSpPr>
          <p:cNvPr id="1707" name="CustomShape 54"/>
          <p:cNvSpPr/>
          <p:nvPr/>
        </p:nvSpPr>
        <p:spPr>
          <a:xfrm>
            <a:off x="1600560" y="5430240"/>
            <a:ext cx="82440" cy="81360"/>
          </a:xfrm>
          <a:custGeom>
            <a:avLst/>
            <a:gdLst/>
            <a:ahLst/>
            <a:rect l="l" t="t" r="r" b="b"/>
            <a:pathLst>
              <a:path w="118110" h="116840">
                <a:moveTo>
                  <a:pt x="50490" y="0"/>
                </a:moveTo>
                <a:lnTo>
                  <a:pt x="14541" y="19561"/>
                </a:lnTo>
                <a:lnTo>
                  <a:pt x="0" y="58626"/>
                </a:lnTo>
                <a:lnTo>
                  <a:pt x="1662" y="72007"/>
                </a:lnTo>
                <a:lnTo>
                  <a:pt x="23669" y="104037"/>
                </a:lnTo>
                <a:lnTo>
                  <a:pt x="66788" y="116398"/>
                </a:lnTo>
                <a:lnTo>
                  <a:pt x="80518" y="112799"/>
                </a:lnTo>
                <a:lnTo>
                  <a:pt x="110812" y="85625"/>
                </a:lnTo>
                <a:lnTo>
                  <a:pt x="117605" y="57426"/>
                </a:lnTo>
                <a:lnTo>
                  <a:pt x="115885" y="44105"/>
                </a:lnTo>
                <a:lnTo>
                  <a:pt x="93773" y="12249"/>
                </a:lnTo>
                <a:lnTo>
                  <a:pt x="50490" y="0"/>
                </a:lnTo>
                <a:close/>
              </a:path>
            </a:pathLst>
          </a:custGeom>
          <a:solidFill>
            <a:srgbClr val="0000cc"/>
          </a:solidFill>
          <a:ln>
            <a:noFill/>
          </a:ln>
        </p:spPr>
        <p:style>
          <a:lnRef idx="0"/>
          <a:fillRef idx="0"/>
          <a:effectRef idx="0"/>
          <a:fontRef idx="minor"/>
        </p:style>
      </p:sp>
      <p:sp>
        <p:nvSpPr>
          <p:cNvPr id="1708" name="CustomShape 55"/>
          <p:cNvSpPr/>
          <p:nvPr/>
        </p:nvSpPr>
        <p:spPr>
          <a:xfrm>
            <a:off x="1600560" y="5430240"/>
            <a:ext cx="82440" cy="81360"/>
          </a:xfrm>
          <a:custGeom>
            <a:avLst/>
            <a:gdLst/>
            <a:ahLst/>
            <a:rect l="l" t="t" r="r" b="b"/>
            <a:pathLst>
              <a:path w="118110" h="116840">
                <a:moveTo>
                  <a:pt x="117610" y="58176"/>
                </a:moveTo>
                <a:lnTo>
                  <a:pt x="102962" y="96981"/>
                </a:lnTo>
                <a:lnTo>
                  <a:pt x="66787" y="116398"/>
                </a:lnTo>
                <a:lnTo>
                  <a:pt x="50419" y="115058"/>
                </a:lnTo>
                <a:lnTo>
                  <a:pt x="13707" y="95069"/>
                </a:lnTo>
                <a:lnTo>
                  <a:pt x="0" y="58626"/>
                </a:lnTo>
                <a:lnTo>
                  <a:pt x="1757" y="44132"/>
                </a:lnTo>
                <a:lnTo>
                  <a:pt x="24715" y="10317"/>
                </a:lnTo>
                <a:lnTo>
                  <a:pt x="50490" y="0"/>
                </a:lnTo>
                <a:lnTo>
                  <a:pt x="66932" y="1314"/>
                </a:lnTo>
                <a:lnTo>
                  <a:pt x="103766" y="21163"/>
                </a:lnTo>
                <a:lnTo>
                  <a:pt x="117605" y="57427"/>
                </a:lnTo>
                <a:lnTo>
                  <a:pt x="117610" y="58176"/>
                </a:lnTo>
                <a:close/>
              </a:path>
            </a:pathLst>
          </a:custGeom>
          <a:noFill/>
          <a:ln w="8640">
            <a:solidFill>
              <a:srgbClr val="0000cc"/>
            </a:solidFill>
            <a:round/>
          </a:ln>
        </p:spPr>
        <p:style>
          <a:lnRef idx="0"/>
          <a:fillRef idx="0"/>
          <a:effectRef idx="0"/>
          <a:fontRef idx="minor"/>
        </p:style>
      </p:sp>
      <p:sp>
        <p:nvSpPr>
          <p:cNvPr id="1709" name="CustomShape 56"/>
          <p:cNvSpPr/>
          <p:nvPr/>
        </p:nvSpPr>
        <p:spPr>
          <a:xfrm>
            <a:off x="1641960" y="5397840"/>
            <a:ext cx="2572200" cy="415800"/>
          </a:xfrm>
          <a:custGeom>
            <a:avLst/>
            <a:gdLst/>
            <a:ahLst/>
            <a:rect l="l" t="t" r="r" b="b"/>
            <a:pathLst>
              <a:path w="3659504" h="592454">
                <a:moveTo>
                  <a:pt x="3658903" y="335165"/>
                </a:moveTo>
                <a:lnTo>
                  <a:pt x="1568101" y="591979"/>
                </a:lnTo>
                <a:lnTo>
                  <a:pt x="522700" y="552803"/>
                </a:lnTo>
                <a:lnTo>
                  <a:pt x="0" y="0"/>
                </a:lnTo>
              </a:path>
            </a:pathLst>
          </a:custGeom>
          <a:noFill/>
          <a:ln w="17280">
            <a:solidFill>
              <a:srgbClr val="0099ff"/>
            </a:solidFill>
            <a:round/>
          </a:ln>
        </p:spPr>
        <p:style>
          <a:lnRef idx="0"/>
          <a:fillRef idx="0"/>
          <a:effectRef idx="0"/>
          <a:fontRef idx="minor"/>
        </p:style>
      </p:sp>
      <p:sp>
        <p:nvSpPr>
          <p:cNvPr id="1710" name="CustomShape 57"/>
          <p:cNvSpPr/>
          <p:nvPr/>
        </p:nvSpPr>
        <p:spPr>
          <a:xfrm>
            <a:off x="4214520" y="5596560"/>
            <a:ext cx="360" cy="73080"/>
          </a:xfrm>
          <a:custGeom>
            <a:avLst/>
            <a:gdLst/>
            <a:ahLst/>
            <a:rect l="l" t="t" r="r" b="b"/>
            <a:pathLst>
              <a:path w="0" h="104775">
                <a:moveTo>
                  <a:pt x="0" y="104467"/>
                </a:moveTo>
                <a:lnTo>
                  <a:pt x="0" y="0"/>
                </a:lnTo>
              </a:path>
            </a:pathLst>
          </a:custGeom>
          <a:noFill/>
          <a:ln w="17280">
            <a:solidFill>
              <a:srgbClr val="0099ff"/>
            </a:solidFill>
            <a:round/>
          </a:ln>
        </p:spPr>
        <p:style>
          <a:lnRef idx="0"/>
          <a:fillRef idx="0"/>
          <a:effectRef idx="0"/>
          <a:fontRef idx="minor"/>
        </p:style>
      </p:sp>
      <p:sp>
        <p:nvSpPr>
          <p:cNvPr id="1711" name="CustomShape 58"/>
          <p:cNvSpPr/>
          <p:nvPr/>
        </p:nvSpPr>
        <p:spPr>
          <a:xfrm>
            <a:off x="4173120" y="5592600"/>
            <a:ext cx="82440" cy="81360"/>
          </a:xfrm>
          <a:custGeom>
            <a:avLst/>
            <a:gdLst/>
            <a:ahLst/>
            <a:rect l="l" t="t" r="r" b="b"/>
            <a:pathLst>
              <a:path w="118110" h="116840">
                <a:moveTo>
                  <a:pt x="50491" y="0"/>
                </a:moveTo>
                <a:lnTo>
                  <a:pt x="14541" y="19560"/>
                </a:lnTo>
                <a:lnTo>
                  <a:pt x="0" y="58625"/>
                </a:lnTo>
                <a:lnTo>
                  <a:pt x="1662" y="72006"/>
                </a:lnTo>
                <a:lnTo>
                  <a:pt x="23668" y="104036"/>
                </a:lnTo>
                <a:lnTo>
                  <a:pt x="66786" y="116398"/>
                </a:lnTo>
                <a:lnTo>
                  <a:pt x="80517" y="112799"/>
                </a:lnTo>
                <a:lnTo>
                  <a:pt x="110810" y="85626"/>
                </a:lnTo>
                <a:lnTo>
                  <a:pt x="117604" y="57428"/>
                </a:lnTo>
                <a:lnTo>
                  <a:pt x="115884" y="44107"/>
                </a:lnTo>
                <a:lnTo>
                  <a:pt x="93772" y="12250"/>
                </a:lnTo>
                <a:lnTo>
                  <a:pt x="50491" y="0"/>
                </a:lnTo>
                <a:close/>
              </a:path>
            </a:pathLst>
          </a:custGeom>
          <a:solidFill>
            <a:srgbClr val="0099ff"/>
          </a:solidFill>
          <a:ln>
            <a:noFill/>
          </a:ln>
        </p:spPr>
        <p:style>
          <a:lnRef idx="0"/>
          <a:fillRef idx="0"/>
          <a:effectRef idx="0"/>
          <a:fontRef idx="minor"/>
        </p:style>
      </p:sp>
      <p:sp>
        <p:nvSpPr>
          <p:cNvPr id="1712" name="CustomShape 59"/>
          <p:cNvSpPr/>
          <p:nvPr/>
        </p:nvSpPr>
        <p:spPr>
          <a:xfrm>
            <a:off x="4173120" y="5592600"/>
            <a:ext cx="82440" cy="81360"/>
          </a:xfrm>
          <a:custGeom>
            <a:avLst/>
            <a:gdLst/>
            <a:ahLst/>
            <a:rect l="l" t="t" r="r" b="b"/>
            <a:pathLst>
              <a:path w="118110" h="116840">
                <a:moveTo>
                  <a:pt x="117609" y="58176"/>
                </a:moveTo>
                <a:lnTo>
                  <a:pt x="102961" y="96982"/>
                </a:lnTo>
                <a:lnTo>
                  <a:pt x="66787" y="116398"/>
                </a:lnTo>
                <a:lnTo>
                  <a:pt x="50419" y="115058"/>
                </a:lnTo>
                <a:lnTo>
                  <a:pt x="13706" y="95069"/>
                </a:lnTo>
                <a:lnTo>
                  <a:pt x="0" y="58625"/>
                </a:lnTo>
                <a:lnTo>
                  <a:pt x="1757" y="44131"/>
                </a:lnTo>
                <a:lnTo>
                  <a:pt x="24715" y="10317"/>
                </a:lnTo>
                <a:lnTo>
                  <a:pt x="50491" y="0"/>
                </a:lnTo>
                <a:lnTo>
                  <a:pt x="66932" y="1314"/>
                </a:lnTo>
                <a:lnTo>
                  <a:pt x="103765" y="21163"/>
                </a:lnTo>
                <a:lnTo>
                  <a:pt x="117605" y="57427"/>
                </a:lnTo>
                <a:lnTo>
                  <a:pt x="117609" y="58176"/>
                </a:lnTo>
                <a:close/>
              </a:path>
            </a:pathLst>
          </a:custGeom>
          <a:noFill/>
          <a:ln w="8640">
            <a:solidFill>
              <a:srgbClr val="0099ff"/>
            </a:solidFill>
            <a:round/>
          </a:ln>
        </p:spPr>
        <p:style>
          <a:lnRef idx="0"/>
          <a:fillRef idx="0"/>
          <a:effectRef idx="0"/>
          <a:fontRef idx="minor"/>
        </p:style>
      </p:sp>
      <p:sp>
        <p:nvSpPr>
          <p:cNvPr id="1713" name="CustomShape 60"/>
          <p:cNvSpPr/>
          <p:nvPr/>
        </p:nvSpPr>
        <p:spPr>
          <a:xfrm>
            <a:off x="2744640" y="5795640"/>
            <a:ext cx="360" cy="36360"/>
          </a:xfrm>
          <a:custGeom>
            <a:avLst/>
            <a:gdLst/>
            <a:ahLst/>
            <a:rect l="l" t="t" r="r" b="b"/>
            <a:pathLst>
              <a:path w="0" h="52704">
                <a:moveTo>
                  <a:pt x="0" y="52233"/>
                </a:moveTo>
                <a:lnTo>
                  <a:pt x="0" y="0"/>
                </a:lnTo>
              </a:path>
            </a:pathLst>
          </a:custGeom>
          <a:noFill/>
          <a:ln w="17280">
            <a:solidFill>
              <a:srgbClr val="0099ff"/>
            </a:solidFill>
            <a:round/>
          </a:ln>
        </p:spPr>
        <p:style>
          <a:lnRef idx="0"/>
          <a:fillRef idx="0"/>
          <a:effectRef idx="0"/>
          <a:fontRef idx="minor"/>
        </p:style>
      </p:sp>
      <p:sp>
        <p:nvSpPr>
          <p:cNvPr id="1714" name="CustomShape 61"/>
          <p:cNvSpPr/>
          <p:nvPr/>
        </p:nvSpPr>
        <p:spPr>
          <a:xfrm>
            <a:off x="2703240" y="5772960"/>
            <a:ext cx="82440" cy="81360"/>
          </a:xfrm>
          <a:custGeom>
            <a:avLst/>
            <a:gdLst/>
            <a:ahLst/>
            <a:rect l="l" t="t" r="r" b="b"/>
            <a:pathLst>
              <a:path w="118110" h="116840">
                <a:moveTo>
                  <a:pt x="50491" y="0"/>
                </a:moveTo>
                <a:lnTo>
                  <a:pt x="14541" y="19560"/>
                </a:lnTo>
                <a:lnTo>
                  <a:pt x="0" y="58625"/>
                </a:lnTo>
                <a:lnTo>
                  <a:pt x="1662" y="72006"/>
                </a:lnTo>
                <a:lnTo>
                  <a:pt x="23668" y="104037"/>
                </a:lnTo>
                <a:lnTo>
                  <a:pt x="66787" y="116398"/>
                </a:lnTo>
                <a:lnTo>
                  <a:pt x="80517" y="112799"/>
                </a:lnTo>
                <a:lnTo>
                  <a:pt x="110811" y="85626"/>
                </a:lnTo>
                <a:lnTo>
                  <a:pt x="117604" y="57428"/>
                </a:lnTo>
                <a:lnTo>
                  <a:pt x="115884" y="44107"/>
                </a:lnTo>
                <a:lnTo>
                  <a:pt x="93772" y="12250"/>
                </a:lnTo>
                <a:lnTo>
                  <a:pt x="50491" y="0"/>
                </a:lnTo>
                <a:close/>
              </a:path>
            </a:pathLst>
          </a:custGeom>
          <a:solidFill>
            <a:srgbClr val="0099ff"/>
          </a:solidFill>
          <a:ln>
            <a:noFill/>
          </a:ln>
        </p:spPr>
        <p:style>
          <a:lnRef idx="0"/>
          <a:fillRef idx="0"/>
          <a:effectRef idx="0"/>
          <a:fontRef idx="minor"/>
        </p:style>
      </p:sp>
      <p:sp>
        <p:nvSpPr>
          <p:cNvPr id="1715" name="CustomShape 62"/>
          <p:cNvSpPr/>
          <p:nvPr/>
        </p:nvSpPr>
        <p:spPr>
          <a:xfrm>
            <a:off x="2703240" y="5772960"/>
            <a:ext cx="82440" cy="81360"/>
          </a:xfrm>
          <a:custGeom>
            <a:avLst/>
            <a:gdLst/>
            <a:ahLst/>
            <a:rect l="l" t="t" r="r" b="b"/>
            <a:pathLst>
              <a:path w="118110" h="116840">
                <a:moveTo>
                  <a:pt x="117609" y="58176"/>
                </a:moveTo>
                <a:lnTo>
                  <a:pt x="102961" y="96982"/>
                </a:lnTo>
                <a:lnTo>
                  <a:pt x="66787" y="116398"/>
                </a:lnTo>
                <a:lnTo>
                  <a:pt x="50419" y="115058"/>
                </a:lnTo>
                <a:lnTo>
                  <a:pt x="13707" y="95069"/>
                </a:lnTo>
                <a:lnTo>
                  <a:pt x="0" y="58626"/>
                </a:lnTo>
                <a:lnTo>
                  <a:pt x="1757" y="44132"/>
                </a:lnTo>
                <a:lnTo>
                  <a:pt x="24715" y="10317"/>
                </a:lnTo>
                <a:lnTo>
                  <a:pt x="50490" y="0"/>
                </a:lnTo>
                <a:lnTo>
                  <a:pt x="66932" y="1314"/>
                </a:lnTo>
                <a:lnTo>
                  <a:pt x="103766" y="21163"/>
                </a:lnTo>
                <a:lnTo>
                  <a:pt x="117605" y="57427"/>
                </a:lnTo>
                <a:lnTo>
                  <a:pt x="117609" y="58176"/>
                </a:lnTo>
                <a:close/>
              </a:path>
            </a:pathLst>
          </a:custGeom>
          <a:noFill/>
          <a:ln w="8640">
            <a:solidFill>
              <a:srgbClr val="0099ff"/>
            </a:solidFill>
            <a:round/>
          </a:ln>
        </p:spPr>
        <p:style>
          <a:lnRef idx="0"/>
          <a:fillRef idx="0"/>
          <a:effectRef idx="0"/>
          <a:fontRef idx="minor"/>
        </p:style>
      </p:sp>
      <p:sp>
        <p:nvSpPr>
          <p:cNvPr id="1716" name="CustomShape 63"/>
          <p:cNvSpPr/>
          <p:nvPr/>
        </p:nvSpPr>
        <p:spPr>
          <a:xfrm>
            <a:off x="2009520" y="5749560"/>
            <a:ext cx="360" cy="73080"/>
          </a:xfrm>
          <a:custGeom>
            <a:avLst/>
            <a:gdLst/>
            <a:ahLst/>
            <a:rect l="l" t="t" r="r" b="b"/>
            <a:pathLst>
              <a:path w="0" h="104775">
                <a:moveTo>
                  <a:pt x="0" y="104465"/>
                </a:moveTo>
                <a:lnTo>
                  <a:pt x="0" y="0"/>
                </a:lnTo>
              </a:path>
            </a:pathLst>
          </a:custGeom>
          <a:noFill/>
          <a:ln w="17280">
            <a:solidFill>
              <a:srgbClr val="0099ff"/>
            </a:solidFill>
            <a:round/>
          </a:ln>
        </p:spPr>
        <p:style>
          <a:lnRef idx="0"/>
          <a:fillRef idx="0"/>
          <a:effectRef idx="0"/>
          <a:fontRef idx="minor"/>
        </p:style>
      </p:sp>
      <p:sp>
        <p:nvSpPr>
          <p:cNvPr id="1717" name="CustomShape 64"/>
          <p:cNvSpPr/>
          <p:nvPr/>
        </p:nvSpPr>
        <p:spPr>
          <a:xfrm>
            <a:off x="1968120" y="5745600"/>
            <a:ext cx="82440" cy="81360"/>
          </a:xfrm>
          <a:custGeom>
            <a:avLst/>
            <a:gdLst/>
            <a:ahLst/>
            <a:rect l="l" t="t" r="r" b="b"/>
            <a:pathLst>
              <a:path w="118110" h="116840">
                <a:moveTo>
                  <a:pt x="50491" y="0"/>
                </a:moveTo>
                <a:lnTo>
                  <a:pt x="14541" y="19561"/>
                </a:lnTo>
                <a:lnTo>
                  <a:pt x="0" y="58625"/>
                </a:lnTo>
                <a:lnTo>
                  <a:pt x="1662" y="72007"/>
                </a:lnTo>
                <a:lnTo>
                  <a:pt x="23668" y="104037"/>
                </a:lnTo>
                <a:lnTo>
                  <a:pt x="66787" y="116398"/>
                </a:lnTo>
                <a:lnTo>
                  <a:pt x="80517" y="112799"/>
                </a:lnTo>
                <a:lnTo>
                  <a:pt x="110811" y="85626"/>
                </a:lnTo>
                <a:lnTo>
                  <a:pt x="117604" y="57428"/>
                </a:lnTo>
                <a:lnTo>
                  <a:pt x="115884" y="44107"/>
                </a:lnTo>
                <a:lnTo>
                  <a:pt x="93772" y="12250"/>
                </a:lnTo>
                <a:lnTo>
                  <a:pt x="50491" y="0"/>
                </a:lnTo>
                <a:close/>
              </a:path>
            </a:pathLst>
          </a:custGeom>
          <a:solidFill>
            <a:srgbClr val="0099ff"/>
          </a:solidFill>
          <a:ln>
            <a:noFill/>
          </a:ln>
        </p:spPr>
        <p:style>
          <a:lnRef idx="0"/>
          <a:fillRef idx="0"/>
          <a:effectRef idx="0"/>
          <a:fontRef idx="minor"/>
        </p:style>
      </p:sp>
      <p:sp>
        <p:nvSpPr>
          <p:cNvPr id="1718" name="CustomShape 65"/>
          <p:cNvSpPr/>
          <p:nvPr/>
        </p:nvSpPr>
        <p:spPr>
          <a:xfrm>
            <a:off x="1968120" y="5745600"/>
            <a:ext cx="82440" cy="81360"/>
          </a:xfrm>
          <a:custGeom>
            <a:avLst/>
            <a:gdLst/>
            <a:ahLst/>
            <a:rect l="l" t="t" r="r" b="b"/>
            <a:pathLst>
              <a:path w="118110" h="116840">
                <a:moveTo>
                  <a:pt x="117609" y="58176"/>
                </a:moveTo>
                <a:lnTo>
                  <a:pt x="102961" y="96982"/>
                </a:lnTo>
                <a:lnTo>
                  <a:pt x="66787" y="116398"/>
                </a:lnTo>
                <a:lnTo>
                  <a:pt x="50419" y="115058"/>
                </a:lnTo>
                <a:lnTo>
                  <a:pt x="13707" y="95070"/>
                </a:lnTo>
                <a:lnTo>
                  <a:pt x="0" y="58626"/>
                </a:lnTo>
                <a:lnTo>
                  <a:pt x="1757" y="44132"/>
                </a:lnTo>
                <a:lnTo>
                  <a:pt x="24715" y="10318"/>
                </a:lnTo>
                <a:lnTo>
                  <a:pt x="50490" y="0"/>
                </a:lnTo>
                <a:lnTo>
                  <a:pt x="66932" y="1314"/>
                </a:lnTo>
                <a:lnTo>
                  <a:pt x="103766" y="21163"/>
                </a:lnTo>
                <a:lnTo>
                  <a:pt x="117605" y="57427"/>
                </a:lnTo>
                <a:lnTo>
                  <a:pt x="117609" y="58176"/>
                </a:lnTo>
                <a:close/>
              </a:path>
            </a:pathLst>
          </a:custGeom>
          <a:noFill/>
          <a:ln w="8640">
            <a:solidFill>
              <a:srgbClr val="0099ff"/>
            </a:solidFill>
            <a:round/>
          </a:ln>
        </p:spPr>
        <p:style>
          <a:lnRef idx="0"/>
          <a:fillRef idx="0"/>
          <a:effectRef idx="0"/>
          <a:fontRef idx="minor"/>
        </p:style>
      </p:sp>
      <p:sp>
        <p:nvSpPr>
          <p:cNvPr id="1719" name="CustomShape 66"/>
          <p:cNvSpPr/>
          <p:nvPr/>
        </p:nvSpPr>
        <p:spPr>
          <a:xfrm>
            <a:off x="1641960" y="5367240"/>
            <a:ext cx="360" cy="60840"/>
          </a:xfrm>
          <a:custGeom>
            <a:avLst/>
            <a:gdLst/>
            <a:ahLst/>
            <a:rect l="l" t="t" r="r" b="b"/>
            <a:pathLst>
              <a:path w="0" h="87629">
                <a:moveTo>
                  <a:pt x="0" y="87057"/>
                </a:moveTo>
                <a:lnTo>
                  <a:pt x="0" y="0"/>
                </a:lnTo>
              </a:path>
            </a:pathLst>
          </a:custGeom>
          <a:noFill/>
          <a:ln w="17280">
            <a:solidFill>
              <a:srgbClr val="0099ff"/>
            </a:solidFill>
            <a:round/>
          </a:ln>
        </p:spPr>
        <p:style>
          <a:lnRef idx="0"/>
          <a:fillRef idx="0"/>
          <a:effectRef idx="0"/>
          <a:fontRef idx="minor"/>
        </p:style>
      </p:sp>
      <p:sp>
        <p:nvSpPr>
          <p:cNvPr id="1720" name="CustomShape 67"/>
          <p:cNvSpPr/>
          <p:nvPr/>
        </p:nvSpPr>
        <p:spPr>
          <a:xfrm>
            <a:off x="1600560" y="5356800"/>
            <a:ext cx="82440" cy="81360"/>
          </a:xfrm>
          <a:custGeom>
            <a:avLst/>
            <a:gdLst/>
            <a:ahLst/>
            <a:rect l="l" t="t" r="r" b="b"/>
            <a:pathLst>
              <a:path w="118110" h="116840">
                <a:moveTo>
                  <a:pt x="50490" y="0"/>
                </a:moveTo>
                <a:lnTo>
                  <a:pt x="14541" y="19561"/>
                </a:lnTo>
                <a:lnTo>
                  <a:pt x="0" y="58626"/>
                </a:lnTo>
                <a:lnTo>
                  <a:pt x="1662" y="72007"/>
                </a:lnTo>
                <a:lnTo>
                  <a:pt x="23669" y="104037"/>
                </a:lnTo>
                <a:lnTo>
                  <a:pt x="66788" y="116398"/>
                </a:lnTo>
                <a:lnTo>
                  <a:pt x="80518" y="112799"/>
                </a:lnTo>
                <a:lnTo>
                  <a:pt x="110812" y="85626"/>
                </a:lnTo>
                <a:lnTo>
                  <a:pt x="117605" y="57426"/>
                </a:lnTo>
                <a:lnTo>
                  <a:pt x="115885" y="44105"/>
                </a:lnTo>
                <a:lnTo>
                  <a:pt x="93773" y="12249"/>
                </a:lnTo>
                <a:lnTo>
                  <a:pt x="50490" y="0"/>
                </a:lnTo>
                <a:close/>
              </a:path>
            </a:pathLst>
          </a:custGeom>
          <a:solidFill>
            <a:srgbClr val="0099ff"/>
          </a:solidFill>
          <a:ln>
            <a:noFill/>
          </a:ln>
        </p:spPr>
        <p:style>
          <a:lnRef idx="0"/>
          <a:fillRef idx="0"/>
          <a:effectRef idx="0"/>
          <a:fontRef idx="minor"/>
        </p:style>
      </p:sp>
      <p:sp>
        <p:nvSpPr>
          <p:cNvPr id="1721" name="CustomShape 68"/>
          <p:cNvSpPr/>
          <p:nvPr/>
        </p:nvSpPr>
        <p:spPr>
          <a:xfrm>
            <a:off x="1600560" y="5356800"/>
            <a:ext cx="82440" cy="81360"/>
          </a:xfrm>
          <a:custGeom>
            <a:avLst/>
            <a:gdLst/>
            <a:ahLst/>
            <a:rect l="l" t="t" r="r" b="b"/>
            <a:pathLst>
              <a:path w="118110" h="116840">
                <a:moveTo>
                  <a:pt x="117610" y="58176"/>
                </a:moveTo>
                <a:lnTo>
                  <a:pt x="102962" y="96982"/>
                </a:lnTo>
                <a:lnTo>
                  <a:pt x="66787" y="116398"/>
                </a:lnTo>
                <a:lnTo>
                  <a:pt x="50419" y="115058"/>
                </a:lnTo>
                <a:lnTo>
                  <a:pt x="13707" y="95070"/>
                </a:lnTo>
                <a:lnTo>
                  <a:pt x="0" y="58626"/>
                </a:lnTo>
                <a:lnTo>
                  <a:pt x="1757" y="44132"/>
                </a:lnTo>
                <a:lnTo>
                  <a:pt x="24715" y="10317"/>
                </a:lnTo>
                <a:lnTo>
                  <a:pt x="50490" y="0"/>
                </a:lnTo>
                <a:lnTo>
                  <a:pt x="66932" y="1314"/>
                </a:lnTo>
                <a:lnTo>
                  <a:pt x="103766" y="21163"/>
                </a:lnTo>
                <a:lnTo>
                  <a:pt x="117605" y="57427"/>
                </a:lnTo>
                <a:lnTo>
                  <a:pt x="117610" y="58176"/>
                </a:lnTo>
                <a:close/>
              </a:path>
            </a:pathLst>
          </a:custGeom>
          <a:noFill/>
          <a:ln w="8640">
            <a:solidFill>
              <a:srgbClr val="0099ff"/>
            </a:solidFill>
            <a:round/>
          </a:ln>
        </p:spPr>
        <p:style>
          <a:lnRef idx="0"/>
          <a:fillRef idx="0"/>
          <a:effectRef idx="0"/>
          <a:fontRef idx="minor"/>
        </p:style>
      </p:sp>
      <p:sp>
        <p:nvSpPr>
          <p:cNvPr id="1722" name="CustomShape 69"/>
          <p:cNvSpPr/>
          <p:nvPr/>
        </p:nvSpPr>
        <p:spPr>
          <a:xfrm>
            <a:off x="1641960" y="4409280"/>
            <a:ext cx="2572200" cy="1003320"/>
          </a:xfrm>
          <a:custGeom>
            <a:avLst/>
            <a:gdLst/>
            <a:ahLst/>
            <a:rect l="l" t="t" r="r" b="b"/>
            <a:pathLst>
              <a:path w="3659504" h="1428115">
                <a:moveTo>
                  <a:pt x="0" y="1214428"/>
                </a:moveTo>
                <a:lnTo>
                  <a:pt x="522700" y="1427715"/>
                </a:lnTo>
                <a:lnTo>
                  <a:pt x="1568101" y="1027259"/>
                </a:lnTo>
                <a:lnTo>
                  <a:pt x="3658903" y="0"/>
                </a:lnTo>
              </a:path>
            </a:pathLst>
          </a:custGeom>
          <a:noFill/>
          <a:ln w="17280">
            <a:solidFill>
              <a:srgbClr val="00cc00"/>
            </a:solidFill>
            <a:round/>
          </a:ln>
        </p:spPr>
        <p:style>
          <a:lnRef idx="0"/>
          <a:fillRef idx="0"/>
          <a:effectRef idx="0"/>
          <a:fontRef idx="minor"/>
        </p:style>
      </p:sp>
      <p:sp>
        <p:nvSpPr>
          <p:cNvPr id="1723" name="CustomShape 70"/>
          <p:cNvSpPr/>
          <p:nvPr/>
        </p:nvSpPr>
        <p:spPr>
          <a:xfrm>
            <a:off x="1641960" y="5232600"/>
            <a:ext cx="360" cy="60840"/>
          </a:xfrm>
          <a:custGeom>
            <a:avLst/>
            <a:gdLst/>
            <a:ahLst/>
            <a:rect l="l" t="t" r="r" b="b"/>
            <a:pathLst>
              <a:path w="0" h="87629">
                <a:moveTo>
                  <a:pt x="0" y="87055"/>
                </a:moveTo>
                <a:lnTo>
                  <a:pt x="0" y="0"/>
                </a:lnTo>
              </a:path>
            </a:pathLst>
          </a:custGeom>
          <a:noFill/>
          <a:ln w="17280">
            <a:solidFill>
              <a:srgbClr val="00cc00"/>
            </a:solidFill>
            <a:round/>
          </a:ln>
        </p:spPr>
        <p:style>
          <a:lnRef idx="0"/>
          <a:fillRef idx="0"/>
          <a:effectRef idx="0"/>
          <a:fontRef idx="minor"/>
        </p:style>
      </p:sp>
      <p:sp>
        <p:nvSpPr>
          <p:cNvPr id="1724" name="CustomShape 71"/>
          <p:cNvSpPr/>
          <p:nvPr/>
        </p:nvSpPr>
        <p:spPr>
          <a:xfrm>
            <a:off x="1600560" y="5222160"/>
            <a:ext cx="82440" cy="81360"/>
          </a:xfrm>
          <a:custGeom>
            <a:avLst/>
            <a:gdLst/>
            <a:ahLst/>
            <a:rect l="l" t="t" r="r" b="b"/>
            <a:pathLst>
              <a:path w="118110" h="116840">
                <a:moveTo>
                  <a:pt x="50490" y="0"/>
                </a:moveTo>
                <a:lnTo>
                  <a:pt x="14541" y="19562"/>
                </a:lnTo>
                <a:lnTo>
                  <a:pt x="0" y="58626"/>
                </a:lnTo>
                <a:lnTo>
                  <a:pt x="1662" y="72008"/>
                </a:lnTo>
                <a:lnTo>
                  <a:pt x="23669" y="104037"/>
                </a:lnTo>
                <a:lnTo>
                  <a:pt x="66788" y="116398"/>
                </a:lnTo>
                <a:lnTo>
                  <a:pt x="80518" y="112799"/>
                </a:lnTo>
                <a:lnTo>
                  <a:pt x="110812" y="85626"/>
                </a:lnTo>
                <a:lnTo>
                  <a:pt x="117605" y="57426"/>
                </a:lnTo>
                <a:lnTo>
                  <a:pt x="115885" y="44106"/>
                </a:lnTo>
                <a:lnTo>
                  <a:pt x="93773" y="12250"/>
                </a:lnTo>
                <a:lnTo>
                  <a:pt x="50490" y="0"/>
                </a:lnTo>
                <a:close/>
              </a:path>
            </a:pathLst>
          </a:custGeom>
          <a:solidFill>
            <a:srgbClr val="00cc00"/>
          </a:solidFill>
          <a:ln>
            <a:noFill/>
          </a:ln>
        </p:spPr>
        <p:style>
          <a:lnRef idx="0"/>
          <a:fillRef idx="0"/>
          <a:effectRef idx="0"/>
          <a:fontRef idx="minor"/>
        </p:style>
      </p:sp>
      <p:sp>
        <p:nvSpPr>
          <p:cNvPr id="1725" name="CustomShape 72"/>
          <p:cNvSpPr/>
          <p:nvPr/>
        </p:nvSpPr>
        <p:spPr>
          <a:xfrm>
            <a:off x="1600560" y="5222160"/>
            <a:ext cx="82440" cy="81360"/>
          </a:xfrm>
          <a:custGeom>
            <a:avLst/>
            <a:gdLst/>
            <a:ahLst/>
            <a:rect l="l" t="t" r="r" b="b"/>
            <a:pathLst>
              <a:path w="118110" h="116840">
                <a:moveTo>
                  <a:pt x="117610" y="58176"/>
                </a:moveTo>
                <a:lnTo>
                  <a:pt x="102962" y="96982"/>
                </a:lnTo>
                <a:lnTo>
                  <a:pt x="66787" y="116398"/>
                </a:lnTo>
                <a:lnTo>
                  <a:pt x="50419" y="115058"/>
                </a:lnTo>
                <a:lnTo>
                  <a:pt x="13707" y="95070"/>
                </a:lnTo>
                <a:lnTo>
                  <a:pt x="0" y="58626"/>
                </a:lnTo>
                <a:lnTo>
                  <a:pt x="1757" y="44132"/>
                </a:lnTo>
                <a:lnTo>
                  <a:pt x="24715" y="10318"/>
                </a:lnTo>
                <a:lnTo>
                  <a:pt x="50490" y="0"/>
                </a:lnTo>
                <a:lnTo>
                  <a:pt x="66932" y="1314"/>
                </a:lnTo>
                <a:lnTo>
                  <a:pt x="103766" y="21163"/>
                </a:lnTo>
                <a:lnTo>
                  <a:pt x="117605" y="57427"/>
                </a:lnTo>
                <a:lnTo>
                  <a:pt x="117610" y="58176"/>
                </a:lnTo>
                <a:close/>
              </a:path>
            </a:pathLst>
          </a:custGeom>
          <a:noFill/>
          <a:ln w="8640">
            <a:solidFill>
              <a:srgbClr val="00cc00"/>
            </a:solidFill>
            <a:round/>
          </a:ln>
        </p:spPr>
        <p:style>
          <a:lnRef idx="0"/>
          <a:fillRef idx="0"/>
          <a:effectRef idx="0"/>
          <a:fontRef idx="minor"/>
        </p:style>
      </p:sp>
      <p:sp>
        <p:nvSpPr>
          <p:cNvPr id="1726" name="CustomShape 73"/>
          <p:cNvSpPr/>
          <p:nvPr/>
        </p:nvSpPr>
        <p:spPr>
          <a:xfrm>
            <a:off x="2009520" y="5376240"/>
            <a:ext cx="360" cy="73080"/>
          </a:xfrm>
          <a:custGeom>
            <a:avLst/>
            <a:gdLst/>
            <a:ahLst/>
            <a:rect l="l" t="t" r="r" b="b"/>
            <a:pathLst>
              <a:path w="0" h="104775">
                <a:moveTo>
                  <a:pt x="0" y="104467"/>
                </a:moveTo>
                <a:lnTo>
                  <a:pt x="0" y="0"/>
                </a:lnTo>
              </a:path>
            </a:pathLst>
          </a:custGeom>
          <a:noFill/>
          <a:ln w="17280">
            <a:solidFill>
              <a:srgbClr val="00cc00"/>
            </a:solidFill>
            <a:round/>
          </a:ln>
        </p:spPr>
        <p:style>
          <a:lnRef idx="0"/>
          <a:fillRef idx="0"/>
          <a:effectRef idx="0"/>
          <a:fontRef idx="minor"/>
        </p:style>
      </p:sp>
      <p:sp>
        <p:nvSpPr>
          <p:cNvPr id="1727" name="CustomShape 74"/>
          <p:cNvSpPr/>
          <p:nvPr/>
        </p:nvSpPr>
        <p:spPr>
          <a:xfrm>
            <a:off x="1968120" y="5372280"/>
            <a:ext cx="82440" cy="81360"/>
          </a:xfrm>
          <a:custGeom>
            <a:avLst/>
            <a:gdLst/>
            <a:ahLst/>
            <a:rect l="l" t="t" r="r" b="b"/>
            <a:pathLst>
              <a:path w="118110" h="116840">
                <a:moveTo>
                  <a:pt x="50491" y="0"/>
                </a:moveTo>
                <a:lnTo>
                  <a:pt x="14541" y="19560"/>
                </a:lnTo>
                <a:lnTo>
                  <a:pt x="0" y="58625"/>
                </a:lnTo>
                <a:lnTo>
                  <a:pt x="1662" y="72006"/>
                </a:lnTo>
                <a:lnTo>
                  <a:pt x="23668" y="104037"/>
                </a:lnTo>
                <a:lnTo>
                  <a:pt x="66787" y="116398"/>
                </a:lnTo>
                <a:lnTo>
                  <a:pt x="80517" y="112799"/>
                </a:lnTo>
                <a:lnTo>
                  <a:pt x="110811" y="85626"/>
                </a:lnTo>
                <a:lnTo>
                  <a:pt x="117604" y="57428"/>
                </a:lnTo>
                <a:lnTo>
                  <a:pt x="115884" y="44107"/>
                </a:lnTo>
                <a:lnTo>
                  <a:pt x="93772" y="12250"/>
                </a:lnTo>
                <a:lnTo>
                  <a:pt x="50491" y="0"/>
                </a:lnTo>
                <a:close/>
              </a:path>
            </a:pathLst>
          </a:custGeom>
          <a:solidFill>
            <a:srgbClr val="00cc00"/>
          </a:solidFill>
          <a:ln>
            <a:noFill/>
          </a:ln>
        </p:spPr>
        <p:style>
          <a:lnRef idx="0"/>
          <a:fillRef idx="0"/>
          <a:effectRef idx="0"/>
          <a:fontRef idx="minor"/>
        </p:style>
      </p:sp>
      <p:sp>
        <p:nvSpPr>
          <p:cNvPr id="1728" name="CustomShape 75"/>
          <p:cNvSpPr/>
          <p:nvPr/>
        </p:nvSpPr>
        <p:spPr>
          <a:xfrm>
            <a:off x="1968120" y="5372280"/>
            <a:ext cx="82440" cy="81360"/>
          </a:xfrm>
          <a:custGeom>
            <a:avLst/>
            <a:gdLst/>
            <a:ahLst/>
            <a:rect l="l" t="t" r="r" b="b"/>
            <a:pathLst>
              <a:path w="118110" h="116840">
                <a:moveTo>
                  <a:pt x="117609" y="58176"/>
                </a:moveTo>
                <a:lnTo>
                  <a:pt x="102961" y="96982"/>
                </a:lnTo>
                <a:lnTo>
                  <a:pt x="66787" y="116398"/>
                </a:lnTo>
                <a:lnTo>
                  <a:pt x="50419" y="115058"/>
                </a:lnTo>
                <a:lnTo>
                  <a:pt x="13707" y="95069"/>
                </a:lnTo>
                <a:lnTo>
                  <a:pt x="0" y="58626"/>
                </a:lnTo>
                <a:lnTo>
                  <a:pt x="1757" y="44132"/>
                </a:lnTo>
                <a:lnTo>
                  <a:pt x="24715" y="10317"/>
                </a:lnTo>
                <a:lnTo>
                  <a:pt x="50490" y="0"/>
                </a:lnTo>
                <a:lnTo>
                  <a:pt x="66932" y="1314"/>
                </a:lnTo>
                <a:lnTo>
                  <a:pt x="103766" y="21163"/>
                </a:lnTo>
                <a:lnTo>
                  <a:pt x="117605" y="57427"/>
                </a:lnTo>
                <a:lnTo>
                  <a:pt x="117609" y="58176"/>
                </a:lnTo>
                <a:close/>
              </a:path>
            </a:pathLst>
          </a:custGeom>
          <a:noFill/>
          <a:ln w="8640">
            <a:solidFill>
              <a:srgbClr val="00cc00"/>
            </a:solidFill>
            <a:round/>
          </a:ln>
        </p:spPr>
        <p:style>
          <a:lnRef idx="0"/>
          <a:fillRef idx="0"/>
          <a:effectRef idx="0"/>
          <a:fontRef idx="minor"/>
        </p:style>
      </p:sp>
      <p:sp>
        <p:nvSpPr>
          <p:cNvPr id="1729" name="CustomShape 76"/>
          <p:cNvSpPr/>
          <p:nvPr/>
        </p:nvSpPr>
        <p:spPr>
          <a:xfrm>
            <a:off x="2744640" y="5094720"/>
            <a:ext cx="360" cy="73080"/>
          </a:xfrm>
          <a:custGeom>
            <a:avLst/>
            <a:gdLst/>
            <a:ahLst/>
            <a:rect l="l" t="t" r="r" b="b"/>
            <a:pathLst>
              <a:path w="0" h="104775">
                <a:moveTo>
                  <a:pt x="0" y="104467"/>
                </a:moveTo>
                <a:lnTo>
                  <a:pt x="0" y="0"/>
                </a:lnTo>
              </a:path>
            </a:pathLst>
          </a:custGeom>
          <a:noFill/>
          <a:ln w="17280">
            <a:solidFill>
              <a:srgbClr val="00cc00"/>
            </a:solidFill>
            <a:round/>
          </a:ln>
        </p:spPr>
        <p:style>
          <a:lnRef idx="0"/>
          <a:fillRef idx="0"/>
          <a:effectRef idx="0"/>
          <a:fontRef idx="minor"/>
        </p:style>
      </p:sp>
      <p:sp>
        <p:nvSpPr>
          <p:cNvPr id="1730" name="CustomShape 77"/>
          <p:cNvSpPr/>
          <p:nvPr/>
        </p:nvSpPr>
        <p:spPr>
          <a:xfrm>
            <a:off x="2703240" y="5090760"/>
            <a:ext cx="82440" cy="81360"/>
          </a:xfrm>
          <a:custGeom>
            <a:avLst/>
            <a:gdLst/>
            <a:ahLst/>
            <a:rect l="l" t="t" r="r" b="b"/>
            <a:pathLst>
              <a:path w="118110" h="116840">
                <a:moveTo>
                  <a:pt x="50491" y="0"/>
                </a:moveTo>
                <a:lnTo>
                  <a:pt x="14541" y="19560"/>
                </a:lnTo>
                <a:lnTo>
                  <a:pt x="0" y="58625"/>
                </a:lnTo>
                <a:lnTo>
                  <a:pt x="1662" y="72006"/>
                </a:lnTo>
                <a:lnTo>
                  <a:pt x="23668" y="104037"/>
                </a:lnTo>
                <a:lnTo>
                  <a:pt x="66787" y="116398"/>
                </a:lnTo>
                <a:lnTo>
                  <a:pt x="80517" y="112799"/>
                </a:lnTo>
                <a:lnTo>
                  <a:pt x="110811" y="85626"/>
                </a:lnTo>
                <a:lnTo>
                  <a:pt x="117604" y="57428"/>
                </a:lnTo>
                <a:lnTo>
                  <a:pt x="115884" y="44107"/>
                </a:lnTo>
                <a:lnTo>
                  <a:pt x="93772" y="12250"/>
                </a:lnTo>
                <a:lnTo>
                  <a:pt x="50491" y="0"/>
                </a:lnTo>
                <a:close/>
              </a:path>
            </a:pathLst>
          </a:custGeom>
          <a:solidFill>
            <a:srgbClr val="00cc00"/>
          </a:solidFill>
          <a:ln>
            <a:noFill/>
          </a:ln>
        </p:spPr>
        <p:style>
          <a:lnRef idx="0"/>
          <a:fillRef idx="0"/>
          <a:effectRef idx="0"/>
          <a:fontRef idx="minor"/>
        </p:style>
      </p:sp>
      <p:sp>
        <p:nvSpPr>
          <p:cNvPr id="1731" name="CustomShape 78"/>
          <p:cNvSpPr/>
          <p:nvPr/>
        </p:nvSpPr>
        <p:spPr>
          <a:xfrm>
            <a:off x="2703240" y="5090760"/>
            <a:ext cx="82440" cy="81360"/>
          </a:xfrm>
          <a:custGeom>
            <a:avLst/>
            <a:gdLst/>
            <a:ahLst/>
            <a:rect l="l" t="t" r="r" b="b"/>
            <a:pathLst>
              <a:path w="118110" h="116840">
                <a:moveTo>
                  <a:pt x="117609" y="58176"/>
                </a:moveTo>
                <a:lnTo>
                  <a:pt x="102961" y="96982"/>
                </a:lnTo>
                <a:lnTo>
                  <a:pt x="66787" y="116398"/>
                </a:lnTo>
                <a:lnTo>
                  <a:pt x="50419" y="115058"/>
                </a:lnTo>
                <a:lnTo>
                  <a:pt x="13707" y="95069"/>
                </a:lnTo>
                <a:lnTo>
                  <a:pt x="0" y="58626"/>
                </a:lnTo>
                <a:lnTo>
                  <a:pt x="1757" y="44132"/>
                </a:lnTo>
                <a:lnTo>
                  <a:pt x="24715" y="10317"/>
                </a:lnTo>
                <a:lnTo>
                  <a:pt x="50490" y="0"/>
                </a:lnTo>
                <a:lnTo>
                  <a:pt x="66932" y="1314"/>
                </a:lnTo>
                <a:lnTo>
                  <a:pt x="103766" y="21163"/>
                </a:lnTo>
                <a:lnTo>
                  <a:pt x="117605" y="57427"/>
                </a:lnTo>
                <a:lnTo>
                  <a:pt x="117609" y="58176"/>
                </a:lnTo>
                <a:close/>
              </a:path>
            </a:pathLst>
          </a:custGeom>
          <a:noFill/>
          <a:ln w="8640">
            <a:solidFill>
              <a:srgbClr val="00cc00"/>
            </a:solidFill>
            <a:round/>
          </a:ln>
        </p:spPr>
        <p:style>
          <a:lnRef idx="0"/>
          <a:fillRef idx="0"/>
          <a:effectRef idx="0"/>
          <a:fontRef idx="minor"/>
        </p:style>
      </p:sp>
      <p:sp>
        <p:nvSpPr>
          <p:cNvPr id="1732" name="CustomShape 79"/>
          <p:cNvSpPr/>
          <p:nvPr/>
        </p:nvSpPr>
        <p:spPr>
          <a:xfrm>
            <a:off x="4214520" y="4372560"/>
            <a:ext cx="360" cy="73080"/>
          </a:xfrm>
          <a:custGeom>
            <a:avLst/>
            <a:gdLst/>
            <a:ahLst/>
            <a:rect l="l" t="t" r="r" b="b"/>
            <a:pathLst>
              <a:path w="0" h="104775">
                <a:moveTo>
                  <a:pt x="0" y="104467"/>
                </a:moveTo>
                <a:lnTo>
                  <a:pt x="0" y="0"/>
                </a:lnTo>
              </a:path>
            </a:pathLst>
          </a:custGeom>
          <a:noFill/>
          <a:ln w="17280">
            <a:solidFill>
              <a:srgbClr val="00cc00"/>
            </a:solidFill>
            <a:round/>
          </a:ln>
        </p:spPr>
        <p:style>
          <a:lnRef idx="0"/>
          <a:fillRef idx="0"/>
          <a:effectRef idx="0"/>
          <a:fontRef idx="minor"/>
        </p:style>
      </p:sp>
      <p:sp>
        <p:nvSpPr>
          <p:cNvPr id="1733" name="CustomShape 80"/>
          <p:cNvSpPr/>
          <p:nvPr/>
        </p:nvSpPr>
        <p:spPr>
          <a:xfrm>
            <a:off x="4173120" y="4368240"/>
            <a:ext cx="82440" cy="81360"/>
          </a:xfrm>
          <a:custGeom>
            <a:avLst/>
            <a:gdLst/>
            <a:ahLst/>
            <a:rect l="l" t="t" r="r" b="b"/>
            <a:pathLst>
              <a:path w="118110" h="116839">
                <a:moveTo>
                  <a:pt x="50491" y="0"/>
                </a:moveTo>
                <a:lnTo>
                  <a:pt x="14541" y="19560"/>
                </a:lnTo>
                <a:lnTo>
                  <a:pt x="0" y="58625"/>
                </a:lnTo>
                <a:lnTo>
                  <a:pt x="1662" y="72006"/>
                </a:lnTo>
                <a:lnTo>
                  <a:pt x="23668" y="104036"/>
                </a:lnTo>
                <a:lnTo>
                  <a:pt x="66786" y="116398"/>
                </a:lnTo>
                <a:lnTo>
                  <a:pt x="80517" y="112799"/>
                </a:lnTo>
                <a:lnTo>
                  <a:pt x="110810" y="85626"/>
                </a:lnTo>
                <a:lnTo>
                  <a:pt x="117604" y="57428"/>
                </a:lnTo>
                <a:lnTo>
                  <a:pt x="115884" y="44107"/>
                </a:lnTo>
                <a:lnTo>
                  <a:pt x="93772" y="12250"/>
                </a:lnTo>
                <a:lnTo>
                  <a:pt x="50491" y="0"/>
                </a:lnTo>
                <a:close/>
              </a:path>
            </a:pathLst>
          </a:custGeom>
          <a:solidFill>
            <a:srgbClr val="00cc00"/>
          </a:solidFill>
          <a:ln>
            <a:noFill/>
          </a:ln>
        </p:spPr>
        <p:style>
          <a:lnRef idx="0"/>
          <a:fillRef idx="0"/>
          <a:effectRef idx="0"/>
          <a:fontRef idx="minor"/>
        </p:style>
      </p:sp>
      <p:sp>
        <p:nvSpPr>
          <p:cNvPr id="1734" name="CustomShape 81"/>
          <p:cNvSpPr/>
          <p:nvPr/>
        </p:nvSpPr>
        <p:spPr>
          <a:xfrm>
            <a:off x="4173120" y="4368240"/>
            <a:ext cx="82440" cy="81360"/>
          </a:xfrm>
          <a:custGeom>
            <a:avLst/>
            <a:gdLst/>
            <a:ahLst/>
            <a:rect l="l" t="t" r="r" b="b"/>
            <a:pathLst>
              <a:path w="118110" h="116839">
                <a:moveTo>
                  <a:pt x="117609" y="58176"/>
                </a:moveTo>
                <a:lnTo>
                  <a:pt x="102961" y="96982"/>
                </a:lnTo>
                <a:lnTo>
                  <a:pt x="66787" y="116398"/>
                </a:lnTo>
                <a:lnTo>
                  <a:pt x="50419" y="115058"/>
                </a:lnTo>
                <a:lnTo>
                  <a:pt x="13706" y="95069"/>
                </a:lnTo>
                <a:lnTo>
                  <a:pt x="0" y="58625"/>
                </a:lnTo>
                <a:lnTo>
                  <a:pt x="1757" y="44132"/>
                </a:lnTo>
                <a:lnTo>
                  <a:pt x="24715" y="10317"/>
                </a:lnTo>
                <a:lnTo>
                  <a:pt x="50491" y="0"/>
                </a:lnTo>
                <a:lnTo>
                  <a:pt x="66932" y="1314"/>
                </a:lnTo>
                <a:lnTo>
                  <a:pt x="103765" y="21163"/>
                </a:lnTo>
                <a:lnTo>
                  <a:pt x="117605" y="57427"/>
                </a:lnTo>
                <a:lnTo>
                  <a:pt x="117609" y="58176"/>
                </a:lnTo>
                <a:close/>
              </a:path>
            </a:pathLst>
          </a:custGeom>
          <a:noFill/>
          <a:ln w="8640">
            <a:solidFill>
              <a:srgbClr val="00cc00"/>
            </a:solidFill>
            <a:round/>
          </a:ln>
        </p:spPr>
        <p:style>
          <a:lnRef idx="0"/>
          <a:fillRef idx="0"/>
          <a:effectRef idx="0"/>
          <a:fontRef idx="minor"/>
        </p:style>
      </p:sp>
      <p:sp>
        <p:nvSpPr>
          <p:cNvPr id="1735" name="CustomShape 82"/>
          <p:cNvSpPr/>
          <p:nvPr/>
        </p:nvSpPr>
        <p:spPr>
          <a:xfrm>
            <a:off x="1641960" y="4091760"/>
            <a:ext cx="2572200" cy="1849680"/>
          </a:xfrm>
          <a:custGeom>
            <a:avLst/>
            <a:gdLst/>
            <a:ahLst/>
            <a:rect l="l" t="t" r="r" b="b"/>
            <a:pathLst>
              <a:path w="3659504" h="2631440">
                <a:moveTo>
                  <a:pt x="3658903" y="0"/>
                </a:moveTo>
                <a:lnTo>
                  <a:pt x="1568101" y="1310248"/>
                </a:lnTo>
                <a:lnTo>
                  <a:pt x="522700" y="2107446"/>
                </a:lnTo>
                <a:lnTo>
                  <a:pt x="0" y="2631175"/>
                </a:lnTo>
              </a:path>
            </a:pathLst>
          </a:custGeom>
          <a:noFill/>
          <a:ln w="17280">
            <a:solidFill>
              <a:srgbClr val="ff0000"/>
            </a:solidFill>
            <a:round/>
          </a:ln>
        </p:spPr>
        <p:style>
          <a:lnRef idx="0"/>
          <a:fillRef idx="0"/>
          <a:effectRef idx="0"/>
          <a:fontRef idx="minor"/>
        </p:style>
      </p:sp>
      <p:sp>
        <p:nvSpPr>
          <p:cNvPr id="1736" name="CustomShape 83"/>
          <p:cNvSpPr/>
          <p:nvPr/>
        </p:nvSpPr>
        <p:spPr>
          <a:xfrm>
            <a:off x="4214520" y="4026240"/>
            <a:ext cx="360" cy="129960"/>
          </a:xfrm>
          <a:custGeom>
            <a:avLst/>
            <a:gdLst/>
            <a:ahLst/>
            <a:rect l="l" t="t" r="r" b="b"/>
            <a:pathLst>
              <a:path w="0" h="186054">
                <a:moveTo>
                  <a:pt x="0" y="185719"/>
                </a:moveTo>
                <a:lnTo>
                  <a:pt x="0" y="0"/>
                </a:lnTo>
              </a:path>
            </a:pathLst>
          </a:custGeom>
          <a:noFill/>
          <a:ln w="17280">
            <a:solidFill>
              <a:srgbClr val="ff0000"/>
            </a:solidFill>
            <a:round/>
          </a:ln>
        </p:spPr>
        <p:style>
          <a:lnRef idx="0"/>
          <a:fillRef idx="0"/>
          <a:effectRef idx="0"/>
          <a:fontRef idx="minor"/>
        </p:style>
      </p:sp>
      <p:sp>
        <p:nvSpPr>
          <p:cNvPr id="1737" name="CustomShape 84"/>
          <p:cNvSpPr/>
          <p:nvPr/>
        </p:nvSpPr>
        <p:spPr>
          <a:xfrm>
            <a:off x="4173120" y="4050720"/>
            <a:ext cx="82440" cy="81360"/>
          </a:xfrm>
          <a:custGeom>
            <a:avLst/>
            <a:gdLst/>
            <a:ahLst/>
            <a:rect l="l" t="t" r="r" b="b"/>
            <a:pathLst>
              <a:path w="118110" h="116839">
                <a:moveTo>
                  <a:pt x="50491" y="0"/>
                </a:moveTo>
                <a:lnTo>
                  <a:pt x="14541" y="19560"/>
                </a:lnTo>
                <a:lnTo>
                  <a:pt x="0" y="58625"/>
                </a:lnTo>
                <a:lnTo>
                  <a:pt x="1662" y="72006"/>
                </a:lnTo>
                <a:lnTo>
                  <a:pt x="23668" y="104036"/>
                </a:lnTo>
                <a:lnTo>
                  <a:pt x="66786" y="116398"/>
                </a:lnTo>
                <a:lnTo>
                  <a:pt x="80517" y="112799"/>
                </a:lnTo>
                <a:lnTo>
                  <a:pt x="110810" y="85625"/>
                </a:lnTo>
                <a:lnTo>
                  <a:pt x="117604" y="57428"/>
                </a:lnTo>
                <a:lnTo>
                  <a:pt x="115884" y="44106"/>
                </a:lnTo>
                <a:lnTo>
                  <a:pt x="93772" y="12250"/>
                </a:lnTo>
                <a:lnTo>
                  <a:pt x="50491" y="0"/>
                </a:lnTo>
                <a:close/>
              </a:path>
            </a:pathLst>
          </a:custGeom>
          <a:solidFill>
            <a:srgbClr val="ff0000"/>
          </a:solidFill>
          <a:ln>
            <a:noFill/>
          </a:ln>
        </p:spPr>
        <p:style>
          <a:lnRef idx="0"/>
          <a:fillRef idx="0"/>
          <a:effectRef idx="0"/>
          <a:fontRef idx="minor"/>
        </p:style>
      </p:sp>
      <p:sp>
        <p:nvSpPr>
          <p:cNvPr id="1738" name="CustomShape 85"/>
          <p:cNvSpPr/>
          <p:nvPr/>
        </p:nvSpPr>
        <p:spPr>
          <a:xfrm>
            <a:off x="4173120" y="4050720"/>
            <a:ext cx="82440" cy="81360"/>
          </a:xfrm>
          <a:custGeom>
            <a:avLst/>
            <a:gdLst/>
            <a:ahLst/>
            <a:rect l="l" t="t" r="r" b="b"/>
            <a:pathLst>
              <a:path w="118110" h="116839">
                <a:moveTo>
                  <a:pt x="117609" y="58176"/>
                </a:moveTo>
                <a:lnTo>
                  <a:pt x="102961" y="96982"/>
                </a:lnTo>
                <a:lnTo>
                  <a:pt x="66787" y="116398"/>
                </a:lnTo>
                <a:lnTo>
                  <a:pt x="50419" y="115058"/>
                </a:lnTo>
                <a:lnTo>
                  <a:pt x="13706" y="95069"/>
                </a:lnTo>
                <a:lnTo>
                  <a:pt x="0" y="58625"/>
                </a:lnTo>
                <a:lnTo>
                  <a:pt x="1757" y="44132"/>
                </a:lnTo>
                <a:lnTo>
                  <a:pt x="24715" y="10317"/>
                </a:lnTo>
                <a:lnTo>
                  <a:pt x="50491" y="0"/>
                </a:lnTo>
                <a:lnTo>
                  <a:pt x="66932" y="1314"/>
                </a:lnTo>
                <a:lnTo>
                  <a:pt x="103765" y="21163"/>
                </a:lnTo>
                <a:lnTo>
                  <a:pt x="117605" y="57427"/>
                </a:lnTo>
                <a:lnTo>
                  <a:pt x="117609" y="58176"/>
                </a:lnTo>
                <a:close/>
              </a:path>
            </a:pathLst>
          </a:custGeom>
          <a:noFill/>
          <a:ln w="8640">
            <a:solidFill>
              <a:srgbClr val="ff0000"/>
            </a:solidFill>
            <a:round/>
          </a:ln>
        </p:spPr>
        <p:style>
          <a:lnRef idx="0"/>
          <a:fillRef idx="0"/>
          <a:effectRef idx="0"/>
          <a:fontRef idx="minor"/>
        </p:style>
      </p:sp>
      <p:sp>
        <p:nvSpPr>
          <p:cNvPr id="1739" name="CustomShape 86"/>
          <p:cNvSpPr/>
          <p:nvPr/>
        </p:nvSpPr>
        <p:spPr>
          <a:xfrm>
            <a:off x="2744640" y="4998600"/>
            <a:ext cx="360" cy="28440"/>
          </a:xfrm>
          <a:custGeom>
            <a:avLst/>
            <a:gdLst/>
            <a:ahLst/>
            <a:rect l="l" t="t" r="r" b="b"/>
            <a:pathLst>
              <a:path w="0" h="41275">
                <a:moveTo>
                  <a:pt x="0" y="40858"/>
                </a:moveTo>
                <a:lnTo>
                  <a:pt x="0" y="0"/>
                </a:lnTo>
              </a:path>
            </a:pathLst>
          </a:custGeom>
          <a:noFill/>
          <a:ln w="17280">
            <a:solidFill>
              <a:srgbClr val="ff0000"/>
            </a:solidFill>
            <a:round/>
          </a:ln>
        </p:spPr>
        <p:style>
          <a:lnRef idx="0"/>
          <a:fillRef idx="0"/>
          <a:effectRef idx="0"/>
          <a:fontRef idx="minor"/>
        </p:style>
      </p:sp>
      <p:sp>
        <p:nvSpPr>
          <p:cNvPr id="1740" name="CustomShape 87"/>
          <p:cNvSpPr/>
          <p:nvPr/>
        </p:nvSpPr>
        <p:spPr>
          <a:xfrm>
            <a:off x="2703240" y="4971960"/>
            <a:ext cx="82440" cy="81360"/>
          </a:xfrm>
          <a:custGeom>
            <a:avLst/>
            <a:gdLst/>
            <a:ahLst/>
            <a:rect l="l" t="t" r="r" b="b"/>
            <a:pathLst>
              <a:path w="118110" h="116840">
                <a:moveTo>
                  <a:pt x="50491" y="0"/>
                </a:moveTo>
                <a:lnTo>
                  <a:pt x="14541" y="19560"/>
                </a:lnTo>
                <a:lnTo>
                  <a:pt x="0" y="58625"/>
                </a:lnTo>
                <a:lnTo>
                  <a:pt x="1662" y="72006"/>
                </a:lnTo>
                <a:lnTo>
                  <a:pt x="23668" y="104037"/>
                </a:lnTo>
                <a:lnTo>
                  <a:pt x="66787" y="116398"/>
                </a:lnTo>
                <a:lnTo>
                  <a:pt x="80517" y="112799"/>
                </a:lnTo>
                <a:lnTo>
                  <a:pt x="110811" y="85626"/>
                </a:lnTo>
                <a:lnTo>
                  <a:pt x="117604" y="57428"/>
                </a:lnTo>
                <a:lnTo>
                  <a:pt x="115884" y="44107"/>
                </a:lnTo>
                <a:lnTo>
                  <a:pt x="93772" y="12250"/>
                </a:lnTo>
                <a:lnTo>
                  <a:pt x="50491" y="0"/>
                </a:lnTo>
                <a:close/>
              </a:path>
            </a:pathLst>
          </a:custGeom>
          <a:solidFill>
            <a:srgbClr val="ff0000"/>
          </a:solidFill>
          <a:ln>
            <a:noFill/>
          </a:ln>
        </p:spPr>
        <p:style>
          <a:lnRef idx="0"/>
          <a:fillRef idx="0"/>
          <a:effectRef idx="0"/>
          <a:fontRef idx="minor"/>
        </p:style>
      </p:sp>
      <p:sp>
        <p:nvSpPr>
          <p:cNvPr id="1741" name="CustomShape 88"/>
          <p:cNvSpPr/>
          <p:nvPr/>
        </p:nvSpPr>
        <p:spPr>
          <a:xfrm>
            <a:off x="2703240" y="4971960"/>
            <a:ext cx="82440" cy="81360"/>
          </a:xfrm>
          <a:custGeom>
            <a:avLst/>
            <a:gdLst/>
            <a:ahLst/>
            <a:rect l="l" t="t" r="r" b="b"/>
            <a:pathLst>
              <a:path w="118110" h="116840">
                <a:moveTo>
                  <a:pt x="117609" y="58176"/>
                </a:moveTo>
                <a:lnTo>
                  <a:pt x="102961" y="96982"/>
                </a:lnTo>
                <a:lnTo>
                  <a:pt x="66787" y="116398"/>
                </a:lnTo>
                <a:lnTo>
                  <a:pt x="50419" y="115058"/>
                </a:lnTo>
                <a:lnTo>
                  <a:pt x="13707" y="95069"/>
                </a:lnTo>
                <a:lnTo>
                  <a:pt x="0" y="58626"/>
                </a:lnTo>
                <a:lnTo>
                  <a:pt x="1757" y="44132"/>
                </a:lnTo>
                <a:lnTo>
                  <a:pt x="24715" y="10317"/>
                </a:lnTo>
                <a:lnTo>
                  <a:pt x="50490" y="0"/>
                </a:lnTo>
                <a:lnTo>
                  <a:pt x="66932" y="1314"/>
                </a:lnTo>
                <a:lnTo>
                  <a:pt x="103766" y="21163"/>
                </a:lnTo>
                <a:lnTo>
                  <a:pt x="117605" y="57427"/>
                </a:lnTo>
                <a:lnTo>
                  <a:pt x="117609" y="58176"/>
                </a:lnTo>
                <a:close/>
              </a:path>
            </a:pathLst>
          </a:custGeom>
          <a:noFill/>
          <a:ln w="8640">
            <a:solidFill>
              <a:srgbClr val="ff0000"/>
            </a:solidFill>
            <a:round/>
          </a:ln>
        </p:spPr>
        <p:style>
          <a:lnRef idx="0"/>
          <a:fillRef idx="0"/>
          <a:effectRef idx="0"/>
          <a:fontRef idx="minor"/>
        </p:style>
      </p:sp>
      <p:sp>
        <p:nvSpPr>
          <p:cNvPr id="1742" name="CustomShape 89"/>
          <p:cNvSpPr/>
          <p:nvPr/>
        </p:nvSpPr>
        <p:spPr>
          <a:xfrm>
            <a:off x="2003400" y="5573520"/>
            <a:ext cx="11880" cy="360"/>
          </a:xfrm>
          <a:custGeom>
            <a:avLst/>
            <a:gdLst/>
            <a:ahLst/>
            <a:rect l="l" t="t" r="r" b="b"/>
            <a:pathLst>
              <a:path w="17780" h="0">
                <a:moveTo>
                  <a:pt x="0" y="0"/>
                </a:moveTo>
                <a:lnTo>
                  <a:pt x="17423" y="0"/>
                </a:lnTo>
              </a:path>
            </a:pathLst>
          </a:custGeom>
          <a:noFill/>
          <a:ln w="24120">
            <a:solidFill>
              <a:srgbClr val="ff0000"/>
            </a:solidFill>
            <a:round/>
          </a:ln>
        </p:spPr>
        <p:style>
          <a:lnRef idx="0"/>
          <a:fillRef idx="0"/>
          <a:effectRef idx="0"/>
          <a:fontRef idx="minor"/>
        </p:style>
      </p:sp>
      <p:sp>
        <p:nvSpPr>
          <p:cNvPr id="1743" name="CustomShape 90"/>
          <p:cNvSpPr/>
          <p:nvPr/>
        </p:nvSpPr>
        <p:spPr>
          <a:xfrm>
            <a:off x="1968120" y="5532480"/>
            <a:ext cx="82440" cy="81360"/>
          </a:xfrm>
          <a:custGeom>
            <a:avLst/>
            <a:gdLst/>
            <a:ahLst/>
            <a:rect l="l" t="t" r="r" b="b"/>
            <a:pathLst>
              <a:path w="118110" h="116840">
                <a:moveTo>
                  <a:pt x="50491" y="0"/>
                </a:moveTo>
                <a:lnTo>
                  <a:pt x="14541" y="19561"/>
                </a:lnTo>
                <a:lnTo>
                  <a:pt x="0" y="58625"/>
                </a:lnTo>
                <a:lnTo>
                  <a:pt x="1662" y="72007"/>
                </a:lnTo>
                <a:lnTo>
                  <a:pt x="23668" y="104037"/>
                </a:lnTo>
                <a:lnTo>
                  <a:pt x="66787" y="116398"/>
                </a:lnTo>
                <a:lnTo>
                  <a:pt x="80517" y="112799"/>
                </a:lnTo>
                <a:lnTo>
                  <a:pt x="110811" y="85626"/>
                </a:lnTo>
                <a:lnTo>
                  <a:pt x="117604" y="57428"/>
                </a:lnTo>
                <a:lnTo>
                  <a:pt x="115884" y="44107"/>
                </a:lnTo>
                <a:lnTo>
                  <a:pt x="93772" y="12251"/>
                </a:lnTo>
                <a:lnTo>
                  <a:pt x="50491" y="0"/>
                </a:lnTo>
                <a:close/>
              </a:path>
            </a:pathLst>
          </a:custGeom>
          <a:solidFill>
            <a:srgbClr val="ff0000"/>
          </a:solidFill>
          <a:ln>
            <a:noFill/>
          </a:ln>
        </p:spPr>
        <p:style>
          <a:lnRef idx="0"/>
          <a:fillRef idx="0"/>
          <a:effectRef idx="0"/>
          <a:fontRef idx="minor"/>
        </p:style>
      </p:sp>
      <p:sp>
        <p:nvSpPr>
          <p:cNvPr id="1744" name="CustomShape 91"/>
          <p:cNvSpPr/>
          <p:nvPr/>
        </p:nvSpPr>
        <p:spPr>
          <a:xfrm>
            <a:off x="1968120" y="5532480"/>
            <a:ext cx="82440" cy="81360"/>
          </a:xfrm>
          <a:custGeom>
            <a:avLst/>
            <a:gdLst/>
            <a:ahLst/>
            <a:rect l="l" t="t" r="r" b="b"/>
            <a:pathLst>
              <a:path w="118110" h="116840">
                <a:moveTo>
                  <a:pt x="117609" y="58176"/>
                </a:moveTo>
                <a:lnTo>
                  <a:pt x="102961" y="96982"/>
                </a:lnTo>
                <a:lnTo>
                  <a:pt x="66787" y="116398"/>
                </a:lnTo>
                <a:lnTo>
                  <a:pt x="50419" y="115058"/>
                </a:lnTo>
                <a:lnTo>
                  <a:pt x="13707" y="95070"/>
                </a:lnTo>
                <a:lnTo>
                  <a:pt x="0" y="58626"/>
                </a:lnTo>
                <a:lnTo>
                  <a:pt x="1757" y="44132"/>
                </a:lnTo>
                <a:lnTo>
                  <a:pt x="24715" y="10318"/>
                </a:lnTo>
                <a:lnTo>
                  <a:pt x="50490" y="0"/>
                </a:lnTo>
                <a:lnTo>
                  <a:pt x="66932" y="1314"/>
                </a:lnTo>
                <a:lnTo>
                  <a:pt x="103766" y="21163"/>
                </a:lnTo>
                <a:lnTo>
                  <a:pt x="117605" y="57427"/>
                </a:lnTo>
                <a:lnTo>
                  <a:pt x="117609" y="58176"/>
                </a:lnTo>
                <a:close/>
              </a:path>
            </a:pathLst>
          </a:custGeom>
          <a:noFill/>
          <a:ln w="8640">
            <a:solidFill>
              <a:srgbClr val="ff0000"/>
            </a:solidFill>
            <a:round/>
          </a:ln>
        </p:spPr>
        <p:style>
          <a:lnRef idx="0"/>
          <a:fillRef idx="0"/>
          <a:effectRef idx="0"/>
          <a:fontRef idx="minor"/>
        </p:style>
      </p:sp>
      <p:sp>
        <p:nvSpPr>
          <p:cNvPr id="1745" name="CustomShape 92"/>
          <p:cNvSpPr/>
          <p:nvPr/>
        </p:nvSpPr>
        <p:spPr>
          <a:xfrm>
            <a:off x="1635840" y="5941800"/>
            <a:ext cx="11880" cy="360"/>
          </a:xfrm>
          <a:custGeom>
            <a:avLst/>
            <a:gdLst/>
            <a:ahLst/>
            <a:rect l="l" t="t" r="r" b="b"/>
            <a:pathLst>
              <a:path w="17780" h="0">
                <a:moveTo>
                  <a:pt x="0" y="0"/>
                </a:moveTo>
                <a:lnTo>
                  <a:pt x="17423" y="0"/>
                </a:lnTo>
              </a:path>
            </a:pathLst>
          </a:custGeom>
          <a:noFill/>
          <a:ln w="10080">
            <a:solidFill>
              <a:srgbClr val="ff0000"/>
            </a:solidFill>
            <a:round/>
          </a:ln>
        </p:spPr>
        <p:style>
          <a:lnRef idx="0"/>
          <a:fillRef idx="0"/>
          <a:effectRef idx="0"/>
          <a:fontRef idx="minor"/>
        </p:style>
      </p:sp>
      <p:sp>
        <p:nvSpPr>
          <p:cNvPr id="1746" name="CustomShape 93"/>
          <p:cNvSpPr/>
          <p:nvPr/>
        </p:nvSpPr>
        <p:spPr>
          <a:xfrm>
            <a:off x="1600560" y="5900760"/>
            <a:ext cx="82440" cy="81360"/>
          </a:xfrm>
          <a:custGeom>
            <a:avLst/>
            <a:gdLst/>
            <a:ahLst/>
            <a:rect l="l" t="t" r="r" b="b"/>
            <a:pathLst>
              <a:path w="118110" h="116840">
                <a:moveTo>
                  <a:pt x="50491" y="0"/>
                </a:moveTo>
                <a:lnTo>
                  <a:pt x="14542" y="19561"/>
                </a:lnTo>
                <a:lnTo>
                  <a:pt x="0" y="58626"/>
                </a:lnTo>
                <a:lnTo>
                  <a:pt x="1662" y="72006"/>
                </a:lnTo>
                <a:lnTo>
                  <a:pt x="23669" y="104036"/>
                </a:lnTo>
                <a:lnTo>
                  <a:pt x="66788" y="116397"/>
                </a:lnTo>
                <a:lnTo>
                  <a:pt x="80518" y="112799"/>
                </a:lnTo>
                <a:lnTo>
                  <a:pt x="110812" y="85625"/>
                </a:lnTo>
                <a:lnTo>
                  <a:pt x="117605" y="57426"/>
                </a:lnTo>
                <a:lnTo>
                  <a:pt x="115885" y="44105"/>
                </a:lnTo>
                <a:lnTo>
                  <a:pt x="93773" y="12250"/>
                </a:lnTo>
                <a:lnTo>
                  <a:pt x="50491" y="0"/>
                </a:lnTo>
                <a:close/>
              </a:path>
            </a:pathLst>
          </a:custGeom>
          <a:solidFill>
            <a:srgbClr val="ff0000"/>
          </a:solidFill>
          <a:ln>
            <a:noFill/>
          </a:ln>
        </p:spPr>
        <p:style>
          <a:lnRef idx="0"/>
          <a:fillRef idx="0"/>
          <a:effectRef idx="0"/>
          <a:fontRef idx="minor"/>
        </p:style>
      </p:sp>
      <p:sp>
        <p:nvSpPr>
          <p:cNvPr id="1747" name="CustomShape 94"/>
          <p:cNvSpPr/>
          <p:nvPr/>
        </p:nvSpPr>
        <p:spPr>
          <a:xfrm>
            <a:off x="1600560" y="5900760"/>
            <a:ext cx="82440" cy="81360"/>
          </a:xfrm>
          <a:custGeom>
            <a:avLst/>
            <a:gdLst/>
            <a:ahLst/>
            <a:rect l="l" t="t" r="r" b="b"/>
            <a:pathLst>
              <a:path w="118110" h="116840">
                <a:moveTo>
                  <a:pt x="117610" y="58176"/>
                </a:moveTo>
                <a:lnTo>
                  <a:pt x="102962" y="96981"/>
                </a:lnTo>
                <a:lnTo>
                  <a:pt x="66787" y="116398"/>
                </a:lnTo>
                <a:lnTo>
                  <a:pt x="50419" y="115058"/>
                </a:lnTo>
                <a:lnTo>
                  <a:pt x="13707" y="95069"/>
                </a:lnTo>
                <a:lnTo>
                  <a:pt x="0" y="58626"/>
                </a:lnTo>
                <a:lnTo>
                  <a:pt x="1757" y="44132"/>
                </a:lnTo>
                <a:lnTo>
                  <a:pt x="24715" y="10317"/>
                </a:lnTo>
                <a:lnTo>
                  <a:pt x="50490" y="0"/>
                </a:lnTo>
                <a:lnTo>
                  <a:pt x="66932" y="1314"/>
                </a:lnTo>
                <a:lnTo>
                  <a:pt x="103766" y="21163"/>
                </a:lnTo>
                <a:lnTo>
                  <a:pt x="117605" y="57427"/>
                </a:lnTo>
                <a:lnTo>
                  <a:pt x="117610" y="58176"/>
                </a:lnTo>
                <a:close/>
              </a:path>
            </a:pathLst>
          </a:custGeom>
          <a:noFill/>
          <a:ln w="8640">
            <a:solidFill>
              <a:srgbClr val="ff0000"/>
            </a:solidFill>
            <a:round/>
          </a:ln>
        </p:spPr>
        <p:style>
          <a:lnRef idx="0"/>
          <a:fillRef idx="0"/>
          <a:effectRef idx="0"/>
          <a:fontRef idx="minor"/>
        </p:style>
      </p:sp>
      <p:sp>
        <p:nvSpPr>
          <p:cNvPr id="1748" name="CustomShape 95"/>
          <p:cNvSpPr/>
          <p:nvPr/>
        </p:nvSpPr>
        <p:spPr>
          <a:xfrm>
            <a:off x="1155240" y="6199920"/>
            <a:ext cx="22176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000000"/>
                </a:solidFill>
                <a:latin typeface="Arial"/>
                <a:ea typeface="ＭＳ Ｐゴシック"/>
              </a:rPr>
              <a:t>0.0</a:t>
            </a:r>
            <a:endParaRPr b="0" lang="it-IT" sz="1160" spc="-1" strike="noStrike">
              <a:latin typeface="Arial"/>
            </a:endParaRPr>
          </a:p>
        </p:txBody>
      </p:sp>
      <p:sp>
        <p:nvSpPr>
          <p:cNvPr id="1749" name="CustomShape 96"/>
          <p:cNvSpPr/>
          <p:nvPr/>
        </p:nvSpPr>
        <p:spPr>
          <a:xfrm>
            <a:off x="1890360" y="6199920"/>
            <a:ext cx="22176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000000"/>
                </a:solidFill>
                <a:latin typeface="Arial"/>
                <a:ea typeface="ＭＳ Ｐゴシック"/>
              </a:rPr>
              <a:t>0.5</a:t>
            </a:r>
            <a:endParaRPr b="0" lang="it-IT" sz="1160" spc="-1" strike="noStrike">
              <a:latin typeface="Arial"/>
            </a:endParaRPr>
          </a:p>
        </p:txBody>
      </p:sp>
      <p:sp>
        <p:nvSpPr>
          <p:cNvPr id="1750" name="CustomShape 97"/>
          <p:cNvSpPr/>
          <p:nvPr/>
        </p:nvSpPr>
        <p:spPr>
          <a:xfrm>
            <a:off x="2225520" y="6199920"/>
            <a:ext cx="1760760" cy="588960"/>
          </a:xfrm>
          <a:prstGeom prst="rect">
            <a:avLst/>
          </a:prstGeom>
          <a:noFill/>
          <a:ln>
            <a:noFill/>
          </a:ln>
        </p:spPr>
        <p:style>
          <a:lnRef idx="0"/>
          <a:fillRef idx="0"/>
          <a:effectRef idx="0"/>
          <a:fontRef idx="minor"/>
        </p:style>
        <p:txBody>
          <a:bodyPr lIns="0" rIns="0" tIns="0" bIns="0">
            <a:spAutoFit/>
          </a:bodyPr>
          <a:p>
            <a:pPr algn="ctr">
              <a:lnSpc>
                <a:spcPct val="100000"/>
              </a:lnSpc>
            </a:pPr>
            <a:r>
              <a:rPr b="0" lang="it-IT" sz="1160" spc="-7" strike="noStrike">
                <a:solidFill>
                  <a:srgbClr val="000000"/>
                </a:solidFill>
                <a:latin typeface="Arial"/>
                <a:ea typeface="ＭＳ Ｐゴシック"/>
              </a:rPr>
              <a:t>1.0</a:t>
            </a:r>
            <a:r>
              <a:rPr b="0" lang="it-IT" sz="1160" spc="-7" strike="noStrike">
                <a:solidFill>
                  <a:srgbClr val="000000"/>
                </a:solidFill>
                <a:latin typeface="Arial"/>
                <a:ea typeface="ＭＳ Ｐゴシック"/>
              </a:rPr>
              <a:t>	</a:t>
            </a:r>
            <a:r>
              <a:rPr b="0" lang="it-IT" sz="1160" spc="-7" strike="noStrike">
                <a:solidFill>
                  <a:srgbClr val="000000"/>
                </a:solidFill>
                <a:latin typeface="Arial"/>
                <a:ea typeface="ＭＳ Ｐゴシック"/>
              </a:rPr>
              <a:t>1.5</a:t>
            </a:r>
            <a:endParaRPr b="0" lang="it-IT" sz="1160" spc="-1" strike="noStrike">
              <a:latin typeface="Arial"/>
            </a:endParaRPr>
          </a:p>
          <a:p>
            <a:pPr>
              <a:lnSpc>
                <a:spcPct val="100000"/>
              </a:lnSpc>
              <a:spcBef>
                <a:spcPts val="3"/>
              </a:spcBef>
            </a:pPr>
            <a:endParaRPr b="0" lang="it-IT" sz="1160" spc="-1" strike="noStrike">
              <a:latin typeface="Arial"/>
            </a:endParaRPr>
          </a:p>
          <a:p>
            <a:pPr algn="ctr">
              <a:lnSpc>
                <a:spcPct val="100000"/>
              </a:lnSpc>
            </a:pPr>
            <a:r>
              <a:rPr b="0" lang="it-IT" sz="1550" spc="-12" strike="noStrike">
                <a:solidFill>
                  <a:srgbClr val="000000"/>
                </a:solidFill>
                <a:latin typeface="Arial"/>
                <a:ea typeface="ＭＳ Ｐゴシック"/>
              </a:rPr>
              <a:t>Shaping</a:t>
            </a:r>
            <a:r>
              <a:rPr b="0" lang="it-IT" sz="1550" spc="-4" strike="noStrike">
                <a:solidFill>
                  <a:srgbClr val="000000"/>
                </a:solidFill>
                <a:latin typeface="Arial"/>
                <a:ea typeface="ＭＳ Ｐゴシック"/>
              </a:rPr>
              <a:t> </a:t>
            </a:r>
            <a:r>
              <a:rPr b="0" lang="it-IT" sz="1550" spc="-12" strike="noStrike">
                <a:solidFill>
                  <a:srgbClr val="000000"/>
                </a:solidFill>
                <a:latin typeface="Arial"/>
                <a:ea typeface="ＭＳ Ｐゴシック"/>
              </a:rPr>
              <a:t>time</a:t>
            </a:r>
            <a:r>
              <a:rPr b="0" lang="it-IT" sz="1550" spc="-4" strike="noStrike">
                <a:solidFill>
                  <a:srgbClr val="000000"/>
                </a:solidFill>
                <a:latin typeface="Arial"/>
                <a:ea typeface="ＭＳ Ｐゴシック"/>
              </a:rPr>
              <a:t> </a:t>
            </a:r>
            <a:r>
              <a:rPr b="0" lang="it-IT" sz="1550" spc="-12" strike="noStrike">
                <a:solidFill>
                  <a:srgbClr val="000000"/>
                </a:solidFill>
                <a:latin typeface="Arial"/>
                <a:ea typeface="ＭＳ Ｐゴシック"/>
              </a:rPr>
              <a:t>(usec)</a:t>
            </a:r>
            <a:endParaRPr b="0" lang="it-IT" sz="1550" spc="-1" strike="noStrike">
              <a:latin typeface="Arial"/>
            </a:endParaRPr>
          </a:p>
        </p:txBody>
      </p:sp>
      <p:sp>
        <p:nvSpPr>
          <p:cNvPr id="1751" name="CustomShape 98"/>
          <p:cNvSpPr/>
          <p:nvPr/>
        </p:nvSpPr>
        <p:spPr>
          <a:xfrm>
            <a:off x="4095360" y="6199920"/>
            <a:ext cx="22176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000000"/>
                </a:solidFill>
                <a:latin typeface="Arial"/>
                <a:ea typeface="ＭＳ Ｐゴシック"/>
              </a:rPr>
              <a:t>2.0</a:t>
            </a:r>
            <a:endParaRPr b="0" lang="it-IT" sz="1160" spc="-1" strike="noStrike">
              <a:latin typeface="Arial"/>
            </a:endParaRPr>
          </a:p>
        </p:txBody>
      </p:sp>
      <p:sp>
        <p:nvSpPr>
          <p:cNvPr id="1752" name="CustomShape 99"/>
          <p:cNvSpPr/>
          <p:nvPr/>
        </p:nvSpPr>
        <p:spPr>
          <a:xfrm>
            <a:off x="4830480" y="6199920"/>
            <a:ext cx="22176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000000"/>
                </a:solidFill>
                <a:latin typeface="Arial"/>
                <a:ea typeface="ＭＳ Ｐゴシック"/>
              </a:rPr>
              <a:t>2.5</a:t>
            </a:r>
            <a:endParaRPr b="0" lang="it-IT" sz="1160" spc="-1" strike="noStrike">
              <a:latin typeface="Arial"/>
            </a:endParaRPr>
          </a:p>
        </p:txBody>
      </p:sp>
      <p:sp>
        <p:nvSpPr>
          <p:cNvPr id="1753" name="CustomShape 100"/>
          <p:cNvSpPr/>
          <p:nvPr/>
        </p:nvSpPr>
        <p:spPr>
          <a:xfrm>
            <a:off x="977400" y="5783760"/>
            <a:ext cx="26280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000000"/>
                </a:solidFill>
                <a:latin typeface="Arial"/>
                <a:ea typeface="ＭＳ Ｐゴシック"/>
              </a:rPr>
              <a:t>160</a:t>
            </a:r>
            <a:endParaRPr b="0" lang="it-IT" sz="1160" spc="-1" strike="noStrike">
              <a:latin typeface="Arial"/>
            </a:endParaRPr>
          </a:p>
        </p:txBody>
      </p:sp>
      <p:sp>
        <p:nvSpPr>
          <p:cNvPr id="1754" name="CustomShape 101"/>
          <p:cNvSpPr/>
          <p:nvPr/>
        </p:nvSpPr>
        <p:spPr>
          <a:xfrm>
            <a:off x="977400" y="5171760"/>
            <a:ext cx="26280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000000"/>
                </a:solidFill>
                <a:latin typeface="Arial"/>
                <a:ea typeface="ＭＳ Ｐゴシック"/>
              </a:rPr>
              <a:t>180</a:t>
            </a:r>
            <a:endParaRPr b="0" lang="it-IT" sz="1160" spc="-1" strike="noStrike">
              <a:latin typeface="Arial"/>
            </a:endParaRPr>
          </a:p>
        </p:txBody>
      </p:sp>
      <p:sp>
        <p:nvSpPr>
          <p:cNvPr id="1755" name="CustomShape 102"/>
          <p:cNvSpPr/>
          <p:nvPr/>
        </p:nvSpPr>
        <p:spPr>
          <a:xfrm>
            <a:off x="977400" y="4559400"/>
            <a:ext cx="26280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000000"/>
                </a:solidFill>
                <a:latin typeface="Arial"/>
                <a:ea typeface="ＭＳ Ｐゴシック"/>
              </a:rPr>
              <a:t>200</a:t>
            </a:r>
            <a:endParaRPr b="0" lang="it-IT" sz="1160" spc="-1" strike="noStrike">
              <a:latin typeface="Arial"/>
            </a:endParaRPr>
          </a:p>
        </p:txBody>
      </p:sp>
      <p:sp>
        <p:nvSpPr>
          <p:cNvPr id="1756" name="CustomShape 103"/>
          <p:cNvSpPr/>
          <p:nvPr/>
        </p:nvSpPr>
        <p:spPr>
          <a:xfrm>
            <a:off x="977400" y="3947400"/>
            <a:ext cx="26280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000000"/>
                </a:solidFill>
                <a:latin typeface="Arial"/>
                <a:ea typeface="ＭＳ Ｐゴシック"/>
              </a:rPr>
              <a:t>220</a:t>
            </a:r>
            <a:endParaRPr b="0" lang="it-IT" sz="1160" spc="-1" strike="noStrike">
              <a:latin typeface="Arial"/>
            </a:endParaRPr>
          </a:p>
        </p:txBody>
      </p:sp>
      <p:sp>
        <p:nvSpPr>
          <p:cNvPr id="1757" name="CustomShape 104"/>
          <p:cNvSpPr/>
          <p:nvPr/>
        </p:nvSpPr>
        <p:spPr>
          <a:xfrm>
            <a:off x="4971240" y="5600160"/>
            <a:ext cx="26280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ff0000"/>
                </a:solidFill>
                <a:latin typeface="Arial"/>
                <a:ea typeface="ＭＳ Ｐゴシック"/>
              </a:rPr>
              <a:t>400</a:t>
            </a:r>
            <a:endParaRPr b="0" lang="it-IT" sz="1160" spc="-1" strike="noStrike">
              <a:latin typeface="Arial"/>
            </a:endParaRPr>
          </a:p>
        </p:txBody>
      </p:sp>
      <p:sp>
        <p:nvSpPr>
          <p:cNvPr id="1758" name="CustomShape 105"/>
          <p:cNvSpPr/>
          <p:nvPr/>
        </p:nvSpPr>
        <p:spPr>
          <a:xfrm>
            <a:off x="4971240" y="4947120"/>
            <a:ext cx="26280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ff0000"/>
                </a:solidFill>
                <a:latin typeface="Arial"/>
                <a:ea typeface="ＭＳ Ｐゴシック"/>
              </a:rPr>
              <a:t>600</a:t>
            </a:r>
            <a:endParaRPr b="0" lang="it-IT" sz="1160" spc="-1" strike="noStrike">
              <a:latin typeface="Arial"/>
            </a:endParaRPr>
          </a:p>
        </p:txBody>
      </p:sp>
      <p:sp>
        <p:nvSpPr>
          <p:cNvPr id="1759" name="CustomShape 106"/>
          <p:cNvSpPr/>
          <p:nvPr/>
        </p:nvSpPr>
        <p:spPr>
          <a:xfrm>
            <a:off x="4971240" y="4294440"/>
            <a:ext cx="26280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ff0000"/>
                </a:solidFill>
                <a:latin typeface="Arial"/>
                <a:ea typeface="ＭＳ Ｐゴシック"/>
              </a:rPr>
              <a:t>800</a:t>
            </a:r>
            <a:endParaRPr b="0" lang="it-IT" sz="1160" spc="-1" strike="noStrike">
              <a:latin typeface="Arial"/>
            </a:endParaRPr>
          </a:p>
        </p:txBody>
      </p:sp>
      <p:sp>
        <p:nvSpPr>
          <p:cNvPr id="1760" name="CustomShape 107"/>
          <p:cNvSpPr/>
          <p:nvPr/>
        </p:nvSpPr>
        <p:spPr>
          <a:xfrm>
            <a:off x="4971240" y="3641400"/>
            <a:ext cx="344520" cy="1764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60" spc="-7" strike="noStrike">
                <a:solidFill>
                  <a:srgbClr val="ff0000"/>
                </a:solidFill>
                <a:latin typeface="Arial"/>
                <a:ea typeface="ＭＳ Ｐゴシック"/>
              </a:rPr>
              <a:t>1000</a:t>
            </a:r>
            <a:endParaRPr b="0" lang="it-IT" sz="1160" spc="-1" strike="noStrike">
              <a:latin typeface="Arial"/>
            </a:endParaRPr>
          </a:p>
        </p:txBody>
      </p:sp>
      <p:sp>
        <p:nvSpPr>
          <p:cNvPr id="1761" name="CustomShape 108"/>
          <p:cNvSpPr/>
          <p:nvPr/>
        </p:nvSpPr>
        <p:spPr>
          <a:xfrm>
            <a:off x="624600" y="4474080"/>
            <a:ext cx="237240" cy="105084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0" lang="it-IT" sz="1550" spc="-1" strike="noStrike">
                <a:solidFill>
                  <a:srgbClr val="000000"/>
                </a:solidFill>
                <a:latin typeface="Arial"/>
                <a:ea typeface="ＭＳ Ｐゴシック"/>
              </a:rPr>
              <a:t>F</a:t>
            </a:r>
            <a:r>
              <a:rPr b="0" lang="it-IT" sz="1550" spc="-4" strike="noStrike">
                <a:solidFill>
                  <a:srgbClr val="000000"/>
                </a:solidFill>
                <a:latin typeface="Arial"/>
                <a:ea typeface="ＭＳ Ｐゴシック"/>
              </a:rPr>
              <a:t>W</a:t>
            </a:r>
            <a:r>
              <a:rPr b="0" lang="it-IT" sz="1550" spc="-1" strike="noStrike">
                <a:solidFill>
                  <a:srgbClr val="000000"/>
                </a:solidFill>
                <a:latin typeface="Arial"/>
                <a:ea typeface="ＭＳ Ｐゴシック"/>
              </a:rPr>
              <a:t>HM</a:t>
            </a:r>
            <a:r>
              <a:rPr b="0" lang="it-IT" sz="1550" spc="-4" strike="noStrike">
                <a:solidFill>
                  <a:srgbClr val="000000"/>
                </a:solidFill>
                <a:latin typeface="Arial"/>
                <a:ea typeface="ＭＳ Ｐゴシック"/>
              </a:rPr>
              <a:t> </a:t>
            </a:r>
            <a:r>
              <a:rPr b="0" lang="it-IT" sz="1550" spc="-1" strike="noStrike">
                <a:solidFill>
                  <a:srgbClr val="000000"/>
                </a:solidFill>
                <a:latin typeface="Arial"/>
                <a:ea typeface="ＭＳ Ｐゴシック"/>
              </a:rPr>
              <a:t>(eV)</a:t>
            </a:r>
            <a:endParaRPr b="0" lang="it-IT" sz="1550" spc="-1" strike="noStrike">
              <a:latin typeface="Arial"/>
            </a:endParaRPr>
          </a:p>
        </p:txBody>
      </p:sp>
      <p:sp>
        <p:nvSpPr>
          <p:cNvPr id="1762" name="CustomShape 109"/>
          <p:cNvSpPr/>
          <p:nvPr/>
        </p:nvSpPr>
        <p:spPr>
          <a:xfrm>
            <a:off x="1482840" y="4014360"/>
            <a:ext cx="342720" cy="360"/>
          </a:xfrm>
          <a:custGeom>
            <a:avLst/>
            <a:gdLst/>
            <a:ahLst/>
            <a:rect l="l" t="t" r="r" b="b"/>
            <a:pathLst>
              <a:path w="488314" h="0">
                <a:moveTo>
                  <a:pt x="0" y="0"/>
                </a:moveTo>
                <a:lnTo>
                  <a:pt x="487870" y="0"/>
                </a:lnTo>
              </a:path>
            </a:pathLst>
          </a:custGeom>
          <a:noFill/>
          <a:ln w="17280">
            <a:solidFill>
              <a:srgbClr val="0000cc"/>
            </a:solidFill>
            <a:round/>
          </a:ln>
        </p:spPr>
        <p:style>
          <a:lnRef idx="0"/>
          <a:fillRef idx="0"/>
          <a:effectRef idx="0"/>
          <a:fontRef idx="minor"/>
        </p:style>
      </p:sp>
      <p:sp>
        <p:nvSpPr>
          <p:cNvPr id="1763" name="CustomShape 110"/>
          <p:cNvSpPr/>
          <p:nvPr/>
        </p:nvSpPr>
        <p:spPr>
          <a:xfrm>
            <a:off x="1618920" y="3973320"/>
            <a:ext cx="82440" cy="81360"/>
          </a:xfrm>
          <a:custGeom>
            <a:avLst/>
            <a:gdLst/>
            <a:ahLst/>
            <a:rect l="l" t="t" r="r" b="b"/>
            <a:pathLst>
              <a:path w="118110" h="116839">
                <a:moveTo>
                  <a:pt x="50491" y="0"/>
                </a:moveTo>
                <a:lnTo>
                  <a:pt x="14541" y="19560"/>
                </a:lnTo>
                <a:lnTo>
                  <a:pt x="0" y="58625"/>
                </a:lnTo>
                <a:lnTo>
                  <a:pt x="1662" y="72007"/>
                </a:lnTo>
                <a:lnTo>
                  <a:pt x="23668" y="104037"/>
                </a:lnTo>
                <a:lnTo>
                  <a:pt x="66787" y="116398"/>
                </a:lnTo>
                <a:lnTo>
                  <a:pt x="80517" y="112799"/>
                </a:lnTo>
                <a:lnTo>
                  <a:pt x="110811" y="85626"/>
                </a:lnTo>
                <a:lnTo>
                  <a:pt x="117604" y="57428"/>
                </a:lnTo>
                <a:lnTo>
                  <a:pt x="115884" y="44107"/>
                </a:lnTo>
                <a:lnTo>
                  <a:pt x="93772" y="12250"/>
                </a:lnTo>
                <a:lnTo>
                  <a:pt x="50491" y="0"/>
                </a:lnTo>
                <a:close/>
              </a:path>
            </a:pathLst>
          </a:custGeom>
          <a:solidFill>
            <a:srgbClr val="0000cc"/>
          </a:solidFill>
          <a:ln>
            <a:noFill/>
          </a:ln>
        </p:spPr>
        <p:style>
          <a:lnRef idx="0"/>
          <a:fillRef idx="0"/>
          <a:effectRef idx="0"/>
          <a:fontRef idx="minor"/>
        </p:style>
      </p:sp>
      <p:sp>
        <p:nvSpPr>
          <p:cNvPr id="1764" name="CustomShape 111"/>
          <p:cNvSpPr/>
          <p:nvPr/>
        </p:nvSpPr>
        <p:spPr>
          <a:xfrm>
            <a:off x="1618920" y="3973320"/>
            <a:ext cx="82440" cy="81360"/>
          </a:xfrm>
          <a:custGeom>
            <a:avLst/>
            <a:gdLst/>
            <a:ahLst/>
            <a:rect l="l" t="t" r="r" b="b"/>
            <a:pathLst>
              <a:path w="118110" h="116839">
                <a:moveTo>
                  <a:pt x="117609" y="58176"/>
                </a:moveTo>
                <a:lnTo>
                  <a:pt x="102961" y="96982"/>
                </a:lnTo>
                <a:lnTo>
                  <a:pt x="66787" y="116398"/>
                </a:lnTo>
                <a:lnTo>
                  <a:pt x="50419" y="115058"/>
                </a:lnTo>
                <a:lnTo>
                  <a:pt x="13707" y="95069"/>
                </a:lnTo>
                <a:lnTo>
                  <a:pt x="0" y="58626"/>
                </a:lnTo>
                <a:lnTo>
                  <a:pt x="1757" y="44132"/>
                </a:lnTo>
                <a:lnTo>
                  <a:pt x="24715" y="10318"/>
                </a:lnTo>
                <a:lnTo>
                  <a:pt x="50490" y="0"/>
                </a:lnTo>
                <a:lnTo>
                  <a:pt x="66932" y="1314"/>
                </a:lnTo>
                <a:lnTo>
                  <a:pt x="103766" y="21163"/>
                </a:lnTo>
                <a:lnTo>
                  <a:pt x="117605" y="57427"/>
                </a:lnTo>
                <a:lnTo>
                  <a:pt x="117609" y="58176"/>
                </a:lnTo>
                <a:close/>
              </a:path>
            </a:pathLst>
          </a:custGeom>
          <a:noFill/>
          <a:ln w="8640">
            <a:solidFill>
              <a:srgbClr val="0000cc"/>
            </a:solidFill>
            <a:round/>
          </a:ln>
        </p:spPr>
        <p:style>
          <a:lnRef idx="0"/>
          <a:fillRef idx="0"/>
          <a:effectRef idx="0"/>
          <a:fontRef idx="minor"/>
        </p:style>
      </p:sp>
      <p:sp>
        <p:nvSpPr>
          <p:cNvPr id="1765" name="CustomShape 112"/>
          <p:cNvSpPr/>
          <p:nvPr/>
        </p:nvSpPr>
        <p:spPr>
          <a:xfrm>
            <a:off x="1482840" y="4222440"/>
            <a:ext cx="342720" cy="360"/>
          </a:xfrm>
          <a:custGeom>
            <a:avLst/>
            <a:gdLst/>
            <a:ahLst/>
            <a:rect l="l" t="t" r="r" b="b"/>
            <a:pathLst>
              <a:path w="488314" h="0">
                <a:moveTo>
                  <a:pt x="0" y="0"/>
                </a:moveTo>
                <a:lnTo>
                  <a:pt x="487870" y="0"/>
                </a:lnTo>
              </a:path>
            </a:pathLst>
          </a:custGeom>
          <a:noFill/>
          <a:ln w="17280">
            <a:solidFill>
              <a:srgbClr val="0099ff"/>
            </a:solidFill>
            <a:round/>
          </a:ln>
        </p:spPr>
        <p:style>
          <a:lnRef idx="0"/>
          <a:fillRef idx="0"/>
          <a:effectRef idx="0"/>
          <a:fontRef idx="minor"/>
        </p:style>
      </p:sp>
      <p:sp>
        <p:nvSpPr>
          <p:cNvPr id="1766" name="CustomShape 113"/>
          <p:cNvSpPr/>
          <p:nvPr/>
        </p:nvSpPr>
        <p:spPr>
          <a:xfrm>
            <a:off x="1618920" y="4181400"/>
            <a:ext cx="82440" cy="81360"/>
          </a:xfrm>
          <a:custGeom>
            <a:avLst/>
            <a:gdLst/>
            <a:ahLst/>
            <a:rect l="l" t="t" r="r" b="b"/>
            <a:pathLst>
              <a:path w="118110" h="116839">
                <a:moveTo>
                  <a:pt x="50491" y="0"/>
                </a:moveTo>
                <a:lnTo>
                  <a:pt x="14541" y="19560"/>
                </a:lnTo>
                <a:lnTo>
                  <a:pt x="0" y="58625"/>
                </a:lnTo>
                <a:lnTo>
                  <a:pt x="1662" y="72007"/>
                </a:lnTo>
                <a:lnTo>
                  <a:pt x="23668" y="104037"/>
                </a:lnTo>
                <a:lnTo>
                  <a:pt x="66787" y="116398"/>
                </a:lnTo>
                <a:lnTo>
                  <a:pt x="80517" y="112799"/>
                </a:lnTo>
                <a:lnTo>
                  <a:pt x="110811" y="85626"/>
                </a:lnTo>
                <a:lnTo>
                  <a:pt x="117604" y="57428"/>
                </a:lnTo>
                <a:lnTo>
                  <a:pt x="115884" y="44106"/>
                </a:lnTo>
                <a:lnTo>
                  <a:pt x="93772" y="12250"/>
                </a:lnTo>
                <a:lnTo>
                  <a:pt x="50491" y="0"/>
                </a:lnTo>
                <a:close/>
              </a:path>
            </a:pathLst>
          </a:custGeom>
          <a:solidFill>
            <a:srgbClr val="0099ff"/>
          </a:solidFill>
          <a:ln>
            <a:noFill/>
          </a:ln>
        </p:spPr>
        <p:style>
          <a:lnRef idx="0"/>
          <a:fillRef idx="0"/>
          <a:effectRef idx="0"/>
          <a:fontRef idx="minor"/>
        </p:style>
      </p:sp>
      <p:sp>
        <p:nvSpPr>
          <p:cNvPr id="1767" name="CustomShape 114"/>
          <p:cNvSpPr/>
          <p:nvPr/>
        </p:nvSpPr>
        <p:spPr>
          <a:xfrm>
            <a:off x="1618920" y="4181400"/>
            <a:ext cx="82440" cy="81360"/>
          </a:xfrm>
          <a:custGeom>
            <a:avLst/>
            <a:gdLst/>
            <a:ahLst/>
            <a:rect l="l" t="t" r="r" b="b"/>
            <a:pathLst>
              <a:path w="118110" h="116839">
                <a:moveTo>
                  <a:pt x="117609" y="58176"/>
                </a:moveTo>
                <a:lnTo>
                  <a:pt x="102961" y="96982"/>
                </a:lnTo>
                <a:lnTo>
                  <a:pt x="66787" y="116398"/>
                </a:lnTo>
                <a:lnTo>
                  <a:pt x="50419" y="115058"/>
                </a:lnTo>
                <a:lnTo>
                  <a:pt x="13707" y="95069"/>
                </a:lnTo>
                <a:lnTo>
                  <a:pt x="0" y="58626"/>
                </a:lnTo>
                <a:lnTo>
                  <a:pt x="1757" y="44132"/>
                </a:lnTo>
                <a:lnTo>
                  <a:pt x="24715" y="10318"/>
                </a:lnTo>
                <a:lnTo>
                  <a:pt x="50490" y="0"/>
                </a:lnTo>
                <a:lnTo>
                  <a:pt x="66932" y="1314"/>
                </a:lnTo>
                <a:lnTo>
                  <a:pt x="103766" y="21163"/>
                </a:lnTo>
                <a:lnTo>
                  <a:pt x="117605" y="57427"/>
                </a:lnTo>
                <a:lnTo>
                  <a:pt x="117609" y="58176"/>
                </a:lnTo>
                <a:close/>
              </a:path>
            </a:pathLst>
          </a:custGeom>
          <a:noFill/>
          <a:ln w="8640">
            <a:solidFill>
              <a:srgbClr val="0099ff"/>
            </a:solidFill>
            <a:round/>
          </a:ln>
        </p:spPr>
        <p:style>
          <a:lnRef idx="0"/>
          <a:fillRef idx="0"/>
          <a:effectRef idx="0"/>
          <a:fontRef idx="minor"/>
        </p:style>
      </p:sp>
      <p:sp>
        <p:nvSpPr>
          <p:cNvPr id="1768" name="CustomShape 115"/>
          <p:cNvSpPr/>
          <p:nvPr/>
        </p:nvSpPr>
        <p:spPr>
          <a:xfrm>
            <a:off x="1482840" y="4430520"/>
            <a:ext cx="342720" cy="360"/>
          </a:xfrm>
          <a:custGeom>
            <a:avLst/>
            <a:gdLst/>
            <a:ahLst/>
            <a:rect l="l" t="t" r="r" b="b"/>
            <a:pathLst>
              <a:path w="488314" h="0">
                <a:moveTo>
                  <a:pt x="0" y="0"/>
                </a:moveTo>
                <a:lnTo>
                  <a:pt x="487870" y="0"/>
                </a:lnTo>
              </a:path>
            </a:pathLst>
          </a:custGeom>
          <a:noFill/>
          <a:ln w="17280">
            <a:solidFill>
              <a:srgbClr val="00cc00"/>
            </a:solidFill>
            <a:round/>
          </a:ln>
        </p:spPr>
        <p:style>
          <a:lnRef idx="0"/>
          <a:fillRef idx="0"/>
          <a:effectRef idx="0"/>
          <a:fontRef idx="minor"/>
        </p:style>
      </p:sp>
      <p:sp>
        <p:nvSpPr>
          <p:cNvPr id="1769" name="CustomShape 116"/>
          <p:cNvSpPr/>
          <p:nvPr/>
        </p:nvSpPr>
        <p:spPr>
          <a:xfrm>
            <a:off x="1618920" y="4389840"/>
            <a:ext cx="82440" cy="81360"/>
          </a:xfrm>
          <a:custGeom>
            <a:avLst/>
            <a:gdLst/>
            <a:ahLst/>
            <a:rect l="l" t="t" r="r" b="b"/>
            <a:pathLst>
              <a:path w="118110" h="116839">
                <a:moveTo>
                  <a:pt x="50491" y="0"/>
                </a:moveTo>
                <a:lnTo>
                  <a:pt x="14541" y="19560"/>
                </a:lnTo>
                <a:lnTo>
                  <a:pt x="0" y="58625"/>
                </a:lnTo>
                <a:lnTo>
                  <a:pt x="1662" y="72007"/>
                </a:lnTo>
                <a:lnTo>
                  <a:pt x="23668" y="104037"/>
                </a:lnTo>
                <a:lnTo>
                  <a:pt x="66787" y="116398"/>
                </a:lnTo>
                <a:lnTo>
                  <a:pt x="80517" y="112799"/>
                </a:lnTo>
                <a:lnTo>
                  <a:pt x="110811" y="85626"/>
                </a:lnTo>
                <a:lnTo>
                  <a:pt x="117604" y="57428"/>
                </a:lnTo>
                <a:lnTo>
                  <a:pt x="115884" y="44107"/>
                </a:lnTo>
                <a:lnTo>
                  <a:pt x="93772" y="12250"/>
                </a:lnTo>
                <a:lnTo>
                  <a:pt x="50491" y="0"/>
                </a:lnTo>
                <a:close/>
              </a:path>
            </a:pathLst>
          </a:custGeom>
          <a:solidFill>
            <a:srgbClr val="00cc00"/>
          </a:solidFill>
          <a:ln>
            <a:noFill/>
          </a:ln>
        </p:spPr>
        <p:style>
          <a:lnRef idx="0"/>
          <a:fillRef idx="0"/>
          <a:effectRef idx="0"/>
          <a:fontRef idx="minor"/>
        </p:style>
      </p:sp>
      <p:sp>
        <p:nvSpPr>
          <p:cNvPr id="1770" name="CustomShape 117"/>
          <p:cNvSpPr/>
          <p:nvPr/>
        </p:nvSpPr>
        <p:spPr>
          <a:xfrm>
            <a:off x="1618920" y="4389840"/>
            <a:ext cx="82440" cy="81360"/>
          </a:xfrm>
          <a:custGeom>
            <a:avLst/>
            <a:gdLst/>
            <a:ahLst/>
            <a:rect l="l" t="t" r="r" b="b"/>
            <a:pathLst>
              <a:path w="118110" h="116839">
                <a:moveTo>
                  <a:pt x="117609" y="58176"/>
                </a:moveTo>
                <a:lnTo>
                  <a:pt x="102961" y="96982"/>
                </a:lnTo>
                <a:lnTo>
                  <a:pt x="66787" y="116398"/>
                </a:lnTo>
                <a:lnTo>
                  <a:pt x="50419" y="115058"/>
                </a:lnTo>
                <a:lnTo>
                  <a:pt x="13707" y="95069"/>
                </a:lnTo>
                <a:lnTo>
                  <a:pt x="0" y="58626"/>
                </a:lnTo>
                <a:lnTo>
                  <a:pt x="1757" y="44132"/>
                </a:lnTo>
                <a:lnTo>
                  <a:pt x="24715" y="10318"/>
                </a:lnTo>
                <a:lnTo>
                  <a:pt x="50490" y="0"/>
                </a:lnTo>
                <a:lnTo>
                  <a:pt x="66932" y="1314"/>
                </a:lnTo>
                <a:lnTo>
                  <a:pt x="103766" y="21163"/>
                </a:lnTo>
                <a:lnTo>
                  <a:pt x="117605" y="57427"/>
                </a:lnTo>
                <a:lnTo>
                  <a:pt x="117609" y="58176"/>
                </a:lnTo>
                <a:close/>
              </a:path>
            </a:pathLst>
          </a:custGeom>
          <a:noFill/>
          <a:ln w="8640">
            <a:solidFill>
              <a:srgbClr val="00cc00"/>
            </a:solidFill>
            <a:round/>
          </a:ln>
        </p:spPr>
        <p:style>
          <a:lnRef idx="0"/>
          <a:fillRef idx="0"/>
          <a:effectRef idx="0"/>
          <a:fontRef idx="minor"/>
        </p:style>
      </p:sp>
      <p:sp>
        <p:nvSpPr>
          <p:cNvPr id="1771" name="CustomShape 118"/>
          <p:cNvSpPr/>
          <p:nvPr/>
        </p:nvSpPr>
        <p:spPr>
          <a:xfrm>
            <a:off x="1482840" y="4638600"/>
            <a:ext cx="342720" cy="360"/>
          </a:xfrm>
          <a:custGeom>
            <a:avLst/>
            <a:gdLst/>
            <a:ahLst/>
            <a:rect l="l" t="t" r="r" b="b"/>
            <a:pathLst>
              <a:path w="488314" h="0">
                <a:moveTo>
                  <a:pt x="0" y="0"/>
                </a:moveTo>
                <a:lnTo>
                  <a:pt x="487870" y="0"/>
                </a:lnTo>
              </a:path>
            </a:pathLst>
          </a:custGeom>
          <a:noFill/>
          <a:ln w="17280">
            <a:solidFill>
              <a:srgbClr val="ff0000"/>
            </a:solidFill>
            <a:round/>
          </a:ln>
        </p:spPr>
        <p:style>
          <a:lnRef idx="0"/>
          <a:fillRef idx="0"/>
          <a:effectRef idx="0"/>
          <a:fontRef idx="minor"/>
        </p:style>
      </p:sp>
      <p:sp>
        <p:nvSpPr>
          <p:cNvPr id="1772" name="CustomShape 119"/>
          <p:cNvSpPr/>
          <p:nvPr/>
        </p:nvSpPr>
        <p:spPr>
          <a:xfrm>
            <a:off x="1618920" y="4597920"/>
            <a:ext cx="82440" cy="81360"/>
          </a:xfrm>
          <a:custGeom>
            <a:avLst/>
            <a:gdLst/>
            <a:ahLst/>
            <a:rect l="l" t="t" r="r" b="b"/>
            <a:pathLst>
              <a:path w="118110" h="116840">
                <a:moveTo>
                  <a:pt x="50491" y="0"/>
                </a:moveTo>
                <a:lnTo>
                  <a:pt x="14541" y="19560"/>
                </a:lnTo>
                <a:lnTo>
                  <a:pt x="0" y="58625"/>
                </a:lnTo>
                <a:lnTo>
                  <a:pt x="1662" y="72007"/>
                </a:lnTo>
                <a:lnTo>
                  <a:pt x="23668" y="104037"/>
                </a:lnTo>
                <a:lnTo>
                  <a:pt x="66787" y="116398"/>
                </a:lnTo>
                <a:lnTo>
                  <a:pt x="80517" y="112799"/>
                </a:lnTo>
                <a:lnTo>
                  <a:pt x="110811" y="85626"/>
                </a:lnTo>
                <a:lnTo>
                  <a:pt x="117604" y="57428"/>
                </a:lnTo>
                <a:lnTo>
                  <a:pt x="115884" y="44107"/>
                </a:lnTo>
                <a:lnTo>
                  <a:pt x="93772" y="12250"/>
                </a:lnTo>
                <a:lnTo>
                  <a:pt x="50491" y="0"/>
                </a:lnTo>
                <a:close/>
              </a:path>
            </a:pathLst>
          </a:custGeom>
          <a:solidFill>
            <a:srgbClr val="ff0000"/>
          </a:solidFill>
          <a:ln>
            <a:noFill/>
          </a:ln>
        </p:spPr>
        <p:style>
          <a:lnRef idx="0"/>
          <a:fillRef idx="0"/>
          <a:effectRef idx="0"/>
          <a:fontRef idx="minor"/>
        </p:style>
      </p:sp>
      <p:sp>
        <p:nvSpPr>
          <p:cNvPr id="1773" name="CustomShape 120"/>
          <p:cNvSpPr/>
          <p:nvPr/>
        </p:nvSpPr>
        <p:spPr>
          <a:xfrm>
            <a:off x="1618920" y="4597920"/>
            <a:ext cx="82440" cy="81360"/>
          </a:xfrm>
          <a:custGeom>
            <a:avLst/>
            <a:gdLst/>
            <a:ahLst/>
            <a:rect l="l" t="t" r="r" b="b"/>
            <a:pathLst>
              <a:path w="118110" h="116840">
                <a:moveTo>
                  <a:pt x="117609" y="58176"/>
                </a:moveTo>
                <a:lnTo>
                  <a:pt x="102961" y="96982"/>
                </a:lnTo>
                <a:lnTo>
                  <a:pt x="66787" y="116398"/>
                </a:lnTo>
                <a:lnTo>
                  <a:pt x="50419" y="115058"/>
                </a:lnTo>
                <a:lnTo>
                  <a:pt x="13707" y="95070"/>
                </a:lnTo>
                <a:lnTo>
                  <a:pt x="0" y="58626"/>
                </a:lnTo>
                <a:lnTo>
                  <a:pt x="1757" y="44132"/>
                </a:lnTo>
                <a:lnTo>
                  <a:pt x="24715" y="10317"/>
                </a:lnTo>
                <a:lnTo>
                  <a:pt x="50490" y="0"/>
                </a:lnTo>
                <a:lnTo>
                  <a:pt x="66932" y="1314"/>
                </a:lnTo>
                <a:lnTo>
                  <a:pt x="103766" y="21163"/>
                </a:lnTo>
                <a:lnTo>
                  <a:pt x="117605" y="57427"/>
                </a:lnTo>
                <a:lnTo>
                  <a:pt x="117609" y="58176"/>
                </a:lnTo>
                <a:close/>
              </a:path>
            </a:pathLst>
          </a:custGeom>
          <a:noFill/>
          <a:ln w="8640">
            <a:solidFill>
              <a:srgbClr val="ff0000"/>
            </a:solidFill>
            <a:round/>
          </a:ln>
        </p:spPr>
        <p:style>
          <a:lnRef idx="0"/>
          <a:fillRef idx="0"/>
          <a:effectRef idx="0"/>
          <a:fontRef idx="minor"/>
        </p:style>
      </p:sp>
      <p:sp>
        <p:nvSpPr>
          <p:cNvPr id="1774" name="CustomShape 121"/>
          <p:cNvSpPr/>
          <p:nvPr/>
        </p:nvSpPr>
        <p:spPr>
          <a:xfrm>
            <a:off x="1396800" y="3891960"/>
            <a:ext cx="1310040" cy="799200"/>
          </a:xfrm>
          <a:prstGeom prst="rect">
            <a:avLst/>
          </a:prstGeom>
          <a:noFill/>
          <a:ln w="17280">
            <a:solidFill>
              <a:srgbClr val="000000"/>
            </a:solidFill>
            <a:round/>
          </a:ln>
        </p:spPr>
        <p:style>
          <a:lnRef idx="0"/>
          <a:fillRef idx="0"/>
          <a:effectRef idx="0"/>
          <a:fontRef idx="minor"/>
        </p:style>
        <p:txBody>
          <a:bodyPr lIns="0" rIns="0" tIns="0" bIns="0">
            <a:spAutoFit/>
          </a:bodyPr>
          <a:p>
            <a:pPr marL="526320">
              <a:lnSpc>
                <a:spcPct val="100000"/>
              </a:lnSpc>
            </a:pPr>
            <a:r>
              <a:rPr b="0" lang="it-IT" sz="1160" spc="-7" strike="noStrike">
                <a:solidFill>
                  <a:srgbClr val="000000"/>
                </a:solidFill>
                <a:latin typeface="Arial"/>
                <a:ea typeface="ＭＳ Ｐゴシック"/>
              </a:rPr>
              <a:t>T</a:t>
            </a:r>
            <a:r>
              <a:rPr b="0" lang="it-IT" sz="1160" spc="-26" strike="noStrike">
                <a:solidFill>
                  <a:srgbClr val="000000"/>
                </a:solidFill>
                <a:latin typeface="Arial"/>
                <a:ea typeface="ＭＳ Ｐゴシック"/>
              </a:rPr>
              <a:t> </a:t>
            </a:r>
            <a:r>
              <a:rPr b="0" lang="it-IT" sz="1160" spc="-7" strike="noStrike">
                <a:solidFill>
                  <a:srgbClr val="000000"/>
                </a:solidFill>
                <a:latin typeface="Arial"/>
                <a:ea typeface="ＭＳ Ｐゴシック"/>
              </a:rPr>
              <a:t>=</a:t>
            </a:r>
            <a:r>
              <a:rPr b="0" lang="it-IT" sz="1160" spc="-4" strike="noStrike">
                <a:solidFill>
                  <a:srgbClr val="000000"/>
                </a:solidFill>
                <a:latin typeface="Arial"/>
                <a:ea typeface="ＭＳ Ｐゴシック"/>
              </a:rPr>
              <a:t> </a:t>
            </a:r>
            <a:r>
              <a:rPr b="0" lang="it-IT" sz="1160" spc="-7" strike="noStrike">
                <a:solidFill>
                  <a:srgbClr val="000000"/>
                </a:solidFill>
                <a:latin typeface="Arial"/>
                <a:ea typeface="ＭＳ Ｐゴシック"/>
              </a:rPr>
              <a:t>–27.5°</a:t>
            </a:r>
            <a:endParaRPr b="0" lang="it-IT" sz="1160" spc="-1" strike="noStrike">
              <a:latin typeface="Arial"/>
            </a:endParaRPr>
          </a:p>
          <a:p>
            <a:pPr marL="526320">
              <a:lnSpc>
                <a:spcPct val="100000"/>
              </a:lnSpc>
              <a:spcBef>
                <a:spcPts val="247"/>
              </a:spcBef>
            </a:pPr>
            <a:r>
              <a:rPr b="0" lang="it-IT" sz="1160" spc="-7" strike="noStrike">
                <a:solidFill>
                  <a:srgbClr val="000000"/>
                </a:solidFill>
                <a:latin typeface="Arial"/>
                <a:ea typeface="ＭＳ Ｐゴシック"/>
              </a:rPr>
              <a:t>T</a:t>
            </a:r>
            <a:r>
              <a:rPr b="0" lang="it-IT" sz="1160" spc="-26" strike="noStrike">
                <a:solidFill>
                  <a:srgbClr val="000000"/>
                </a:solidFill>
                <a:latin typeface="Arial"/>
                <a:ea typeface="ＭＳ Ｐゴシック"/>
              </a:rPr>
              <a:t> </a:t>
            </a:r>
            <a:r>
              <a:rPr b="0" lang="it-IT" sz="1160" spc="-7" strike="noStrike">
                <a:solidFill>
                  <a:srgbClr val="000000"/>
                </a:solidFill>
                <a:latin typeface="Arial"/>
                <a:ea typeface="ＭＳ Ｐゴシック"/>
              </a:rPr>
              <a:t>=</a:t>
            </a:r>
            <a:r>
              <a:rPr b="0" lang="it-IT" sz="1160" spc="-4" strike="noStrike">
                <a:solidFill>
                  <a:srgbClr val="000000"/>
                </a:solidFill>
                <a:latin typeface="Arial"/>
                <a:ea typeface="ＭＳ Ｐゴシック"/>
              </a:rPr>
              <a:t> </a:t>
            </a:r>
            <a:r>
              <a:rPr b="0" lang="it-IT" sz="1160" spc="-7" strike="noStrike">
                <a:solidFill>
                  <a:srgbClr val="000000"/>
                </a:solidFill>
                <a:latin typeface="Arial"/>
                <a:ea typeface="ＭＳ Ｐゴシック"/>
              </a:rPr>
              <a:t>–20°</a:t>
            </a:r>
            <a:endParaRPr b="0" lang="it-IT" sz="1160" spc="-1" strike="noStrike">
              <a:latin typeface="Arial"/>
            </a:endParaRPr>
          </a:p>
          <a:p>
            <a:pPr marL="526320">
              <a:lnSpc>
                <a:spcPct val="100000"/>
              </a:lnSpc>
              <a:spcBef>
                <a:spcPts val="247"/>
              </a:spcBef>
            </a:pPr>
            <a:r>
              <a:rPr b="0" lang="it-IT" sz="1160" spc="-7" strike="noStrike">
                <a:solidFill>
                  <a:srgbClr val="000000"/>
                </a:solidFill>
                <a:latin typeface="Arial"/>
                <a:ea typeface="ＭＳ Ｐゴシック"/>
              </a:rPr>
              <a:t>T</a:t>
            </a:r>
            <a:r>
              <a:rPr b="0" lang="it-IT" sz="1160" spc="-26" strike="noStrike">
                <a:solidFill>
                  <a:srgbClr val="000000"/>
                </a:solidFill>
                <a:latin typeface="Arial"/>
                <a:ea typeface="ＭＳ Ｐゴシック"/>
              </a:rPr>
              <a:t> </a:t>
            </a:r>
            <a:r>
              <a:rPr b="0" lang="it-IT" sz="1160" spc="-7" strike="noStrike">
                <a:solidFill>
                  <a:srgbClr val="000000"/>
                </a:solidFill>
                <a:latin typeface="Arial"/>
                <a:ea typeface="ＭＳ Ｐゴシック"/>
              </a:rPr>
              <a:t>=</a:t>
            </a:r>
            <a:r>
              <a:rPr b="0" lang="it-IT" sz="1160" spc="-4" strike="noStrike">
                <a:solidFill>
                  <a:srgbClr val="000000"/>
                </a:solidFill>
                <a:latin typeface="Arial"/>
                <a:ea typeface="ＭＳ Ｐゴシック"/>
              </a:rPr>
              <a:t> </a:t>
            </a:r>
            <a:r>
              <a:rPr b="0" lang="it-IT" sz="1160" spc="-7" strike="noStrike">
                <a:solidFill>
                  <a:srgbClr val="000000"/>
                </a:solidFill>
                <a:latin typeface="Arial"/>
                <a:ea typeface="ＭＳ Ｐゴシック"/>
              </a:rPr>
              <a:t>–10°</a:t>
            </a:r>
            <a:endParaRPr b="0" lang="it-IT" sz="1160" spc="-1" strike="noStrike">
              <a:latin typeface="Arial"/>
            </a:endParaRPr>
          </a:p>
          <a:p>
            <a:pPr marL="526320">
              <a:lnSpc>
                <a:spcPct val="100000"/>
              </a:lnSpc>
              <a:spcBef>
                <a:spcPts val="247"/>
              </a:spcBef>
            </a:pPr>
            <a:r>
              <a:rPr b="0" lang="it-IT" sz="1160" spc="-7" strike="noStrike">
                <a:solidFill>
                  <a:srgbClr val="000000"/>
                </a:solidFill>
                <a:latin typeface="Arial"/>
                <a:ea typeface="ＭＳ Ｐゴシック"/>
              </a:rPr>
              <a:t>Ambient</a:t>
            </a:r>
            <a:r>
              <a:rPr b="0" lang="it-IT" sz="1160" spc="-26" strike="noStrike">
                <a:solidFill>
                  <a:srgbClr val="000000"/>
                </a:solidFill>
                <a:latin typeface="Arial"/>
                <a:ea typeface="ＭＳ Ｐゴシック"/>
              </a:rPr>
              <a:t> </a:t>
            </a:r>
            <a:r>
              <a:rPr b="0" lang="it-IT" sz="1160" spc="-7" strike="noStrike">
                <a:solidFill>
                  <a:srgbClr val="000000"/>
                </a:solidFill>
                <a:latin typeface="Arial"/>
                <a:ea typeface="ＭＳ Ｐゴシック"/>
              </a:rPr>
              <a:t>T</a:t>
            </a:r>
            <a:endParaRPr b="0" lang="it-IT" sz="1160" spc="-1" strike="noStrike">
              <a:latin typeface="Arial"/>
            </a:endParaRPr>
          </a:p>
        </p:txBody>
      </p:sp>
      <p:sp>
        <p:nvSpPr>
          <p:cNvPr id="1775" name="CustomShape 122"/>
          <p:cNvSpPr/>
          <p:nvPr/>
        </p:nvSpPr>
        <p:spPr>
          <a:xfrm>
            <a:off x="5359680" y="4480200"/>
            <a:ext cx="237240" cy="105084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0" lang="it-IT" sz="1550" spc="-1" strike="noStrike">
                <a:solidFill>
                  <a:srgbClr val="ff0000"/>
                </a:solidFill>
                <a:latin typeface="Arial"/>
                <a:ea typeface="ＭＳ Ｐゴシック"/>
              </a:rPr>
              <a:t>F</a:t>
            </a:r>
            <a:r>
              <a:rPr b="0" lang="it-IT" sz="1550" spc="-4" strike="noStrike">
                <a:solidFill>
                  <a:srgbClr val="ff0000"/>
                </a:solidFill>
                <a:latin typeface="Arial"/>
                <a:ea typeface="ＭＳ Ｐゴシック"/>
              </a:rPr>
              <a:t>W</a:t>
            </a:r>
            <a:r>
              <a:rPr b="0" lang="it-IT" sz="1550" spc="-1" strike="noStrike">
                <a:solidFill>
                  <a:srgbClr val="ff0000"/>
                </a:solidFill>
                <a:latin typeface="Arial"/>
                <a:ea typeface="ＭＳ Ｐゴシック"/>
              </a:rPr>
              <a:t>HM</a:t>
            </a:r>
            <a:r>
              <a:rPr b="0" lang="it-IT" sz="1550" spc="-4" strike="noStrike">
                <a:solidFill>
                  <a:srgbClr val="ff0000"/>
                </a:solidFill>
                <a:latin typeface="Arial"/>
                <a:ea typeface="ＭＳ Ｐゴシック"/>
              </a:rPr>
              <a:t> </a:t>
            </a:r>
            <a:r>
              <a:rPr b="0" lang="it-IT" sz="1550" spc="-1" strike="noStrike">
                <a:solidFill>
                  <a:srgbClr val="ff0000"/>
                </a:solidFill>
                <a:latin typeface="Arial"/>
                <a:ea typeface="ＭＳ Ｐゴシック"/>
              </a:rPr>
              <a:t>(eV)</a:t>
            </a:r>
            <a:endParaRPr b="0" lang="it-IT" sz="1550" spc="-1" strike="noStrike">
              <a:latin typeface="Arial"/>
            </a:endParaRPr>
          </a:p>
        </p:txBody>
      </p:sp>
      <p:sp>
        <p:nvSpPr>
          <p:cNvPr id="1776" name="CustomShape 123"/>
          <p:cNvSpPr/>
          <p:nvPr/>
        </p:nvSpPr>
        <p:spPr>
          <a:xfrm>
            <a:off x="1903320" y="2795040"/>
            <a:ext cx="2498400" cy="561960"/>
          </a:xfrm>
          <a:prstGeom prst="rect">
            <a:avLst/>
          </a:prstGeom>
          <a:blipFill rotWithShape="0">
            <a:blip r:embed="rId1"/>
            <a:stretch>
              <a:fillRect/>
            </a:stretch>
          </a:blipFill>
          <a:ln>
            <a:noFill/>
          </a:ln>
        </p:spPr>
        <p:style>
          <a:lnRef idx="0"/>
          <a:fillRef idx="0"/>
          <a:effectRef idx="0"/>
          <a:fontRef idx="minor"/>
        </p:style>
      </p:sp>
      <p:sp>
        <p:nvSpPr>
          <p:cNvPr id="1777" name="CustomShape 124"/>
          <p:cNvSpPr/>
          <p:nvPr/>
        </p:nvSpPr>
        <p:spPr>
          <a:xfrm>
            <a:off x="4384440" y="2804040"/>
            <a:ext cx="2855520" cy="543960"/>
          </a:xfrm>
          <a:prstGeom prst="rect">
            <a:avLst/>
          </a:prstGeom>
          <a:blipFill rotWithShape="0">
            <a:blip r:embed="rId2"/>
            <a:stretch>
              <a:fillRect/>
            </a:stretch>
          </a:blipFill>
          <a:ln>
            <a:noFill/>
          </a:ln>
        </p:spPr>
        <p:style>
          <a:lnRef idx="0"/>
          <a:fillRef idx="0"/>
          <a:effectRef idx="0"/>
          <a:fontRef idx="minor"/>
        </p:style>
      </p:sp>
      <p:sp>
        <p:nvSpPr>
          <p:cNvPr id="1778" name="CustomShape 125"/>
          <p:cNvSpPr/>
          <p:nvPr/>
        </p:nvSpPr>
        <p:spPr>
          <a:xfrm>
            <a:off x="1294920" y="3498840"/>
            <a:ext cx="2588040" cy="2250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80" spc="-1" strike="noStrike">
                <a:solidFill>
                  <a:srgbClr val="000000"/>
                </a:solidFill>
                <a:latin typeface="Arial"/>
                <a:ea typeface="ＭＳ Ｐゴシック"/>
              </a:rPr>
              <a:t>SDD</a:t>
            </a:r>
            <a:r>
              <a:rPr b="0" lang="it-IT" sz="1480" spc="-4" strike="noStrike">
                <a:solidFill>
                  <a:srgbClr val="000000"/>
                </a:solidFill>
                <a:latin typeface="Arial"/>
                <a:ea typeface="ＭＳ Ｐゴシック"/>
              </a:rPr>
              <a:t> </a:t>
            </a:r>
            <a:r>
              <a:rPr b="0" lang="it-IT" sz="1480" spc="-1" strike="noStrike">
                <a:solidFill>
                  <a:srgbClr val="000000"/>
                </a:solidFill>
                <a:latin typeface="Arial"/>
                <a:ea typeface="ＭＳ Ｐゴシック"/>
              </a:rPr>
              <a:t>Roen</a:t>
            </a:r>
            <a:r>
              <a:rPr b="0" lang="it-IT" sz="1480" spc="-7" strike="noStrike">
                <a:solidFill>
                  <a:srgbClr val="000000"/>
                </a:solidFill>
                <a:latin typeface="Arial"/>
                <a:ea typeface="ＭＳ Ｐゴシック"/>
              </a:rPr>
              <a:t>t</a:t>
            </a:r>
            <a:r>
              <a:rPr b="0" lang="it-IT" sz="1480" spc="-1" strike="noStrike">
                <a:solidFill>
                  <a:srgbClr val="000000"/>
                </a:solidFill>
                <a:latin typeface="Arial"/>
                <a:ea typeface="ＭＳ Ｐゴシック"/>
              </a:rPr>
              <a:t>ec</a:t>
            </a:r>
            <a:r>
              <a:rPr b="0" lang="it-IT" sz="1480" spc="-4" strike="noStrike">
                <a:solidFill>
                  <a:srgbClr val="000000"/>
                </a:solidFill>
                <a:latin typeface="Arial"/>
                <a:ea typeface="ＭＳ Ｐゴシック"/>
              </a:rPr>
              <a:t> </a:t>
            </a:r>
            <a:r>
              <a:rPr b="0" lang="it-IT" sz="1480" spc="-1" strike="noStrike">
                <a:solidFill>
                  <a:srgbClr val="000000"/>
                </a:solidFill>
                <a:latin typeface="Arial"/>
                <a:ea typeface="ＭＳ Ｐゴシック"/>
              </a:rPr>
              <a:t>10</a:t>
            </a:r>
            <a:r>
              <a:rPr b="0" lang="it-IT" sz="1480" spc="-4" strike="noStrike">
                <a:solidFill>
                  <a:srgbClr val="000000"/>
                </a:solidFill>
                <a:latin typeface="Arial"/>
                <a:ea typeface="ＭＳ Ｐゴシック"/>
              </a:rPr>
              <a:t> </a:t>
            </a:r>
            <a:r>
              <a:rPr b="0" lang="it-IT" sz="1480" spc="-1" strike="noStrike">
                <a:solidFill>
                  <a:srgbClr val="000000"/>
                </a:solidFill>
                <a:latin typeface="Arial"/>
                <a:ea typeface="ＭＳ Ｐゴシック"/>
              </a:rPr>
              <a:t>m</a:t>
            </a:r>
            <a:r>
              <a:rPr b="0" lang="it-IT" sz="1480" spc="-4" strike="noStrike">
                <a:solidFill>
                  <a:srgbClr val="000000"/>
                </a:solidFill>
                <a:latin typeface="Arial"/>
                <a:ea typeface="ＭＳ Ｐゴシック"/>
              </a:rPr>
              <a:t>m</a:t>
            </a:r>
            <a:r>
              <a:rPr b="0" lang="it-IT" sz="1479" spc="-1" strike="noStrike" baseline="21000">
                <a:solidFill>
                  <a:srgbClr val="000000"/>
                </a:solidFill>
                <a:latin typeface="Arial"/>
                <a:ea typeface="ＭＳ Ｐゴシック"/>
              </a:rPr>
              <a:t>2</a:t>
            </a:r>
            <a:r>
              <a:rPr b="0" lang="it-IT" sz="1480" spc="-7" strike="noStrike">
                <a:solidFill>
                  <a:srgbClr val="000000"/>
                </a:solidFill>
                <a:latin typeface="Arial"/>
                <a:ea typeface="ＭＳ Ｐゴシック"/>
              </a:rPr>
              <a:t>,</a:t>
            </a:r>
            <a:r>
              <a:rPr b="0" lang="it-IT" sz="1480" spc="-4" strike="noStrike">
                <a:solidFill>
                  <a:srgbClr val="000000"/>
                </a:solidFill>
                <a:latin typeface="Arial"/>
                <a:ea typeface="ＭＳ Ｐゴシック"/>
              </a:rPr>
              <a:t> </a:t>
            </a:r>
            <a:r>
              <a:rPr b="0" lang="it-IT" sz="1480" spc="-1" strike="noStrike">
                <a:solidFill>
                  <a:srgbClr val="000000"/>
                </a:solidFill>
                <a:latin typeface="Arial"/>
                <a:ea typeface="ＭＳ Ｐゴシック"/>
              </a:rPr>
              <a:t>0</a:t>
            </a:r>
            <a:r>
              <a:rPr b="0" lang="it-IT" sz="1480" spc="-7" strike="noStrike">
                <a:solidFill>
                  <a:srgbClr val="000000"/>
                </a:solidFill>
                <a:latin typeface="Arial"/>
                <a:ea typeface="ＭＳ Ｐゴシック"/>
              </a:rPr>
              <a:t>.</a:t>
            </a:r>
            <a:r>
              <a:rPr b="0" lang="it-IT" sz="1480" spc="-1" strike="noStrike">
                <a:solidFill>
                  <a:srgbClr val="000000"/>
                </a:solidFill>
                <a:latin typeface="Arial"/>
                <a:ea typeface="ＭＳ Ｐゴシック"/>
              </a:rPr>
              <a:t>3</a:t>
            </a:r>
            <a:r>
              <a:rPr b="0" lang="it-IT" sz="1480" spc="-4" strike="noStrike">
                <a:solidFill>
                  <a:srgbClr val="000000"/>
                </a:solidFill>
                <a:latin typeface="Arial"/>
                <a:ea typeface="ＭＳ Ｐゴシック"/>
              </a:rPr>
              <a:t> </a:t>
            </a:r>
            <a:r>
              <a:rPr b="0" lang="it-IT" sz="1480" spc="-1" strike="noStrike">
                <a:solidFill>
                  <a:srgbClr val="000000"/>
                </a:solidFill>
                <a:latin typeface="Arial"/>
                <a:ea typeface="ＭＳ Ｐゴシック"/>
              </a:rPr>
              <a:t>mm</a:t>
            </a:r>
            <a:endParaRPr b="0" lang="it-IT" sz="1480" spc="-1" strike="noStrike">
              <a:latin typeface="Arial"/>
            </a:endParaRPr>
          </a:p>
        </p:txBody>
      </p:sp>
      <p:sp>
        <p:nvSpPr>
          <p:cNvPr id="1779" name="CustomShape 126"/>
          <p:cNvSpPr/>
          <p:nvPr/>
        </p:nvSpPr>
        <p:spPr>
          <a:xfrm>
            <a:off x="6920640" y="3947040"/>
            <a:ext cx="781920" cy="340920"/>
          </a:xfrm>
          <a:custGeom>
            <a:avLst/>
            <a:gdLst/>
            <a:ahLst/>
            <a:rect l="l" t="t" r="r" b="b"/>
            <a:pathLst>
              <a:path w="1113154" h="485775">
                <a:moveTo>
                  <a:pt x="0" y="485483"/>
                </a:moveTo>
                <a:lnTo>
                  <a:pt x="1112900" y="485483"/>
                </a:lnTo>
                <a:lnTo>
                  <a:pt x="1112900" y="0"/>
                </a:lnTo>
                <a:lnTo>
                  <a:pt x="0" y="0"/>
                </a:lnTo>
                <a:lnTo>
                  <a:pt x="0" y="485483"/>
                </a:lnTo>
                <a:close/>
              </a:path>
            </a:pathLst>
          </a:custGeom>
          <a:solidFill>
            <a:srgbClr val="ffa900"/>
          </a:solidFill>
          <a:ln>
            <a:noFill/>
          </a:ln>
        </p:spPr>
        <p:style>
          <a:lnRef idx="0"/>
          <a:fillRef idx="0"/>
          <a:effectRef idx="0"/>
          <a:fontRef idx="minor"/>
        </p:style>
      </p:sp>
      <p:sp>
        <p:nvSpPr>
          <p:cNvPr id="1780" name="CustomShape 127"/>
          <p:cNvSpPr/>
          <p:nvPr/>
        </p:nvSpPr>
        <p:spPr>
          <a:xfrm>
            <a:off x="7702920" y="3947040"/>
            <a:ext cx="806400" cy="340920"/>
          </a:xfrm>
          <a:custGeom>
            <a:avLst/>
            <a:gdLst/>
            <a:ahLst/>
            <a:rect l="l" t="t" r="r" b="b"/>
            <a:pathLst>
              <a:path w="1148079" h="485775">
                <a:moveTo>
                  <a:pt x="0" y="485483"/>
                </a:moveTo>
                <a:lnTo>
                  <a:pt x="1147969" y="485483"/>
                </a:lnTo>
                <a:lnTo>
                  <a:pt x="1147969" y="0"/>
                </a:lnTo>
                <a:lnTo>
                  <a:pt x="0" y="0"/>
                </a:lnTo>
                <a:lnTo>
                  <a:pt x="0" y="485483"/>
                </a:lnTo>
                <a:close/>
              </a:path>
            </a:pathLst>
          </a:custGeom>
          <a:solidFill>
            <a:srgbClr val="ffa900"/>
          </a:solidFill>
          <a:ln>
            <a:noFill/>
          </a:ln>
        </p:spPr>
        <p:style>
          <a:lnRef idx="0"/>
          <a:fillRef idx="0"/>
          <a:effectRef idx="0"/>
          <a:fontRef idx="minor"/>
        </p:style>
      </p:sp>
      <p:sp>
        <p:nvSpPr>
          <p:cNvPr id="1781" name="CustomShape 128"/>
          <p:cNvSpPr/>
          <p:nvPr/>
        </p:nvSpPr>
        <p:spPr>
          <a:xfrm>
            <a:off x="5965200" y="4310640"/>
            <a:ext cx="954720" cy="417960"/>
          </a:xfrm>
          <a:custGeom>
            <a:avLst/>
            <a:gdLst/>
            <a:ahLst/>
            <a:rect l="l" t="t" r="r" b="b"/>
            <a:pathLst>
              <a:path w="1358900" h="595629">
                <a:moveTo>
                  <a:pt x="0" y="595560"/>
                </a:moveTo>
                <a:lnTo>
                  <a:pt x="1358900" y="595560"/>
                </a:lnTo>
                <a:lnTo>
                  <a:pt x="1358900" y="0"/>
                </a:lnTo>
                <a:lnTo>
                  <a:pt x="0" y="0"/>
                </a:lnTo>
                <a:lnTo>
                  <a:pt x="0" y="595560"/>
                </a:lnTo>
                <a:close/>
              </a:path>
            </a:pathLst>
          </a:custGeom>
          <a:solidFill>
            <a:srgbClr val="a9a9a9"/>
          </a:solidFill>
          <a:ln>
            <a:noFill/>
          </a:ln>
        </p:spPr>
        <p:style>
          <a:lnRef idx="0"/>
          <a:fillRef idx="0"/>
          <a:effectRef idx="0"/>
          <a:fontRef idx="minor"/>
        </p:style>
      </p:sp>
      <p:sp>
        <p:nvSpPr>
          <p:cNvPr id="1782" name="CustomShape 129"/>
          <p:cNvSpPr/>
          <p:nvPr/>
        </p:nvSpPr>
        <p:spPr>
          <a:xfrm>
            <a:off x="6920640" y="4288320"/>
            <a:ext cx="781920" cy="440280"/>
          </a:xfrm>
          <a:custGeom>
            <a:avLst/>
            <a:gdLst/>
            <a:ahLst/>
            <a:rect l="l" t="t" r="r" b="b"/>
            <a:pathLst>
              <a:path w="1113154" h="627379">
                <a:moveTo>
                  <a:pt x="0" y="627309"/>
                </a:moveTo>
                <a:lnTo>
                  <a:pt x="1112900" y="627309"/>
                </a:lnTo>
                <a:lnTo>
                  <a:pt x="1112900" y="0"/>
                </a:lnTo>
                <a:lnTo>
                  <a:pt x="0" y="0"/>
                </a:lnTo>
                <a:lnTo>
                  <a:pt x="0" y="627309"/>
                </a:lnTo>
                <a:close/>
              </a:path>
            </a:pathLst>
          </a:custGeom>
          <a:solidFill>
            <a:srgbClr val="a9a9a9"/>
          </a:solidFill>
          <a:ln>
            <a:noFill/>
          </a:ln>
        </p:spPr>
        <p:style>
          <a:lnRef idx="0"/>
          <a:fillRef idx="0"/>
          <a:effectRef idx="0"/>
          <a:fontRef idx="minor"/>
        </p:style>
      </p:sp>
      <p:sp>
        <p:nvSpPr>
          <p:cNvPr id="1783" name="CustomShape 130"/>
          <p:cNvSpPr/>
          <p:nvPr/>
        </p:nvSpPr>
        <p:spPr>
          <a:xfrm>
            <a:off x="7702920" y="4288320"/>
            <a:ext cx="806400" cy="440280"/>
          </a:xfrm>
          <a:custGeom>
            <a:avLst/>
            <a:gdLst/>
            <a:ahLst/>
            <a:rect l="l" t="t" r="r" b="b"/>
            <a:pathLst>
              <a:path w="1148079" h="627379">
                <a:moveTo>
                  <a:pt x="0" y="627309"/>
                </a:moveTo>
                <a:lnTo>
                  <a:pt x="1147969" y="627309"/>
                </a:lnTo>
                <a:lnTo>
                  <a:pt x="1147969" y="0"/>
                </a:lnTo>
                <a:lnTo>
                  <a:pt x="0" y="0"/>
                </a:lnTo>
                <a:lnTo>
                  <a:pt x="0" y="627309"/>
                </a:lnTo>
                <a:close/>
              </a:path>
            </a:pathLst>
          </a:custGeom>
          <a:solidFill>
            <a:srgbClr val="a9a9a9"/>
          </a:solidFill>
          <a:ln>
            <a:noFill/>
          </a:ln>
        </p:spPr>
        <p:style>
          <a:lnRef idx="0"/>
          <a:fillRef idx="0"/>
          <a:effectRef idx="0"/>
          <a:fontRef idx="minor"/>
        </p:style>
      </p:sp>
      <p:sp>
        <p:nvSpPr>
          <p:cNvPr id="1784" name="CustomShape 131"/>
          <p:cNvSpPr/>
          <p:nvPr/>
        </p:nvSpPr>
        <p:spPr>
          <a:xfrm>
            <a:off x="5965200" y="4729320"/>
            <a:ext cx="954720" cy="494280"/>
          </a:xfrm>
          <a:custGeom>
            <a:avLst/>
            <a:gdLst/>
            <a:ahLst/>
            <a:rect l="l" t="t" r="r" b="b"/>
            <a:pathLst>
              <a:path w="1358900" h="704215">
                <a:moveTo>
                  <a:pt x="0" y="703677"/>
                </a:moveTo>
                <a:lnTo>
                  <a:pt x="1358900" y="703677"/>
                </a:lnTo>
                <a:lnTo>
                  <a:pt x="1358900" y="0"/>
                </a:lnTo>
                <a:lnTo>
                  <a:pt x="0" y="0"/>
                </a:lnTo>
                <a:lnTo>
                  <a:pt x="0" y="703677"/>
                </a:lnTo>
                <a:close/>
              </a:path>
            </a:pathLst>
          </a:custGeom>
          <a:solidFill>
            <a:srgbClr val="a9a9a9"/>
          </a:solidFill>
          <a:ln>
            <a:noFill/>
          </a:ln>
        </p:spPr>
        <p:style>
          <a:lnRef idx="0"/>
          <a:fillRef idx="0"/>
          <a:effectRef idx="0"/>
          <a:fontRef idx="minor"/>
        </p:style>
      </p:sp>
      <p:sp>
        <p:nvSpPr>
          <p:cNvPr id="1785" name="CustomShape 132"/>
          <p:cNvSpPr/>
          <p:nvPr/>
        </p:nvSpPr>
        <p:spPr>
          <a:xfrm>
            <a:off x="6920640" y="4729320"/>
            <a:ext cx="781920" cy="494280"/>
          </a:xfrm>
          <a:custGeom>
            <a:avLst/>
            <a:gdLst/>
            <a:ahLst/>
            <a:rect l="l" t="t" r="r" b="b"/>
            <a:pathLst>
              <a:path w="1113154" h="704215">
                <a:moveTo>
                  <a:pt x="0" y="703677"/>
                </a:moveTo>
                <a:lnTo>
                  <a:pt x="1112900" y="703677"/>
                </a:lnTo>
                <a:lnTo>
                  <a:pt x="1112900" y="0"/>
                </a:lnTo>
                <a:lnTo>
                  <a:pt x="0" y="0"/>
                </a:lnTo>
                <a:lnTo>
                  <a:pt x="0" y="703677"/>
                </a:lnTo>
                <a:close/>
              </a:path>
            </a:pathLst>
          </a:custGeom>
          <a:solidFill>
            <a:srgbClr val="a9a9a9"/>
          </a:solidFill>
          <a:ln>
            <a:noFill/>
          </a:ln>
        </p:spPr>
        <p:style>
          <a:lnRef idx="0"/>
          <a:fillRef idx="0"/>
          <a:effectRef idx="0"/>
          <a:fontRef idx="minor"/>
        </p:style>
      </p:sp>
      <p:sp>
        <p:nvSpPr>
          <p:cNvPr id="1786" name="CustomShape 133"/>
          <p:cNvSpPr/>
          <p:nvPr/>
        </p:nvSpPr>
        <p:spPr>
          <a:xfrm>
            <a:off x="7702920" y="4729320"/>
            <a:ext cx="806400" cy="494280"/>
          </a:xfrm>
          <a:custGeom>
            <a:avLst/>
            <a:gdLst/>
            <a:ahLst/>
            <a:rect l="l" t="t" r="r" b="b"/>
            <a:pathLst>
              <a:path w="1148079" h="704215">
                <a:moveTo>
                  <a:pt x="0" y="703677"/>
                </a:moveTo>
                <a:lnTo>
                  <a:pt x="1147969" y="703677"/>
                </a:lnTo>
                <a:lnTo>
                  <a:pt x="1147969" y="0"/>
                </a:lnTo>
                <a:lnTo>
                  <a:pt x="0" y="0"/>
                </a:lnTo>
                <a:lnTo>
                  <a:pt x="0" y="703677"/>
                </a:lnTo>
                <a:close/>
              </a:path>
            </a:pathLst>
          </a:custGeom>
          <a:solidFill>
            <a:srgbClr val="a9a9a9"/>
          </a:solidFill>
          <a:ln>
            <a:noFill/>
          </a:ln>
        </p:spPr>
        <p:style>
          <a:lnRef idx="0"/>
          <a:fillRef idx="0"/>
          <a:effectRef idx="0"/>
          <a:fontRef idx="minor"/>
        </p:style>
      </p:sp>
      <p:sp>
        <p:nvSpPr>
          <p:cNvPr id="1787" name="CustomShape 134"/>
          <p:cNvSpPr/>
          <p:nvPr/>
        </p:nvSpPr>
        <p:spPr>
          <a:xfrm>
            <a:off x="5965200" y="5223960"/>
            <a:ext cx="954720" cy="494280"/>
          </a:xfrm>
          <a:custGeom>
            <a:avLst/>
            <a:gdLst/>
            <a:ahLst/>
            <a:rect l="l" t="t" r="r" b="b"/>
            <a:pathLst>
              <a:path w="1358900" h="704215">
                <a:moveTo>
                  <a:pt x="0" y="703677"/>
                </a:moveTo>
                <a:lnTo>
                  <a:pt x="1358900" y="703677"/>
                </a:lnTo>
                <a:lnTo>
                  <a:pt x="1358900" y="0"/>
                </a:lnTo>
                <a:lnTo>
                  <a:pt x="0" y="0"/>
                </a:lnTo>
                <a:lnTo>
                  <a:pt x="0" y="703677"/>
                </a:lnTo>
                <a:close/>
              </a:path>
            </a:pathLst>
          </a:custGeom>
          <a:solidFill>
            <a:srgbClr val="a9a9a9"/>
          </a:solidFill>
          <a:ln>
            <a:noFill/>
          </a:ln>
        </p:spPr>
        <p:style>
          <a:lnRef idx="0"/>
          <a:fillRef idx="0"/>
          <a:effectRef idx="0"/>
          <a:fontRef idx="minor"/>
        </p:style>
      </p:sp>
      <p:sp>
        <p:nvSpPr>
          <p:cNvPr id="1788" name="CustomShape 135"/>
          <p:cNvSpPr/>
          <p:nvPr/>
        </p:nvSpPr>
        <p:spPr>
          <a:xfrm>
            <a:off x="6920640" y="5223960"/>
            <a:ext cx="781920" cy="494280"/>
          </a:xfrm>
          <a:custGeom>
            <a:avLst/>
            <a:gdLst/>
            <a:ahLst/>
            <a:rect l="l" t="t" r="r" b="b"/>
            <a:pathLst>
              <a:path w="1113154" h="704215">
                <a:moveTo>
                  <a:pt x="0" y="703677"/>
                </a:moveTo>
                <a:lnTo>
                  <a:pt x="1112900" y="703677"/>
                </a:lnTo>
                <a:lnTo>
                  <a:pt x="1112900" y="0"/>
                </a:lnTo>
                <a:lnTo>
                  <a:pt x="0" y="0"/>
                </a:lnTo>
                <a:lnTo>
                  <a:pt x="0" y="703677"/>
                </a:lnTo>
                <a:close/>
              </a:path>
            </a:pathLst>
          </a:custGeom>
          <a:solidFill>
            <a:srgbClr val="a9a9a9"/>
          </a:solidFill>
          <a:ln>
            <a:noFill/>
          </a:ln>
        </p:spPr>
        <p:style>
          <a:lnRef idx="0"/>
          <a:fillRef idx="0"/>
          <a:effectRef idx="0"/>
          <a:fontRef idx="minor"/>
        </p:style>
      </p:sp>
      <p:sp>
        <p:nvSpPr>
          <p:cNvPr id="1789" name="CustomShape 136"/>
          <p:cNvSpPr/>
          <p:nvPr/>
        </p:nvSpPr>
        <p:spPr>
          <a:xfrm>
            <a:off x="7702920" y="5223960"/>
            <a:ext cx="806400" cy="494280"/>
          </a:xfrm>
          <a:custGeom>
            <a:avLst/>
            <a:gdLst/>
            <a:ahLst/>
            <a:rect l="l" t="t" r="r" b="b"/>
            <a:pathLst>
              <a:path w="1148079" h="704215">
                <a:moveTo>
                  <a:pt x="0" y="703677"/>
                </a:moveTo>
                <a:lnTo>
                  <a:pt x="1147969" y="703677"/>
                </a:lnTo>
                <a:lnTo>
                  <a:pt x="1147969" y="0"/>
                </a:lnTo>
                <a:lnTo>
                  <a:pt x="0" y="0"/>
                </a:lnTo>
                <a:lnTo>
                  <a:pt x="0" y="703677"/>
                </a:lnTo>
                <a:close/>
              </a:path>
            </a:pathLst>
          </a:custGeom>
          <a:solidFill>
            <a:srgbClr val="a9a9a9"/>
          </a:solidFill>
          <a:ln>
            <a:noFill/>
          </a:ln>
        </p:spPr>
        <p:style>
          <a:lnRef idx="0"/>
          <a:fillRef idx="0"/>
          <a:effectRef idx="0"/>
          <a:fontRef idx="minor"/>
        </p:style>
      </p:sp>
      <p:sp>
        <p:nvSpPr>
          <p:cNvPr id="1790" name="CustomShape 137"/>
          <p:cNvSpPr/>
          <p:nvPr/>
        </p:nvSpPr>
        <p:spPr>
          <a:xfrm>
            <a:off x="5965200" y="5718960"/>
            <a:ext cx="954720" cy="494280"/>
          </a:xfrm>
          <a:custGeom>
            <a:avLst/>
            <a:gdLst/>
            <a:ahLst/>
            <a:rect l="l" t="t" r="r" b="b"/>
            <a:pathLst>
              <a:path w="1358900" h="704215">
                <a:moveTo>
                  <a:pt x="0" y="703677"/>
                </a:moveTo>
                <a:lnTo>
                  <a:pt x="1358900" y="703677"/>
                </a:lnTo>
                <a:lnTo>
                  <a:pt x="1358900" y="0"/>
                </a:lnTo>
                <a:lnTo>
                  <a:pt x="0" y="0"/>
                </a:lnTo>
                <a:lnTo>
                  <a:pt x="0" y="703677"/>
                </a:lnTo>
                <a:close/>
              </a:path>
            </a:pathLst>
          </a:custGeom>
          <a:solidFill>
            <a:srgbClr val="a9a9a9"/>
          </a:solidFill>
          <a:ln>
            <a:noFill/>
          </a:ln>
        </p:spPr>
        <p:style>
          <a:lnRef idx="0"/>
          <a:fillRef idx="0"/>
          <a:effectRef idx="0"/>
          <a:fontRef idx="minor"/>
        </p:style>
      </p:sp>
      <p:sp>
        <p:nvSpPr>
          <p:cNvPr id="1791" name="CustomShape 138"/>
          <p:cNvSpPr/>
          <p:nvPr/>
        </p:nvSpPr>
        <p:spPr>
          <a:xfrm>
            <a:off x="6920640" y="5718960"/>
            <a:ext cx="781920" cy="494280"/>
          </a:xfrm>
          <a:custGeom>
            <a:avLst/>
            <a:gdLst/>
            <a:ahLst/>
            <a:rect l="l" t="t" r="r" b="b"/>
            <a:pathLst>
              <a:path w="1113154" h="704215">
                <a:moveTo>
                  <a:pt x="0" y="703677"/>
                </a:moveTo>
                <a:lnTo>
                  <a:pt x="1112900" y="703677"/>
                </a:lnTo>
                <a:lnTo>
                  <a:pt x="1112900" y="0"/>
                </a:lnTo>
                <a:lnTo>
                  <a:pt x="0" y="0"/>
                </a:lnTo>
                <a:lnTo>
                  <a:pt x="0" y="703677"/>
                </a:lnTo>
                <a:close/>
              </a:path>
            </a:pathLst>
          </a:custGeom>
          <a:solidFill>
            <a:srgbClr val="a9a9a9"/>
          </a:solidFill>
          <a:ln>
            <a:noFill/>
          </a:ln>
        </p:spPr>
        <p:style>
          <a:lnRef idx="0"/>
          <a:fillRef idx="0"/>
          <a:effectRef idx="0"/>
          <a:fontRef idx="minor"/>
        </p:style>
      </p:sp>
      <p:sp>
        <p:nvSpPr>
          <p:cNvPr id="1792" name="CustomShape 139"/>
          <p:cNvSpPr/>
          <p:nvPr/>
        </p:nvSpPr>
        <p:spPr>
          <a:xfrm>
            <a:off x="7702920" y="5718960"/>
            <a:ext cx="806400" cy="494280"/>
          </a:xfrm>
          <a:custGeom>
            <a:avLst/>
            <a:gdLst/>
            <a:ahLst/>
            <a:rect l="l" t="t" r="r" b="b"/>
            <a:pathLst>
              <a:path w="1148079" h="704215">
                <a:moveTo>
                  <a:pt x="0" y="703677"/>
                </a:moveTo>
                <a:lnTo>
                  <a:pt x="1147969" y="703677"/>
                </a:lnTo>
                <a:lnTo>
                  <a:pt x="1147969" y="0"/>
                </a:lnTo>
                <a:lnTo>
                  <a:pt x="0" y="0"/>
                </a:lnTo>
                <a:lnTo>
                  <a:pt x="0" y="703677"/>
                </a:lnTo>
                <a:close/>
              </a:path>
            </a:pathLst>
          </a:custGeom>
          <a:solidFill>
            <a:srgbClr val="a9a9a9"/>
          </a:solidFill>
          <a:ln>
            <a:noFill/>
          </a:ln>
        </p:spPr>
        <p:style>
          <a:lnRef idx="0"/>
          <a:fillRef idx="0"/>
          <a:effectRef idx="0"/>
          <a:fontRef idx="minor"/>
        </p:style>
      </p:sp>
      <p:sp>
        <p:nvSpPr>
          <p:cNvPr id="1793" name="CustomShape 140"/>
          <p:cNvSpPr/>
          <p:nvPr/>
        </p:nvSpPr>
        <p:spPr>
          <a:xfrm>
            <a:off x="6920640" y="3947040"/>
            <a:ext cx="1589040" cy="192960"/>
          </a:xfrm>
          <a:prstGeom prst="rect">
            <a:avLst/>
          </a:prstGeom>
          <a:noFill/>
          <a:ln>
            <a:noFill/>
          </a:ln>
        </p:spPr>
        <p:style>
          <a:lnRef idx="0"/>
          <a:fillRef idx="0"/>
          <a:effectRef idx="0"/>
          <a:fontRef idx="minor"/>
        </p:style>
        <p:txBody>
          <a:bodyPr lIns="0" rIns="0" tIns="0" bIns="0">
            <a:spAutoFit/>
          </a:bodyPr>
          <a:p>
            <a:pPr marL="232200">
              <a:lnSpc>
                <a:spcPct val="100000"/>
              </a:lnSpc>
            </a:pPr>
            <a:r>
              <a:rPr b="0" lang="it-IT" sz="1270" spc="-29" strike="noStrike">
                <a:solidFill>
                  <a:srgbClr val="000000"/>
                </a:solidFill>
                <a:latin typeface="Arial"/>
                <a:ea typeface="ＭＳ Ｐゴシック"/>
              </a:rPr>
              <a:t>SDD</a:t>
            </a:r>
            <a:r>
              <a:rPr b="0" lang="it-IT" sz="1270" spc="-29" strike="noStrike">
                <a:solidFill>
                  <a:srgbClr val="000000"/>
                </a:solidFill>
                <a:latin typeface="Arial"/>
                <a:ea typeface="ＭＳ Ｐゴシック"/>
              </a:rPr>
              <a:t>	</a:t>
            </a:r>
            <a:r>
              <a:rPr b="0" lang="it-IT" sz="1270" spc="-43" strike="noStrike">
                <a:solidFill>
                  <a:srgbClr val="000000"/>
                </a:solidFill>
                <a:latin typeface="Arial"/>
                <a:ea typeface="ＭＳ Ｐゴシック"/>
              </a:rPr>
              <a:t>Si(Li)</a:t>
            </a:r>
            <a:endParaRPr b="0" lang="it-IT" sz="1270" spc="-1" strike="noStrike">
              <a:latin typeface="Arial"/>
            </a:endParaRPr>
          </a:p>
        </p:txBody>
      </p:sp>
      <p:sp>
        <p:nvSpPr>
          <p:cNvPr id="1794" name="CustomShape 141"/>
          <p:cNvSpPr/>
          <p:nvPr/>
        </p:nvSpPr>
        <p:spPr>
          <a:xfrm>
            <a:off x="6107760" y="4367520"/>
            <a:ext cx="663120" cy="357480"/>
          </a:xfrm>
          <a:prstGeom prst="rect">
            <a:avLst/>
          </a:prstGeom>
          <a:noFill/>
          <a:ln>
            <a:noFill/>
          </a:ln>
        </p:spPr>
        <p:style>
          <a:lnRef idx="0"/>
          <a:fillRef idx="0"/>
          <a:effectRef idx="0"/>
          <a:fontRef idx="minor"/>
        </p:style>
        <p:txBody>
          <a:bodyPr lIns="0" rIns="0" tIns="0" bIns="0">
            <a:spAutoFit/>
          </a:bodyPr>
          <a:p>
            <a:pPr>
              <a:lnSpc>
                <a:spcPts val="1406"/>
              </a:lnSpc>
            </a:pPr>
            <a:r>
              <a:rPr b="0" lang="it-IT" sz="1200" spc="-32" strike="noStrike">
                <a:solidFill>
                  <a:srgbClr val="ffffff"/>
                </a:solidFill>
                <a:latin typeface="Arial"/>
                <a:ea typeface="ＭＳ Ｐゴシック"/>
              </a:rPr>
              <a:t>Ene</a:t>
            </a:r>
            <a:r>
              <a:rPr b="0" lang="it-IT" sz="1200" spc="-55" strike="noStrike">
                <a:solidFill>
                  <a:srgbClr val="ffffff"/>
                </a:solidFill>
                <a:latin typeface="Arial"/>
                <a:ea typeface="ＭＳ Ｐゴシック"/>
              </a:rPr>
              <a:t>r</a:t>
            </a:r>
            <a:r>
              <a:rPr b="0" lang="it-IT" sz="1200" spc="-1" strike="noStrike">
                <a:solidFill>
                  <a:srgbClr val="ffffff"/>
                </a:solidFill>
                <a:latin typeface="Arial"/>
                <a:ea typeface="ＭＳ Ｐゴシック"/>
              </a:rPr>
              <a:t>gy </a:t>
            </a:r>
            <a:r>
              <a:rPr b="0" lang="it-IT" sz="1200" spc="-26" strike="noStrike">
                <a:solidFill>
                  <a:srgbClr val="ffffff"/>
                </a:solidFill>
                <a:latin typeface="Arial"/>
                <a:ea typeface="ＭＳ Ｐゴシック"/>
              </a:rPr>
              <a:t>r</a:t>
            </a:r>
            <a:r>
              <a:rPr b="0" lang="it-IT" sz="1200" spc="-1" strike="noStrike">
                <a:solidFill>
                  <a:srgbClr val="ffffff"/>
                </a:solidFill>
                <a:latin typeface="Arial"/>
                <a:ea typeface="ＭＳ Ｐゴシック"/>
              </a:rPr>
              <a:t>esolution</a:t>
            </a:r>
            <a:endParaRPr b="0" lang="it-IT" sz="1200" spc="-1" strike="noStrike">
              <a:latin typeface="Arial"/>
            </a:endParaRPr>
          </a:p>
        </p:txBody>
      </p:sp>
      <p:sp>
        <p:nvSpPr>
          <p:cNvPr id="1795" name="CustomShape 142"/>
          <p:cNvSpPr/>
          <p:nvPr/>
        </p:nvSpPr>
        <p:spPr>
          <a:xfrm>
            <a:off x="6947280" y="4446360"/>
            <a:ext cx="1530360" cy="168840"/>
          </a:xfrm>
          <a:prstGeom prst="rect">
            <a:avLst/>
          </a:prstGeom>
          <a:noFill/>
          <a:ln>
            <a:noFill/>
          </a:ln>
        </p:spPr>
        <p:style>
          <a:lnRef idx="0"/>
          <a:fillRef idx="0"/>
          <a:effectRef idx="0"/>
          <a:fontRef idx="minor"/>
        </p:style>
        <p:txBody>
          <a:bodyPr lIns="0" rIns="0" tIns="0" bIns="0">
            <a:spAutoFit/>
          </a:bodyPr>
          <a:p>
            <a:pPr>
              <a:lnSpc>
                <a:spcPts val="1332"/>
              </a:lnSpc>
            </a:pPr>
            <a:r>
              <a:rPr b="0" lang="it-IT" sz="1130" spc="-1" strike="noStrike">
                <a:solidFill>
                  <a:srgbClr val="ffffff"/>
                </a:solidFill>
                <a:latin typeface="Arial"/>
                <a:ea typeface="ＭＳ Ｐゴシック"/>
              </a:rPr>
              <a:t>140-160 </a:t>
            </a:r>
            <a:r>
              <a:rPr b="0" lang="it-IT" sz="1130" spc="-49" strike="noStrike">
                <a:solidFill>
                  <a:srgbClr val="ffffff"/>
                </a:solidFill>
                <a:latin typeface="Arial"/>
                <a:ea typeface="ＭＳ Ｐゴシック"/>
              </a:rPr>
              <a:t>eV</a:t>
            </a:r>
            <a:r>
              <a:rPr b="0" lang="it-IT" sz="1130" spc="143" strike="noStrike">
                <a:solidFill>
                  <a:srgbClr val="ffffff"/>
                </a:solidFill>
                <a:latin typeface="Arial"/>
                <a:ea typeface="ＭＳ Ｐゴシック"/>
              </a:rPr>
              <a:t> </a:t>
            </a:r>
            <a:r>
              <a:rPr b="0" lang="it-IT" sz="1130" spc="-1" strike="noStrike">
                <a:solidFill>
                  <a:srgbClr val="ffffff"/>
                </a:solidFill>
                <a:latin typeface="Arial"/>
                <a:ea typeface="ＭＳ Ｐゴシック"/>
              </a:rPr>
              <a:t>180-200 </a:t>
            </a:r>
            <a:r>
              <a:rPr b="0" lang="it-IT" sz="1130" spc="-49" strike="noStrike">
                <a:solidFill>
                  <a:srgbClr val="ffffff"/>
                </a:solidFill>
                <a:latin typeface="Arial"/>
                <a:ea typeface="ＭＳ Ｐゴシック"/>
              </a:rPr>
              <a:t>eV</a:t>
            </a:r>
            <a:endParaRPr b="0" lang="it-IT" sz="1130" spc="-1" strike="noStrike">
              <a:latin typeface="Arial"/>
            </a:endParaRPr>
          </a:p>
        </p:txBody>
      </p:sp>
      <p:sp>
        <p:nvSpPr>
          <p:cNvPr id="1796" name="CustomShape 143"/>
          <p:cNvSpPr/>
          <p:nvPr/>
        </p:nvSpPr>
        <p:spPr>
          <a:xfrm>
            <a:off x="5991840" y="4912200"/>
            <a:ext cx="893520" cy="358200"/>
          </a:xfrm>
          <a:prstGeom prst="rect">
            <a:avLst/>
          </a:prstGeom>
          <a:noFill/>
          <a:ln>
            <a:noFill/>
          </a:ln>
        </p:spPr>
        <p:style>
          <a:lnRef idx="0"/>
          <a:fillRef idx="0"/>
          <a:effectRef idx="0"/>
          <a:fontRef idx="minor"/>
        </p:style>
        <p:txBody>
          <a:bodyPr lIns="0" rIns="0" tIns="0" bIns="0">
            <a:spAutoFit/>
          </a:bodyPr>
          <a:p>
            <a:pPr>
              <a:lnSpc>
                <a:spcPts val="1412"/>
              </a:lnSpc>
            </a:pPr>
            <a:r>
              <a:rPr b="0" lang="it-IT" sz="1200" spc="-1" strike="noStrike">
                <a:solidFill>
                  <a:srgbClr val="ffffff"/>
                </a:solidFill>
                <a:latin typeface="Arial"/>
                <a:ea typeface="ＭＳ Ｐゴシック"/>
              </a:rPr>
              <a:t>Shaping </a:t>
            </a:r>
            <a:r>
              <a:rPr b="0" lang="it-IT" sz="1200" spc="7" strike="noStrike">
                <a:solidFill>
                  <a:srgbClr val="ffffff"/>
                </a:solidFill>
                <a:latin typeface="Arial"/>
                <a:ea typeface="ＭＳ Ｐゴシック"/>
              </a:rPr>
              <a:t>time</a:t>
            </a:r>
            <a:endParaRPr b="0" lang="it-IT" sz="1200" spc="-1" strike="noStrike">
              <a:latin typeface="Arial"/>
            </a:endParaRPr>
          </a:p>
        </p:txBody>
      </p:sp>
      <p:sp>
        <p:nvSpPr>
          <p:cNvPr id="1797" name="CustomShape 144"/>
          <p:cNvSpPr/>
          <p:nvPr/>
        </p:nvSpPr>
        <p:spPr>
          <a:xfrm>
            <a:off x="7170480" y="4912200"/>
            <a:ext cx="286200" cy="358200"/>
          </a:xfrm>
          <a:prstGeom prst="rect">
            <a:avLst/>
          </a:prstGeom>
          <a:noFill/>
          <a:ln>
            <a:noFill/>
          </a:ln>
        </p:spPr>
        <p:style>
          <a:lnRef idx="0"/>
          <a:fillRef idx="0"/>
          <a:effectRef idx="0"/>
          <a:fontRef idx="minor"/>
        </p:style>
        <p:txBody>
          <a:bodyPr lIns="0" rIns="0" tIns="0" bIns="0">
            <a:spAutoFit/>
          </a:bodyPr>
          <a:p>
            <a:pPr>
              <a:lnSpc>
                <a:spcPts val="1412"/>
              </a:lnSpc>
            </a:pPr>
            <a:r>
              <a:rPr b="0" lang="it-IT" sz="1200" spc="-1" strike="noStrike">
                <a:solidFill>
                  <a:srgbClr val="ffffff"/>
                </a:solidFill>
                <a:latin typeface="Arial"/>
                <a:ea typeface="ＭＳ Ｐゴシック"/>
              </a:rPr>
              <a:t>1 </a:t>
            </a:r>
            <a:r>
              <a:rPr b="0" lang="it-IT" sz="1200" spc="-1" strike="noStrike">
                <a:solidFill>
                  <a:srgbClr val="ffffff"/>
                </a:solidFill>
                <a:latin typeface="Calibri"/>
                <a:ea typeface="ＭＳ Ｐゴシック"/>
              </a:rPr>
              <a:t>μ</a:t>
            </a:r>
            <a:r>
              <a:rPr b="0" lang="it-IT" sz="1200" spc="-1" strike="noStrike">
                <a:solidFill>
                  <a:srgbClr val="ffffff"/>
                </a:solidFill>
                <a:latin typeface="Arial"/>
                <a:ea typeface="ＭＳ Ｐゴシック"/>
              </a:rPr>
              <a:t>s</a:t>
            </a:r>
            <a:endParaRPr b="0" lang="it-IT" sz="1200" spc="-1" strike="noStrike">
              <a:latin typeface="Arial"/>
            </a:endParaRPr>
          </a:p>
        </p:txBody>
      </p:sp>
      <p:sp>
        <p:nvSpPr>
          <p:cNvPr id="1798" name="CustomShape 145"/>
          <p:cNvSpPr/>
          <p:nvPr/>
        </p:nvSpPr>
        <p:spPr>
          <a:xfrm>
            <a:off x="7965360" y="4912200"/>
            <a:ext cx="286200" cy="358200"/>
          </a:xfrm>
          <a:prstGeom prst="rect">
            <a:avLst/>
          </a:prstGeom>
          <a:noFill/>
          <a:ln>
            <a:noFill/>
          </a:ln>
        </p:spPr>
        <p:style>
          <a:lnRef idx="0"/>
          <a:fillRef idx="0"/>
          <a:effectRef idx="0"/>
          <a:fontRef idx="minor"/>
        </p:style>
        <p:txBody>
          <a:bodyPr lIns="0" rIns="0" tIns="0" bIns="0">
            <a:spAutoFit/>
          </a:bodyPr>
          <a:p>
            <a:pPr>
              <a:lnSpc>
                <a:spcPts val="1412"/>
              </a:lnSpc>
            </a:pPr>
            <a:r>
              <a:rPr b="0" lang="it-IT" sz="1200" spc="-1" strike="noStrike">
                <a:solidFill>
                  <a:srgbClr val="ffffff"/>
                </a:solidFill>
                <a:latin typeface="Arial"/>
                <a:ea typeface="ＭＳ Ｐゴシック"/>
              </a:rPr>
              <a:t>6 </a:t>
            </a:r>
            <a:r>
              <a:rPr b="0" lang="it-IT" sz="1200" spc="-1" strike="noStrike">
                <a:solidFill>
                  <a:srgbClr val="ffffff"/>
                </a:solidFill>
                <a:latin typeface="Calibri"/>
                <a:ea typeface="ＭＳ Ｐゴシック"/>
              </a:rPr>
              <a:t>μ</a:t>
            </a:r>
            <a:r>
              <a:rPr b="0" lang="it-IT" sz="1200" spc="-1" strike="noStrike">
                <a:solidFill>
                  <a:srgbClr val="ffffff"/>
                </a:solidFill>
                <a:latin typeface="Arial"/>
                <a:ea typeface="ＭＳ Ｐゴシック"/>
              </a:rPr>
              <a:t>s</a:t>
            </a:r>
            <a:endParaRPr b="0" lang="it-IT" sz="1200" spc="-1" strike="noStrike">
              <a:latin typeface="Arial"/>
            </a:endParaRPr>
          </a:p>
        </p:txBody>
      </p:sp>
      <p:sp>
        <p:nvSpPr>
          <p:cNvPr id="1799" name="CustomShape 146"/>
          <p:cNvSpPr/>
          <p:nvPr/>
        </p:nvSpPr>
        <p:spPr>
          <a:xfrm>
            <a:off x="6045480" y="5313960"/>
            <a:ext cx="792360" cy="535320"/>
          </a:xfrm>
          <a:prstGeom prst="rect">
            <a:avLst/>
          </a:prstGeom>
          <a:noFill/>
          <a:ln>
            <a:noFill/>
          </a:ln>
        </p:spPr>
        <p:style>
          <a:lnRef idx="0"/>
          <a:fillRef idx="0"/>
          <a:effectRef idx="0"/>
          <a:fontRef idx="minor"/>
        </p:style>
        <p:txBody>
          <a:bodyPr lIns="0" rIns="0" tIns="0" bIns="0">
            <a:spAutoFit/>
          </a:bodyPr>
          <a:p>
            <a:pPr marL="44640" indent="-43920">
              <a:lnSpc>
                <a:spcPts val="1406"/>
              </a:lnSpc>
            </a:pPr>
            <a:r>
              <a:rPr b="0" lang="it-IT" sz="1200" spc="-7" strike="noStrike">
                <a:solidFill>
                  <a:srgbClr val="ffffff"/>
                </a:solidFill>
                <a:latin typeface="Arial"/>
                <a:ea typeface="ＭＳ Ｐゴシック"/>
              </a:rPr>
              <a:t>Sustainable </a:t>
            </a:r>
            <a:r>
              <a:rPr b="0" lang="it-IT" sz="1200" spc="9" strike="noStrike">
                <a:solidFill>
                  <a:srgbClr val="ffffff"/>
                </a:solidFill>
                <a:latin typeface="Arial"/>
                <a:ea typeface="ＭＳ Ｐゴシック"/>
              </a:rPr>
              <a:t>count-rate</a:t>
            </a:r>
            <a:endParaRPr b="0" lang="it-IT" sz="1200" spc="-1" strike="noStrike">
              <a:latin typeface="Arial"/>
            </a:endParaRPr>
          </a:p>
        </p:txBody>
      </p:sp>
      <p:sp>
        <p:nvSpPr>
          <p:cNvPr id="1800" name="CustomShape 147"/>
          <p:cNvSpPr/>
          <p:nvPr/>
        </p:nvSpPr>
        <p:spPr>
          <a:xfrm>
            <a:off x="7072200" y="5403600"/>
            <a:ext cx="471600" cy="358200"/>
          </a:xfrm>
          <a:prstGeom prst="rect">
            <a:avLst/>
          </a:prstGeom>
          <a:noFill/>
          <a:ln>
            <a:noFill/>
          </a:ln>
        </p:spPr>
        <p:style>
          <a:lnRef idx="0"/>
          <a:fillRef idx="0"/>
          <a:effectRef idx="0"/>
          <a:fontRef idx="minor"/>
        </p:style>
        <p:txBody>
          <a:bodyPr lIns="0" rIns="0" tIns="0" bIns="0">
            <a:spAutoFit/>
          </a:bodyPr>
          <a:p>
            <a:pPr>
              <a:lnSpc>
                <a:spcPts val="1412"/>
              </a:lnSpc>
            </a:pPr>
            <a:r>
              <a:rPr b="0" lang="it-IT" sz="1200" spc="-1" strike="noStrike">
                <a:solidFill>
                  <a:srgbClr val="ffffff"/>
                </a:solidFill>
                <a:latin typeface="Arial"/>
                <a:ea typeface="ＭＳ Ｐゴシック"/>
              </a:rPr>
              <a:t>50 </a:t>
            </a:r>
            <a:r>
              <a:rPr b="0" lang="it-IT" sz="1200" spc="-7" strike="noStrike">
                <a:solidFill>
                  <a:srgbClr val="ffffff"/>
                </a:solidFill>
                <a:latin typeface="Arial"/>
                <a:ea typeface="ＭＳ Ｐゴシック"/>
              </a:rPr>
              <a:t>kHz</a:t>
            </a:r>
            <a:endParaRPr b="0" lang="it-IT" sz="1200" spc="-1" strike="noStrike">
              <a:latin typeface="Arial"/>
            </a:endParaRPr>
          </a:p>
        </p:txBody>
      </p:sp>
      <p:sp>
        <p:nvSpPr>
          <p:cNvPr id="1801" name="CustomShape 148"/>
          <p:cNvSpPr/>
          <p:nvPr/>
        </p:nvSpPr>
        <p:spPr>
          <a:xfrm>
            <a:off x="7911720" y="5403600"/>
            <a:ext cx="387360" cy="358200"/>
          </a:xfrm>
          <a:prstGeom prst="rect">
            <a:avLst/>
          </a:prstGeom>
          <a:noFill/>
          <a:ln>
            <a:noFill/>
          </a:ln>
        </p:spPr>
        <p:style>
          <a:lnRef idx="0"/>
          <a:fillRef idx="0"/>
          <a:effectRef idx="0"/>
          <a:fontRef idx="minor"/>
        </p:style>
        <p:txBody>
          <a:bodyPr lIns="0" rIns="0" tIns="0" bIns="0">
            <a:spAutoFit/>
          </a:bodyPr>
          <a:p>
            <a:pPr>
              <a:lnSpc>
                <a:spcPts val="1412"/>
              </a:lnSpc>
            </a:pPr>
            <a:r>
              <a:rPr b="0" lang="it-IT" sz="1200" spc="-1" strike="noStrike">
                <a:solidFill>
                  <a:srgbClr val="ffffff"/>
                </a:solidFill>
                <a:latin typeface="Arial"/>
                <a:ea typeface="ＭＳ Ｐゴシック"/>
              </a:rPr>
              <a:t>5 </a:t>
            </a:r>
            <a:r>
              <a:rPr b="0" lang="it-IT" sz="1200" spc="-7" strike="noStrike">
                <a:solidFill>
                  <a:srgbClr val="ffffff"/>
                </a:solidFill>
                <a:latin typeface="Arial"/>
                <a:ea typeface="ＭＳ Ｐゴシック"/>
              </a:rPr>
              <a:t>kHz</a:t>
            </a:r>
            <a:endParaRPr b="0" lang="it-IT" sz="1200" spc="-1" strike="noStrike">
              <a:latin typeface="Arial"/>
            </a:endParaRPr>
          </a:p>
        </p:txBody>
      </p:sp>
      <p:sp>
        <p:nvSpPr>
          <p:cNvPr id="1802" name="CustomShape 149"/>
          <p:cNvSpPr/>
          <p:nvPr/>
        </p:nvSpPr>
        <p:spPr>
          <a:xfrm>
            <a:off x="6179400" y="5894640"/>
            <a:ext cx="522000" cy="178920"/>
          </a:xfrm>
          <a:prstGeom prst="rect">
            <a:avLst/>
          </a:prstGeom>
          <a:noFill/>
          <a:ln>
            <a:noFill/>
          </a:ln>
        </p:spPr>
        <p:style>
          <a:lnRef idx="0"/>
          <a:fillRef idx="0"/>
          <a:effectRef idx="0"/>
          <a:fontRef idx="minor"/>
        </p:style>
        <p:txBody>
          <a:bodyPr lIns="0" rIns="0" tIns="0" bIns="0">
            <a:spAutoFit/>
          </a:bodyPr>
          <a:p>
            <a:pPr>
              <a:lnSpc>
                <a:spcPts val="1412"/>
              </a:lnSpc>
            </a:pPr>
            <a:r>
              <a:rPr b="0" lang="it-IT" sz="1200" spc="-1" strike="noStrike">
                <a:solidFill>
                  <a:srgbClr val="ffffff"/>
                </a:solidFill>
                <a:latin typeface="Arial"/>
                <a:ea typeface="ＭＳ Ｐゴシック"/>
              </a:rPr>
              <a:t>Cooling</a:t>
            </a:r>
            <a:endParaRPr b="0" lang="it-IT" sz="1200" spc="-1" strike="noStrike">
              <a:latin typeface="Arial"/>
            </a:endParaRPr>
          </a:p>
        </p:txBody>
      </p:sp>
      <p:sp>
        <p:nvSpPr>
          <p:cNvPr id="1803" name="CustomShape 150"/>
          <p:cNvSpPr/>
          <p:nvPr/>
        </p:nvSpPr>
        <p:spPr>
          <a:xfrm>
            <a:off x="6956280" y="5894640"/>
            <a:ext cx="1503360" cy="178920"/>
          </a:xfrm>
          <a:prstGeom prst="rect">
            <a:avLst/>
          </a:prstGeom>
          <a:noFill/>
          <a:ln>
            <a:noFill/>
          </a:ln>
        </p:spPr>
        <p:style>
          <a:lnRef idx="0"/>
          <a:fillRef idx="0"/>
          <a:effectRef idx="0"/>
          <a:fontRef idx="minor"/>
        </p:style>
        <p:txBody>
          <a:bodyPr lIns="0" rIns="0" tIns="0" bIns="0">
            <a:spAutoFit/>
          </a:bodyPr>
          <a:p>
            <a:pPr>
              <a:lnSpc>
                <a:spcPts val="1412"/>
              </a:lnSpc>
            </a:pPr>
            <a:r>
              <a:rPr b="0" lang="it-IT" sz="1200" spc="21" strike="noStrike">
                <a:solidFill>
                  <a:srgbClr val="ffffff"/>
                </a:solidFill>
                <a:latin typeface="Arial"/>
                <a:ea typeface="ＭＳ Ｐゴシック"/>
              </a:rPr>
              <a:t>-10/-20 °C</a:t>
            </a:r>
            <a:r>
              <a:rPr b="0" lang="it-IT" sz="1200" spc="21" strike="noStrike">
                <a:solidFill>
                  <a:srgbClr val="ffffff"/>
                </a:solidFill>
                <a:latin typeface="Arial"/>
                <a:ea typeface="ＭＳ Ｐゴシック"/>
              </a:rPr>
              <a:t>	</a:t>
            </a:r>
            <a:r>
              <a:rPr b="0" lang="it-IT" sz="1200" spc="7" strike="noStrike">
                <a:solidFill>
                  <a:srgbClr val="ffffff"/>
                </a:solidFill>
                <a:latin typeface="Arial"/>
                <a:ea typeface="ＭＳ Ｐゴシック"/>
              </a:rPr>
              <a:t>-195 °C</a:t>
            </a:r>
            <a:endParaRPr b="0" lang="it-IT" sz="1200" spc="-1" strike="noStrike">
              <a:latin typeface="Arial"/>
            </a:endParaRPr>
          </a:p>
        </p:txBody>
      </p:sp>
      <p:sp>
        <p:nvSpPr>
          <p:cNvPr id="1804" name="CustomShape 151"/>
          <p:cNvSpPr/>
          <p:nvPr/>
        </p:nvSpPr>
        <p:spPr>
          <a:xfrm>
            <a:off x="6920640" y="3947040"/>
            <a:ext cx="360" cy="318600"/>
          </a:xfrm>
          <a:custGeom>
            <a:avLst/>
            <a:gdLst/>
            <a:ahLst/>
            <a:rect l="l" t="t" r="r" b="b"/>
            <a:pathLst>
              <a:path w="0" h="454025">
                <a:moveTo>
                  <a:pt x="0" y="453733"/>
                </a:moveTo>
                <a:lnTo>
                  <a:pt x="0" y="0"/>
                </a:lnTo>
              </a:path>
            </a:pathLst>
          </a:custGeom>
          <a:noFill/>
          <a:ln w="25560">
            <a:solidFill>
              <a:srgbClr val="ffffff"/>
            </a:solidFill>
            <a:round/>
          </a:ln>
        </p:spPr>
        <p:style>
          <a:lnRef idx="0"/>
          <a:fillRef idx="0"/>
          <a:effectRef idx="0"/>
          <a:fontRef idx="minor"/>
        </p:style>
      </p:sp>
      <p:sp>
        <p:nvSpPr>
          <p:cNvPr id="1805" name="CustomShape 152"/>
          <p:cNvSpPr/>
          <p:nvPr/>
        </p:nvSpPr>
        <p:spPr>
          <a:xfrm>
            <a:off x="5965200" y="4288320"/>
            <a:ext cx="963720" cy="360"/>
          </a:xfrm>
          <a:custGeom>
            <a:avLst/>
            <a:gdLst/>
            <a:ahLst/>
            <a:rect l="l" t="t" r="r" b="b"/>
            <a:pathLst>
              <a:path w="1371600" h="0">
                <a:moveTo>
                  <a:pt x="0" y="0"/>
                </a:moveTo>
                <a:lnTo>
                  <a:pt x="1371600" y="0"/>
                </a:lnTo>
              </a:path>
            </a:pathLst>
          </a:custGeom>
          <a:noFill/>
          <a:ln w="63360">
            <a:solidFill>
              <a:srgbClr val="ffffff"/>
            </a:solidFill>
            <a:round/>
          </a:ln>
        </p:spPr>
        <p:style>
          <a:lnRef idx="0"/>
          <a:fillRef idx="0"/>
          <a:effectRef idx="0"/>
          <a:fontRef idx="minor"/>
        </p:style>
      </p:sp>
      <p:sp>
        <p:nvSpPr>
          <p:cNvPr id="1806" name="CustomShape 153"/>
          <p:cNvSpPr/>
          <p:nvPr/>
        </p:nvSpPr>
        <p:spPr>
          <a:xfrm>
            <a:off x="6929280" y="4288320"/>
            <a:ext cx="1580400" cy="360"/>
          </a:xfrm>
          <a:custGeom>
            <a:avLst/>
            <a:gdLst/>
            <a:ahLst/>
            <a:rect l="l" t="t" r="r" b="b"/>
            <a:pathLst>
              <a:path w="2248534" h="0">
                <a:moveTo>
                  <a:pt x="0" y="0"/>
                </a:moveTo>
                <a:lnTo>
                  <a:pt x="2248170" y="0"/>
                </a:lnTo>
              </a:path>
            </a:pathLst>
          </a:custGeom>
          <a:noFill/>
          <a:ln w="50760">
            <a:solidFill>
              <a:srgbClr val="ffffff"/>
            </a:solidFill>
            <a:round/>
          </a:ln>
        </p:spPr>
        <p:style>
          <a:lnRef idx="0"/>
          <a:fillRef idx="0"/>
          <a:effectRef idx="0"/>
          <a:fontRef idx="minor"/>
        </p:style>
      </p:sp>
    </p:spTree>
  </p:cSld>
  <p:transition>
    <p:fade/>
  </p:transition>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07" name="CustomShape 1"/>
          <p:cNvSpPr/>
          <p:nvPr/>
        </p:nvSpPr>
        <p:spPr>
          <a:xfrm>
            <a:off x="455400" y="1384200"/>
            <a:ext cx="8232480" cy="360"/>
          </a:xfrm>
          <a:custGeom>
            <a:avLst/>
            <a:gdLst/>
            <a:ahLst/>
            <a:rect l="l" t="t" r="r" b="b"/>
            <a:pathLst>
              <a:path w="11709400" h="635">
                <a:moveTo>
                  <a:pt x="0" y="0"/>
                </a:moveTo>
                <a:lnTo>
                  <a:pt x="11709400" y="127"/>
                </a:lnTo>
              </a:path>
            </a:pathLst>
          </a:custGeom>
          <a:noFill/>
          <a:ln w="12600">
            <a:solidFill>
              <a:srgbClr val="9a9a9a"/>
            </a:solidFill>
            <a:round/>
          </a:ln>
        </p:spPr>
        <p:style>
          <a:lnRef idx="0"/>
          <a:fillRef idx="0"/>
          <a:effectRef idx="0"/>
          <a:fontRef idx="minor"/>
        </p:style>
      </p:sp>
      <p:sp>
        <p:nvSpPr>
          <p:cNvPr id="1808" name="CustomShape 2"/>
          <p:cNvSpPr/>
          <p:nvPr/>
        </p:nvSpPr>
        <p:spPr>
          <a:xfrm>
            <a:off x="5241600" y="4134600"/>
            <a:ext cx="2910240" cy="1928160"/>
          </a:xfrm>
          <a:prstGeom prst="rect">
            <a:avLst/>
          </a:prstGeom>
          <a:blipFill rotWithShape="0">
            <a:blip r:embed="rId1"/>
            <a:stretch>
              <a:fillRect/>
            </a:stretch>
          </a:blipFill>
          <a:ln>
            <a:noFill/>
          </a:ln>
        </p:spPr>
        <p:style>
          <a:lnRef idx="0"/>
          <a:fillRef idx="0"/>
          <a:effectRef idx="0"/>
          <a:fontRef idx="minor"/>
        </p:style>
      </p:sp>
      <p:sp>
        <p:nvSpPr>
          <p:cNvPr id="1809" name="CustomShape 3"/>
          <p:cNvSpPr/>
          <p:nvPr/>
        </p:nvSpPr>
        <p:spPr>
          <a:xfrm>
            <a:off x="428760" y="1721160"/>
            <a:ext cx="4207680" cy="852840"/>
          </a:xfrm>
          <a:prstGeom prst="rect">
            <a:avLst/>
          </a:prstGeom>
          <a:noFill/>
          <a:ln>
            <a:noFill/>
          </a:ln>
        </p:spPr>
        <p:style>
          <a:lnRef idx="0"/>
          <a:fillRef idx="0"/>
          <a:effectRef idx="0"/>
          <a:fontRef idx="minor"/>
        </p:style>
        <p:txBody>
          <a:bodyPr lIns="0" rIns="0" tIns="0" bIns="0">
            <a:spAutoFit/>
          </a:bodyPr>
          <a:p>
            <a:pPr marL="187560" indent="-177840">
              <a:lnSpc>
                <a:spcPct val="102000"/>
              </a:lnSpc>
              <a:buClr>
                <a:srgbClr val="747474"/>
              </a:buClr>
              <a:buFont typeface="Calibri"/>
              <a:buChar char="•"/>
            </a:pPr>
            <a:r>
              <a:rPr b="0" lang="it-IT" sz="1829" spc="-41" strike="noStrike">
                <a:solidFill>
                  <a:srgbClr val="747474"/>
                </a:solidFill>
                <a:latin typeface="Arial"/>
                <a:ea typeface="ＭＳ Ｐゴシック"/>
              </a:rPr>
              <a:t>A </a:t>
            </a:r>
            <a:r>
              <a:rPr b="0" lang="it-IT" sz="1829" spc="-32" strike="noStrike">
                <a:solidFill>
                  <a:srgbClr val="747474"/>
                </a:solidFill>
                <a:latin typeface="Arial"/>
                <a:ea typeface="ＭＳ Ｐゴシック"/>
              </a:rPr>
              <a:t>singl</a:t>
            </a:r>
            <a:r>
              <a:rPr b="0" lang="it-IT" sz="1829" spc="-12" strike="noStrike">
                <a:solidFill>
                  <a:srgbClr val="747474"/>
                </a:solidFill>
                <a:latin typeface="Arial"/>
                <a:ea typeface="ＭＳ Ｐゴシック"/>
              </a:rPr>
              <a:t>e</a:t>
            </a:r>
            <a:r>
              <a:rPr b="0" lang="it-IT" sz="1829" spc="-41" strike="noStrike">
                <a:solidFill>
                  <a:srgbClr val="747474"/>
                </a:solidFill>
                <a:latin typeface="Arial"/>
                <a:ea typeface="ＭＳ Ｐゴシック"/>
              </a:rPr>
              <a:t> </a:t>
            </a:r>
            <a:r>
              <a:rPr b="0" lang="it-IT" sz="1829" spc="-60" strike="noStrike">
                <a:solidFill>
                  <a:srgbClr val="747474"/>
                </a:solidFill>
                <a:latin typeface="Arial"/>
                <a:ea typeface="ＭＳ Ｐゴシック"/>
              </a:rPr>
              <a:t>SD</a:t>
            </a:r>
            <a:r>
              <a:rPr b="0" lang="it-IT" sz="1829" spc="-43" strike="noStrike">
                <a:solidFill>
                  <a:srgbClr val="747474"/>
                </a:solidFill>
                <a:latin typeface="Arial"/>
                <a:ea typeface="ＭＳ Ｐゴシック"/>
              </a:rPr>
              <a:t>D</a:t>
            </a:r>
            <a:r>
              <a:rPr b="0" lang="it-IT" sz="1829" spc="-41" strike="noStrike">
                <a:solidFill>
                  <a:srgbClr val="747474"/>
                </a:solidFill>
                <a:latin typeface="Arial"/>
                <a:ea typeface="ＭＳ Ｐゴシック"/>
              </a:rPr>
              <a:t> </a:t>
            </a:r>
            <a:r>
              <a:rPr b="0" lang="it-IT" sz="1829" spc="1" strike="noStrike">
                <a:solidFill>
                  <a:srgbClr val="747474"/>
                </a:solidFill>
                <a:latin typeface="Arial"/>
                <a:ea typeface="ＭＳ Ｐゴシック"/>
              </a:rPr>
              <a:t>wit</a:t>
            </a:r>
            <a:r>
              <a:rPr b="0" lang="it-IT" sz="1829" spc="35" strike="noStrike">
                <a:solidFill>
                  <a:srgbClr val="747474"/>
                </a:solidFill>
                <a:latin typeface="Arial"/>
                <a:ea typeface="ＭＳ Ｐゴシック"/>
              </a:rPr>
              <a:t>h</a:t>
            </a:r>
            <a:r>
              <a:rPr b="0" lang="it-IT" sz="1829" spc="-41" strike="noStrike">
                <a:solidFill>
                  <a:srgbClr val="747474"/>
                </a:solidFill>
                <a:latin typeface="Arial"/>
                <a:ea typeface="ＭＳ Ｐゴシック"/>
              </a:rPr>
              <a:t> </a:t>
            </a:r>
            <a:r>
              <a:rPr b="0" lang="it-IT" sz="1829" spc="-15" strike="noStrike">
                <a:solidFill>
                  <a:srgbClr val="747474"/>
                </a:solidFill>
                <a:latin typeface="Arial"/>
                <a:ea typeface="ＭＳ Ｐゴシック"/>
              </a:rPr>
              <a:t>activ</a:t>
            </a:r>
            <a:r>
              <a:rPr b="0" lang="it-IT" sz="1829" spc="1" strike="noStrike">
                <a:solidFill>
                  <a:srgbClr val="747474"/>
                </a:solidFill>
                <a:latin typeface="Arial"/>
                <a:ea typeface="ＭＳ Ｐゴシック"/>
              </a:rPr>
              <a:t>e</a:t>
            </a:r>
            <a:r>
              <a:rPr b="0" lang="it-IT" sz="1829" spc="-41" strike="noStrike">
                <a:solidFill>
                  <a:srgbClr val="747474"/>
                </a:solidFill>
                <a:latin typeface="Arial"/>
                <a:ea typeface="ＭＳ Ｐゴシック"/>
              </a:rPr>
              <a:t> </a:t>
            </a:r>
            <a:r>
              <a:rPr b="0" lang="it-IT" sz="1829" spc="-55" strike="noStrike">
                <a:solidFill>
                  <a:srgbClr val="747474"/>
                </a:solidFill>
                <a:latin typeface="Arial"/>
                <a:ea typeface="ＭＳ Ｐゴシック"/>
              </a:rPr>
              <a:t>a</a:t>
            </a:r>
            <a:r>
              <a:rPr b="0" lang="it-IT" sz="1829" spc="-75" strike="noStrike">
                <a:solidFill>
                  <a:srgbClr val="747474"/>
                </a:solidFill>
                <a:latin typeface="Arial"/>
                <a:ea typeface="ＭＳ Ｐゴシック"/>
              </a:rPr>
              <a:t>r</a:t>
            </a:r>
            <a:r>
              <a:rPr b="0" lang="it-IT" sz="1829" spc="-63" strike="noStrike">
                <a:solidFill>
                  <a:srgbClr val="747474"/>
                </a:solidFill>
                <a:latin typeface="Arial"/>
                <a:ea typeface="ＭＳ Ｐゴシック"/>
              </a:rPr>
              <a:t>e</a:t>
            </a:r>
            <a:r>
              <a:rPr b="0" lang="it-IT" sz="1829" spc="-43" strike="noStrike">
                <a:solidFill>
                  <a:srgbClr val="747474"/>
                </a:solidFill>
                <a:latin typeface="Arial"/>
                <a:ea typeface="ＭＳ Ｐゴシック"/>
              </a:rPr>
              <a:t>a</a:t>
            </a:r>
            <a:r>
              <a:rPr b="0" lang="it-IT" sz="1829" spc="-41" strike="noStrike">
                <a:solidFill>
                  <a:srgbClr val="747474"/>
                </a:solidFill>
                <a:latin typeface="Arial"/>
                <a:ea typeface="ＭＳ Ｐゴシック"/>
              </a:rPr>
              <a:t> </a:t>
            </a:r>
            <a:r>
              <a:rPr b="0" lang="it-IT" sz="1829" spc="1" strike="noStrike">
                <a:solidFill>
                  <a:srgbClr val="747474"/>
                </a:solidFill>
                <a:latin typeface="Arial"/>
                <a:ea typeface="ＭＳ Ｐゴシック"/>
              </a:rPr>
              <a:t>u</a:t>
            </a:r>
            <a:r>
              <a:rPr b="0" lang="it-IT" sz="1829" spc="24" strike="noStrike">
                <a:solidFill>
                  <a:srgbClr val="747474"/>
                </a:solidFill>
                <a:latin typeface="Arial"/>
                <a:ea typeface="ＭＳ Ｐゴシック"/>
              </a:rPr>
              <a:t>p</a:t>
            </a:r>
            <a:r>
              <a:rPr b="0" lang="it-IT" sz="1829" spc="-4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a:t>
            </a:r>
            <a:r>
              <a:rPr b="0" lang="it-IT" sz="1829" spc="55" strike="noStrike">
                <a:solidFill>
                  <a:srgbClr val="747474"/>
                </a:solidFill>
                <a:latin typeface="Arial"/>
                <a:ea typeface="ＭＳ Ｐゴシック"/>
              </a:rPr>
              <a:t>o</a:t>
            </a:r>
            <a:r>
              <a:rPr b="0" lang="it-IT" sz="1829" spc="-4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150 </a:t>
            </a:r>
            <a:r>
              <a:rPr b="0" lang="it-IT" sz="1829" spc="1" strike="noStrike">
                <a:solidFill>
                  <a:srgbClr val="747474"/>
                </a:solidFill>
                <a:latin typeface="Arial"/>
                <a:ea typeface="ＭＳ Ｐゴシック"/>
              </a:rPr>
              <a:t>mm</a:t>
            </a:r>
            <a:r>
              <a:rPr b="0" lang="it-IT" sz="1800" spc="1" strike="noStrike" baseline="27000">
                <a:solidFill>
                  <a:srgbClr val="747474"/>
                </a:solidFill>
                <a:latin typeface="Arial"/>
                <a:ea typeface="ＭＳ Ｐゴシック"/>
              </a:rPr>
              <a:t>2</a:t>
            </a:r>
            <a:r>
              <a:rPr b="0" lang="it-IT" sz="1800" spc="211" strike="noStrike" baseline="27000">
                <a:solidFill>
                  <a:srgbClr val="747474"/>
                </a:solidFill>
                <a:latin typeface="Arial"/>
                <a:ea typeface="ＭＳ Ｐゴシック"/>
              </a:rPr>
              <a:t> </a:t>
            </a:r>
            <a:r>
              <a:rPr b="0" lang="it-IT" sz="1829" spc="-21" strike="noStrike">
                <a:solidFill>
                  <a:srgbClr val="747474"/>
                </a:solidFill>
                <a:latin typeface="Arial"/>
                <a:ea typeface="ＭＳ Ｐゴシック"/>
              </a:rPr>
              <a:t>i</a:t>
            </a:r>
            <a:r>
              <a:rPr b="0" lang="it-IT" sz="1829" spc="-1" strike="noStrike">
                <a:solidFill>
                  <a:srgbClr val="747474"/>
                </a:solidFill>
                <a:latin typeface="Arial"/>
                <a:ea typeface="ＭＳ Ｐゴシック"/>
              </a:rPr>
              <a:t>s</a:t>
            </a:r>
            <a:r>
              <a:rPr b="0" lang="it-IT" sz="1829" spc="-41" strike="noStrike">
                <a:solidFill>
                  <a:srgbClr val="747474"/>
                </a:solidFill>
                <a:latin typeface="Arial"/>
                <a:ea typeface="ＭＳ Ｐゴシック"/>
              </a:rPr>
              <a:t> </a:t>
            </a:r>
            <a:r>
              <a:rPr b="0" lang="it-IT" sz="1829" spc="-4" strike="noStrike">
                <a:solidFill>
                  <a:srgbClr val="747474"/>
                </a:solidFill>
                <a:latin typeface="Arial"/>
                <a:ea typeface="ＭＳ Ｐゴシック"/>
              </a:rPr>
              <a:t>no</a:t>
            </a:r>
            <a:r>
              <a:rPr b="0" lang="it-IT" sz="1829" spc="21" strike="noStrike">
                <a:solidFill>
                  <a:srgbClr val="747474"/>
                </a:solidFill>
                <a:latin typeface="Arial"/>
                <a:ea typeface="ＭＳ Ｐゴシック"/>
              </a:rPr>
              <a:t>w</a:t>
            </a:r>
            <a:r>
              <a:rPr b="0" lang="it-IT" sz="1829" spc="-41" strike="noStrike">
                <a:solidFill>
                  <a:srgbClr val="747474"/>
                </a:solidFill>
                <a:latin typeface="Arial"/>
                <a:ea typeface="ＭＳ Ｐゴシック"/>
              </a:rPr>
              <a:t> </a:t>
            </a:r>
            <a:r>
              <a:rPr b="0" lang="it-IT" sz="1829" spc="-1" strike="noStrike">
                <a:solidFill>
                  <a:srgbClr val="747474"/>
                </a:solidFill>
                <a:latin typeface="Arial"/>
                <a:ea typeface="ＭＳ Ｐゴシック"/>
              </a:rPr>
              <a:t>comme</a:t>
            </a:r>
            <a:r>
              <a:rPr b="0" lang="it-IT" sz="1829" spc="-43" strike="noStrike">
                <a:solidFill>
                  <a:srgbClr val="747474"/>
                </a:solidFill>
                <a:latin typeface="Arial"/>
                <a:ea typeface="ＭＳ Ｐゴシック"/>
              </a:rPr>
              <a:t>r</a:t>
            </a:r>
            <a:r>
              <a:rPr b="0" lang="it-IT" sz="1829" spc="-21" strike="noStrike">
                <a:solidFill>
                  <a:srgbClr val="747474"/>
                </a:solidFill>
                <a:latin typeface="Arial"/>
                <a:ea typeface="ＭＳ Ｐゴシック"/>
              </a:rPr>
              <a:t>ciall</a:t>
            </a:r>
            <a:r>
              <a:rPr b="0" lang="it-IT" sz="1829" spc="-1" strike="noStrike">
                <a:solidFill>
                  <a:srgbClr val="747474"/>
                </a:solidFill>
                <a:latin typeface="Arial"/>
                <a:ea typeface="ＭＳ Ｐゴシック"/>
              </a:rPr>
              <a:t>y</a:t>
            </a:r>
            <a:r>
              <a:rPr b="0" lang="it-IT" sz="1829" spc="-41" strike="noStrike">
                <a:solidFill>
                  <a:srgbClr val="747474"/>
                </a:solidFill>
                <a:latin typeface="Arial"/>
                <a:ea typeface="ＭＳ Ｐゴシック"/>
              </a:rPr>
              <a:t> </a:t>
            </a:r>
            <a:r>
              <a:rPr b="0" lang="it-IT" sz="1829" spc="-32" strike="noStrike">
                <a:solidFill>
                  <a:srgbClr val="747474"/>
                </a:solidFill>
                <a:latin typeface="Arial"/>
                <a:ea typeface="ＭＳ Ｐゴシック"/>
              </a:rPr>
              <a:t>available</a:t>
            </a:r>
            <a:r>
              <a:rPr b="0" lang="it-IT" sz="1829" spc="-29" strike="noStrike">
                <a:solidFill>
                  <a:srgbClr val="747474"/>
                </a:solidFill>
                <a:latin typeface="Arial"/>
                <a:ea typeface="ＭＳ Ｐゴシック"/>
              </a:rPr>
              <a:t> </a:t>
            </a:r>
            <a:r>
              <a:rPr b="0" lang="it-IT" sz="1829" spc="-41" strike="noStrike">
                <a:solidFill>
                  <a:srgbClr val="747474"/>
                </a:solidFill>
                <a:latin typeface="Arial"/>
                <a:ea typeface="ＭＳ Ｐゴシック"/>
              </a:rPr>
              <a:t>(Kete</a:t>
            </a:r>
            <a:r>
              <a:rPr b="0" lang="it-IT" sz="1829" spc="-21" strike="noStrike">
                <a:solidFill>
                  <a:srgbClr val="747474"/>
                </a:solidFill>
                <a:latin typeface="Arial"/>
                <a:ea typeface="ＭＳ Ｐゴシック"/>
              </a:rPr>
              <a:t>k</a:t>
            </a:r>
            <a:r>
              <a:rPr b="0" lang="it-IT" sz="1829" spc="-41" strike="noStrike">
                <a:solidFill>
                  <a:srgbClr val="747474"/>
                </a:solidFill>
                <a:latin typeface="Arial"/>
                <a:ea typeface="ＭＳ Ｐゴシック"/>
              </a:rPr>
              <a:t> </a:t>
            </a:r>
            <a:r>
              <a:rPr b="0" lang="it-IT" sz="1829" spc="-46" strike="noStrike">
                <a:solidFill>
                  <a:srgbClr val="747474"/>
                </a:solidFill>
                <a:latin typeface="Arial"/>
                <a:ea typeface="ＭＳ Ｐゴシック"/>
              </a:rPr>
              <a:t>Gmbh)</a:t>
            </a:r>
            <a:endParaRPr b="0" lang="it-IT" sz="1829" spc="-1" strike="noStrike">
              <a:latin typeface="Arial"/>
            </a:endParaRPr>
          </a:p>
        </p:txBody>
      </p:sp>
      <p:sp>
        <p:nvSpPr>
          <p:cNvPr id="1810" name="CustomShape 4"/>
          <p:cNvSpPr/>
          <p:nvPr/>
        </p:nvSpPr>
        <p:spPr>
          <a:xfrm>
            <a:off x="428760" y="3007080"/>
            <a:ext cx="3774240" cy="852840"/>
          </a:xfrm>
          <a:prstGeom prst="rect">
            <a:avLst/>
          </a:prstGeom>
          <a:noFill/>
          <a:ln>
            <a:noFill/>
          </a:ln>
        </p:spPr>
        <p:style>
          <a:lnRef idx="0"/>
          <a:fillRef idx="0"/>
          <a:effectRef idx="0"/>
          <a:fontRef idx="minor"/>
        </p:style>
        <p:txBody>
          <a:bodyPr lIns="0" rIns="0" tIns="0" bIns="0">
            <a:spAutoFit/>
          </a:bodyPr>
          <a:p>
            <a:pPr marL="187560" indent="-177840">
              <a:lnSpc>
                <a:spcPct val="102000"/>
              </a:lnSpc>
              <a:buClr>
                <a:srgbClr val="747474"/>
              </a:buClr>
              <a:buFont typeface="Calibri"/>
              <a:buChar char="•"/>
            </a:pPr>
            <a:r>
              <a:rPr b="0" lang="it-IT" sz="1829" spc="-43" strike="noStrike">
                <a:solidFill>
                  <a:srgbClr val="747474"/>
                </a:solidFill>
                <a:latin typeface="Arial"/>
                <a:ea typeface="ＭＳ Ｐゴシック"/>
              </a:rPr>
              <a:t>La</a:t>
            </a:r>
            <a:r>
              <a:rPr b="0" lang="it-IT" sz="1829" spc="-86" strike="noStrike">
                <a:solidFill>
                  <a:srgbClr val="747474"/>
                </a:solidFill>
                <a:latin typeface="Arial"/>
                <a:ea typeface="ＭＳ Ｐゴシック"/>
              </a:rPr>
              <a:t>r</a:t>
            </a:r>
            <a:r>
              <a:rPr b="0" lang="it-IT" sz="1829" spc="-32" strike="noStrike">
                <a:solidFill>
                  <a:srgbClr val="747474"/>
                </a:solidFill>
                <a:latin typeface="Arial"/>
                <a:ea typeface="ＭＳ Ｐゴシック"/>
              </a:rPr>
              <a:t>ge</a:t>
            </a:r>
            <a:r>
              <a:rPr b="0" lang="it-IT" sz="1829" spc="-7" strike="noStrike">
                <a:solidFill>
                  <a:srgbClr val="747474"/>
                </a:solidFill>
                <a:latin typeface="Arial"/>
                <a:ea typeface="ＭＳ Ｐゴシック"/>
              </a:rPr>
              <a:t>r</a:t>
            </a:r>
            <a:r>
              <a:rPr b="0" lang="it-IT" sz="1829" spc="-41" strike="noStrike">
                <a:solidFill>
                  <a:srgbClr val="747474"/>
                </a:solidFill>
                <a:latin typeface="Arial"/>
                <a:ea typeface="ＭＳ Ｐゴシック"/>
              </a:rPr>
              <a:t> </a:t>
            </a:r>
            <a:r>
              <a:rPr b="0" lang="it-IT" sz="1829" spc="-55" strike="noStrike">
                <a:solidFill>
                  <a:srgbClr val="747474"/>
                </a:solidFill>
                <a:latin typeface="Arial"/>
                <a:ea typeface="ＭＳ Ｐゴシック"/>
              </a:rPr>
              <a:t>a</a:t>
            </a:r>
            <a:r>
              <a:rPr b="0" lang="it-IT" sz="1829" spc="-75" strike="noStrike">
                <a:solidFill>
                  <a:srgbClr val="747474"/>
                </a:solidFill>
                <a:latin typeface="Arial"/>
                <a:ea typeface="ＭＳ Ｐゴシック"/>
              </a:rPr>
              <a:t>r</a:t>
            </a:r>
            <a:r>
              <a:rPr b="0" lang="it-IT" sz="1829" spc="-55" strike="noStrike">
                <a:solidFill>
                  <a:srgbClr val="747474"/>
                </a:solidFill>
                <a:latin typeface="Arial"/>
                <a:ea typeface="ＭＳ Ｐゴシック"/>
              </a:rPr>
              <a:t>ea</a:t>
            </a:r>
            <a:r>
              <a:rPr b="0" lang="it-IT" sz="1829" spc="-29" strike="noStrike">
                <a:solidFill>
                  <a:srgbClr val="747474"/>
                </a:solidFill>
                <a:latin typeface="Arial"/>
                <a:ea typeface="ＭＳ Ｐゴシック"/>
              </a:rPr>
              <a:t>s</a:t>
            </a:r>
            <a:r>
              <a:rPr b="0" lang="it-IT" sz="1829" spc="-41" strike="noStrike">
                <a:solidFill>
                  <a:srgbClr val="747474"/>
                </a:solidFill>
                <a:latin typeface="Arial"/>
                <a:ea typeface="ＭＳ Ｐゴシック"/>
              </a:rPr>
              <a:t> </a:t>
            </a:r>
            <a:r>
              <a:rPr b="0" lang="it-IT" sz="1829" spc="-15" strike="noStrike">
                <a:solidFill>
                  <a:srgbClr val="747474"/>
                </a:solidFill>
                <a:latin typeface="Arial"/>
                <a:ea typeface="ＭＳ Ｐゴシック"/>
              </a:rPr>
              <a:t>ca</a:t>
            </a:r>
            <a:r>
              <a:rPr b="0" lang="it-IT" sz="1829" spc="1" strike="noStrike">
                <a:solidFill>
                  <a:srgbClr val="747474"/>
                </a:solidFill>
                <a:latin typeface="Arial"/>
                <a:ea typeface="ＭＳ Ｐゴシック"/>
              </a:rPr>
              <a:t>n</a:t>
            </a:r>
            <a:r>
              <a:rPr b="0" lang="it-IT" sz="1829" spc="-41" strike="noStrike">
                <a:solidFill>
                  <a:srgbClr val="747474"/>
                </a:solidFill>
                <a:latin typeface="Arial"/>
                <a:ea typeface="ＭＳ Ｐゴシック"/>
              </a:rPr>
              <a:t> </a:t>
            </a:r>
            <a:r>
              <a:rPr b="0" lang="it-IT" sz="1829" spc="-15" strike="noStrike">
                <a:solidFill>
                  <a:srgbClr val="747474"/>
                </a:solidFill>
                <a:latin typeface="Arial"/>
                <a:ea typeface="ＭＳ Ｐゴシック"/>
              </a:rPr>
              <a:t>b</a:t>
            </a:r>
            <a:r>
              <a:rPr b="0" lang="it-IT" sz="1829" spc="1" strike="noStrike">
                <a:solidFill>
                  <a:srgbClr val="747474"/>
                </a:solidFill>
                <a:latin typeface="Arial"/>
                <a:ea typeface="ＭＳ Ｐゴシック"/>
              </a:rPr>
              <a:t>e</a:t>
            </a:r>
            <a:r>
              <a:rPr b="0" lang="it-IT" sz="1829" spc="-41" strike="noStrike">
                <a:solidFill>
                  <a:srgbClr val="747474"/>
                </a:solidFill>
                <a:latin typeface="Arial"/>
                <a:ea typeface="ＭＳ Ｐゴシック"/>
              </a:rPr>
              <a:t> </a:t>
            </a:r>
            <a:r>
              <a:rPr b="0" lang="it-IT" sz="1829" spc="-7" strike="noStrike">
                <a:solidFill>
                  <a:srgbClr val="747474"/>
                </a:solidFill>
                <a:latin typeface="Arial"/>
                <a:ea typeface="ＭＳ Ｐゴシック"/>
              </a:rPr>
              <a:t>obtaine</a:t>
            </a:r>
            <a:r>
              <a:rPr b="0" lang="it-IT" sz="1829" spc="12" strike="noStrike">
                <a:solidFill>
                  <a:srgbClr val="747474"/>
                </a:solidFill>
                <a:latin typeface="Arial"/>
                <a:ea typeface="ＭＳ Ｐゴシック"/>
              </a:rPr>
              <a:t>d</a:t>
            </a:r>
            <a:r>
              <a:rPr b="0" lang="it-IT" sz="1829" spc="-4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using </a:t>
            </a:r>
            <a:r>
              <a:rPr b="0" lang="it-IT" sz="1829" spc="-41" strike="noStrike">
                <a:solidFill>
                  <a:srgbClr val="747474"/>
                </a:solidFill>
                <a:latin typeface="Arial"/>
                <a:ea typeface="ＭＳ Ｐゴシック"/>
              </a:rPr>
              <a:t>array</a:t>
            </a:r>
            <a:r>
              <a:rPr b="0" lang="it-IT" sz="1829" spc="-21" strike="noStrike">
                <a:solidFill>
                  <a:srgbClr val="747474"/>
                </a:solidFill>
                <a:latin typeface="Arial"/>
                <a:ea typeface="ＭＳ Ｐゴシック"/>
              </a:rPr>
              <a:t>s</a:t>
            </a:r>
            <a:r>
              <a:rPr b="0" lang="it-IT" sz="1829" spc="-41" strike="noStrike">
                <a:solidFill>
                  <a:srgbClr val="747474"/>
                </a:solidFill>
                <a:latin typeface="Arial"/>
                <a:ea typeface="ＭＳ Ｐゴシック"/>
              </a:rPr>
              <a:t> </a:t>
            </a:r>
            <a:r>
              <a:rPr b="0" lang="it-IT" sz="1829" spc="12" strike="noStrike">
                <a:solidFill>
                  <a:srgbClr val="747474"/>
                </a:solidFill>
                <a:latin typeface="Arial"/>
                <a:ea typeface="ＭＳ Ｐゴシック"/>
              </a:rPr>
              <a:t>of</a:t>
            </a:r>
            <a:r>
              <a:rPr b="0" lang="it-IT" sz="1829" spc="-41" strike="noStrike">
                <a:solidFill>
                  <a:srgbClr val="747474"/>
                </a:solidFill>
                <a:latin typeface="Arial"/>
                <a:ea typeface="ＭＳ Ｐゴシック"/>
              </a:rPr>
              <a:t> </a:t>
            </a:r>
            <a:r>
              <a:rPr b="0" lang="it-IT" sz="1829" spc="-15" strike="noStrike">
                <a:solidFill>
                  <a:srgbClr val="747474"/>
                </a:solidFill>
                <a:latin typeface="Arial"/>
                <a:ea typeface="ＭＳ Ｐゴシック"/>
              </a:rPr>
              <a:t>individua</a:t>
            </a:r>
            <a:r>
              <a:rPr b="0" lang="it-IT" sz="1829" spc="-1" strike="noStrike">
                <a:solidFill>
                  <a:srgbClr val="747474"/>
                </a:solidFill>
                <a:latin typeface="Arial"/>
                <a:ea typeface="ＭＳ Ｐゴシック"/>
              </a:rPr>
              <a:t>l</a:t>
            </a:r>
            <a:r>
              <a:rPr b="0" lang="it-IT" sz="1829" spc="-41" strike="noStrike">
                <a:solidFill>
                  <a:srgbClr val="747474"/>
                </a:solidFill>
                <a:latin typeface="Arial"/>
                <a:ea typeface="ＭＳ Ｐゴシック"/>
              </a:rPr>
              <a:t> </a:t>
            </a:r>
            <a:r>
              <a:rPr b="0" lang="it-IT" sz="1829" spc="-15" strike="noStrike">
                <a:solidFill>
                  <a:srgbClr val="747474"/>
                </a:solidFill>
                <a:latin typeface="Arial"/>
                <a:ea typeface="ＭＳ Ｐゴシック"/>
              </a:rPr>
              <a:t>system</a:t>
            </a:r>
            <a:r>
              <a:rPr b="0" lang="it-IT" sz="1829" spc="1" strike="noStrike">
                <a:solidFill>
                  <a:srgbClr val="747474"/>
                </a:solidFill>
                <a:latin typeface="Arial"/>
                <a:ea typeface="ＭＳ Ｐゴシック"/>
              </a:rPr>
              <a:t>s</a:t>
            </a:r>
            <a:r>
              <a:rPr b="0" lang="it-IT" sz="1829" spc="-41" strike="noStrike">
                <a:solidFill>
                  <a:srgbClr val="747474"/>
                </a:solidFill>
                <a:latin typeface="Arial"/>
                <a:ea typeface="ＭＳ Ｐゴシック"/>
              </a:rPr>
              <a:t> </a:t>
            </a:r>
            <a:r>
              <a:rPr b="0" lang="it-IT" sz="1829" spc="-7" strike="noStrike">
                <a:solidFill>
                  <a:srgbClr val="747474"/>
                </a:solidFill>
                <a:latin typeface="Arial"/>
                <a:ea typeface="ＭＳ Ｐゴシック"/>
              </a:rPr>
              <a:t>or</a:t>
            </a:r>
            <a:r>
              <a:rPr b="0" lang="it-IT" sz="1829" spc="-15" strike="noStrike">
                <a:solidFill>
                  <a:srgbClr val="747474"/>
                </a:solidFill>
                <a:latin typeface="Arial"/>
                <a:ea typeface="ＭＳ Ｐゴシック"/>
              </a:rPr>
              <a:t> integrate</a:t>
            </a:r>
            <a:r>
              <a:rPr b="0" lang="it-IT" sz="1829" spc="1" strike="noStrike">
                <a:solidFill>
                  <a:srgbClr val="747474"/>
                </a:solidFill>
                <a:latin typeface="Arial"/>
                <a:ea typeface="ＭＳ Ｐゴシック"/>
              </a:rPr>
              <a:t>d</a:t>
            </a:r>
            <a:r>
              <a:rPr b="0" lang="it-IT" sz="1829" spc="-41" strike="noStrike">
                <a:solidFill>
                  <a:srgbClr val="747474"/>
                </a:solidFill>
                <a:latin typeface="Arial"/>
                <a:ea typeface="ＭＳ Ｐゴシック"/>
              </a:rPr>
              <a:t> </a:t>
            </a:r>
            <a:r>
              <a:rPr b="0" lang="it-IT" sz="1829" spc="-15" strike="noStrike">
                <a:solidFill>
                  <a:srgbClr val="747474"/>
                </a:solidFill>
                <a:latin typeface="Arial"/>
                <a:ea typeface="ＭＳ Ｐゴシック"/>
              </a:rPr>
              <a:t>multi-channe</a:t>
            </a:r>
            <a:r>
              <a:rPr b="0" lang="it-IT" sz="1829" spc="-1" strike="noStrike">
                <a:solidFill>
                  <a:srgbClr val="747474"/>
                </a:solidFill>
                <a:latin typeface="Arial"/>
                <a:ea typeface="ＭＳ Ｐゴシック"/>
              </a:rPr>
              <a:t>l</a:t>
            </a:r>
            <a:r>
              <a:rPr b="0" lang="it-IT" sz="1829" spc="-41" strike="noStrike">
                <a:solidFill>
                  <a:srgbClr val="747474"/>
                </a:solidFill>
                <a:latin typeface="Arial"/>
                <a:ea typeface="ＭＳ Ｐゴシック"/>
              </a:rPr>
              <a:t> </a:t>
            </a:r>
            <a:r>
              <a:rPr b="0" lang="it-IT" sz="1829" spc="-60" strike="noStrike">
                <a:solidFill>
                  <a:srgbClr val="747474"/>
                </a:solidFill>
                <a:latin typeface="Arial"/>
                <a:ea typeface="ＭＳ Ｐゴシック"/>
              </a:rPr>
              <a:t>SDDs</a:t>
            </a:r>
            <a:endParaRPr b="0" lang="it-IT" sz="1829" spc="-1" strike="noStrike">
              <a:latin typeface="Arial"/>
            </a:endParaRPr>
          </a:p>
        </p:txBody>
      </p:sp>
      <p:sp>
        <p:nvSpPr>
          <p:cNvPr id="1811" name="CustomShape 5"/>
          <p:cNvSpPr/>
          <p:nvPr/>
        </p:nvSpPr>
        <p:spPr>
          <a:xfrm>
            <a:off x="428760" y="833760"/>
            <a:ext cx="3201120" cy="1114200"/>
          </a:xfrm>
          <a:prstGeom prst="rect">
            <a:avLst/>
          </a:prstGeom>
          <a:noFill/>
          <a:ln>
            <a:noFill/>
          </a:ln>
        </p:spPr>
        <p:style>
          <a:lnRef idx="0"/>
          <a:fillRef idx="0"/>
          <a:effectRef idx="0"/>
          <a:fontRef idx="minor"/>
        </p:style>
        <p:txBody>
          <a:bodyPr lIns="0" rIns="0" tIns="0" bIns="0">
            <a:spAutoFit/>
          </a:bodyPr>
          <a:p>
            <a:pPr marL="9000">
              <a:lnSpc>
                <a:spcPts val="4388"/>
              </a:lnSpc>
            </a:pPr>
            <a:r>
              <a:rPr b="0" lang="it-IT" sz="3659" spc="-97" strike="noStrike">
                <a:solidFill>
                  <a:srgbClr val="000000"/>
                </a:solidFill>
                <a:latin typeface="Arial"/>
                <a:ea typeface="ＭＳ Ｐゴシック"/>
              </a:rPr>
              <a:t>Large</a:t>
            </a:r>
            <a:r>
              <a:rPr b="0" lang="it-IT" sz="3659" spc="-97" strike="noStrike">
                <a:solidFill>
                  <a:srgbClr val="000000"/>
                </a:solidFill>
                <a:latin typeface="Arial"/>
                <a:ea typeface="ＭＳ Ｐゴシック"/>
              </a:rPr>
              <a:t>	</a:t>
            </a:r>
            <a:r>
              <a:rPr b="0" lang="it-IT" sz="3659" spc="-143" strike="noStrike">
                <a:solidFill>
                  <a:srgbClr val="000000"/>
                </a:solidFill>
                <a:latin typeface="Arial"/>
                <a:ea typeface="ＭＳ Ｐゴシック"/>
              </a:rPr>
              <a:t>a</a:t>
            </a:r>
            <a:r>
              <a:rPr b="0" lang="it-IT" sz="3659" spc="-157" strike="noStrike">
                <a:solidFill>
                  <a:srgbClr val="000000"/>
                </a:solidFill>
                <a:latin typeface="Arial"/>
                <a:ea typeface="ＭＳ Ｐゴシック"/>
              </a:rPr>
              <a:t>r</a:t>
            </a:r>
            <a:r>
              <a:rPr b="0" lang="it-IT" sz="3659" spc="-143" strike="noStrike">
                <a:solidFill>
                  <a:srgbClr val="000000"/>
                </a:solidFill>
                <a:latin typeface="Arial"/>
                <a:ea typeface="ＭＳ Ｐゴシック"/>
              </a:rPr>
              <a:t>ea</a:t>
            </a:r>
            <a:r>
              <a:rPr b="0" lang="it-IT" sz="3659" spc="-1" strike="noStrike">
                <a:solidFill>
                  <a:srgbClr val="000000"/>
                </a:solidFill>
                <a:latin typeface="Arial"/>
                <a:ea typeface="ＭＳ Ｐゴシック"/>
              </a:rPr>
              <a:t>	</a:t>
            </a:r>
            <a:r>
              <a:rPr b="0" lang="it-IT" sz="3659" spc="-157" strike="noStrike">
                <a:solidFill>
                  <a:srgbClr val="000000"/>
                </a:solidFill>
                <a:latin typeface="Arial"/>
                <a:ea typeface="ＭＳ Ｐゴシック"/>
              </a:rPr>
              <a:t>SDD</a:t>
            </a:r>
            <a:endParaRPr b="0" lang="it-IT" sz="3659" spc="-1" strike="noStrike">
              <a:latin typeface="Arial"/>
            </a:endParaRPr>
          </a:p>
        </p:txBody>
      </p:sp>
      <p:sp>
        <p:nvSpPr>
          <p:cNvPr id="1812" name="CustomShape 6"/>
          <p:cNvSpPr/>
          <p:nvPr/>
        </p:nvSpPr>
        <p:spPr>
          <a:xfrm>
            <a:off x="5277600" y="1562760"/>
            <a:ext cx="2838960" cy="1919160"/>
          </a:xfrm>
          <a:prstGeom prst="rect">
            <a:avLst/>
          </a:prstGeom>
          <a:blipFill rotWithShape="0">
            <a:blip r:embed="rId2"/>
            <a:stretch>
              <a:fillRect/>
            </a:stretch>
          </a:blipFill>
          <a:ln>
            <a:noFill/>
          </a:ln>
        </p:spPr>
        <p:style>
          <a:lnRef idx="0"/>
          <a:fillRef idx="0"/>
          <a:effectRef idx="0"/>
          <a:fontRef idx="minor"/>
        </p:style>
      </p:sp>
      <p:sp>
        <p:nvSpPr>
          <p:cNvPr id="1813" name="CustomShape 7"/>
          <p:cNvSpPr/>
          <p:nvPr/>
        </p:nvSpPr>
        <p:spPr>
          <a:xfrm>
            <a:off x="5090040" y="3609360"/>
            <a:ext cx="3291120" cy="321840"/>
          </a:xfrm>
          <a:prstGeom prst="rect">
            <a:avLst/>
          </a:prstGeom>
          <a:noFill/>
          <a:ln>
            <a:noFill/>
          </a:ln>
        </p:spPr>
        <p:style>
          <a:lnRef idx="0"/>
          <a:fillRef idx="0"/>
          <a:effectRef idx="0"/>
          <a:fontRef idx="minor"/>
        </p:style>
        <p:txBody>
          <a:bodyPr lIns="0" rIns="0" tIns="0" bIns="0">
            <a:spAutoFit/>
          </a:bodyPr>
          <a:p>
            <a:pPr marL="9000">
              <a:lnSpc>
                <a:spcPts val="1267"/>
              </a:lnSpc>
            </a:pPr>
            <a:r>
              <a:rPr b="0" i="1" lang="it-IT" sz="1130" spc="12" strike="noStrike">
                <a:solidFill>
                  <a:srgbClr val="000000"/>
                </a:solidFill>
                <a:latin typeface="Arial"/>
                <a:ea typeface="ＭＳ Ｐゴシック"/>
              </a:rPr>
              <a:t>4-</a:t>
            </a:r>
            <a:r>
              <a:rPr b="0" i="1" lang="it-IT" sz="1130" spc="-29" strike="noStrike">
                <a:solidFill>
                  <a:srgbClr val="000000"/>
                </a:solidFill>
                <a:latin typeface="Arial"/>
                <a:ea typeface="ＭＳ Ｐゴシック"/>
              </a:rPr>
              <a:t>channel </a:t>
            </a:r>
            <a:r>
              <a:rPr b="0" i="1" lang="it-IT" sz="1130" spc="-49" strike="noStrike">
                <a:solidFill>
                  <a:srgbClr val="000000"/>
                </a:solidFill>
                <a:latin typeface="Arial"/>
                <a:ea typeface="ＭＳ Ｐゴシック"/>
              </a:rPr>
              <a:t>SDD </a:t>
            </a:r>
            <a:r>
              <a:rPr b="0" i="1" lang="it-IT" sz="1130" spc="-35" strike="noStrike">
                <a:solidFill>
                  <a:srgbClr val="000000"/>
                </a:solidFill>
                <a:latin typeface="Arial"/>
                <a:ea typeface="ＭＳ Ｐゴシック"/>
              </a:rPr>
              <a:t>(30 mm</a:t>
            </a:r>
            <a:r>
              <a:rPr b="0" i="1" lang="it-IT" sz="1108" spc="1" strike="noStrike" baseline="26000">
                <a:solidFill>
                  <a:srgbClr val="000000"/>
                </a:solidFill>
                <a:latin typeface="Arial"/>
                <a:ea typeface="ＭＳ Ｐゴシック"/>
              </a:rPr>
              <a:t>2 </a:t>
            </a:r>
            <a:r>
              <a:rPr b="0" i="1" lang="it-IT" sz="1108" spc="-148" strike="noStrike" baseline="26000">
                <a:solidFill>
                  <a:srgbClr val="000000"/>
                </a:solidFill>
                <a:latin typeface="Arial"/>
                <a:ea typeface="ＭＳ Ｐゴシック"/>
              </a:rPr>
              <a:t> </a:t>
            </a:r>
            <a:r>
              <a:rPr b="0" i="1" lang="it-IT" sz="1130" spc="-35" strike="noStrike">
                <a:solidFill>
                  <a:srgbClr val="000000"/>
                </a:solidFill>
                <a:latin typeface="Arial"/>
                <a:ea typeface="ＭＳ Ｐゴシック"/>
              </a:rPr>
              <a:t>each)</a:t>
            </a:r>
            <a:r>
              <a:rPr b="0" i="1" lang="it-IT" sz="1130" spc="-1" strike="noStrike">
                <a:solidFill>
                  <a:srgbClr val="000000"/>
                </a:solidFill>
                <a:latin typeface="Arial"/>
                <a:ea typeface="ＭＳ Ｐゴシック"/>
              </a:rPr>
              <a:t> </a:t>
            </a:r>
            <a:r>
              <a:rPr b="0" i="1" lang="it-IT" sz="1130" spc="-86" strike="noStrike">
                <a:solidFill>
                  <a:srgbClr val="000000"/>
                </a:solidFill>
                <a:latin typeface="Arial"/>
                <a:ea typeface="ＭＳ Ｐゴシック"/>
              </a:rPr>
              <a:t>PIXE</a:t>
            </a:r>
            <a:r>
              <a:rPr b="0" i="1" lang="it-IT" sz="1130" spc="-1" strike="noStrike">
                <a:solidFill>
                  <a:srgbClr val="000000"/>
                </a:solidFill>
                <a:latin typeface="Arial"/>
                <a:ea typeface="ＭＳ Ｐゴシック"/>
              </a:rPr>
              <a:t> </a:t>
            </a:r>
            <a:r>
              <a:rPr b="0" i="1" lang="it-IT" sz="1130" spc="-21" strike="noStrike">
                <a:solidFill>
                  <a:srgbClr val="000000"/>
                </a:solidFill>
                <a:latin typeface="Arial"/>
                <a:ea typeface="ＭＳ Ｐゴシック"/>
              </a:rPr>
              <a:t>system</a:t>
            </a:r>
            <a:r>
              <a:rPr b="0" i="1" lang="it-IT" sz="1130" spc="-1" strike="noStrike">
                <a:solidFill>
                  <a:srgbClr val="000000"/>
                </a:solidFill>
                <a:latin typeface="Arial"/>
                <a:ea typeface="ＭＳ Ｐゴシック"/>
              </a:rPr>
              <a:t> </a:t>
            </a:r>
            <a:r>
              <a:rPr b="0" i="1" lang="it-IT" sz="1130" spc="-15" strike="noStrike">
                <a:solidFill>
                  <a:srgbClr val="000000"/>
                </a:solidFill>
                <a:latin typeface="Arial"/>
                <a:ea typeface="ＭＳ Ｐゴシック"/>
              </a:rPr>
              <a:t>at</a:t>
            </a:r>
            <a:r>
              <a:rPr b="0" i="1" lang="it-IT" sz="1130" spc="-1" strike="noStrike">
                <a:solidFill>
                  <a:srgbClr val="000000"/>
                </a:solidFill>
                <a:latin typeface="Arial"/>
                <a:ea typeface="ＭＳ Ｐゴシック"/>
              </a:rPr>
              <a:t> </a:t>
            </a:r>
            <a:r>
              <a:rPr b="0" i="1" lang="it-IT" sz="1130" spc="-32" strike="noStrike">
                <a:solidFill>
                  <a:srgbClr val="000000"/>
                </a:solidFill>
                <a:latin typeface="Arial"/>
                <a:ea typeface="ＭＳ Ｐゴシック"/>
              </a:rPr>
              <a:t>Sur</a:t>
            </a:r>
            <a:r>
              <a:rPr b="0" i="1" lang="it-IT" sz="1130" spc="-43" strike="noStrike">
                <a:solidFill>
                  <a:srgbClr val="000000"/>
                </a:solidFill>
                <a:latin typeface="Arial"/>
                <a:ea typeface="ＭＳ Ｐゴシック"/>
              </a:rPr>
              <a:t>r</a:t>
            </a:r>
            <a:r>
              <a:rPr b="0" i="1" lang="it-IT" sz="1130" spc="-49" strike="noStrike">
                <a:solidFill>
                  <a:srgbClr val="000000"/>
                </a:solidFill>
                <a:latin typeface="Arial"/>
                <a:ea typeface="ＭＳ Ｐゴシック"/>
              </a:rPr>
              <a:t>ey</a:t>
            </a:r>
            <a:r>
              <a:rPr b="0" i="1" lang="it-IT" sz="1130" spc="-29" strike="noStrike">
                <a:solidFill>
                  <a:srgbClr val="000000"/>
                </a:solidFill>
                <a:latin typeface="Arial"/>
                <a:ea typeface="ＭＳ Ｐゴシック"/>
              </a:rPr>
              <a:t> </a:t>
            </a:r>
            <a:r>
              <a:rPr b="0" i="1" lang="it-IT" sz="1130" spc="-32" strike="noStrike">
                <a:solidFill>
                  <a:srgbClr val="000000"/>
                </a:solidFill>
                <a:latin typeface="Arial"/>
                <a:ea typeface="ＭＳ Ｐゴシック"/>
              </a:rPr>
              <a:t>Ion</a:t>
            </a:r>
            <a:r>
              <a:rPr b="0" i="1" lang="it-IT" sz="1130" spc="-1" strike="noStrike">
                <a:solidFill>
                  <a:srgbClr val="000000"/>
                </a:solidFill>
                <a:latin typeface="Arial"/>
                <a:ea typeface="ＭＳ Ｐゴシック"/>
              </a:rPr>
              <a:t> </a:t>
            </a:r>
            <a:r>
              <a:rPr b="0" i="1" lang="it-IT" sz="1130" spc="-26" strike="noStrike">
                <a:solidFill>
                  <a:srgbClr val="000000"/>
                </a:solidFill>
                <a:latin typeface="Arial"/>
                <a:ea typeface="ＭＳ Ｐゴシック"/>
              </a:rPr>
              <a:t>Beam</a:t>
            </a:r>
            <a:r>
              <a:rPr b="0" i="1" lang="it-IT" sz="1130" spc="-1" strike="noStrike">
                <a:solidFill>
                  <a:srgbClr val="000000"/>
                </a:solidFill>
                <a:latin typeface="Arial"/>
                <a:ea typeface="ＭＳ Ｐゴシック"/>
              </a:rPr>
              <a:t> </a:t>
            </a:r>
            <a:r>
              <a:rPr b="0" i="1" lang="it-IT" sz="1130" spc="-26" strike="noStrike">
                <a:solidFill>
                  <a:srgbClr val="000000"/>
                </a:solidFill>
                <a:latin typeface="Arial"/>
                <a:ea typeface="ＭＳ Ｐゴシック"/>
              </a:rPr>
              <a:t>Cent</a:t>
            </a:r>
            <a:r>
              <a:rPr b="0" i="1" lang="it-IT" sz="1130" spc="-41" strike="noStrike">
                <a:solidFill>
                  <a:srgbClr val="000000"/>
                </a:solidFill>
                <a:latin typeface="Arial"/>
                <a:ea typeface="ＭＳ Ｐゴシック"/>
              </a:rPr>
              <a:t>r</a:t>
            </a:r>
            <a:r>
              <a:rPr b="0" i="1" lang="it-IT" sz="1130" spc="-72" strike="noStrike">
                <a:solidFill>
                  <a:srgbClr val="000000"/>
                </a:solidFill>
                <a:latin typeface="Arial"/>
                <a:ea typeface="ＭＳ Ｐゴシック"/>
              </a:rPr>
              <a:t>e(SGX</a:t>
            </a:r>
            <a:r>
              <a:rPr b="0" i="1" lang="it-IT" sz="1130" spc="-1" strike="noStrike">
                <a:solidFill>
                  <a:srgbClr val="000000"/>
                </a:solidFill>
                <a:latin typeface="Arial"/>
                <a:ea typeface="ＭＳ Ｐゴシック"/>
              </a:rPr>
              <a:t> </a:t>
            </a:r>
            <a:r>
              <a:rPr b="0" i="1" lang="it-IT" sz="1130" spc="-18" strike="noStrike">
                <a:solidFill>
                  <a:srgbClr val="000000"/>
                </a:solidFill>
                <a:latin typeface="Arial"/>
                <a:ea typeface="ＭＳ Ｐゴシック"/>
              </a:rPr>
              <a:t>Sensortech,</a:t>
            </a:r>
            <a:r>
              <a:rPr b="0" i="1" lang="it-IT" sz="1130" spc="-1" strike="noStrike">
                <a:solidFill>
                  <a:srgbClr val="000000"/>
                </a:solidFill>
                <a:latin typeface="Arial"/>
                <a:ea typeface="ＭＳ Ｐゴシック"/>
              </a:rPr>
              <a:t> </a:t>
            </a:r>
            <a:r>
              <a:rPr b="0" i="1" lang="it-IT" sz="1130" spc="-46" strike="noStrike">
                <a:solidFill>
                  <a:srgbClr val="000000"/>
                </a:solidFill>
                <a:latin typeface="Arial"/>
                <a:ea typeface="ＭＳ Ｐゴシック"/>
              </a:rPr>
              <a:t>UK)</a:t>
            </a:r>
            <a:endParaRPr b="0" lang="it-IT" sz="1130" spc="-1" strike="noStrike">
              <a:latin typeface="Arial"/>
            </a:endParaRPr>
          </a:p>
        </p:txBody>
      </p:sp>
      <p:sp>
        <p:nvSpPr>
          <p:cNvPr id="1814" name="CustomShape 8"/>
          <p:cNvSpPr/>
          <p:nvPr/>
        </p:nvSpPr>
        <p:spPr>
          <a:xfrm>
            <a:off x="2273040" y="3416760"/>
            <a:ext cx="2505600" cy="3337920"/>
          </a:xfrm>
          <a:prstGeom prst="rect">
            <a:avLst/>
          </a:prstGeom>
          <a:blipFill rotWithShape="0">
            <a:blip r:embed="rId3"/>
            <a:stretch>
              <a:fillRect/>
            </a:stretch>
          </a:blipFill>
          <a:ln>
            <a:noFill/>
          </a:ln>
        </p:spPr>
        <p:style>
          <a:lnRef idx="0"/>
          <a:fillRef idx="0"/>
          <a:effectRef idx="0"/>
          <a:fontRef idx="minor"/>
        </p:style>
      </p:sp>
      <p:sp>
        <p:nvSpPr>
          <p:cNvPr id="1815" name="CustomShape 9"/>
          <p:cNvSpPr/>
          <p:nvPr/>
        </p:nvSpPr>
        <p:spPr>
          <a:xfrm>
            <a:off x="2760480" y="4336560"/>
            <a:ext cx="1560960" cy="1454760"/>
          </a:xfrm>
          <a:prstGeom prst="rect">
            <a:avLst/>
          </a:prstGeom>
          <a:blipFill rotWithShape="0">
            <a:blip r:embed="rId4"/>
            <a:stretch>
              <a:fillRect/>
            </a:stretch>
          </a:blipFill>
          <a:ln>
            <a:noFill/>
          </a:ln>
        </p:spPr>
        <p:style>
          <a:lnRef idx="0"/>
          <a:fillRef idx="0"/>
          <a:effectRef idx="0"/>
          <a:fontRef idx="minor"/>
        </p:style>
      </p:sp>
      <p:sp>
        <p:nvSpPr>
          <p:cNvPr id="1816" name="CustomShape 10"/>
          <p:cNvSpPr/>
          <p:nvPr/>
        </p:nvSpPr>
        <p:spPr>
          <a:xfrm>
            <a:off x="696600" y="6047280"/>
            <a:ext cx="3722040" cy="321840"/>
          </a:xfrm>
          <a:prstGeom prst="rect">
            <a:avLst/>
          </a:prstGeom>
          <a:noFill/>
          <a:ln>
            <a:noFill/>
          </a:ln>
        </p:spPr>
        <p:style>
          <a:lnRef idx="0"/>
          <a:fillRef idx="0"/>
          <a:effectRef idx="0"/>
          <a:fontRef idx="minor"/>
        </p:style>
        <p:txBody>
          <a:bodyPr lIns="0" rIns="0" tIns="0" bIns="0">
            <a:spAutoFit/>
          </a:bodyPr>
          <a:p>
            <a:pPr marL="9000">
              <a:lnSpc>
                <a:spcPts val="1267"/>
              </a:lnSpc>
            </a:pPr>
            <a:r>
              <a:rPr b="0" i="1" lang="it-IT" sz="1130" spc="-18" strike="noStrike">
                <a:solidFill>
                  <a:srgbClr val="000000"/>
                </a:solidFill>
                <a:latin typeface="Arial"/>
                <a:ea typeface="ＭＳ Ｐゴシック"/>
              </a:rPr>
              <a:t>Ring-shaped </a:t>
            </a:r>
            <a:r>
              <a:rPr b="0" i="1" lang="it-IT" sz="1130" spc="-21" strike="noStrike">
                <a:solidFill>
                  <a:srgbClr val="000000"/>
                </a:solidFill>
                <a:latin typeface="Arial"/>
                <a:ea typeface="ＭＳ Ｐゴシック"/>
              </a:rPr>
              <a:t>multi </a:t>
            </a:r>
            <a:r>
              <a:rPr b="0" i="1" lang="it-IT" sz="1130" spc="-32" strike="noStrike">
                <a:solidFill>
                  <a:srgbClr val="000000"/>
                </a:solidFill>
                <a:latin typeface="Arial"/>
                <a:ea typeface="ＭＳ Ｐゴシック"/>
              </a:rPr>
              <a:t>cell </a:t>
            </a:r>
            <a:r>
              <a:rPr b="0" i="1" lang="it-IT" sz="1130" spc="-49" strike="noStrike">
                <a:solidFill>
                  <a:srgbClr val="000000"/>
                </a:solidFill>
                <a:latin typeface="Arial"/>
                <a:ea typeface="ＭＳ Ｐゴシック"/>
              </a:rPr>
              <a:t>SDD </a:t>
            </a:r>
            <a:r>
              <a:rPr b="0" i="1" lang="it-IT" sz="1130" spc="-12" strike="noStrike">
                <a:solidFill>
                  <a:srgbClr val="000000"/>
                </a:solidFill>
                <a:latin typeface="Arial"/>
                <a:ea typeface="ＭＳ Ｐゴシック"/>
              </a:rPr>
              <a:t>with 12 </a:t>
            </a:r>
            <a:r>
              <a:rPr b="0" i="1" lang="it-IT" sz="1130" spc="-46" strike="noStrike">
                <a:solidFill>
                  <a:srgbClr val="000000"/>
                </a:solidFill>
                <a:latin typeface="Arial"/>
                <a:ea typeface="ＭＳ Ｐゴシック"/>
              </a:rPr>
              <a:t>x 5 mm</a:t>
            </a:r>
            <a:r>
              <a:rPr b="0" i="1" lang="it-IT" sz="1108" spc="1" strike="noStrike" baseline="26000">
                <a:solidFill>
                  <a:srgbClr val="000000"/>
                </a:solidFill>
                <a:latin typeface="Arial"/>
                <a:ea typeface="ＭＳ Ｐゴシック"/>
              </a:rPr>
              <a:t>2 </a:t>
            </a:r>
            <a:r>
              <a:rPr b="0" i="1" lang="it-IT" sz="1108" spc="-148" strike="noStrike" baseline="26000">
                <a:solidFill>
                  <a:srgbClr val="000000"/>
                </a:solidFill>
                <a:latin typeface="Arial"/>
                <a:ea typeface="ＭＳ Ｐゴシック"/>
              </a:rPr>
              <a:t> </a:t>
            </a:r>
            <a:r>
              <a:rPr b="0" i="1" lang="it-IT" sz="1130" spc="-32" strike="noStrike">
                <a:solidFill>
                  <a:srgbClr val="000000"/>
                </a:solidFill>
                <a:latin typeface="Arial"/>
                <a:ea typeface="ＭＳ Ｐゴシック"/>
              </a:rPr>
              <a:t>hexagonal</a:t>
            </a:r>
            <a:r>
              <a:rPr b="0" i="1" lang="it-IT" sz="1130" spc="-1" strike="noStrike">
                <a:solidFill>
                  <a:srgbClr val="000000"/>
                </a:solidFill>
                <a:latin typeface="Arial"/>
                <a:ea typeface="ＭＳ Ｐゴシック"/>
              </a:rPr>
              <a:t> </a:t>
            </a:r>
            <a:r>
              <a:rPr b="0" i="1" lang="it-IT" sz="1130" spc="-29" strike="noStrike">
                <a:solidFill>
                  <a:srgbClr val="000000"/>
                </a:solidFill>
                <a:latin typeface="Arial"/>
                <a:ea typeface="ＭＳ Ｐゴシック"/>
              </a:rPr>
              <a:t>cells</a:t>
            </a:r>
            <a:r>
              <a:rPr b="0" i="1" lang="it-IT" sz="1130" spc="-21" strike="noStrike">
                <a:solidFill>
                  <a:srgbClr val="000000"/>
                </a:solidFill>
                <a:latin typeface="Arial"/>
                <a:ea typeface="ＭＳ Ｐゴシック"/>
              </a:rPr>
              <a:t> </a:t>
            </a:r>
            <a:r>
              <a:rPr b="0" i="1" lang="it-IT" sz="1130" spc="-55" strike="noStrike">
                <a:solidFill>
                  <a:srgbClr val="000000"/>
                </a:solidFill>
                <a:latin typeface="Arial"/>
                <a:ea typeface="ＭＳ Ｐゴシック"/>
              </a:rPr>
              <a:t>(PN</a:t>
            </a:r>
            <a:r>
              <a:rPr b="0" i="1" lang="it-IT" sz="1130" spc="-1" strike="noStrike">
                <a:solidFill>
                  <a:srgbClr val="000000"/>
                </a:solidFill>
                <a:latin typeface="Arial"/>
                <a:ea typeface="ＭＳ Ｐゴシック"/>
              </a:rPr>
              <a:t> </a:t>
            </a:r>
            <a:r>
              <a:rPr b="0" i="1" lang="it-IT" sz="1130" spc="-18" strike="noStrike">
                <a:solidFill>
                  <a:srgbClr val="000000"/>
                </a:solidFill>
                <a:latin typeface="Arial"/>
                <a:ea typeface="ＭＳ Ｐゴシック"/>
              </a:rPr>
              <a:t>Detectors,</a:t>
            </a:r>
            <a:r>
              <a:rPr b="0" i="1" lang="it-IT" sz="1130" spc="-1" strike="noStrike">
                <a:solidFill>
                  <a:srgbClr val="000000"/>
                </a:solidFill>
                <a:latin typeface="Arial"/>
                <a:ea typeface="ＭＳ Ｐゴシック"/>
              </a:rPr>
              <a:t> </a:t>
            </a:r>
            <a:r>
              <a:rPr b="0" i="1" lang="it-IT" sz="1130" spc="-41" strike="noStrike">
                <a:solidFill>
                  <a:srgbClr val="000000"/>
                </a:solidFill>
                <a:latin typeface="Arial"/>
                <a:ea typeface="ＭＳ Ｐゴシック"/>
              </a:rPr>
              <a:t>Germany)</a:t>
            </a:r>
            <a:endParaRPr b="0" lang="it-IT" sz="1130" spc="-1" strike="noStrike">
              <a:latin typeface="Arial"/>
            </a:endParaRPr>
          </a:p>
        </p:txBody>
      </p:sp>
      <p:sp>
        <p:nvSpPr>
          <p:cNvPr id="1817" name="CustomShape 11"/>
          <p:cNvSpPr/>
          <p:nvPr/>
        </p:nvSpPr>
        <p:spPr>
          <a:xfrm>
            <a:off x="486000" y="3692880"/>
            <a:ext cx="2463840" cy="2932560"/>
          </a:xfrm>
          <a:prstGeom prst="rect">
            <a:avLst/>
          </a:prstGeom>
          <a:blipFill rotWithShape="0">
            <a:blip r:embed="rId5"/>
            <a:stretch>
              <a:fillRect/>
            </a:stretch>
          </a:blipFill>
          <a:ln>
            <a:noFill/>
          </a:ln>
        </p:spPr>
        <p:style>
          <a:lnRef idx="0"/>
          <a:fillRef idx="0"/>
          <a:effectRef idx="0"/>
          <a:fontRef idx="minor"/>
        </p:style>
      </p:sp>
      <p:sp>
        <p:nvSpPr>
          <p:cNvPr id="1818" name="CustomShape 12"/>
          <p:cNvSpPr/>
          <p:nvPr/>
        </p:nvSpPr>
        <p:spPr>
          <a:xfrm>
            <a:off x="843480" y="4462560"/>
            <a:ext cx="1745640" cy="1383480"/>
          </a:xfrm>
          <a:prstGeom prst="rect">
            <a:avLst/>
          </a:prstGeom>
          <a:blipFill rotWithShape="0">
            <a:blip r:embed="rId6"/>
            <a:stretch>
              <a:fillRect/>
            </a:stretch>
          </a:blipFill>
          <a:ln>
            <a:noFill/>
          </a:ln>
        </p:spPr>
        <p:style>
          <a:lnRef idx="0"/>
          <a:fillRef idx="0"/>
          <a:effectRef idx="0"/>
          <a:fontRef idx="minor"/>
        </p:style>
      </p:sp>
      <p:sp>
        <p:nvSpPr>
          <p:cNvPr id="1819" name="CustomShape 13"/>
          <p:cNvSpPr/>
          <p:nvPr/>
        </p:nvSpPr>
        <p:spPr>
          <a:xfrm>
            <a:off x="5090040" y="6160680"/>
            <a:ext cx="3375720" cy="482760"/>
          </a:xfrm>
          <a:prstGeom prst="rect">
            <a:avLst/>
          </a:prstGeom>
          <a:noFill/>
          <a:ln>
            <a:noFill/>
          </a:ln>
        </p:spPr>
        <p:style>
          <a:lnRef idx="0"/>
          <a:fillRef idx="0"/>
          <a:effectRef idx="0"/>
          <a:fontRef idx="minor"/>
        </p:style>
        <p:txBody>
          <a:bodyPr lIns="0" rIns="0" tIns="0" bIns="0">
            <a:spAutoFit/>
          </a:bodyPr>
          <a:p>
            <a:pPr marL="9000">
              <a:lnSpc>
                <a:spcPts val="1267"/>
              </a:lnSpc>
            </a:pPr>
            <a:r>
              <a:rPr b="0" i="1" lang="it-IT" sz="1130" spc="-18" strike="noStrike">
                <a:solidFill>
                  <a:srgbClr val="000000"/>
                </a:solidFill>
                <a:latin typeface="Arial"/>
                <a:ea typeface="ＭＳ Ｐゴシック"/>
              </a:rPr>
              <a:t>Multi </a:t>
            </a:r>
            <a:r>
              <a:rPr b="0" i="1" lang="it-IT" sz="1130" spc="-49" strike="noStrike">
                <a:solidFill>
                  <a:srgbClr val="000000"/>
                </a:solidFill>
                <a:latin typeface="Arial"/>
                <a:ea typeface="ＭＳ Ｐゴシック"/>
              </a:rPr>
              <a:t>SDD </a:t>
            </a:r>
            <a:r>
              <a:rPr b="0" i="1" lang="it-IT" sz="1130" spc="-86" strike="noStrike">
                <a:solidFill>
                  <a:srgbClr val="000000"/>
                </a:solidFill>
                <a:latin typeface="Arial"/>
                <a:ea typeface="ＭＳ Ｐゴシック"/>
              </a:rPr>
              <a:t>PIXE </a:t>
            </a:r>
            <a:r>
              <a:rPr b="0" i="1" lang="it-IT" sz="1130" spc="-21" strike="noStrike">
                <a:solidFill>
                  <a:srgbClr val="000000"/>
                </a:solidFill>
                <a:latin typeface="Arial"/>
                <a:ea typeface="ＭＳ Ｐゴシック"/>
              </a:rPr>
              <a:t>system </a:t>
            </a:r>
            <a:r>
              <a:rPr b="0" i="1" lang="it-IT" sz="1130" spc="-46" strike="noStrike">
                <a:solidFill>
                  <a:srgbClr val="000000"/>
                </a:solidFill>
                <a:latin typeface="Arial"/>
                <a:ea typeface="ＭＳ Ｐゴシック"/>
              </a:rPr>
              <a:t>(1 </a:t>
            </a:r>
            <a:r>
              <a:rPr b="0" i="1" lang="it-IT" sz="1130" spc="-15" strike="noStrike">
                <a:solidFill>
                  <a:srgbClr val="000000"/>
                </a:solidFill>
                <a:latin typeface="Arial"/>
                <a:ea typeface="ＭＳ Ｐゴシック"/>
              </a:rPr>
              <a:t>low </a:t>
            </a:r>
            <a:r>
              <a:rPr b="0" i="1" lang="it-IT" sz="1130" spc="-21" strike="noStrike">
                <a:solidFill>
                  <a:srgbClr val="000000"/>
                </a:solidFill>
                <a:latin typeface="Arial"/>
                <a:ea typeface="ＭＳ Ｐゴシック"/>
              </a:rPr>
              <a:t>and 4 </a:t>
            </a:r>
            <a:r>
              <a:rPr b="0" i="1" lang="it-IT" sz="1130" spc="-26" strike="noStrike">
                <a:solidFill>
                  <a:srgbClr val="000000"/>
                </a:solidFill>
                <a:latin typeface="Arial"/>
                <a:ea typeface="ＭＳ Ｐゴシック"/>
              </a:rPr>
              <a:t>high </a:t>
            </a:r>
            <a:r>
              <a:rPr b="0" i="1" lang="it-IT" sz="1130" spc="-41" strike="noStrike">
                <a:solidFill>
                  <a:srgbClr val="000000"/>
                </a:solidFill>
                <a:latin typeface="Arial"/>
                <a:ea typeface="ＭＳ Ｐゴシック"/>
              </a:rPr>
              <a:t>energy), </a:t>
            </a:r>
            <a:r>
              <a:rPr b="0" i="1" lang="it-IT" sz="1130" spc="-15" strike="noStrike">
                <a:solidFill>
                  <a:srgbClr val="000000"/>
                </a:solidFill>
                <a:latin typeface="Arial"/>
                <a:ea typeface="ＭＳ Ｐゴシック"/>
              </a:rPr>
              <a:t>total</a:t>
            </a:r>
            <a:r>
              <a:rPr b="0" i="1" lang="it-IT" sz="1130" spc="-12" strike="noStrike">
                <a:solidFill>
                  <a:srgbClr val="000000"/>
                </a:solidFill>
                <a:latin typeface="Arial"/>
                <a:ea typeface="ＭＳ Ｐゴシック"/>
              </a:rPr>
              <a:t> </a:t>
            </a:r>
            <a:r>
              <a:rPr b="0" i="1" lang="it-IT" sz="1130" spc="-21" strike="noStrike">
                <a:solidFill>
                  <a:srgbClr val="000000"/>
                </a:solidFill>
                <a:latin typeface="Arial"/>
                <a:ea typeface="ＭＳ Ｐゴシック"/>
              </a:rPr>
              <a:t>solid </a:t>
            </a:r>
            <a:r>
              <a:rPr b="0" i="1" lang="it-IT" sz="1130" spc="-35" strike="noStrike">
                <a:solidFill>
                  <a:srgbClr val="000000"/>
                </a:solidFill>
                <a:latin typeface="Arial"/>
                <a:ea typeface="ＭＳ Ｐゴシック"/>
              </a:rPr>
              <a:t>angle 500 </a:t>
            </a:r>
            <a:r>
              <a:rPr b="0" i="1" lang="it-IT" sz="1130" spc="-18" strike="noStrike">
                <a:solidFill>
                  <a:srgbClr val="000000"/>
                </a:solidFill>
                <a:latin typeface="Arial"/>
                <a:ea typeface="ＭＳ Ｐゴシック"/>
              </a:rPr>
              <a:t>ms</a:t>
            </a:r>
            <a:r>
              <a:rPr b="0" i="1" lang="it-IT" sz="1130" spc="-131" strike="noStrike">
                <a:solidFill>
                  <a:srgbClr val="000000"/>
                </a:solidFill>
                <a:latin typeface="Arial"/>
                <a:ea typeface="ＭＳ Ｐゴシック"/>
              </a:rPr>
              <a:t>r</a:t>
            </a:r>
            <a:r>
              <a:rPr b="0" i="1" lang="it-IT" sz="1130" spc="-1" strike="noStrike">
                <a:solidFill>
                  <a:srgbClr val="000000"/>
                </a:solidFill>
                <a:latin typeface="Arial"/>
                <a:ea typeface="ＭＳ Ｐゴシック"/>
              </a:rPr>
              <a:t>, </a:t>
            </a:r>
            <a:r>
              <a:rPr b="0" i="1" lang="it-IT" sz="1130" spc="-15" strike="noStrike">
                <a:solidFill>
                  <a:srgbClr val="000000"/>
                </a:solidFill>
                <a:latin typeface="Arial"/>
                <a:ea typeface="ＭＳ Ｐゴシック"/>
              </a:rPr>
              <a:t>at</a:t>
            </a:r>
            <a:r>
              <a:rPr b="0" i="1" lang="it-IT" sz="1130" spc="-1" strike="noStrike">
                <a:solidFill>
                  <a:srgbClr val="000000"/>
                </a:solidFill>
                <a:latin typeface="Arial"/>
                <a:ea typeface="ＭＳ Ｐゴシック"/>
              </a:rPr>
              <a:t> </a:t>
            </a:r>
            <a:r>
              <a:rPr b="0" i="1" lang="it-IT" sz="1130" spc="-49" strike="noStrike">
                <a:solidFill>
                  <a:srgbClr val="000000"/>
                </a:solidFill>
                <a:latin typeface="Arial"/>
                <a:ea typeface="ＭＳ Ｐゴシック"/>
              </a:rPr>
              <a:t>AGLAE,</a:t>
            </a:r>
            <a:r>
              <a:rPr b="0" i="1" lang="it-IT" sz="1130" spc="-1" strike="noStrike">
                <a:solidFill>
                  <a:srgbClr val="000000"/>
                </a:solidFill>
                <a:latin typeface="Arial"/>
                <a:ea typeface="ＭＳ Ｐゴシック"/>
              </a:rPr>
              <a:t> </a:t>
            </a:r>
            <a:r>
              <a:rPr b="0" i="1" lang="it-IT" sz="1130" spc="-41" strike="noStrike">
                <a:solidFill>
                  <a:srgbClr val="000000"/>
                </a:solidFill>
                <a:latin typeface="Arial"/>
                <a:ea typeface="ＭＳ Ｐゴシック"/>
              </a:rPr>
              <a:t>Paris</a:t>
            </a:r>
            <a:r>
              <a:rPr b="0" i="1" lang="it-IT" sz="1130" spc="-1" strike="noStrike">
                <a:solidFill>
                  <a:srgbClr val="000000"/>
                </a:solidFill>
                <a:latin typeface="Arial"/>
                <a:ea typeface="ＭＳ Ｐゴシック"/>
              </a:rPr>
              <a:t> </a:t>
            </a:r>
            <a:r>
              <a:rPr b="0" i="1" lang="it-IT" sz="1130" spc="-41" strike="noStrike">
                <a:solidFill>
                  <a:srgbClr val="000000"/>
                </a:solidFill>
                <a:latin typeface="Arial"/>
                <a:ea typeface="ＭＳ Ｐゴシック"/>
              </a:rPr>
              <a:t>(Ketek</a:t>
            </a:r>
            <a:r>
              <a:rPr b="0" i="1" lang="it-IT" sz="1130" spc="-1" strike="noStrike">
                <a:solidFill>
                  <a:srgbClr val="000000"/>
                </a:solidFill>
                <a:latin typeface="Arial"/>
                <a:ea typeface="ＭＳ Ｐゴシック"/>
              </a:rPr>
              <a:t> </a:t>
            </a:r>
            <a:r>
              <a:rPr b="0" i="1" lang="it-IT" sz="1130" spc="-15" strike="noStrike">
                <a:solidFill>
                  <a:srgbClr val="000000"/>
                </a:solidFill>
                <a:latin typeface="Arial"/>
                <a:ea typeface="ＭＳ Ｐゴシック"/>
              </a:rPr>
              <a:t>Gmbh,</a:t>
            </a:r>
            <a:r>
              <a:rPr b="0" i="1" lang="it-IT" sz="1130" spc="-7" strike="noStrike">
                <a:solidFill>
                  <a:srgbClr val="000000"/>
                </a:solidFill>
                <a:latin typeface="Arial"/>
                <a:ea typeface="ＭＳ Ｐゴシック"/>
              </a:rPr>
              <a:t> </a:t>
            </a:r>
            <a:r>
              <a:rPr b="0" i="1" lang="it-IT" sz="1130" spc="-41" strike="noStrike">
                <a:solidFill>
                  <a:srgbClr val="000000"/>
                </a:solidFill>
                <a:latin typeface="Arial"/>
                <a:ea typeface="ＭＳ Ｐゴシック"/>
              </a:rPr>
              <a:t>Germany)</a:t>
            </a:r>
            <a:endParaRPr b="0" lang="it-IT" sz="1130" spc="-1" strike="noStrike">
              <a:latin typeface="Arial"/>
            </a:endParaRPr>
          </a:p>
        </p:txBody>
      </p:sp>
    </p:spTree>
  </p:cSld>
  <p:transition>
    <p:fade/>
  </p:transition>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20" name="CustomShape 1"/>
          <p:cNvSpPr/>
          <p:nvPr/>
        </p:nvSpPr>
        <p:spPr>
          <a:xfrm>
            <a:off x="455400" y="1384200"/>
            <a:ext cx="8232480" cy="360"/>
          </a:xfrm>
          <a:custGeom>
            <a:avLst/>
            <a:gdLst/>
            <a:ahLst/>
            <a:rect l="l" t="t" r="r" b="b"/>
            <a:pathLst>
              <a:path w="11709400" h="0">
                <a:moveTo>
                  <a:pt x="0" y="0"/>
                </a:moveTo>
                <a:lnTo>
                  <a:pt x="11709400" y="0"/>
                </a:lnTo>
              </a:path>
            </a:pathLst>
          </a:custGeom>
          <a:noFill/>
          <a:ln w="12600">
            <a:solidFill>
              <a:srgbClr val="888888"/>
            </a:solidFill>
            <a:round/>
          </a:ln>
        </p:spPr>
        <p:style>
          <a:lnRef idx="0"/>
          <a:fillRef idx="0"/>
          <a:effectRef idx="0"/>
          <a:fontRef idx="minor"/>
        </p:style>
      </p:sp>
      <p:sp>
        <p:nvSpPr>
          <p:cNvPr id="1821" name="CustomShape 2"/>
          <p:cNvSpPr/>
          <p:nvPr/>
        </p:nvSpPr>
        <p:spPr>
          <a:xfrm>
            <a:off x="321480" y="-181080"/>
            <a:ext cx="5785560" cy="1551600"/>
          </a:xfrm>
          <a:prstGeom prst="rect">
            <a:avLst/>
          </a:prstGeom>
          <a:noFill/>
          <a:ln>
            <a:noFill/>
          </a:ln>
        </p:spPr>
        <p:style>
          <a:lnRef idx="0"/>
          <a:fillRef idx="0"/>
          <a:effectRef idx="0"/>
          <a:fontRef idx="minor"/>
        </p:style>
        <p:txBody>
          <a:bodyPr lIns="0" rIns="0" tIns="533520" bIns="0" anchor="ctr">
            <a:spAutoFit/>
          </a:bodyPr>
          <a:p>
            <a:pPr marL="163800" algn="ctr">
              <a:lnSpc>
                <a:spcPct val="100000"/>
              </a:lnSpc>
            </a:pPr>
            <a:r>
              <a:rPr b="0" lang="it-IT" sz="3340" spc="-86" strike="noStrike">
                <a:solidFill>
                  <a:srgbClr val="000000"/>
                </a:solidFill>
                <a:latin typeface="Arial"/>
                <a:ea typeface="ＭＳ Ｐゴシック"/>
              </a:rPr>
              <a:t>Sensitivity</a:t>
            </a:r>
            <a:r>
              <a:rPr b="0" lang="it-IT" sz="3340" spc="-1" strike="noStrike">
                <a:solidFill>
                  <a:srgbClr val="000000"/>
                </a:solidFill>
                <a:latin typeface="Arial"/>
                <a:ea typeface="ＭＳ Ｐゴシック"/>
              </a:rPr>
              <a:t> </a:t>
            </a:r>
            <a:r>
              <a:rPr b="0" lang="it-IT" sz="3340" spc="-69" strike="noStrike">
                <a:solidFill>
                  <a:srgbClr val="000000"/>
                </a:solidFill>
                <a:latin typeface="Arial"/>
                <a:ea typeface="ＭＳ Ｐゴシック"/>
              </a:rPr>
              <a:t>curve</a:t>
            </a:r>
            <a:r>
              <a:rPr b="0" lang="it-IT" sz="3340" spc="-1" strike="noStrike">
                <a:solidFill>
                  <a:srgbClr val="000000"/>
                </a:solidFill>
                <a:latin typeface="Arial"/>
                <a:ea typeface="ＭＳ Ｐゴシック"/>
              </a:rPr>
              <a:t> </a:t>
            </a:r>
            <a:r>
              <a:rPr b="0" lang="it-IT" sz="3340" spc="-43" strike="noStrike">
                <a:solidFill>
                  <a:srgbClr val="000000"/>
                </a:solidFill>
                <a:latin typeface="Arial"/>
                <a:ea typeface="ＭＳ Ｐゴシック"/>
              </a:rPr>
              <a:t>for</a:t>
            </a:r>
            <a:r>
              <a:rPr b="0" lang="it-IT" sz="3340" spc="-1" strike="noStrike">
                <a:solidFill>
                  <a:srgbClr val="000000"/>
                </a:solidFill>
                <a:latin typeface="Arial"/>
                <a:ea typeface="ＭＳ Ｐゴシック"/>
              </a:rPr>
              <a:t> </a:t>
            </a:r>
            <a:r>
              <a:rPr b="0" lang="it-IT" sz="3340" spc="-92" strike="noStrike">
                <a:solidFill>
                  <a:srgbClr val="000000"/>
                </a:solidFill>
                <a:latin typeface="Arial"/>
                <a:ea typeface="ＭＳ Ｐゴシック"/>
              </a:rPr>
              <a:t>large</a:t>
            </a:r>
            <a:r>
              <a:rPr b="0" lang="it-IT" sz="3340" spc="-1" strike="noStrike">
                <a:solidFill>
                  <a:srgbClr val="000000"/>
                </a:solidFill>
                <a:latin typeface="Arial"/>
                <a:ea typeface="ＭＳ Ｐゴシック"/>
              </a:rPr>
              <a:t> </a:t>
            </a:r>
            <a:r>
              <a:rPr b="0" lang="it-IT" sz="3340" spc="-114" strike="noStrike">
                <a:solidFill>
                  <a:srgbClr val="000000"/>
                </a:solidFill>
                <a:latin typeface="Arial"/>
                <a:ea typeface="ＭＳ Ｐゴシック"/>
              </a:rPr>
              <a:t>a</a:t>
            </a:r>
            <a:r>
              <a:rPr b="0" lang="it-IT" sz="3340" spc="-131" strike="noStrike">
                <a:solidFill>
                  <a:srgbClr val="000000"/>
                </a:solidFill>
                <a:latin typeface="Arial"/>
                <a:ea typeface="ＭＳ Ｐゴシック"/>
              </a:rPr>
              <a:t>r</a:t>
            </a:r>
            <a:r>
              <a:rPr b="0" lang="it-IT" sz="3340" spc="-114" strike="noStrike">
                <a:solidFill>
                  <a:srgbClr val="000000"/>
                </a:solidFill>
                <a:latin typeface="Arial"/>
                <a:ea typeface="ＭＳ Ｐゴシック"/>
              </a:rPr>
              <a:t>ea</a:t>
            </a:r>
            <a:r>
              <a:rPr b="0" lang="it-IT" sz="3340" spc="-1" strike="noStrike">
                <a:solidFill>
                  <a:srgbClr val="000000"/>
                </a:solidFill>
                <a:latin typeface="Arial"/>
                <a:ea typeface="ＭＳ Ｐゴシック"/>
              </a:rPr>
              <a:t> </a:t>
            </a:r>
            <a:r>
              <a:rPr b="0" lang="it-IT" sz="3340" spc="-120" strike="noStrike">
                <a:solidFill>
                  <a:srgbClr val="000000"/>
                </a:solidFill>
                <a:latin typeface="Arial"/>
                <a:ea typeface="ＭＳ Ｐゴシック"/>
              </a:rPr>
              <a:t>SDD</a:t>
            </a:r>
            <a:r>
              <a:rPr b="0" lang="it-IT" sz="3340" spc="-1" strike="noStrike">
                <a:solidFill>
                  <a:srgbClr val="000000"/>
                </a:solidFill>
                <a:latin typeface="Arial"/>
                <a:ea typeface="ＭＳ Ｐゴシック"/>
              </a:rPr>
              <a:t> </a:t>
            </a:r>
            <a:r>
              <a:rPr b="0" lang="it-IT" sz="3340" spc="-41" strike="noStrike">
                <a:solidFill>
                  <a:srgbClr val="000000"/>
                </a:solidFill>
                <a:latin typeface="Arial"/>
                <a:ea typeface="ＭＳ Ｐゴシック"/>
              </a:rPr>
              <a:t>and</a:t>
            </a:r>
            <a:r>
              <a:rPr b="0" lang="it-IT" sz="3340" spc="-1" strike="noStrike">
                <a:solidFill>
                  <a:srgbClr val="000000"/>
                </a:solidFill>
                <a:latin typeface="Arial"/>
                <a:ea typeface="ＭＳ Ｐゴシック"/>
              </a:rPr>
              <a:t> </a:t>
            </a:r>
            <a:r>
              <a:rPr b="0" lang="it-IT" sz="3340" spc="-174" strike="noStrike">
                <a:solidFill>
                  <a:srgbClr val="000000"/>
                </a:solidFill>
                <a:latin typeface="Arial"/>
                <a:ea typeface="ＭＳ Ｐゴシック"/>
              </a:rPr>
              <a:t>Si(Li)</a:t>
            </a:r>
            <a:endParaRPr b="0" lang="it-IT" sz="3340" spc="-1" strike="noStrike">
              <a:latin typeface="Arial"/>
            </a:endParaRPr>
          </a:p>
        </p:txBody>
      </p:sp>
      <p:sp>
        <p:nvSpPr>
          <p:cNvPr id="1822" name="CustomShape 3"/>
          <p:cNvSpPr/>
          <p:nvPr/>
        </p:nvSpPr>
        <p:spPr>
          <a:xfrm>
            <a:off x="3338640" y="5796720"/>
            <a:ext cx="730440" cy="274680"/>
          </a:xfrm>
          <a:prstGeom prst="rect">
            <a:avLst/>
          </a:prstGeom>
          <a:blipFill rotWithShape="0">
            <a:blip r:embed="rId1"/>
            <a:stretch>
              <a:fillRect/>
            </a:stretch>
          </a:blipFill>
          <a:ln>
            <a:noFill/>
          </a:ln>
        </p:spPr>
        <p:style>
          <a:lnRef idx="0"/>
          <a:fillRef idx="0"/>
          <a:effectRef idx="0"/>
          <a:fontRef idx="minor"/>
        </p:style>
      </p:sp>
      <p:sp>
        <p:nvSpPr>
          <p:cNvPr id="1823" name="CustomShape 4"/>
          <p:cNvSpPr/>
          <p:nvPr/>
        </p:nvSpPr>
        <p:spPr>
          <a:xfrm>
            <a:off x="4628880" y="5840280"/>
            <a:ext cx="345240" cy="231120"/>
          </a:xfrm>
          <a:prstGeom prst="rect">
            <a:avLst/>
          </a:prstGeom>
          <a:blipFill rotWithShape="0">
            <a:blip r:embed="rId2"/>
            <a:stretch>
              <a:fillRect/>
            </a:stretch>
          </a:blipFill>
          <a:ln>
            <a:noFill/>
          </a:ln>
        </p:spPr>
        <p:style>
          <a:lnRef idx="0"/>
          <a:fillRef idx="0"/>
          <a:effectRef idx="0"/>
          <a:fontRef idx="minor"/>
        </p:style>
      </p:sp>
      <p:sp>
        <p:nvSpPr>
          <p:cNvPr id="1824" name="CustomShape 5"/>
          <p:cNvSpPr/>
          <p:nvPr/>
        </p:nvSpPr>
        <p:spPr>
          <a:xfrm>
            <a:off x="5073840" y="5781240"/>
            <a:ext cx="599040" cy="290160"/>
          </a:xfrm>
          <a:prstGeom prst="rect">
            <a:avLst/>
          </a:prstGeom>
          <a:blipFill rotWithShape="0">
            <a:blip r:embed="rId3"/>
            <a:stretch>
              <a:fillRect/>
            </a:stretch>
          </a:blipFill>
          <a:ln>
            <a:noFill/>
          </a:ln>
        </p:spPr>
        <p:style>
          <a:lnRef idx="0"/>
          <a:fillRef idx="0"/>
          <a:effectRef idx="0"/>
          <a:fontRef idx="minor"/>
        </p:style>
      </p:sp>
      <p:sp>
        <p:nvSpPr>
          <p:cNvPr id="1825" name="CustomShape 6"/>
          <p:cNvSpPr/>
          <p:nvPr/>
        </p:nvSpPr>
        <p:spPr>
          <a:xfrm>
            <a:off x="4161240" y="5822280"/>
            <a:ext cx="437040" cy="222120"/>
          </a:xfrm>
          <a:prstGeom prst="rect">
            <a:avLst/>
          </a:prstGeom>
          <a:blipFill rotWithShape="0">
            <a:blip r:embed="rId4"/>
            <a:stretch>
              <a:fillRect/>
            </a:stretch>
          </a:blipFill>
          <a:ln>
            <a:noFill/>
          </a:ln>
        </p:spPr>
        <p:style>
          <a:lnRef idx="0"/>
          <a:fillRef idx="0"/>
          <a:effectRef idx="0"/>
          <a:fontRef idx="minor"/>
        </p:style>
      </p:sp>
      <p:sp>
        <p:nvSpPr>
          <p:cNvPr id="1826" name="CustomShape 7"/>
          <p:cNvSpPr/>
          <p:nvPr/>
        </p:nvSpPr>
        <p:spPr>
          <a:xfrm>
            <a:off x="1040040" y="4412160"/>
            <a:ext cx="264960" cy="1195920"/>
          </a:xfrm>
          <a:prstGeom prst="rect">
            <a:avLst/>
          </a:prstGeom>
          <a:blipFill rotWithShape="0">
            <a:blip r:embed="rId5"/>
            <a:stretch>
              <a:fillRect/>
            </a:stretch>
          </a:blipFill>
          <a:ln>
            <a:noFill/>
          </a:ln>
        </p:spPr>
        <p:style>
          <a:lnRef idx="0"/>
          <a:fillRef idx="0"/>
          <a:effectRef idx="0"/>
          <a:fontRef idx="minor"/>
        </p:style>
      </p:sp>
      <p:sp>
        <p:nvSpPr>
          <p:cNvPr id="1827" name="CustomShape 8"/>
          <p:cNvSpPr/>
          <p:nvPr/>
        </p:nvSpPr>
        <p:spPr>
          <a:xfrm>
            <a:off x="2318400" y="5438160"/>
            <a:ext cx="270360" cy="160200"/>
          </a:xfrm>
          <a:prstGeom prst="rect">
            <a:avLst/>
          </a:prstGeom>
          <a:blipFill rotWithShape="0">
            <a:blip r:embed="rId6"/>
            <a:stretch>
              <a:fillRect/>
            </a:stretch>
          </a:blipFill>
          <a:ln>
            <a:noFill/>
          </a:ln>
        </p:spPr>
        <p:style>
          <a:lnRef idx="0"/>
          <a:fillRef idx="0"/>
          <a:effectRef idx="0"/>
          <a:fontRef idx="minor"/>
        </p:style>
      </p:sp>
      <p:sp>
        <p:nvSpPr>
          <p:cNvPr id="1828" name="CustomShape 9"/>
          <p:cNvSpPr/>
          <p:nvPr/>
        </p:nvSpPr>
        <p:spPr>
          <a:xfrm>
            <a:off x="3224160" y="5445000"/>
            <a:ext cx="313920" cy="153720"/>
          </a:xfrm>
          <a:prstGeom prst="rect">
            <a:avLst/>
          </a:prstGeom>
          <a:blipFill rotWithShape="0">
            <a:blip r:embed="rId7"/>
            <a:stretch>
              <a:fillRect/>
            </a:stretch>
          </a:blipFill>
          <a:ln>
            <a:noFill/>
          </a:ln>
        </p:spPr>
        <p:style>
          <a:lnRef idx="0"/>
          <a:fillRef idx="0"/>
          <a:effectRef idx="0"/>
          <a:fontRef idx="minor"/>
        </p:style>
      </p:sp>
      <p:sp>
        <p:nvSpPr>
          <p:cNvPr id="1829" name="CustomShape 10"/>
          <p:cNvSpPr/>
          <p:nvPr/>
        </p:nvSpPr>
        <p:spPr>
          <a:xfrm>
            <a:off x="4149000" y="5446080"/>
            <a:ext cx="63360" cy="146880"/>
          </a:xfrm>
          <a:prstGeom prst="rect">
            <a:avLst/>
          </a:prstGeom>
          <a:blipFill rotWithShape="0">
            <a:blip r:embed="rId8"/>
            <a:stretch>
              <a:fillRect/>
            </a:stretch>
          </a:blipFill>
          <a:ln>
            <a:noFill/>
          </a:ln>
        </p:spPr>
        <p:style>
          <a:lnRef idx="0"/>
          <a:fillRef idx="0"/>
          <a:effectRef idx="0"/>
          <a:fontRef idx="minor"/>
        </p:style>
      </p:sp>
      <p:sp>
        <p:nvSpPr>
          <p:cNvPr id="1830" name="CustomShape 11"/>
          <p:cNvSpPr/>
          <p:nvPr/>
        </p:nvSpPr>
        <p:spPr>
          <a:xfrm>
            <a:off x="4249080" y="5440320"/>
            <a:ext cx="163440" cy="158400"/>
          </a:xfrm>
          <a:prstGeom prst="rect">
            <a:avLst/>
          </a:prstGeom>
          <a:blipFill rotWithShape="0">
            <a:blip r:embed="rId9"/>
            <a:stretch>
              <a:fillRect/>
            </a:stretch>
          </a:blipFill>
          <a:ln>
            <a:noFill/>
          </a:ln>
        </p:spPr>
        <p:style>
          <a:lnRef idx="0"/>
          <a:fillRef idx="0"/>
          <a:effectRef idx="0"/>
          <a:fontRef idx="minor"/>
        </p:style>
      </p:sp>
      <p:sp>
        <p:nvSpPr>
          <p:cNvPr id="1831" name="CustomShape 12"/>
          <p:cNvSpPr/>
          <p:nvPr/>
        </p:nvSpPr>
        <p:spPr>
          <a:xfrm>
            <a:off x="4429800" y="5441400"/>
            <a:ext cx="102600" cy="155160"/>
          </a:xfrm>
          <a:prstGeom prst="rect">
            <a:avLst/>
          </a:prstGeom>
          <a:blipFill rotWithShape="0">
            <a:blip r:embed="rId10"/>
            <a:stretch>
              <a:fillRect/>
            </a:stretch>
          </a:blipFill>
          <a:ln>
            <a:noFill/>
          </a:ln>
        </p:spPr>
        <p:style>
          <a:lnRef idx="0"/>
          <a:fillRef idx="0"/>
          <a:effectRef idx="0"/>
          <a:fontRef idx="minor"/>
        </p:style>
      </p:sp>
      <p:sp>
        <p:nvSpPr>
          <p:cNvPr id="1832" name="CustomShape 13"/>
          <p:cNvSpPr/>
          <p:nvPr/>
        </p:nvSpPr>
        <p:spPr>
          <a:xfrm>
            <a:off x="5072040" y="5443920"/>
            <a:ext cx="82080" cy="153720"/>
          </a:xfrm>
          <a:prstGeom prst="rect">
            <a:avLst/>
          </a:prstGeom>
          <a:blipFill rotWithShape="0">
            <a:blip r:embed="rId11"/>
            <a:stretch>
              <a:fillRect/>
            </a:stretch>
          </a:blipFill>
          <a:ln>
            <a:noFill/>
          </a:ln>
        </p:spPr>
        <p:style>
          <a:lnRef idx="0"/>
          <a:fillRef idx="0"/>
          <a:effectRef idx="0"/>
          <a:fontRef idx="minor"/>
        </p:style>
      </p:sp>
      <p:sp>
        <p:nvSpPr>
          <p:cNvPr id="1833" name="CustomShape 14"/>
          <p:cNvSpPr/>
          <p:nvPr/>
        </p:nvSpPr>
        <p:spPr>
          <a:xfrm>
            <a:off x="5193000" y="5441400"/>
            <a:ext cx="312120" cy="156600"/>
          </a:xfrm>
          <a:prstGeom prst="rect">
            <a:avLst/>
          </a:prstGeom>
          <a:blipFill rotWithShape="0">
            <a:blip r:embed="rId12"/>
            <a:stretch>
              <a:fillRect/>
            </a:stretch>
          </a:blipFill>
          <a:ln>
            <a:noFill/>
          </a:ln>
        </p:spPr>
        <p:style>
          <a:lnRef idx="0"/>
          <a:fillRef idx="0"/>
          <a:effectRef idx="0"/>
          <a:fontRef idx="minor"/>
        </p:style>
      </p:sp>
      <p:sp>
        <p:nvSpPr>
          <p:cNvPr id="1834" name="CustomShape 15"/>
          <p:cNvSpPr/>
          <p:nvPr/>
        </p:nvSpPr>
        <p:spPr>
          <a:xfrm>
            <a:off x="6045840" y="5439960"/>
            <a:ext cx="48600" cy="158400"/>
          </a:xfrm>
          <a:prstGeom prst="rect">
            <a:avLst/>
          </a:prstGeom>
          <a:blipFill rotWithShape="0">
            <a:blip r:embed="rId13"/>
            <a:stretch>
              <a:fillRect/>
            </a:stretch>
          </a:blipFill>
          <a:ln>
            <a:noFill/>
          </a:ln>
        </p:spPr>
        <p:style>
          <a:lnRef idx="0"/>
          <a:fillRef idx="0"/>
          <a:effectRef idx="0"/>
          <a:fontRef idx="minor"/>
        </p:style>
      </p:sp>
      <p:sp>
        <p:nvSpPr>
          <p:cNvPr id="1835" name="CustomShape 16"/>
          <p:cNvSpPr/>
          <p:nvPr/>
        </p:nvSpPr>
        <p:spPr>
          <a:xfrm>
            <a:off x="6133680" y="5449680"/>
            <a:ext cx="153000" cy="148680"/>
          </a:xfrm>
          <a:prstGeom prst="rect">
            <a:avLst/>
          </a:prstGeom>
          <a:blipFill rotWithShape="0">
            <a:blip r:embed="rId14"/>
            <a:stretch>
              <a:fillRect/>
            </a:stretch>
          </a:blipFill>
          <a:ln>
            <a:noFill/>
          </a:ln>
        </p:spPr>
        <p:style>
          <a:lnRef idx="0"/>
          <a:fillRef idx="0"/>
          <a:effectRef idx="0"/>
          <a:fontRef idx="minor"/>
        </p:style>
      </p:sp>
      <p:sp>
        <p:nvSpPr>
          <p:cNvPr id="1836" name="CustomShape 17"/>
          <p:cNvSpPr/>
          <p:nvPr/>
        </p:nvSpPr>
        <p:spPr>
          <a:xfrm>
            <a:off x="6309360" y="5453280"/>
            <a:ext cx="93240" cy="144720"/>
          </a:xfrm>
          <a:prstGeom prst="rect">
            <a:avLst/>
          </a:prstGeom>
          <a:blipFill rotWithShape="0">
            <a:blip r:embed="rId15"/>
            <a:stretch>
              <a:fillRect/>
            </a:stretch>
          </a:blipFill>
          <a:ln>
            <a:noFill/>
          </a:ln>
        </p:spPr>
        <p:style>
          <a:lnRef idx="0"/>
          <a:fillRef idx="0"/>
          <a:effectRef idx="0"/>
          <a:fontRef idx="minor"/>
        </p:style>
      </p:sp>
      <p:sp>
        <p:nvSpPr>
          <p:cNvPr id="1837" name="CustomShape 18"/>
          <p:cNvSpPr/>
          <p:nvPr/>
        </p:nvSpPr>
        <p:spPr>
          <a:xfrm>
            <a:off x="6991920" y="5423760"/>
            <a:ext cx="351000" cy="174600"/>
          </a:xfrm>
          <a:prstGeom prst="rect">
            <a:avLst/>
          </a:prstGeom>
          <a:blipFill rotWithShape="0">
            <a:blip r:embed="rId16"/>
            <a:stretch>
              <a:fillRect/>
            </a:stretch>
          </a:blipFill>
          <a:ln>
            <a:noFill/>
          </a:ln>
        </p:spPr>
        <p:style>
          <a:lnRef idx="0"/>
          <a:fillRef idx="0"/>
          <a:effectRef idx="0"/>
          <a:fontRef idx="minor"/>
        </p:style>
      </p:sp>
      <p:sp>
        <p:nvSpPr>
          <p:cNvPr id="1838" name="CustomShape 19"/>
          <p:cNvSpPr/>
          <p:nvPr/>
        </p:nvSpPr>
        <p:spPr>
          <a:xfrm>
            <a:off x="1513080" y="5272200"/>
            <a:ext cx="94680" cy="143280"/>
          </a:xfrm>
          <a:prstGeom prst="rect">
            <a:avLst/>
          </a:prstGeom>
          <a:blipFill rotWithShape="0">
            <a:blip r:embed="rId17"/>
            <a:stretch>
              <a:fillRect/>
            </a:stretch>
          </a:blipFill>
          <a:ln>
            <a:noFill/>
          </a:ln>
        </p:spPr>
        <p:style>
          <a:lnRef idx="0"/>
          <a:fillRef idx="0"/>
          <a:effectRef idx="0"/>
          <a:fontRef idx="minor"/>
        </p:style>
      </p:sp>
      <p:sp>
        <p:nvSpPr>
          <p:cNvPr id="1839" name="CustomShape 20"/>
          <p:cNvSpPr/>
          <p:nvPr/>
        </p:nvSpPr>
        <p:spPr>
          <a:xfrm>
            <a:off x="7392600" y="5270040"/>
            <a:ext cx="344520" cy="146160"/>
          </a:xfrm>
          <a:prstGeom prst="rect">
            <a:avLst/>
          </a:prstGeom>
          <a:blipFill rotWithShape="0">
            <a:blip r:embed="rId18"/>
            <a:stretch>
              <a:fillRect/>
            </a:stretch>
          </a:blipFill>
          <a:ln>
            <a:noFill/>
          </a:ln>
        </p:spPr>
        <p:style>
          <a:lnRef idx="0"/>
          <a:fillRef idx="0"/>
          <a:effectRef idx="0"/>
          <a:fontRef idx="minor"/>
        </p:style>
      </p:sp>
      <p:sp>
        <p:nvSpPr>
          <p:cNvPr id="1840" name="CustomShape 21"/>
          <p:cNvSpPr/>
          <p:nvPr/>
        </p:nvSpPr>
        <p:spPr>
          <a:xfrm>
            <a:off x="1686240" y="2009160"/>
            <a:ext cx="5680080" cy="3385440"/>
          </a:xfrm>
          <a:prstGeom prst="rect">
            <a:avLst/>
          </a:prstGeom>
          <a:blipFill rotWithShape="0">
            <a:blip r:embed="rId19"/>
            <a:stretch>
              <a:fillRect/>
            </a:stretch>
          </a:blipFill>
          <a:ln>
            <a:noFill/>
          </a:ln>
        </p:spPr>
        <p:style>
          <a:lnRef idx="0"/>
          <a:fillRef idx="0"/>
          <a:effectRef idx="0"/>
          <a:fontRef idx="minor"/>
        </p:style>
      </p:sp>
      <p:sp>
        <p:nvSpPr>
          <p:cNvPr id="1841" name="CustomShape 22"/>
          <p:cNvSpPr/>
          <p:nvPr/>
        </p:nvSpPr>
        <p:spPr>
          <a:xfrm>
            <a:off x="7420680" y="4584240"/>
            <a:ext cx="271800" cy="169560"/>
          </a:xfrm>
          <a:prstGeom prst="rect">
            <a:avLst/>
          </a:prstGeom>
          <a:blipFill rotWithShape="0">
            <a:blip r:embed="rId20"/>
            <a:stretch>
              <a:fillRect/>
            </a:stretch>
          </a:blipFill>
          <a:ln>
            <a:noFill/>
          </a:ln>
        </p:spPr>
        <p:style>
          <a:lnRef idx="0"/>
          <a:fillRef idx="0"/>
          <a:effectRef idx="0"/>
          <a:fontRef idx="minor"/>
        </p:style>
      </p:sp>
      <p:sp>
        <p:nvSpPr>
          <p:cNvPr id="1842" name="CustomShape 23"/>
          <p:cNvSpPr/>
          <p:nvPr/>
        </p:nvSpPr>
        <p:spPr>
          <a:xfrm>
            <a:off x="7869240" y="4596840"/>
            <a:ext cx="25560" cy="17280"/>
          </a:xfrm>
          <a:prstGeom prst="rect">
            <a:avLst/>
          </a:prstGeom>
          <a:blipFill rotWithShape="0">
            <a:blip r:embed="rId21"/>
            <a:stretch>
              <a:fillRect/>
            </a:stretch>
          </a:blipFill>
          <a:ln>
            <a:noFill/>
          </a:ln>
        </p:spPr>
        <p:style>
          <a:lnRef idx="0"/>
          <a:fillRef idx="0"/>
          <a:effectRef idx="0"/>
          <a:fontRef idx="minor"/>
        </p:style>
      </p:sp>
      <p:sp>
        <p:nvSpPr>
          <p:cNvPr id="1843" name="CustomShape 24"/>
          <p:cNvSpPr/>
          <p:nvPr/>
        </p:nvSpPr>
        <p:spPr>
          <a:xfrm>
            <a:off x="7868880" y="3418200"/>
            <a:ext cx="286920" cy="1186920"/>
          </a:xfrm>
          <a:prstGeom prst="rect">
            <a:avLst/>
          </a:prstGeom>
          <a:blipFill rotWithShape="0">
            <a:blip r:embed="rId22"/>
            <a:stretch>
              <a:fillRect/>
            </a:stretch>
          </a:blipFill>
          <a:ln>
            <a:noFill/>
          </a:ln>
        </p:spPr>
        <p:style>
          <a:lnRef idx="0"/>
          <a:fillRef idx="0"/>
          <a:effectRef idx="0"/>
          <a:fontRef idx="minor"/>
        </p:style>
      </p:sp>
      <p:sp>
        <p:nvSpPr>
          <p:cNvPr id="1844" name="CustomShape 25"/>
          <p:cNvSpPr/>
          <p:nvPr/>
        </p:nvSpPr>
        <p:spPr>
          <a:xfrm>
            <a:off x="1534680" y="4404960"/>
            <a:ext cx="62640" cy="167040"/>
          </a:xfrm>
          <a:prstGeom prst="rect">
            <a:avLst/>
          </a:prstGeom>
          <a:blipFill rotWithShape="0">
            <a:blip r:embed="rId23"/>
            <a:stretch>
              <a:fillRect/>
            </a:stretch>
          </a:blipFill>
          <a:ln>
            <a:noFill/>
          </a:ln>
        </p:spPr>
        <p:style>
          <a:lnRef idx="0"/>
          <a:fillRef idx="0"/>
          <a:effectRef idx="0"/>
          <a:fontRef idx="minor"/>
        </p:style>
      </p:sp>
      <p:sp>
        <p:nvSpPr>
          <p:cNvPr id="1845" name="CustomShape 26"/>
          <p:cNvSpPr/>
          <p:nvPr/>
        </p:nvSpPr>
        <p:spPr>
          <a:xfrm>
            <a:off x="1043280" y="3991320"/>
            <a:ext cx="237600" cy="345600"/>
          </a:xfrm>
          <a:prstGeom prst="rect">
            <a:avLst/>
          </a:prstGeom>
          <a:blipFill rotWithShape="0">
            <a:blip r:embed="rId24"/>
            <a:stretch>
              <a:fillRect/>
            </a:stretch>
          </a:blipFill>
          <a:ln>
            <a:noFill/>
          </a:ln>
        </p:spPr>
        <p:style>
          <a:lnRef idx="0"/>
          <a:fillRef idx="0"/>
          <a:effectRef idx="0"/>
          <a:fontRef idx="minor"/>
        </p:style>
      </p:sp>
      <p:sp>
        <p:nvSpPr>
          <p:cNvPr id="1846" name="CustomShape 27"/>
          <p:cNvSpPr/>
          <p:nvPr/>
        </p:nvSpPr>
        <p:spPr>
          <a:xfrm>
            <a:off x="7405200" y="3900600"/>
            <a:ext cx="335160" cy="198360"/>
          </a:xfrm>
          <a:prstGeom prst="rect">
            <a:avLst/>
          </a:prstGeom>
          <a:blipFill rotWithShape="0">
            <a:blip r:embed="rId25"/>
            <a:stretch>
              <a:fillRect/>
            </a:stretch>
          </a:blipFill>
          <a:ln>
            <a:noFill/>
          </a:ln>
        </p:spPr>
        <p:style>
          <a:lnRef idx="0"/>
          <a:fillRef idx="0"/>
          <a:effectRef idx="0"/>
          <a:fontRef idx="minor"/>
        </p:style>
      </p:sp>
      <p:sp>
        <p:nvSpPr>
          <p:cNvPr id="1847" name="CustomShape 28"/>
          <p:cNvSpPr/>
          <p:nvPr/>
        </p:nvSpPr>
        <p:spPr>
          <a:xfrm>
            <a:off x="1093680" y="3848760"/>
            <a:ext cx="141480" cy="123480"/>
          </a:xfrm>
          <a:prstGeom prst="rect">
            <a:avLst/>
          </a:prstGeom>
          <a:blipFill rotWithShape="0">
            <a:blip r:embed="rId26"/>
            <a:stretch>
              <a:fillRect/>
            </a:stretch>
          </a:blipFill>
          <a:ln>
            <a:noFill/>
          </a:ln>
        </p:spPr>
        <p:style>
          <a:lnRef idx="0"/>
          <a:fillRef idx="0"/>
          <a:effectRef idx="0"/>
          <a:fontRef idx="minor"/>
        </p:style>
      </p:sp>
      <p:sp>
        <p:nvSpPr>
          <p:cNvPr id="1848" name="CustomShape 29"/>
          <p:cNvSpPr/>
          <p:nvPr/>
        </p:nvSpPr>
        <p:spPr>
          <a:xfrm>
            <a:off x="1045440" y="3400920"/>
            <a:ext cx="217080" cy="411480"/>
          </a:xfrm>
          <a:prstGeom prst="rect">
            <a:avLst/>
          </a:prstGeom>
          <a:blipFill rotWithShape="0">
            <a:blip r:embed="rId27"/>
            <a:stretch>
              <a:fillRect/>
            </a:stretch>
          </a:blipFill>
          <a:ln>
            <a:noFill/>
          </a:ln>
        </p:spPr>
        <p:style>
          <a:lnRef idx="0"/>
          <a:fillRef idx="0"/>
          <a:effectRef idx="0"/>
          <a:fontRef idx="minor"/>
        </p:style>
      </p:sp>
      <p:sp>
        <p:nvSpPr>
          <p:cNvPr id="1849" name="CustomShape 30"/>
          <p:cNvSpPr/>
          <p:nvPr/>
        </p:nvSpPr>
        <p:spPr>
          <a:xfrm>
            <a:off x="1517040" y="3591720"/>
            <a:ext cx="87120" cy="135720"/>
          </a:xfrm>
          <a:prstGeom prst="rect">
            <a:avLst/>
          </a:prstGeom>
          <a:blipFill rotWithShape="0">
            <a:blip r:embed="rId28"/>
            <a:stretch>
              <a:fillRect/>
            </a:stretch>
          </a:blipFill>
          <a:ln>
            <a:noFill/>
          </a:ln>
        </p:spPr>
        <p:style>
          <a:lnRef idx="0"/>
          <a:fillRef idx="0"/>
          <a:effectRef idx="0"/>
          <a:fontRef idx="minor"/>
        </p:style>
      </p:sp>
      <p:sp>
        <p:nvSpPr>
          <p:cNvPr id="1850" name="CustomShape 31"/>
          <p:cNvSpPr/>
          <p:nvPr/>
        </p:nvSpPr>
        <p:spPr>
          <a:xfrm>
            <a:off x="7423560" y="3258720"/>
            <a:ext cx="276480" cy="150120"/>
          </a:xfrm>
          <a:prstGeom prst="rect">
            <a:avLst/>
          </a:prstGeom>
          <a:blipFill rotWithShape="0">
            <a:blip r:embed="rId29"/>
            <a:stretch>
              <a:fillRect/>
            </a:stretch>
          </a:blipFill>
          <a:ln>
            <a:noFill/>
          </a:ln>
        </p:spPr>
        <p:style>
          <a:lnRef idx="0"/>
          <a:fillRef idx="0"/>
          <a:effectRef idx="0"/>
          <a:fontRef idx="minor"/>
        </p:style>
      </p:sp>
      <p:sp>
        <p:nvSpPr>
          <p:cNvPr id="1851" name="CustomShape 32"/>
          <p:cNvSpPr/>
          <p:nvPr/>
        </p:nvSpPr>
        <p:spPr>
          <a:xfrm>
            <a:off x="1043280" y="2971800"/>
            <a:ext cx="245880" cy="403920"/>
          </a:xfrm>
          <a:prstGeom prst="rect">
            <a:avLst/>
          </a:prstGeom>
          <a:blipFill rotWithShape="0">
            <a:blip r:embed="rId30"/>
            <a:stretch>
              <a:fillRect/>
            </a:stretch>
          </a:blipFill>
          <a:ln>
            <a:noFill/>
          </a:ln>
        </p:spPr>
        <p:style>
          <a:lnRef idx="0"/>
          <a:fillRef idx="0"/>
          <a:effectRef idx="0"/>
          <a:fontRef idx="minor"/>
        </p:style>
      </p:sp>
      <p:sp>
        <p:nvSpPr>
          <p:cNvPr id="1852" name="CustomShape 33"/>
          <p:cNvSpPr/>
          <p:nvPr/>
        </p:nvSpPr>
        <p:spPr>
          <a:xfrm>
            <a:off x="7881120" y="2814480"/>
            <a:ext cx="265320" cy="540000"/>
          </a:xfrm>
          <a:prstGeom prst="rect">
            <a:avLst/>
          </a:prstGeom>
          <a:blipFill rotWithShape="0">
            <a:blip r:embed="rId31"/>
            <a:stretch>
              <a:fillRect/>
            </a:stretch>
          </a:blipFill>
          <a:ln>
            <a:noFill/>
          </a:ln>
        </p:spPr>
        <p:style>
          <a:lnRef idx="0"/>
          <a:fillRef idx="0"/>
          <a:effectRef idx="0"/>
          <a:fontRef idx="minor"/>
        </p:style>
      </p:sp>
      <p:sp>
        <p:nvSpPr>
          <p:cNvPr id="1853" name="CustomShape 34"/>
          <p:cNvSpPr/>
          <p:nvPr/>
        </p:nvSpPr>
        <p:spPr>
          <a:xfrm>
            <a:off x="991080" y="1877760"/>
            <a:ext cx="318240" cy="1071000"/>
          </a:xfrm>
          <a:prstGeom prst="rect">
            <a:avLst/>
          </a:prstGeom>
          <a:blipFill rotWithShape="0">
            <a:blip r:embed="rId32"/>
            <a:stretch>
              <a:fillRect/>
            </a:stretch>
          </a:blipFill>
          <a:ln>
            <a:noFill/>
          </a:ln>
        </p:spPr>
        <p:style>
          <a:lnRef idx="0"/>
          <a:fillRef idx="0"/>
          <a:effectRef idx="0"/>
          <a:fontRef idx="minor"/>
        </p:style>
      </p:sp>
      <p:sp>
        <p:nvSpPr>
          <p:cNvPr id="1854" name="CustomShape 35"/>
          <p:cNvSpPr/>
          <p:nvPr/>
        </p:nvSpPr>
        <p:spPr>
          <a:xfrm>
            <a:off x="1514520" y="2751120"/>
            <a:ext cx="93600" cy="153360"/>
          </a:xfrm>
          <a:prstGeom prst="rect">
            <a:avLst/>
          </a:prstGeom>
          <a:blipFill rotWithShape="0">
            <a:blip r:embed="rId33"/>
            <a:stretch>
              <a:fillRect/>
            </a:stretch>
          </a:blipFill>
          <a:ln>
            <a:noFill/>
          </a:ln>
        </p:spPr>
        <p:style>
          <a:lnRef idx="0"/>
          <a:fillRef idx="0"/>
          <a:effectRef idx="0"/>
          <a:fontRef idx="minor"/>
        </p:style>
      </p:sp>
      <p:sp>
        <p:nvSpPr>
          <p:cNvPr id="1855" name="CustomShape 36"/>
          <p:cNvSpPr/>
          <p:nvPr/>
        </p:nvSpPr>
        <p:spPr>
          <a:xfrm>
            <a:off x="7423200" y="2575800"/>
            <a:ext cx="81720" cy="158760"/>
          </a:xfrm>
          <a:prstGeom prst="rect">
            <a:avLst/>
          </a:prstGeom>
          <a:blipFill rotWithShape="0">
            <a:blip r:embed="rId34"/>
            <a:stretch>
              <a:fillRect/>
            </a:stretch>
          </a:blipFill>
          <a:ln>
            <a:noFill/>
          </a:ln>
        </p:spPr>
        <p:style>
          <a:lnRef idx="0"/>
          <a:fillRef idx="0"/>
          <a:effectRef idx="0"/>
          <a:fontRef idx="minor"/>
        </p:style>
      </p:sp>
      <p:sp>
        <p:nvSpPr>
          <p:cNvPr id="1856" name="CustomShape 37"/>
          <p:cNvSpPr/>
          <p:nvPr/>
        </p:nvSpPr>
        <p:spPr>
          <a:xfrm>
            <a:off x="7543080" y="2715120"/>
            <a:ext cx="35640" cy="19080"/>
          </a:xfrm>
          <a:prstGeom prst="rect">
            <a:avLst/>
          </a:prstGeom>
          <a:blipFill rotWithShape="0">
            <a:blip r:embed="rId35"/>
            <a:stretch>
              <a:fillRect/>
            </a:stretch>
          </a:blipFill>
          <a:ln>
            <a:noFill/>
          </a:ln>
        </p:spPr>
        <p:style>
          <a:lnRef idx="0"/>
          <a:fillRef idx="0"/>
          <a:effectRef idx="0"/>
          <a:fontRef idx="minor"/>
        </p:style>
      </p:sp>
      <p:sp>
        <p:nvSpPr>
          <p:cNvPr id="1857" name="CustomShape 38"/>
          <p:cNvSpPr/>
          <p:nvPr/>
        </p:nvSpPr>
        <p:spPr>
          <a:xfrm>
            <a:off x="7595280" y="2573280"/>
            <a:ext cx="104040" cy="161640"/>
          </a:xfrm>
          <a:prstGeom prst="rect">
            <a:avLst/>
          </a:prstGeom>
          <a:blipFill rotWithShape="0">
            <a:blip r:embed="rId36"/>
            <a:stretch>
              <a:fillRect/>
            </a:stretch>
          </a:blipFill>
          <a:ln>
            <a:noFill/>
          </a:ln>
        </p:spPr>
        <p:style>
          <a:lnRef idx="0"/>
          <a:fillRef idx="0"/>
          <a:effectRef idx="0"/>
          <a:fontRef idx="minor"/>
        </p:style>
      </p:sp>
      <p:sp>
        <p:nvSpPr>
          <p:cNvPr id="1858" name="CustomShape 39"/>
          <p:cNvSpPr/>
          <p:nvPr/>
        </p:nvSpPr>
        <p:spPr>
          <a:xfrm>
            <a:off x="1506240" y="1924560"/>
            <a:ext cx="109080" cy="164520"/>
          </a:xfrm>
          <a:prstGeom prst="rect">
            <a:avLst/>
          </a:prstGeom>
          <a:blipFill rotWithShape="0">
            <a:blip r:embed="rId37"/>
            <a:stretch>
              <a:fillRect/>
            </a:stretch>
          </a:blipFill>
          <a:ln>
            <a:noFill/>
          </a:ln>
        </p:spPr>
        <p:style>
          <a:lnRef idx="0"/>
          <a:fillRef idx="0"/>
          <a:effectRef idx="0"/>
          <a:fontRef idx="minor"/>
        </p:style>
      </p:sp>
      <p:sp>
        <p:nvSpPr>
          <p:cNvPr id="1859" name="CustomShape 40"/>
          <p:cNvSpPr/>
          <p:nvPr/>
        </p:nvSpPr>
        <p:spPr>
          <a:xfrm>
            <a:off x="7404120" y="1896840"/>
            <a:ext cx="293400" cy="191880"/>
          </a:xfrm>
          <a:prstGeom prst="rect">
            <a:avLst/>
          </a:prstGeom>
          <a:blipFill rotWithShape="0">
            <a:blip r:embed="rId38"/>
            <a:stretch>
              <a:fillRect/>
            </a:stretch>
          </a:blipFill>
          <a:ln>
            <a:noFill/>
          </a:ln>
        </p:spPr>
        <p:style>
          <a:lnRef idx="0"/>
          <a:fillRef idx="0"/>
          <a:effectRef idx="0"/>
          <a:fontRef idx="minor"/>
        </p:style>
      </p:sp>
    </p:spTree>
  </p:cSld>
  <mc:AlternateContent>
    <mc:Choice Requires="p14">
      <p:transition spd="slow" p14:dur="2000"/>
    </mc:Choice>
    <mc:Fallback>
      <p:transition spd="slow"/>
    </mc:Fallback>
  </mc:AlternateContent>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60" name="CustomShape 1"/>
          <p:cNvSpPr/>
          <p:nvPr/>
        </p:nvSpPr>
        <p:spPr>
          <a:xfrm>
            <a:off x="455400" y="1384200"/>
            <a:ext cx="8232480" cy="360"/>
          </a:xfrm>
          <a:custGeom>
            <a:avLst/>
            <a:gdLst/>
            <a:ahLst/>
            <a:rect l="l" t="t" r="r" b="b"/>
            <a:pathLst>
              <a:path w="11709400" h="635">
                <a:moveTo>
                  <a:pt x="0" y="0"/>
                </a:moveTo>
                <a:lnTo>
                  <a:pt x="11709400" y="127"/>
                </a:lnTo>
              </a:path>
            </a:pathLst>
          </a:custGeom>
          <a:noFill/>
          <a:ln w="12600">
            <a:solidFill>
              <a:srgbClr val="9a9a9a"/>
            </a:solidFill>
            <a:round/>
          </a:ln>
        </p:spPr>
        <p:style>
          <a:lnRef idx="0"/>
          <a:fillRef idx="0"/>
          <a:effectRef idx="0"/>
          <a:fontRef idx="minor"/>
        </p:style>
      </p:sp>
      <p:sp>
        <p:nvSpPr>
          <p:cNvPr id="1861" name="CustomShape 2"/>
          <p:cNvSpPr/>
          <p:nvPr/>
        </p:nvSpPr>
        <p:spPr>
          <a:xfrm>
            <a:off x="428760" y="1703520"/>
            <a:ext cx="3907800" cy="2275200"/>
          </a:xfrm>
          <a:prstGeom prst="rect">
            <a:avLst/>
          </a:prstGeom>
          <a:noFill/>
          <a:ln>
            <a:noFill/>
          </a:ln>
        </p:spPr>
        <p:style>
          <a:lnRef idx="0"/>
          <a:fillRef idx="0"/>
          <a:effectRef idx="0"/>
          <a:fontRef idx="minor"/>
        </p:style>
        <p:txBody>
          <a:bodyPr lIns="0" rIns="0" tIns="0" bIns="0">
            <a:spAutoFit/>
          </a:bodyPr>
          <a:p>
            <a:pPr marL="196560" indent="-186840">
              <a:lnSpc>
                <a:spcPct val="102000"/>
              </a:lnSpc>
              <a:buClr>
                <a:srgbClr val="747474"/>
              </a:buClr>
              <a:buFont typeface="Calibri"/>
              <a:buChar char="•"/>
            </a:pPr>
            <a:r>
              <a:rPr b="0" lang="it-IT" sz="1829" spc="-75" strike="noStrike">
                <a:solidFill>
                  <a:srgbClr val="747474"/>
                </a:solidFill>
                <a:latin typeface="Arial"/>
                <a:ea typeface="ＭＳ Ｐゴシック"/>
              </a:rPr>
              <a:t>PIXE </a:t>
            </a:r>
            <a:r>
              <a:rPr b="0" lang="it-IT" sz="1829" spc="21" strike="noStrike">
                <a:solidFill>
                  <a:srgbClr val="747474"/>
                </a:solidFill>
                <a:latin typeface="Arial"/>
                <a:ea typeface="ＭＳ Ｐゴシック"/>
              </a:rPr>
              <a:t>detectors </a:t>
            </a:r>
            <a:r>
              <a:rPr b="0" lang="it-IT" sz="1829" spc="26" strike="noStrike">
                <a:solidFill>
                  <a:srgbClr val="747474"/>
                </a:solidFill>
                <a:latin typeface="Arial"/>
                <a:ea typeface="ＭＳ Ｐゴシック"/>
              </a:rPr>
              <a:t>with </a:t>
            </a:r>
            <a:r>
              <a:rPr b="0" lang="it-IT" sz="1829" spc="9" strike="noStrike">
                <a:solidFill>
                  <a:srgbClr val="747474"/>
                </a:solidFill>
                <a:latin typeface="Arial"/>
                <a:ea typeface="ＭＳ Ｐゴシック"/>
              </a:rPr>
              <a:t>thin entrance </a:t>
            </a:r>
            <a:r>
              <a:rPr b="0" lang="it-IT" sz="1829" spc="24" strike="noStrike">
                <a:solidFill>
                  <a:srgbClr val="747474"/>
                </a:solidFill>
                <a:latin typeface="Arial"/>
                <a:ea typeface="ＭＳ Ｐゴシック"/>
              </a:rPr>
              <a:t>window used in </a:t>
            </a:r>
            <a:r>
              <a:rPr b="0" lang="it-IT" sz="1829" spc="35" strike="noStrike">
                <a:solidFill>
                  <a:srgbClr val="747474"/>
                </a:solidFill>
                <a:latin typeface="Arial"/>
                <a:ea typeface="ＭＳ Ｐゴシック"/>
              </a:rPr>
              <a:t>p</a:t>
            </a:r>
            <a:r>
              <a:rPr b="0" lang="it-IT" sz="1829" spc="-15" strike="noStrike">
                <a:solidFill>
                  <a:srgbClr val="747474"/>
                </a:solidFill>
                <a:latin typeface="Arial"/>
                <a:ea typeface="ＭＳ Ｐゴシック"/>
              </a:rPr>
              <a:t>r</a:t>
            </a:r>
            <a:r>
              <a:rPr b="0" lang="it-IT" sz="1829" spc="-12" strike="noStrike">
                <a:solidFill>
                  <a:srgbClr val="747474"/>
                </a:solidFill>
                <a:latin typeface="Arial"/>
                <a:ea typeface="ＭＳ Ｐゴシック"/>
              </a:rPr>
              <a:t>esence</a:t>
            </a:r>
            <a:r>
              <a:rPr b="0" lang="it-IT" sz="1829" spc="-1" strike="noStrike">
                <a:solidFill>
                  <a:srgbClr val="747474"/>
                </a:solidFill>
                <a:latin typeface="Arial"/>
                <a:ea typeface="ＭＳ Ｐゴシック"/>
              </a:rPr>
              <a:t> </a:t>
            </a:r>
            <a:r>
              <a:rPr b="0" lang="it-IT" sz="1829" spc="24" strike="noStrike">
                <a:solidFill>
                  <a:srgbClr val="747474"/>
                </a:solidFill>
                <a:latin typeface="Arial"/>
                <a:ea typeface="ＭＳ Ｐゴシック"/>
              </a:rPr>
              <a:t>of</a:t>
            </a:r>
            <a:r>
              <a:rPr b="0" lang="it-IT" sz="1829" spc="-1" strike="noStrike">
                <a:solidFill>
                  <a:srgbClr val="747474"/>
                </a:solidFill>
                <a:latin typeface="Arial"/>
                <a:ea typeface="ＭＳ Ｐゴシック"/>
              </a:rPr>
              <a:t> </a:t>
            </a:r>
            <a:r>
              <a:rPr b="0" lang="it-IT" sz="1829" spc="-43" strike="noStrike">
                <a:solidFill>
                  <a:srgbClr val="747474"/>
                </a:solidFill>
                <a:latin typeface="Arial"/>
                <a:ea typeface="ＭＳ Ｐゴシック"/>
              </a:rPr>
              <a:t>a</a:t>
            </a:r>
            <a:r>
              <a:rPr b="0" lang="it-IT" sz="1829" spc="-1" strike="noStrike">
                <a:solidFill>
                  <a:srgbClr val="747474"/>
                </a:solidFill>
                <a:latin typeface="Arial"/>
                <a:ea typeface="ＭＳ Ｐゴシック"/>
              </a:rPr>
              <a:t> </a:t>
            </a:r>
            <a:r>
              <a:rPr b="0" lang="it-IT" sz="1829" spc="-18" strike="noStrike">
                <a:solidFill>
                  <a:srgbClr val="747474"/>
                </a:solidFill>
                <a:latin typeface="Arial"/>
                <a:ea typeface="ＭＳ Ｐゴシック"/>
              </a:rPr>
              <a:t>la</a:t>
            </a:r>
            <a:r>
              <a:rPr b="0" lang="it-IT" sz="1829" spc="-69" strike="noStrike">
                <a:solidFill>
                  <a:srgbClr val="747474"/>
                </a:solidFill>
                <a:latin typeface="Arial"/>
                <a:ea typeface="ＭＳ Ｐゴシック"/>
              </a:rPr>
              <a:t>r</a:t>
            </a:r>
            <a:r>
              <a:rPr b="0" lang="it-IT" sz="1829" spc="-12" strike="noStrike">
                <a:solidFill>
                  <a:srgbClr val="747474"/>
                </a:solidFill>
                <a:latin typeface="Arial"/>
                <a:ea typeface="ＭＳ Ｐゴシック"/>
              </a:rPr>
              <a:t>ge</a:t>
            </a:r>
            <a:r>
              <a:rPr b="0" lang="it-IT" sz="1829" spc="-7" strike="noStrike">
                <a:solidFill>
                  <a:srgbClr val="747474"/>
                </a:solidFill>
                <a:latin typeface="Arial"/>
                <a:ea typeface="ＭＳ Ｐゴシック"/>
              </a:rPr>
              <a:t> </a:t>
            </a:r>
            <a:r>
              <a:rPr b="0" lang="it-IT" sz="1829" spc="9" strike="noStrike">
                <a:solidFill>
                  <a:srgbClr val="747474"/>
                </a:solidFill>
                <a:latin typeface="Arial"/>
                <a:ea typeface="ＭＳ Ｐゴシック"/>
              </a:rPr>
              <a:t>backscatte</a:t>
            </a:r>
            <a:r>
              <a:rPr b="0" lang="it-IT" sz="1829" spc="-26" strike="noStrike">
                <a:solidFill>
                  <a:srgbClr val="747474"/>
                </a:solidFill>
                <a:latin typeface="Arial"/>
                <a:ea typeface="ＭＳ Ｐゴシック"/>
              </a:rPr>
              <a:t>r</a:t>
            </a:r>
            <a:r>
              <a:rPr b="0" lang="it-IT" sz="1829" spc="1" strike="noStrike">
                <a:solidFill>
                  <a:srgbClr val="747474"/>
                </a:solidFill>
                <a:latin typeface="Arial"/>
                <a:ea typeface="ＭＳ Ｐゴシック"/>
              </a:rPr>
              <a:t>ed</a:t>
            </a:r>
            <a:r>
              <a:rPr b="0" lang="it-IT" sz="1829" spc="-1" strike="noStrike">
                <a:solidFill>
                  <a:srgbClr val="747474"/>
                </a:solidFill>
                <a:latin typeface="Arial"/>
                <a:ea typeface="ＭＳ Ｐゴシック"/>
              </a:rPr>
              <a:t> </a:t>
            </a:r>
            <a:r>
              <a:rPr b="0" lang="it-IT" sz="1829" spc="35" strike="noStrike">
                <a:solidFill>
                  <a:srgbClr val="747474"/>
                </a:solidFill>
                <a:latin typeface="Arial"/>
                <a:ea typeface="ＭＳ Ｐゴシック"/>
              </a:rPr>
              <a:t>p</a:t>
            </a:r>
            <a:r>
              <a:rPr b="0" lang="it-IT" sz="1829" spc="-15" strike="noStrike">
                <a:solidFill>
                  <a:srgbClr val="747474"/>
                </a:solidFill>
                <a:latin typeface="Arial"/>
                <a:ea typeface="ＭＳ Ｐゴシック"/>
              </a:rPr>
              <a:t>r</a:t>
            </a:r>
            <a:r>
              <a:rPr b="0" lang="it-IT" sz="1829" spc="12" strike="noStrike">
                <a:solidFill>
                  <a:srgbClr val="747474"/>
                </a:solidFill>
                <a:latin typeface="Arial"/>
                <a:ea typeface="ＭＳ Ｐゴシック"/>
              </a:rPr>
              <a:t>otons</a:t>
            </a:r>
            <a:r>
              <a:rPr b="0" lang="it-IT" sz="1829" spc="-1" strike="noStrike">
                <a:solidFill>
                  <a:srgbClr val="747474"/>
                </a:solidFill>
                <a:latin typeface="Arial"/>
                <a:ea typeface="ＭＳ Ｐゴシック"/>
              </a:rPr>
              <a:t> </a:t>
            </a:r>
            <a:r>
              <a:rPr b="0" lang="it-IT" sz="1829" spc="9" strike="noStrike">
                <a:solidFill>
                  <a:srgbClr val="747474"/>
                </a:solidFill>
                <a:latin typeface="Arial"/>
                <a:ea typeface="ＭＳ Ｐゴシック"/>
              </a:rPr>
              <a:t>flux</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f</a:t>
            </a:r>
            <a:r>
              <a:rPr b="0" lang="it-IT" sz="1829" spc="-26" strike="noStrike">
                <a:solidFill>
                  <a:srgbClr val="747474"/>
                </a:solidFill>
                <a:latin typeface="Arial"/>
                <a:ea typeface="ＭＳ Ｐゴシック"/>
              </a:rPr>
              <a:t>r</a:t>
            </a:r>
            <a:r>
              <a:rPr b="0" lang="it-IT" sz="1829" spc="21" strike="noStrike">
                <a:solidFill>
                  <a:srgbClr val="747474"/>
                </a:solidFill>
                <a:latin typeface="Arial"/>
                <a:ea typeface="ＭＳ Ｐゴシック"/>
              </a:rPr>
              <a:t>om</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sample </a:t>
            </a:r>
            <a:r>
              <a:rPr b="0" lang="it-IT" sz="1829" spc="1" strike="noStrike">
                <a:solidFill>
                  <a:srgbClr val="747474"/>
                </a:solidFill>
                <a:latin typeface="Arial"/>
                <a:ea typeface="ＭＳ Ｐゴシック"/>
              </a:rPr>
              <a:t>can</a:t>
            </a:r>
            <a:r>
              <a:rPr b="0" lang="it-IT" sz="1829" spc="-1" strike="noStrike">
                <a:solidFill>
                  <a:srgbClr val="747474"/>
                </a:solidFill>
                <a:latin typeface="Arial"/>
                <a:ea typeface="ＭＳ Ｐゴシック"/>
              </a:rPr>
              <a:t> su</a:t>
            </a:r>
            <a:r>
              <a:rPr b="0" lang="it-IT" sz="1829" spc="-26" strike="noStrike">
                <a:solidFill>
                  <a:srgbClr val="747474"/>
                </a:solidFill>
                <a:latin typeface="Calibri"/>
                <a:ea typeface="ＭＳ Ｐゴシック"/>
              </a:rPr>
              <a:t>ﬀ</a:t>
            </a:r>
            <a:r>
              <a:rPr b="0" lang="it-IT" sz="1829" spc="-26" strike="noStrike">
                <a:solidFill>
                  <a:srgbClr val="747474"/>
                </a:solidFill>
                <a:latin typeface="Arial"/>
                <a:ea typeface="ＭＳ Ｐゴシック"/>
              </a:rPr>
              <a:t>er</a:t>
            </a:r>
            <a:r>
              <a:rPr b="0" lang="it-IT" sz="1829" spc="-1" strike="noStrike">
                <a:solidFill>
                  <a:srgbClr val="747474"/>
                </a:solidFill>
                <a:latin typeface="Arial"/>
                <a:ea typeface="ＭＳ Ｐゴシック"/>
              </a:rPr>
              <a:t> un</a:t>
            </a:r>
            <a:r>
              <a:rPr b="0" lang="it-IT" sz="1829" spc="-35" strike="noStrike">
                <a:solidFill>
                  <a:srgbClr val="747474"/>
                </a:solidFill>
                <a:latin typeface="Arial"/>
                <a:ea typeface="ＭＳ Ｐゴシック"/>
              </a:rPr>
              <a:t>r</a:t>
            </a:r>
            <a:r>
              <a:rPr b="0" lang="it-IT" sz="1829" spc="-1" strike="noStrike">
                <a:solidFill>
                  <a:srgbClr val="747474"/>
                </a:solidFill>
                <a:latin typeface="Arial"/>
                <a:ea typeface="ＭＳ Ｐゴシック"/>
              </a:rPr>
              <a:t>ecoverable damages </a:t>
            </a:r>
            <a:r>
              <a:rPr b="0" lang="it-IT" sz="1829" spc="-143" strike="noStrike">
                <a:solidFill>
                  <a:srgbClr val="747474"/>
                </a:solidFill>
                <a:latin typeface="Arial"/>
                <a:ea typeface="ＭＳ Ｐゴシック"/>
              </a:rPr>
              <a:t>(</a:t>
            </a:r>
            <a:r>
              <a:rPr b="0" lang="it-IT" sz="1829" spc="21" strike="noStrike">
                <a:solidFill>
                  <a:srgbClr val="ff2600"/>
                </a:solidFill>
                <a:latin typeface="Arial"/>
                <a:ea typeface="ＭＳ Ｐゴシック"/>
              </a:rPr>
              <a:t>long-term</a:t>
            </a:r>
            <a:r>
              <a:rPr b="0" lang="it-IT" sz="1829" spc="-1" strike="noStrike">
                <a:solidFill>
                  <a:srgbClr val="ff2600"/>
                </a:solidFill>
                <a:latin typeface="Arial"/>
                <a:ea typeface="ＭＳ Ｐゴシック"/>
              </a:rPr>
              <a:t> </a:t>
            </a:r>
            <a:r>
              <a:rPr b="0" lang="it-IT" sz="1829" spc="-43" strike="noStrike">
                <a:solidFill>
                  <a:srgbClr val="ff2600"/>
                </a:solidFill>
                <a:latin typeface="Arial"/>
                <a:ea typeface="ＭＳ Ｐゴシック"/>
              </a:rPr>
              <a:t>e</a:t>
            </a:r>
            <a:r>
              <a:rPr b="0" lang="it-IT" sz="1829" spc="-26" strike="noStrike">
                <a:solidFill>
                  <a:srgbClr val="ff2600"/>
                </a:solidFill>
                <a:latin typeface="Calibri"/>
                <a:ea typeface="ＭＳ Ｐゴシック"/>
              </a:rPr>
              <a:t>ﬀ</a:t>
            </a:r>
            <a:r>
              <a:rPr b="0" lang="it-IT" sz="1829" spc="9" strike="noStrike">
                <a:solidFill>
                  <a:srgbClr val="ff2600"/>
                </a:solidFill>
                <a:latin typeface="Arial"/>
                <a:ea typeface="ＭＳ Ｐゴシック"/>
              </a:rPr>
              <a:t>ects</a:t>
            </a:r>
            <a:r>
              <a:rPr b="0" lang="it-IT" sz="1829" spc="-143" strike="noStrike">
                <a:solidFill>
                  <a:srgbClr val="747474"/>
                </a:solidFill>
                <a:latin typeface="Arial"/>
                <a:ea typeface="ＭＳ Ｐゴシック"/>
              </a:rPr>
              <a:t>)</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and worsening</a:t>
            </a:r>
            <a:r>
              <a:rPr b="0" lang="it-IT" sz="1829" spc="-1" strike="noStrike">
                <a:solidFill>
                  <a:srgbClr val="747474"/>
                </a:solidFill>
                <a:latin typeface="Arial"/>
                <a:ea typeface="ＭＳ Ｐゴシック"/>
              </a:rPr>
              <a:t> </a:t>
            </a:r>
            <a:r>
              <a:rPr b="0" lang="it-IT" sz="1829" spc="24" strike="noStrike">
                <a:solidFill>
                  <a:srgbClr val="747474"/>
                </a:solidFill>
                <a:latin typeface="Arial"/>
                <a:ea typeface="ＭＳ Ｐゴシック"/>
              </a:rPr>
              <a:t>of</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ene</a:t>
            </a:r>
            <a:r>
              <a:rPr b="0" lang="it-IT" sz="1829" spc="-69" strike="noStrike">
                <a:solidFill>
                  <a:srgbClr val="747474"/>
                </a:solidFill>
                <a:latin typeface="Arial"/>
                <a:ea typeface="ＭＳ Ｐゴシック"/>
              </a:rPr>
              <a:t>r</a:t>
            </a:r>
            <a:r>
              <a:rPr b="0" lang="it-IT" sz="1829" spc="1" strike="noStrike">
                <a:solidFill>
                  <a:srgbClr val="747474"/>
                </a:solidFill>
                <a:latin typeface="Arial"/>
                <a:ea typeface="ＭＳ Ｐゴシック"/>
              </a:rPr>
              <a:t>gy</a:t>
            </a:r>
            <a:r>
              <a:rPr b="0" lang="it-IT" sz="1829" spc="-1" strike="noStrike">
                <a:solidFill>
                  <a:srgbClr val="747474"/>
                </a:solidFill>
                <a:latin typeface="Arial"/>
                <a:ea typeface="ＭＳ Ｐゴシック"/>
              </a:rPr>
              <a:t> </a:t>
            </a:r>
            <a:r>
              <a:rPr b="0" lang="it-IT" sz="1829" spc="-35" strike="noStrike">
                <a:solidFill>
                  <a:srgbClr val="747474"/>
                </a:solidFill>
                <a:latin typeface="Arial"/>
                <a:ea typeface="ＭＳ Ｐゴシック"/>
              </a:rPr>
              <a:t>r</a:t>
            </a:r>
            <a:r>
              <a:rPr b="0" lang="it-IT" sz="1829" spc="1" strike="noStrike">
                <a:solidFill>
                  <a:srgbClr val="747474"/>
                </a:solidFill>
                <a:latin typeface="Arial"/>
                <a:ea typeface="ＭＳ Ｐゴシック"/>
              </a:rPr>
              <a:t>esolution</a:t>
            </a:r>
            <a:r>
              <a:rPr b="0" lang="it-IT" sz="1829" spc="-1" strike="noStrike">
                <a:solidFill>
                  <a:srgbClr val="747474"/>
                </a:solidFill>
                <a:latin typeface="Arial"/>
                <a:ea typeface="ＭＳ Ｐゴシック"/>
              </a:rPr>
              <a:t> under beam </a:t>
            </a:r>
            <a:r>
              <a:rPr b="0" lang="it-IT" sz="1829" spc="1" strike="noStrike">
                <a:solidFill>
                  <a:srgbClr val="747474"/>
                </a:solidFill>
                <a:latin typeface="Arial"/>
                <a:ea typeface="ＭＳ Ｐゴシック"/>
              </a:rPr>
              <a:t>irradiation</a:t>
            </a:r>
            <a:r>
              <a:rPr b="0" lang="it-IT" sz="1829" spc="-1" strike="noStrike">
                <a:solidFill>
                  <a:srgbClr val="747474"/>
                </a:solidFill>
                <a:latin typeface="Arial"/>
                <a:ea typeface="ＭＳ Ｐゴシック"/>
              </a:rPr>
              <a:t> </a:t>
            </a:r>
            <a:r>
              <a:rPr b="0" lang="it-IT" sz="1829" spc="-143" strike="noStrike">
                <a:solidFill>
                  <a:srgbClr val="747474"/>
                </a:solidFill>
                <a:latin typeface="Arial"/>
                <a:ea typeface="ＭＳ Ｐゴシック"/>
              </a:rPr>
              <a:t>(</a:t>
            </a:r>
            <a:r>
              <a:rPr b="0" lang="it-IT" sz="1829" spc="21" strike="noStrike">
                <a:solidFill>
                  <a:srgbClr val="ff9300"/>
                </a:solidFill>
                <a:latin typeface="Arial"/>
                <a:ea typeface="ＭＳ Ｐゴシック"/>
              </a:rPr>
              <a:t>short-term</a:t>
            </a:r>
            <a:r>
              <a:rPr b="0" lang="it-IT" sz="1829" spc="9" strike="noStrike">
                <a:solidFill>
                  <a:srgbClr val="ff9300"/>
                </a:solidFill>
                <a:latin typeface="Arial"/>
                <a:ea typeface="ＭＳ Ｐゴシック"/>
              </a:rPr>
              <a:t> </a:t>
            </a:r>
            <a:r>
              <a:rPr b="0" lang="it-IT" sz="1829" spc="-43" strike="noStrike">
                <a:solidFill>
                  <a:srgbClr val="ff9300"/>
                </a:solidFill>
                <a:latin typeface="Arial"/>
                <a:ea typeface="ＭＳ Ｐゴシック"/>
              </a:rPr>
              <a:t>e</a:t>
            </a:r>
            <a:r>
              <a:rPr b="0" lang="it-IT" sz="1829" spc="-26" strike="noStrike">
                <a:solidFill>
                  <a:srgbClr val="ff9300"/>
                </a:solidFill>
                <a:latin typeface="Calibri"/>
                <a:ea typeface="ＭＳ Ｐゴシック"/>
              </a:rPr>
              <a:t>ﬀ</a:t>
            </a:r>
            <a:r>
              <a:rPr b="0" lang="it-IT" sz="1829" spc="9" strike="noStrike">
                <a:solidFill>
                  <a:srgbClr val="ff9300"/>
                </a:solidFill>
                <a:latin typeface="Arial"/>
                <a:ea typeface="ＭＳ Ｐゴシック"/>
              </a:rPr>
              <a:t>ects</a:t>
            </a:r>
            <a:r>
              <a:rPr b="0" lang="it-IT" sz="1829" spc="-143" strike="noStrike">
                <a:solidFill>
                  <a:srgbClr val="747474"/>
                </a:solidFill>
                <a:latin typeface="Arial"/>
                <a:ea typeface="ＭＳ Ｐゴシック"/>
              </a:rPr>
              <a:t>)</a:t>
            </a:r>
            <a:endParaRPr b="0" lang="it-IT" sz="1829" spc="-1" strike="noStrike">
              <a:latin typeface="Arial"/>
            </a:endParaRPr>
          </a:p>
        </p:txBody>
      </p:sp>
      <p:sp>
        <p:nvSpPr>
          <p:cNvPr id="1862" name="CustomShape 3"/>
          <p:cNvSpPr/>
          <p:nvPr/>
        </p:nvSpPr>
        <p:spPr>
          <a:xfrm>
            <a:off x="428760" y="691200"/>
            <a:ext cx="7707240" cy="1114200"/>
          </a:xfrm>
          <a:prstGeom prst="rect">
            <a:avLst/>
          </a:prstGeom>
          <a:noFill/>
          <a:ln>
            <a:noFill/>
          </a:ln>
        </p:spPr>
        <p:style>
          <a:lnRef idx="0"/>
          <a:fillRef idx="0"/>
          <a:effectRef idx="0"/>
          <a:fontRef idx="minor"/>
        </p:style>
        <p:txBody>
          <a:bodyPr lIns="0" rIns="0" tIns="0" bIns="0">
            <a:spAutoFit/>
          </a:bodyPr>
          <a:p>
            <a:pPr marL="9000">
              <a:lnSpc>
                <a:spcPts val="4388"/>
              </a:lnSpc>
            </a:pPr>
            <a:r>
              <a:rPr b="0" lang="it-IT" sz="3659" spc="-41" strike="noStrike">
                <a:solidFill>
                  <a:srgbClr val="000000"/>
                </a:solidFill>
                <a:latin typeface="Arial"/>
                <a:ea typeface="ＭＳ Ｐゴシック"/>
              </a:rPr>
              <a:t>Backscatte</a:t>
            </a:r>
            <a:r>
              <a:rPr b="0" lang="it-IT" sz="3659" spc="-92" strike="noStrike">
                <a:solidFill>
                  <a:srgbClr val="000000"/>
                </a:solidFill>
                <a:latin typeface="Arial"/>
                <a:ea typeface="ＭＳ Ｐゴシック"/>
              </a:rPr>
              <a:t>r</a:t>
            </a:r>
            <a:r>
              <a:rPr b="0" lang="it-IT" sz="3659" spc="-43" strike="noStrike">
                <a:solidFill>
                  <a:srgbClr val="000000"/>
                </a:solidFill>
                <a:latin typeface="Arial"/>
                <a:ea typeface="ＭＳ Ｐゴシック"/>
              </a:rPr>
              <a:t>ed</a:t>
            </a:r>
            <a:r>
              <a:rPr b="0" lang="it-IT" sz="3659" spc="-1" strike="noStrike">
                <a:solidFill>
                  <a:srgbClr val="000000"/>
                </a:solidFill>
                <a:latin typeface="Arial"/>
                <a:ea typeface="ＭＳ Ｐゴシック"/>
              </a:rPr>
              <a:t>	</a:t>
            </a:r>
            <a:r>
              <a:rPr b="0" lang="it-IT" sz="3659" spc="-1" strike="noStrike">
                <a:solidFill>
                  <a:srgbClr val="000000"/>
                </a:solidFill>
                <a:latin typeface="Arial"/>
                <a:ea typeface="ＭＳ Ｐゴシック"/>
              </a:rPr>
              <a:t>p</a:t>
            </a:r>
            <a:r>
              <a:rPr b="0" lang="it-IT" sz="3659" spc="-69" strike="noStrike">
                <a:solidFill>
                  <a:srgbClr val="000000"/>
                </a:solidFill>
                <a:latin typeface="Arial"/>
                <a:ea typeface="ＭＳ Ｐゴシック"/>
              </a:rPr>
              <a:t>r</a:t>
            </a:r>
            <a:r>
              <a:rPr b="0" lang="it-IT" sz="3659" spc="-21" strike="noStrike">
                <a:solidFill>
                  <a:srgbClr val="000000"/>
                </a:solidFill>
                <a:latin typeface="Arial"/>
                <a:ea typeface="ＭＳ Ｐゴシック"/>
              </a:rPr>
              <a:t>otons</a:t>
            </a:r>
            <a:r>
              <a:rPr b="0" lang="it-IT" sz="3659" spc="-1" strike="noStrike">
                <a:solidFill>
                  <a:srgbClr val="000000"/>
                </a:solidFill>
                <a:latin typeface="Arial"/>
                <a:ea typeface="ＭＳ Ｐゴシック"/>
              </a:rPr>
              <a:t>	</a:t>
            </a:r>
            <a:r>
              <a:rPr b="0" lang="it-IT" sz="3659" spc="-143" strike="noStrike">
                <a:solidFill>
                  <a:srgbClr val="000000"/>
                </a:solidFill>
                <a:latin typeface="Arial"/>
                <a:ea typeface="ＭＳ Ｐゴシック"/>
              </a:rPr>
              <a:t>ef</a:t>
            </a:r>
            <a:r>
              <a:rPr b="0" lang="it-IT" sz="3659" spc="-32" strike="noStrike">
                <a:solidFill>
                  <a:srgbClr val="000000"/>
                </a:solidFill>
                <a:latin typeface="Arial"/>
                <a:ea typeface="ＭＳ Ｐゴシック"/>
              </a:rPr>
              <a:t>fects</a:t>
            </a:r>
            <a:r>
              <a:rPr b="0" lang="it-IT" sz="3659" spc="-1" strike="noStrike">
                <a:solidFill>
                  <a:srgbClr val="000000"/>
                </a:solidFill>
                <a:latin typeface="Arial"/>
                <a:ea typeface="ＭＳ Ｐゴシック"/>
              </a:rPr>
              <a:t>	</a:t>
            </a:r>
            <a:r>
              <a:rPr b="0" lang="it-IT" sz="3659" spc="-43" strike="noStrike">
                <a:solidFill>
                  <a:srgbClr val="000000"/>
                </a:solidFill>
                <a:latin typeface="Arial"/>
                <a:ea typeface="ＭＳ Ｐゴシック"/>
              </a:rPr>
              <a:t>on</a:t>
            </a:r>
            <a:r>
              <a:rPr b="0" lang="it-IT" sz="3659" spc="-1" strike="noStrike">
                <a:solidFill>
                  <a:srgbClr val="000000"/>
                </a:solidFill>
                <a:latin typeface="Arial"/>
                <a:ea typeface="ＭＳ Ｐゴシック"/>
              </a:rPr>
              <a:t>	</a:t>
            </a:r>
            <a:r>
              <a:rPr b="0" lang="it-IT" sz="3659" spc="-157" strike="noStrike">
                <a:solidFill>
                  <a:srgbClr val="000000"/>
                </a:solidFill>
                <a:latin typeface="Arial"/>
                <a:ea typeface="ＭＳ Ｐゴシック"/>
              </a:rPr>
              <a:t>SDD</a:t>
            </a:r>
            <a:endParaRPr b="0" lang="it-IT" sz="3659" spc="-1" strike="noStrike">
              <a:latin typeface="Arial"/>
            </a:endParaRPr>
          </a:p>
        </p:txBody>
      </p:sp>
      <p:sp>
        <p:nvSpPr>
          <p:cNvPr id="1863" name="CustomShape 4"/>
          <p:cNvSpPr/>
          <p:nvPr/>
        </p:nvSpPr>
        <p:spPr>
          <a:xfrm>
            <a:off x="5508360" y="4241520"/>
            <a:ext cx="360" cy="1879920"/>
          </a:xfrm>
          <a:custGeom>
            <a:avLst/>
            <a:gdLst/>
            <a:ahLst/>
            <a:rect l="l" t="t" r="r" b="b"/>
            <a:pathLst>
              <a:path w="0" h="2674620">
                <a:moveTo>
                  <a:pt x="0" y="2674371"/>
                </a:moveTo>
                <a:lnTo>
                  <a:pt x="0" y="0"/>
                </a:lnTo>
              </a:path>
            </a:pathLst>
          </a:custGeom>
          <a:noFill/>
          <a:ln w="13320">
            <a:solidFill>
              <a:srgbClr val="000000"/>
            </a:solidFill>
            <a:round/>
          </a:ln>
        </p:spPr>
        <p:style>
          <a:lnRef idx="0"/>
          <a:fillRef idx="0"/>
          <a:effectRef idx="0"/>
          <a:fontRef idx="minor"/>
        </p:style>
      </p:sp>
      <p:sp>
        <p:nvSpPr>
          <p:cNvPr id="1864" name="CustomShape 5"/>
          <p:cNvSpPr/>
          <p:nvPr/>
        </p:nvSpPr>
        <p:spPr>
          <a:xfrm>
            <a:off x="6214320" y="6075000"/>
            <a:ext cx="360" cy="46440"/>
          </a:xfrm>
          <a:custGeom>
            <a:avLst/>
            <a:gdLst/>
            <a:ahLst/>
            <a:rect l="l" t="t" r="r" b="b"/>
            <a:pathLst>
              <a:path w="0" h="67309">
                <a:moveTo>
                  <a:pt x="0" y="0"/>
                </a:moveTo>
                <a:lnTo>
                  <a:pt x="0" y="66855"/>
                </a:lnTo>
              </a:path>
            </a:pathLst>
          </a:custGeom>
          <a:noFill/>
          <a:ln w="13320">
            <a:solidFill>
              <a:srgbClr val="000000"/>
            </a:solidFill>
            <a:round/>
          </a:ln>
        </p:spPr>
        <p:style>
          <a:lnRef idx="0"/>
          <a:fillRef idx="0"/>
          <a:effectRef idx="0"/>
          <a:fontRef idx="minor"/>
        </p:style>
      </p:sp>
      <p:sp>
        <p:nvSpPr>
          <p:cNvPr id="1865" name="CustomShape 6"/>
          <p:cNvSpPr/>
          <p:nvPr/>
        </p:nvSpPr>
        <p:spPr>
          <a:xfrm>
            <a:off x="6920280" y="6075000"/>
            <a:ext cx="360" cy="46440"/>
          </a:xfrm>
          <a:custGeom>
            <a:avLst/>
            <a:gdLst/>
            <a:ahLst/>
            <a:rect l="l" t="t" r="r" b="b"/>
            <a:pathLst>
              <a:path w="0" h="67309">
                <a:moveTo>
                  <a:pt x="0" y="0"/>
                </a:moveTo>
                <a:lnTo>
                  <a:pt x="0" y="66855"/>
                </a:lnTo>
              </a:path>
            </a:pathLst>
          </a:custGeom>
          <a:noFill/>
          <a:ln w="13320">
            <a:solidFill>
              <a:srgbClr val="000000"/>
            </a:solidFill>
            <a:round/>
          </a:ln>
        </p:spPr>
        <p:style>
          <a:lnRef idx="0"/>
          <a:fillRef idx="0"/>
          <a:effectRef idx="0"/>
          <a:fontRef idx="minor"/>
        </p:style>
      </p:sp>
      <p:sp>
        <p:nvSpPr>
          <p:cNvPr id="1866" name="CustomShape 7"/>
          <p:cNvSpPr/>
          <p:nvPr/>
        </p:nvSpPr>
        <p:spPr>
          <a:xfrm>
            <a:off x="7626240" y="6075000"/>
            <a:ext cx="360" cy="46440"/>
          </a:xfrm>
          <a:custGeom>
            <a:avLst/>
            <a:gdLst/>
            <a:ahLst/>
            <a:rect l="l" t="t" r="r" b="b"/>
            <a:pathLst>
              <a:path w="0" h="67309">
                <a:moveTo>
                  <a:pt x="0" y="0"/>
                </a:moveTo>
                <a:lnTo>
                  <a:pt x="0" y="66855"/>
                </a:lnTo>
              </a:path>
            </a:pathLst>
          </a:custGeom>
          <a:noFill/>
          <a:ln w="13320">
            <a:solidFill>
              <a:srgbClr val="000000"/>
            </a:solidFill>
            <a:round/>
          </a:ln>
        </p:spPr>
        <p:style>
          <a:lnRef idx="0"/>
          <a:fillRef idx="0"/>
          <a:effectRef idx="0"/>
          <a:fontRef idx="minor"/>
        </p:style>
      </p:sp>
      <p:sp>
        <p:nvSpPr>
          <p:cNvPr id="1867" name="CustomShape 8"/>
          <p:cNvSpPr/>
          <p:nvPr/>
        </p:nvSpPr>
        <p:spPr>
          <a:xfrm>
            <a:off x="8332200" y="4241520"/>
            <a:ext cx="360" cy="1879920"/>
          </a:xfrm>
          <a:custGeom>
            <a:avLst/>
            <a:gdLst/>
            <a:ahLst/>
            <a:rect l="l" t="t" r="r" b="b"/>
            <a:pathLst>
              <a:path w="0" h="2674620">
                <a:moveTo>
                  <a:pt x="0" y="2674371"/>
                </a:moveTo>
                <a:lnTo>
                  <a:pt x="0" y="0"/>
                </a:lnTo>
              </a:path>
            </a:pathLst>
          </a:custGeom>
          <a:noFill/>
          <a:ln w="13320">
            <a:solidFill>
              <a:srgbClr val="000000"/>
            </a:solidFill>
            <a:round/>
          </a:ln>
        </p:spPr>
        <p:style>
          <a:lnRef idx="0"/>
          <a:fillRef idx="0"/>
          <a:effectRef idx="0"/>
          <a:fontRef idx="minor"/>
        </p:style>
      </p:sp>
      <p:sp>
        <p:nvSpPr>
          <p:cNvPr id="1868" name="CustomShape 9"/>
          <p:cNvSpPr/>
          <p:nvPr/>
        </p:nvSpPr>
        <p:spPr>
          <a:xfrm>
            <a:off x="5861520" y="6093720"/>
            <a:ext cx="360" cy="27720"/>
          </a:xfrm>
          <a:custGeom>
            <a:avLst/>
            <a:gdLst/>
            <a:ahLst/>
            <a:rect l="l" t="t" r="r" b="b"/>
            <a:pathLst>
              <a:path w="0" h="40640">
                <a:moveTo>
                  <a:pt x="0" y="0"/>
                </a:moveTo>
                <a:lnTo>
                  <a:pt x="0" y="40113"/>
                </a:lnTo>
              </a:path>
            </a:pathLst>
          </a:custGeom>
          <a:noFill/>
          <a:ln w="13320">
            <a:solidFill>
              <a:srgbClr val="000000"/>
            </a:solidFill>
            <a:round/>
          </a:ln>
        </p:spPr>
        <p:style>
          <a:lnRef idx="0"/>
          <a:fillRef idx="0"/>
          <a:effectRef idx="0"/>
          <a:fontRef idx="minor"/>
        </p:style>
      </p:sp>
      <p:sp>
        <p:nvSpPr>
          <p:cNvPr id="1869" name="CustomShape 10"/>
          <p:cNvSpPr/>
          <p:nvPr/>
        </p:nvSpPr>
        <p:spPr>
          <a:xfrm>
            <a:off x="6567480" y="6093720"/>
            <a:ext cx="360" cy="27720"/>
          </a:xfrm>
          <a:custGeom>
            <a:avLst/>
            <a:gdLst/>
            <a:ahLst/>
            <a:rect l="l" t="t" r="r" b="b"/>
            <a:pathLst>
              <a:path w="0" h="40640">
                <a:moveTo>
                  <a:pt x="0" y="0"/>
                </a:moveTo>
                <a:lnTo>
                  <a:pt x="0" y="40113"/>
                </a:lnTo>
              </a:path>
            </a:pathLst>
          </a:custGeom>
          <a:noFill/>
          <a:ln w="13320">
            <a:solidFill>
              <a:srgbClr val="000000"/>
            </a:solidFill>
            <a:round/>
          </a:ln>
        </p:spPr>
        <p:style>
          <a:lnRef idx="0"/>
          <a:fillRef idx="0"/>
          <a:effectRef idx="0"/>
          <a:fontRef idx="minor"/>
        </p:style>
      </p:sp>
      <p:sp>
        <p:nvSpPr>
          <p:cNvPr id="1870" name="CustomShape 11"/>
          <p:cNvSpPr/>
          <p:nvPr/>
        </p:nvSpPr>
        <p:spPr>
          <a:xfrm>
            <a:off x="7273440" y="6093720"/>
            <a:ext cx="360" cy="27720"/>
          </a:xfrm>
          <a:custGeom>
            <a:avLst/>
            <a:gdLst/>
            <a:ahLst/>
            <a:rect l="l" t="t" r="r" b="b"/>
            <a:pathLst>
              <a:path w="0" h="40640">
                <a:moveTo>
                  <a:pt x="0" y="0"/>
                </a:moveTo>
                <a:lnTo>
                  <a:pt x="0" y="40113"/>
                </a:lnTo>
              </a:path>
            </a:pathLst>
          </a:custGeom>
          <a:noFill/>
          <a:ln w="13320">
            <a:solidFill>
              <a:srgbClr val="000000"/>
            </a:solidFill>
            <a:round/>
          </a:ln>
        </p:spPr>
        <p:style>
          <a:lnRef idx="0"/>
          <a:fillRef idx="0"/>
          <a:effectRef idx="0"/>
          <a:fontRef idx="minor"/>
        </p:style>
      </p:sp>
      <p:sp>
        <p:nvSpPr>
          <p:cNvPr id="1871" name="CustomShape 12"/>
          <p:cNvSpPr/>
          <p:nvPr/>
        </p:nvSpPr>
        <p:spPr>
          <a:xfrm>
            <a:off x="7979400" y="6093720"/>
            <a:ext cx="360" cy="27720"/>
          </a:xfrm>
          <a:custGeom>
            <a:avLst/>
            <a:gdLst/>
            <a:ahLst/>
            <a:rect l="l" t="t" r="r" b="b"/>
            <a:pathLst>
              <a:path w="0" h="40640">
                <a:moveTo>
                  <a:pt x="0" y="0"/>
                </a:moveTo>
                <a:lnTo>
                  <a:pt x="0" y="40113"/>
                </a:lnTo>
              </a:path>
            </a:pathLst>
          </a:custGeom>
          <a:noFill/>
          <a:ln w="13320">
            <a:solidFill>
              <a:srgbClr val="000000"/>
            </a:solidFill>
            <a:round/>
          </a:ln>
        </p:spPr>
        <p:style>
          <a:lnRef idx="0"/>
          <a:fillRef idx="0"/>
          <a:effectRef idx="0"/>
          <a:fontRef idx="minor"/>
        </p:style>
      </p:sp>
      <p:sp>
        <p:nvSpPr>
          <p:cNvPr id="1872" name="CustomShape 13"/>
          <p:cNvSpPr/>
          <p:nvPr/>
        </p:nvSpPr>
        <p:spPr>
          <a:xfrm>
            <a:off x="5508360" y="6122160"/>
            <a:ext cx="2823120" cy="360"/>
          </a:xfrm>
          <a:custGeom>
            <a:avLst/>
            <a:gdLst/>
            <a:ahLst/>
            <a:rect l="l" t="t" r="r" b="b"/>
            <a:pathLst>
              <a:path w="4016375" h="0">
                <a:moveTo>
                  <a:pt x="0" y="0"/>
                </a:moveTo>
                <a:lnTo>
                  <a:pt x="4016067" y="0"/>
                </a:lnTo>
              </a:path>
            </a:pathLst>
          </a:custGeom>
          <a:noFill/>
          <a:ln w="13320">
            <a:solidFill>
              <a:srgbClr val="000000"/>
            </a:solidFill>
            <a:round/>
          </a:ln>
        </p:spPr>
        <p:style>
          <a:lnRef idx="0"/>
          <a:fillRef idx="0"/>
          <a:effectRef idx="0"/>
          <a:fontRef idx="minor"/>
        </p:style>
      </p:sp>
      <p:sp>
        <p:nvSpPr>
          <p:cNvPr id="1873" name="CustomShape 14"/>
          <p:cNvSpPr/>
          <p:nvPr/>
        </p:nvSpPr>
        <p:spPr>
          <a:xfrm>
            <a:off x="6214320" y="4241520"/>
            <a:ext cx="360" cy="46440"/>
          </a:xfrm>
          <a:custGeom>
            <a:avLst/>
            <a:gdLst/>
            <a:ahLst/>
            <a:rect l="l" t="t" r="r" b="b"/>
            <a:pathLst>
              <a:path w="0" h="67310">
                <a:moveTo>
                  <a:pt x="0" y="66855"/>
                </a:moveTo>
                <a:lnTo>
                  <a:pt x="0" y="0"/>
                </a:lnTo>
              </a:path>
            </a:pathLst>
          </a:custGeom>
          <a:noFill/>
          <a:ln w="13320">
            <a:solidFill>
              <a:srgbClr val="000000"/>
            </a:solidFill>
            <a:round/>
          </a:ln>
        </p:spPr>
        <p:style>
          <a:lnRef idx="0"/>
          <a:fillRef idx="0"/>
          <a:effectRef idx="0"/>
          <a:fontRef idx="minor"/>
        </p:style>
      </p:sp>
      <p:sp>
        <p:nvSpPr>
          <p:cNvPr id="1874" name="CustomShape 15"/>
          <p:cNvSpPr/>
          <p:nvPr/>
        </p:nvSpPr>
        <p:spPr>
          <a:xfrm>
            <a:off x="6920280" y="4241520"/>
            <a:ext cx="360" cy="46440"/>
          </a:xfrm>
          <a:custGeom>
            <a:avLst/>
            <a:gdLst/>
            <a:ahLst/>
            <a:rect l="l" t="t" r="r" b="b"/>
            <a:pathLst>
              <a:path w="0" h="67310">
                <a:moveTo>
                  <a:pt x="0" y="66855"/>
                </a:moveTo>
                <a:lnTo>
                  <a:pt x="0" y="0"/>
                </a:lnTo>
              </a:path>
            </a:pathLst>
          </a:custGeom>
          <a:noFill/>
          <a:ln w="13320">
            <a:solidFill>
              <a:srgbClr val="000000"/>
            </a:solidFill>
            <a:round/>
          </a:ln>
        </p:spPr>
        <p:style>
          <a:lnRef idx="0"/>
          <a:fillRef idx="0"/>
          <a:effectRef idx="0"/>
          <a:fontRef idx="minor"/>
        </p:style>
      </p:sp>
      <p:sp>
        <p:nvSpPr>
          <p:cNvPr id="1875" name="CustomShape 16"/>
          <p:cNvSpPr/>
          <p:nvPr/>
        </p:nvSpPr>
        <p:spPr>
          <a:xfrm>
            <a:off x="7626240" y="4241520"/>
            <a:ext cx="360" cy="46440"/>
          </a:xfrm>
          <a:custGeom>
            <a:avLst/>
            <a:gdLst/>
            <a:ahLst/>
            <a:rect l="l" t="t" r="r" b="b"/>
            <a:pathLst>
              <a:path w="0" h="67310">
                <a:moveTo>
                  <a:pt x="0" y="66855"/>
                </a:moveTo>
                <a:lnTo>
                  <a:pt x="0" y="0"/>
                </a:lnTo>
              </a:path>
            </a:pathLst>
          </a:custGeom>
          <a:noFill/>
          <a:ln w="13320">
            <a:solidFill>
              <a:srgbClr val="000000"/>
            </a:solidFill>
            <a:round/>
          </a:ln>
        </p:spPr>
        <p:style>
          <a:lnRef idx="0"/>
          <a:fillRef idx="0"/>
          <a:effectRef idx="0"/>
          <a:fontRef idx="minor"/>
        </p:style>
      </p:sp>
      <p:sp>
        <p:nvSpPr>
          <p:cNvPr id="1876" name="CustomShape 17"/>
          <p:cNvSpPr/>
          <p:nvPr/>
        </p:nvSpPr>
        <p:spPr>
          <a:xfrm>
            <a:off x="5861520" y="4241520"/>
            <a:ext cx="360" cy="27720"/>
          </a:xfrm>
          <a:custGeom>
            <a:avLst/>
            <a:gdLst/>
            <a:ahLst/>
            <a:rect l="l" t="t" r="r" b="b"/>
            <a:pathLst>
              <a:path w="0" h="40639">
                <a:moveTo>
                  <a:pt x="0" y="40113"/>
                </a:moveTo>
                <a:lnTo>
                  <a:pt x="0" y="0"/>
                </a:lnTo>
              </a:path>
            </a:pathLst>
          </a:custGeom>
          <a:noFill/>
          <a:ln w="13320">
            <a:solidFill>
              <a:srgbClr val="000000"/>
            </a:solidFill>
            <a:round/>
          </a:ln>
        </p:spPr>
        <p:style>
          <a:lnRef idx="0"/>
          <a:fillRef idx="0"/>
          <a:effectRef idx="0"/>
          <a:fontRef idx="minor"/>
        </p:style>
      </p:sp>
      <p:sp>
        <p:nvSpPr>
          <p:cNvPr id="1877" name="CustomShape 18"/>
          <p:cNvSpPr/>
          <p:nvPr/>
        </p:nvSpPr>
        <p:spPr>
          <a:xfrm>
            <a:off x="6567480" y="4241520"/>
            <a:ext cx="360" cy="27720"/>
          </a:xfrm>
          <a:custGeom>
            <a:avLst/>
            <a:gdLst/>
            <a:ahLst/>
            <a:rect l="l" t="t" r="r" b="b"/>
            <a:pathLst>
              <a:path w="0" h="40639">
                <a:moveTo>
                  <a:pt x="0" y="40113"/>
                </a:moveTo>
                <a:lnTo>
                  <a:pt x="0" y="0"/>
                </a:lnTo>
              </a:path>
            </a:pathLst>
          </a:custGeom>
          <a:noFill/>
          <a:ln w="13320">
            <a:solidFill>
              <a:srgbClr val="000000"/>
            </a:solidFill>
            <a:round/>
          </a:ln>
        </p:spPr>
        <p:style>
          <a:lnRef idx="0"/>
          <a:fillRef idx="0"/>
          <a:effectRef idx="0"/>
          <a:fontRef idx="minor"/>
        </p:style>
      </p:sp>
      <p:sp>
        <p:nvSpPr>
          <p:cNvPr id="1878" name="CustomShape 19"/>
          <p:cNvSpPr/>
          <p:nvPr/>
        </p:nvSpPr>
        <p:spPr>
          <a:xfrm>
            <a:off x="7273440" y="4241520"/>
            <a:ext cx="360" cy="27720"/>
          </a:xfrm>
          <a:custGeom>
            <a:avLst/>
            <a:gdLst/>
            <a:ahLst/>
            <a:rect l="l" t="t" r="r" b="b"/>
            <a:pathLst>
              <a:path w="0" h="40639">
                <a:moveTo>
                  <a:pt x="0" y="40113"/>
                </a:moveTo>
                <a:lnTo>
                  <a:pt x="0" y="0"/>
                </a:lnTo>
              </a:path>
            </a:pathLst>
          </a:custGeom>
          <a:noFill/>
          <a:ln w="13320">
            <a:solidFill>
              <a:srgbClr val="000000"/>
            </a:solidFill>
            <a:round/>
          </a:ln>
        </p:spPr>
        <p:style>
          <a:lnRef idx="0"/>
          <a:fillRef idx="0"/>
          <a:effectRef idx="0"/>
          <a:fontRef idx="minor"/>
        </p:style>
      </p:sp>
      <p:sp>
        <p:nvSpPr>
          <p:cNvPr id="1879" name="CustomShape 20"/>
          <p:cNvSpPr/>
          <p:nvPr/>
        </p:nvSpPr>
        <p:spPr>
          <a:xfrm>
            <a:off x="7979400" y="4241520"/>
            <a:ext cx="360" cy="27720"/>
          </a:xfrm>
          <a:custGeom>
            <a:avLst/>
            <a:gdLst/>
            <a:ahLst/>
            <a:rect l="l" t="t" r="r" b="b"/>
            <a:pathLst>
              <a:path w="0" h="40639">
                <a:moveTo>
                  <a:pt x="0" y="40113"/>
                </a:moveTo>
                <a:lnTo>
                  <a:pt x="0" y="0"/>
                </a:lnTo>
              </a:path>
            </a:pathLst>
          </a:custGeom>
          <a:noFill/>
          <a:ln w="13320">
            <a:solidFill>
              <a:srgbClr val="000000"/>
            </a:solidFill>
            <a:round/>
          </a:ln>
        </p:spPr>
        <p:style>
          <a:lnRef idx="0"/>
          <a:fillRef idx="0"/>
          <a:effectRef idx="0"/>
          <a:fontRef idx="minor"/>
        </p:style>
      </p:sp>
      <p:sp>
        <p:nvSpPr>
          <p:cNvPr id="1880" name="CustomShape 21"/>
          <p:cNvSpPr/>
          <p:nvPr/>
        </p:nvSpPr>
        <p:spPr>
          <a:xfrm>
            <a:off x="5508360" y="4241520"/>
            <a:ext cx="2823120" cy="360"/>
          </a:xfrm>
          <a:custGeom>
            <a:avLst/>
            <a:gdLst/>
            <a:ahLst/>
            <a:rect l="l" t="t" r="r" b="b"/>
            <a:pathLst>
              <a:path w="4016375" h="0">
                <a:moveTo>
                  <a:pt x="0" y="0"/>
                </a:moveTo>
                <a:lnTo>
                  <a:pt x="4016067" y="0"/>
                </a:lnTo>
              </a:path>
            </a:pathLst>
          </a:custGeom>
          <a:noFill/>
          <a:ln w="13320">
            <a:solidFill>
              <a:srgbClr val="000000"/>
            </a:solidFill>
            <a:round/>
          </a:ln>
        </p:spPr>
        <p:style>
          <a:lnRef idx="0"/>
          <a:fillRef idx="0"/>
          <a:effectRef idx="0"/>
          <a:fontRef idx="minor"/>
        </p:style>
      </p:sp>
      <p:sp>
        <p:nvSpPr>
          <p:cNvPr id="1881" name="CustomShape 22"/>
          <p:cNvSpPr/>
          <p:nvPr/>
        </p:nvSpPr>
        <p:spPr>
          <a:xfrm>
            <a:off x="5508360" y="5808600"/>
            <a:ext cx="46440" cy="360"/>
          </a:xfrm>
          <a:custGeom>
            <a:avLst/>
            <a:gdLst/>
            <a:ahLst/>
            <a:rect l="l" t="t" r="r" b="b"/>
            <a:pathLst>
              <a:path w="67309" h="0">
                <a:moveTo>
                  <a:pt x="66936" y="0"/>
                </a:moveTo>
                <a:lnTo>
                  <a:pt x="0" y="0"/>
                </a:lnTo>
              </a:path>
            </a:pathLst>
          </a:custGeom>
          <a:noFill/>
          <a:ln w="13320">
            <a:solidFill>
              <a:srgbClr val="000000"/>
            </a:solidFill>
            <a:round/>
          </a:ln>
        </p:spPr>
        <p:style>
          <a:lnRef idx="0"/>
          <a:fillRef idx="0"/>
          <a:effectRef idx="0"/>
          <a:fontRef idx="minor"/>
        </p:style>
      </p:sp>
      <p:sp>
        <p:nvSpPr>
          <p:cNvPr id="1882" name="CustomShape 23"/>
          <p:cNvSpPr/>
          <p:nvPr/>
        </p:nvSpPr>
        <p:spPr>
          <a:xfrm>
            <a:off x="5508360" y="5495400"/>
            <a:ext cx="46440" cy="360"/>
          </a:xfrm>
          <a:custGeom>
            <a:avLst/>
            <a:gdLst/>
            <a:ahLst/>
            <a:rect l="l" t="t" r="r" b="b"/>
            <a:pathLst>
              <a:path w="67309" h="0">
                <a:moveTo>
                  <a:pt x="66936" y="0"/>
                </a:moveTo>
                <a:lnTo>
                  <a:pt x="0" y="0"/>
                </a:lnTo>
              </a:path>
            </a:pathLst>
          </a:custGeom>
          <a:noFill/>
          <a:ln w="13320">
            <a:solidFill>
              <a:srgbClr val="000000"/>
            </a:solidFill>
            <a:round/>
          </a:ln>
        </p:spPr>
        <p:style>
          <a:lnRef idx="0"/>
          <a:fillRef idx="0"/>
          <a:effectRef idx="0"/>
          <a:fontRef idx="minor"/>
        </p:style>
      </p:sp>
      <p:sp>
        <p:nvSpPr>
          <p:cNvPr id="1883" name="CustomShape 24"/>
          <p:cNvSpPr/>
          <p:nvPr/>
        </p:nvSpPr>
        <p:spPr>
          <a:xfrm>
            <a:off x="5508360" y="5181840"/>
            <a:ext cx="46440" cy="360"/>
          </a:xfrm>
          <a:custGeom>
            <a:avLst/>
            <a:gdLst/>
            <a:ahLst/>
            <a:rect l="l" t="t" r="r" b="b"/>
            <a:pathLst>
              <a:path w="67309" h="0">
                <a:moveTo>
                  <a:pt x="66936" y="0"/>
                </a:moveTo>
                <a:lnTo>
                  <a:pt x="0" y="0"/>
                </a:lnTo>
              </a:path>
            </a:pathLst>
          </a:custGeom>
          <a:noFill/>
          <a:ln w="13320">
            <a:solidFill>
              <a:srgbClr val="000000"/>
            </a:solidFill>
            <a:round/>
          </a:ln>
        </p:spPr>
        <p:style>
          <a:lnRef idx="0"/>
          <a:fillRef idx="0"/>
          <a:effectRef idx="0"/>
          <a:fontRef idx="minor"/>
        </p:style>
      </p:sp>
      <p:sp>
        <p:nvSpPr>
          <p:cNvPr id="1884" name="CustomShape 25"/>
          <p:cNvSpPr/>
          <p:nvPr/>
        </p:nvSpPr>
        <p:spPr>
          <a:xfrm>
            <a:off x="5508360" y="4868280"/>
            <a:ext cx="46440" cy="360"/>
          </a:xfrm>
          <a:custGeom>
            <a:avLst/>
            <a:gdLst/>
            <a:ahLst/>
            <a:rect l="l" t="t" r="r" b="b"/>
            <a:pathLst>
              <a:path w="67309" h="0">
                <a:moveTo>
                  <a:pt x="66936" y="0"/>
                </a:moveTo>
                <a:lnTo>
                  <a:pt x="0" y="0"/>
                </a:lnTo>
              </a:path>
            </a:pathLst>
          </a:custGeom>
          <a:noFill/>
          <a:ln w="13320">
            <a:solidFill>
              <a:srgbClr val="000000"/>
            </a:solidFill>
            <a:round/>
          </a:ln>
        </p:spPr>
        <p:style>
          <a:lnRef idx="0"/>
          <a:fillRef idx="0"/>
          <a:effectRef idx="0"/>
          <a:fontRef idx="minor"/>
        </p:style>
      </p:sp>
      <p:sp>
        <p:nvSpPr>
          <p:cNvPr id="1885" name="CustomShape 26"/>
          <p:cNvSpPr/>
          <p:nvPr/>
        </p:nvSpPr>
        <p:spPr>
          <a:xfrm>
            <a:off x="5508360" y="4555080"/>
            <a:ext cx="46440" cy="360"/>
          </a:xfrm>
          <a:custGeom>
            <a:avLst/>
            <a:gdLst/>
            <a:ahLst/>
            <a:rect l="l" t="t" r="r" b="b"/>
            <a:pathLst>
              <a:path w="67309" h="0">
                <a:moveTo>
                  <a:pt x="66936" y="0"/>
                </a:moveTo>
                <a:lnTo>
                  <a:pt x="0" y="0"/>
                </a:lnTo>
              </a:path>
            </a:pathLst>
          </a:custGeom>
          <a:noFill/>
          <a:ln w="13320">
            <a:solidFill>
              <a:srgbClr val="000000"/>
            </a:solidFill>
            <a:round/>
          </a:ln>
        </p:spPr>
        <p:style>
          <a:lnRef idx="0"/>
          <a:fillRef idx="0"/>
          <a:effectRef idx="0"/>
          <a:fontRef idx="minor"/>
        </p:style>
      </p:sp>
      <p:sp>
        <p:nvSpPr>
          <p:cNvPr id="1886" name="CustomShape 27"/>
          <p:cNvSpPr/>
          <p:nvPr/>
        </p:nvSpPr>
        <p:spPr>
          <a:xfrm>
            <a:off x="5508360" y="5965200"/>
            <a:ext cx="27720" cy="360"/>
          </a:xfrm>
          <a:custGeom>
            <a:avLst/>
            <a:gdLst/>
            <a:ahLst/>
            <a:rect l="l" t="t" r="r" b="b"/>
            <a:pathLst>
              <a:path w="40640" h="0">
                <a:moveTo>
                  <a:pt x="40162" y="0"/>
                </a:moveTo>
                <a:lnTo>
                  <a:pt x="0" y="0"/>
                </a:lnTo>
              </a:path>
            </a:pathLst>
          </a:custGeom>
          <a:noFill/>
          <a:ln w="13320">
            <a:solidFill>
              <a:srgbClr val="000000"/>
            </a:solidFill>
            <a:round/>
          </a:ln>
        </p:spPr>
        <p:style>
          <a:lnRef idx="0"/>
          <a:fillRef idx="0"/>
          <a:effectRef idx="0"/>
          <a:fontRef idx="minor"/>
        </p:style>
      </p:sp>
      <p:sp>
        <p:nvSpPr>
          <p:cNvPr id="1887" name="CustomShape 28"/>
          <p:cNvSpPr/>
          <p:nvPr/>
        </p:nvSpPr>
        <p:spPr>
          <a:xfrm>
            <a:off x="5508360" y="5652000"/>
            <a:ext cx="27720" cy="360"/>
          </a:xfrm>
          <a:custGeom>
            <a:avLst/>
            <a:gdLst/>
            <a:ahLst/>
            <a:rect l="l" t="t" r="r" b="b"/>
            <a:pathLst>
              <a:path w="40640" h="0">
                <a:moveTo>
                  <a:pt x="40162" y="0"/>
                </a:moveTo>
                <a:lnTo>
                  <a:pt x="0" y="0"/>
                </a:lnTo>
              </a:path>
            </a:pathLst>
          </a:custGeom>
          <a:noFill/>
          <a:ln w="13320">
            <a:solidFill>
              <a:srgbClr val="000000"/>
            </a:solidFill>
            <a:round/>
          </a:ln>
        </p:spPr>
        <p:style>
          <a:lnRef idx="0"/>
          <a:fillRef idx="0"/>
          <a:effectRef idx="0"/>
          <a:fontRef idx="minor"/>
        </p:style>
      </p:sp>
      <p:sp>
        <p:nvSpPr>
          <p:cNvPr id="1888" name="CustomShape 29"/>
          <p:cNvSpPr/>
          <p:nvPr/>
        </p:nvSpPr>
        <p:spPr>
          <a:xfrm>
            <a:off x="5508360" y="5338440"/>
            <a:ext cx="27720" cy="360"/>
          </a:xfrm>
          <a:custGeom>
            <a:avLst/>
            <a:gdLst/>
            <a:ahLst/>
            <a:rect l="l" t="t" r="r" b="b"/>
            <a:pathLst>
              <a:path w="40640" h="0">
                <a:moveTo>
                  <a:pt x="40162" y="0"/>
                </a:moveTo>
                <a:lnTo>
                  <a:pt x="0" y="0"/>
                </a:lnTo>
              </a:path>
            </a:pathLst>
          </a:custGeom>
          <a:noFill/>
          <a:ln w="13320">
            <a:solidFill>
              <a:srgbClr val="000000"/>
            </a:solidFill>
            <a:round/>
          </a:ln>
        </p:spPr>
        <p:style>
          <a:lnRef idx="0"/>
          <a:fillRef idx="0"/>
          <a:effectRef idx="0"/>
          <a:fontRef idx="minor"/>
        </p:style>
      </p:sp>
      <p:sp>
        <p:nvSpPr>
          <p:cNvPr id="1889" name="CustomShape 30"/>
          <p:cNvSpPr/>
          <p:nvPr/>
        </p:nvSpPr>
        <p:spPr>
          <a:xfrm>
            <a:off x="5508360" y="5025240"/>
            <a:ext cx="27720" cy="360"/>
          </a:xfrm>
          <a:custGeom>
            <a:avLst/>
            <a:gdLst/>
            <a:ahLst/>
            <a:rect l="l" t="t" r="r" b="b"/>
            <a:pathLst>
              <a:path w="40640" h="0">
                <a:moveTo>
                  <a:pt x="40162" y="0"/>
                </a:moveTo>
                <a:lnTo>
                  <a:pt x="0" y="0"/>
                </a:lnTo>
              </a:path>
            </a:pathLst>
          </a:custGeom>
          <a:noFill/>
          <a:ln w="13320">
            <a:solidFill>
              <a:srgbClr val="000000"/>
            </a:solidFill>
            <a:round/>
          </a:ln>
        </p:spPr>
        <p:style>
          <a:lnRef idx="0"/>
          <a:fillRef idx="0"/>
          <a:effectRef idx="0"/>
          <a:fontRef idx="minor"/>
        </p:style>
      </p:sp>
      <p:sp>
        <p:nvSpPr>
          <p:cNvPr id="1890" name="CustomShape 31"/>
          <p:cNvSpPr/>
          <p:nvPr/>
        </p:nvSpPr>
        <p:spPr>
          <a:xfrm>
            <a:off x="5508360" y="4711680"/>
            <a:ext cx="27720" cy="360"/>
          </a:xfrm>
          <a:custGeom>
            <a:avLst/>
            <a:gdLst/>
            <a:ahLst/>
            <a:rect l="l" t="t" r="r" b="b"/>
            <a:pathLst>
              <a:path w="40640" h="0">
                <a:moveTo>
                  <a:pt x="40162" y="0"/>
                </a:moveTo>
                <a:lnTo>
                  <a:pt x="0" y="0"/>
                </a:lnTo>
              </a:path>
            </a:pathLst>
          </a:custGeom>
          <a:noFill/>
          <a:ln w="13320">
            <a:solidFill>
              <a:srgbClr val="000000"/>
            </a:solidFill>
            <a:round/>
          </a:ln>
        </p:spPr>
        <p:style>
          <a:lnRef idx="0"/>
          <a:fillRef idx="0"/>
          <a:effectRef idx="0"/>
          <a:fontRef idx="minor"/>
        </p:style>
      </p:sp>
      <p:sp>
        <p:nvSpPr>
          <p:cNvPr id="1891" name="CustomShape 32"/>
          <p:cNvSpPr/>
          <p:nvPr/>
        </p:nvSpPr>
        <p:spPr>
          <a:xfrm>
            <a:off x="5508360" y="4398480"/>
            <a:ext cx="27720" cy="360"/>
          </a:xfrm>
          <a:custGeom>
            <a:avLst/>
            <a:gdLst/>
            <a:ahLst/>
            <a:rect l="l" t="t" r="r" b="b"/>
            <a:pathLst>
              <a:path w="40640" h="0">
                <a:moveTo>
                  <a:pt x="40162" y="0"/>
                </a:moveTo>
                <a:lnTo>
                  <a:pt x="0" y="0"/>
                </a:lnTo>
              </a:path>
            </a:pathLst>
          </a:custGeom>
          <a:noFill/>
          <a:ln w="13320">
            <a:solidFill>
              <a:srgbClr val="000000"/>
            </a:solidFill>
            <a:round/>
          </a:ln>
        </p:spPr>
        <p:style>
          <a:lnRef idx="0"/>
          <a:fillRef idx="0"/>
          <a:effectRef idx="0"/>
          <a:fontRef idx="minor"/>
        </p:style>
      </p:sp>
      <p:sp>
        <p:nvSpPr>
          <p:cNvPr id="1892" name="CustomShape 33"/>
          <p:cNvSpPr/>
          <p:nvPr/>
        </p:nvSpPr>
        <p:spPr>
          <a:xfrm>
            <a:off x="8285040" y="5808600"/>
            <a:ext cx="46440" cy="360"/>
          </a:xfrm>
          <a:custGeom>
            <a:avLst/>
            <a:gdLst/>
            <a:ahLst/>
            <a:rect l="l" t="t" r="r" b="b"/>
            <a:pathLst>
              <a:path w="67309" h="0">
                <a:moveTo>
                  <a:pt x="0" y="0"/>
                </a:moveTo>
                <a:lnTo>
                  <a:pt x="66936" y="0"/>
                </a:lnTo>
              </a:path>
            </a:pathLst>
          </a:custGeom>
          <a:noFill/>
          <a:ln w="13320">
            <a:solidFill>
              <a:srgbClr val="000000"/>
            </a:solidFill>
            <a:round/>
          </a:ln>
        </p:spPr>
        <p:style>
          <a:lnRef idx="0"/>
          <a:fillRef idx="0"/>
          <a:effectRef idx="0"/>
          <a:fontRef idx="minor"/>
        </p:style>
      </p:sp>
      <p:sp>
        <p:nvSpPr>
          <p:cNvPr id="1893" name="CustomShape 34"/>
          <p:cNvSpPr/>
          <p:nvPr/>
        </p:nvSpPr>
        <p:spPr>
          <a:xfrm>
            <a:off x="8285040" y="5495400"/>
            <a:ext cx="46440" cy="360"/>
          </a:xfrm>
          <a:custGeom>
            <a:avLst/>
            <a:gdLst/>
            <a:ahLst/>
            <a:rect l="l" t="t" r="r" b="b"/>
            <a:pathLst>
              <a:path w="67309" h="0">
                <a:moveTo>
                  <a:pt x="0" y="0"/>
                </a:moveTo>
                <a:lnTo>
                  <a:pt x="66936" y="0"/>
                </a:lnTo>
              </a:path>
            </a:pathLst>
          </a:custGeom>
          <a:noFill/>
          <a:ln w="13320">
            <a:solidFill>
              <a:srgbClr val="000000"/>
            </a:solidFill>
            <a:round/>
          </a:ln>
        </p:spPr>
        <p:style>
          <a:lnRef idx="0"/>
          <a:fillRef idx="0"/>
          <a:effectRef idx="0"/>
          <a:fontRef idx="minor"/>
        </p:style>
      </p:sp>
      <p:sp>
        <p:nvSpPr>
          <p:cNvPr id="1894" name="CustomShape 35"/>
          <p:cNvSpPr/>
          <p:nvPr/>
        </p:nvSpPr>
        <p:spPr>
          <a:xfrm>
            <a:off x="8285040" y="5181840"/>
            <a:ext cx="46440" cy="360"/>
          </a:xfrm>
          <a:custGeom>
            <a:avLst/>
            <a:gdLst/>
            <a:ahLst/>
            <a:rect l="l" t="t" r="r" b="b"/>
            <a:pathLst>
              <a:path w="67309" h="0">
                <a:moveTo>
                  <a:pt x="0" y="0"/>
                </a:moveTo>
                <a:lnTo>
                  <a:pt x="66936" y="0"/>
                </a:lnTo>
              </a:path>
            </a:pathLst>
          </a:custGeom>
          <a:noFill/>
          <a:ln w="13320">
            <a:solidFill>
              <a:srgbClr val="000000"/>
            </a:solidFill>
            <a:round/>
          </a:ln>
        </p:spPr>
        <p:style>
          <a:lnRef idx="0"/>
          <a:fillRef idx="0"/>
          <a:effectRef idx="0"/>
          <a:fontRef idx="minor"/>
        </p:style>
      </p:sp>
      <p:sp>
        <p:nvSpPr>
          <p:cNvPr id="1895" name="CustomShape 36"/>
          <p:cNvSpPr/>
          <p:nvPr/>
        </p:nvSpPr>
        <p:spPr>
          <a:xfrm>
            <a:off x="8285040" y="4868280"/>
            <a:ext cx="46440" cy="360"/>
          </a:xfrm>
          <a:custGeom>
            <a:avLst/>
            <a:gdLst/>
            <a:ahLst/>
            <a:rect l="l" t="t" r="r" b="b"/>
            <a:pathLst>
              <a:path w="67309" h="0">
                <a:moveTo>
                  <a:pt x="0" y="0"/>
                </a:moveTo>
                <a:lnTo>
                  <a:pt x="66936" y="0"/>
                </a:lnTo>
              </a:path>
            </a:pathLst>
          </a:custGeom>
          <a:noFill/>
          <a:ln w="13320">
            <a:solidFill>
              <a:srgbClr val="000000"/>
            </a:solidFill>
            <a:round/>
          </a:ln>
        </p:spPr>
        <p:style>
          <a:lnRef idx="0"/>
          <a:fillRef idx="0"/>
          <a:effectRef idx="0"/>
          <a:fontRef idx="minor"/>
        </p:style>
      </p:sp>
      <p:sp>
        <p:nvSpPr>
          <p:cNvPr id="1896" name="CustomShape 37"/>
          <p:cNvSpPr/>
          <p:nvPr/>
        </p:nvSpPr>
        <p:spPr>
          <a:xfrm>
            <a:off x="8285040" y="4555080"/>
            <a:ext cx="46440" cy="360"/>
          </a:xfrm>
          <a:custGeom>
            <a:avLst/>
            <a:gdLst/>
            <a:ahLst/>
            <a:rect l="l" t="t" r="r" b="b"/>
            <a:pathLst>
              <a:path w="67309" h="0">
                <a:moveTo>
                  <a:pt x="0" y="0"/>
                </a:moveTo>
                <a:lnTo>
                  <a:pt x="66936" y="0"/>
                </a:lnTo>
              </a:path>
            </a:pathLst>
          </a:custGeom>
          <a:noFill/>
          <a:ln w="13320">
            <a:solidFill>
              <a:srgbClr val="000000"/>
            </a:solidFill>
            <a:round/>
          </a:ln>
        </p:spPr>
        <p:style>
          <a:lnRef idx="0"/>
          <a:fillRef idx="0"/>
          <a:effectRef idx="0"/>
          <a:fontRef idx="minor"/>
        </p:style>
      </p:sp>
      <p:sp>
        <p:nvSpPr>
          <p:cNvPr id="1897" name="CustomShape 38"/>
          <p:cNvSpPr/>
          <p:nvPr/>
        </p:nvSpPr>
        <p:spPr>
          <a:xfrm>
            <a:off x="8304120" y="5965200"/>
            <a:ext cx="27720" cy="360"/>
          </a:xfrm>
          <a:custGeom>
            <a:avLst/>
            <a:gdLst/>
            <a:ahLst/>
            <a:rect l="l" t="t" r="r" b="b"/>
            <a:pathLst>
              <a:path w="40640" h="0">
                <a:moveTo>
                  <a:pt x="0" y="0"/>
                </a:moveTo>
                <a:lnTo>
                  <a:pt x="40162" y="0"/>
                </a:lnTo>
              </a:path>
            </a:pathLst>
          </a:custGeom>
          <a:noFill/>
          <a:ln w="13320">
            <a:solidFill>
              <a:srgbClr val="000000"/>
            </a:solidFill>
            <a:round/>
          </a:ln>
        </p:spPr>
        <p:style>
          <a:lnRef idx="0"/>
          <a:fillRef idx="0"/>
          <a:effectRef idx="0"/>
          <a:fontRef idx="minor"/>
        </p:style>
      </p:sp>
      <p:sp>
        <p:nvSpPr>
          <p:cNvPr id="1898" name="CustomShape 39"/>
          <p:cNvSpPr/>
          <p:nvPr/>
        </p:nvSpPr>
        <p:spPr>
          <a:xfrm>
            <a:off x="8304120" y="5652000"/>
            <a:ext cx="27720" cy="360"/>
          </a:xfrm>
          <a:custGeom>
            <a:avLst/>
            <a:gdLst/>
            <a:ahLst/>
            <a:rect l="l" t="t" r="r" b="b"/>
            <a:pathLst>
              <a:path w="40640" h="0">
                <a:moveTo>
                  <a:pt x="0" y="0"/>
                </a:moveTo>
                <a:lnTo>
                  <a:pt x="40162" y="0"/>
                </a:lnTo>
              </a:path>
            </a:pathLst>
          </a:custGeom>
          <a:noFill/>
          <a:ln w="13320">
            <a:solidFill>
              <a:srgbClr val="000000"/>
            </a:solidFill>
            <a:round/>
          </a:ln>
        </p:spPr>
        <p:style>
          <a:lnRef idx="0"/>
          <a:fillRef idx="0"/>
          <a:effectRef idx="0"/>
          <a:fontRef idx="minor"/>
        </p:style>
      </p:sp>
      <p:sp>
        <p:nvSpPr>
          <p:cNvPr id="1899" name="CustomShape 40"/>
          <p:cNvSpPr/>
          <p:nvPr/>
        </p:nvSpPr>
        <p:spPr>
          <a:xfrm>
            <a:off x="8304120" y="5338440"/>
            <a:ext cx="27720" cy="360"/>
          </a:xfrm>
          <a:custGeom>
            <a:avLst/>
            <a:gdLst/>
            <a:ahLst/>
            <a:rect l="l" t="t" r="r" b="b"/>
            <a:pathLst>
              <a:path w="40640" h="0">
                <a:moveTo>
                  <a:pt x="0" y="0"/>
                </a:moveTo>
                <a:lnTo>
                  <a:pt x="40162" y="0"/>
                </a:lnTo>
              </a:path>
            </a:pathLst>
          </a:custGeom>
          <a:noFill/>
          <a:ln w="13320">
            <a:solidFill>
              <a:srgbClr val="000000"/>
            </a:solidFill>
            <a:round/>
          </a:ln>
        </p:spPr>
        <p:style>
          <a:lnRef idx="0"/>
          <a:fillRef idx="0"/>
          <a:effectRef idx="0"/>
          <a:fontRef idx="minor"/>
        </p:style>
      </p:sp>
      <p:sp>
        <p:nvSpPr>
          <p:cNvPr id="1900" name="CustomShape 41"/>
          <p:cNvSpPr/>
          <p:nvPr/>
        </p:nvSpPr>
        <p:spPr>
          <a:xfrm>
            <a:off x="8304120" y="5025240"/>
            <a:ext cx="27720" cy="360"/>
          </a:xfrm>
          <a:custGeom>
            <a:avLst/>
            <a:gdLst/>
            <a:ahLst/>
            <a:rect l="l" t="t" r="r" b="b"/>
            <a:pathLst>
              <a:path w="40640" h="0">
                <a:moveTo>
                  <a:pt x="0" y="0"/>
                </a:moveTo>
                <a:lnTo>
                  <a:pt x="40162" y="0"/>
                </a:lnTo>
              </a:path>
            </a:pathLst>
          </a:custGeom>
          <a:noFill/>
          <a:ln w="13320">
            <a:solidFill>
              <a:srgbClr val="000000"/>
            </a:solidFill>
            <a:round/>
          </a:ln>
        </p:spPr>
        <p:style>
          <a:lnRef idx="0"/>
          <a:fillRef idx="0"/>
          <a:effectRef idx="0"/>
          <a:fontRef idx="minor"/>
        </p:style>
      </p:sp>
      <p:sp>
        <p:nvSpPr>
          <p:cNvPr id="1901" name="CustomShape 42"/>
          <p:cNvSpPr/>
          <p:nvPr/>
        </p:nvSpPr>
        <p:spPr>
          <a:xfrm>
            <a:off x="8304120" y="4711680"/>
            <a:ext cx="27720" cy="360"/>
          </a:xfrm>
          <a:custGeom>
            <a:avLst/>
            <a:gdLst/>
            <a:ahLst/>
            <a:rect l="l" t="t" r="r" b="b"/>
            <a:pathLst>
              <a:path w="40640" h="0">
                <a:moveTo>
                  <a:pt x="0" y="0"/>
                </a:moveTo>
                <a:lnTo>
                  <a:pt x="40162" y="0"/>
                </a:lnTo>
              </a:path>
            </a:pathLst>
          </a:custGeom>
          <a:noFill/>
          <a:ln w="13320">
            <a:solidFill>
              <a:srgbClr val="000000"/>
            </a:solidFill>
            <a:round/>
          </a:ln>
        </p:spPr>
        <p:style>
          <a:lnRef idx="0"/>
          <a:fillRef idx="0"/>
          <a:effectRef idx="0"/>
          <a:fontRef idx="minor"/>
        </p:style>
      </p:sp>
      <p:sp>
        <p:nvSpPr>
          <p:cNvPr id="1902" name="CustomShape 43"/>
          <p:cNvSpPr/>
          <p:nvPr/>
        </p:nvSpPr>
        <p:spPr>
          <a:xfrm>
            <a:off x="8304120" y="4398480"/>
            <a:ext cx="27720" cy="360"/>
          </a:xfrm>
          <a:custGeom>
            <a:avLst/>
            <a:gdLst/>
            <a:ahLst/>
            <a:rect l="l" t="t" r="r" b="b"/>
            <a:pathLst>
              <a:path w="40640" h="0">
                <a:moveTo>
                  <a:pt x="0" y="0"/>
                </a:moveTo>
                <a:lnTo>
                  <a:pt x="40162" y="0"/>
                </a:lnTo>
              </a:path>
            </a:pathLst>
          </a:custGeom>
          <a:noFill/>
          <a:ln w="13320">
            <a:solidFill>
              <a:srgbClr val="000000"/>
            </a:solidFill>
            <a:round/>
          </a:ln>
        </p:spPr>
        <p:style>
          <a:lnRef idx="0"/>
          <a:fillRef idx="0"/>
          <a:effectRef idx="0"/>
          <a:fontRef idx="minor"/>
        </p:style>
      </p:sp>
      <p:sp>
        <p:nvSpPr>
          <p:cNvPr id="1903" name="CustomShape 44"/>
          <p:cNvSpPr/>
          <p:nvPr/>
        </p:nvSpPr>
        <p:spPr>
          <a:xfrm>
            <a:off x="5673240" y="5166720"/>
            <a:ext cx="9000" cy="360"/>
          </a:xfrm>
          <a:custGeom>
            <a:avLst/>
            <a:gdLst/>
            <a:ahLst/>
            <a:rect l="l" t="t" r="r" b="b"/>
            <a:pathLst>
              <a:path w="13970" h="0">
                <a:moveTo>
                  <a:pt x="0" y="0"/>
                </a:moveTo>
                <a:lnTo>
                  <a:pt x="13387" y="0"/>
                </a:lnTo>
              </a:path>
            </a:pathLst>
          </a:custGeom>
          <a:noFill/>
          <a:ln w="26640">
            <a:solidFill>
              <a:srgbClr val="000000"/>
            </a:solidFill>
            <a:round/>
          </a:ln>
        </p:spPr>
        <p:style>
          <a:lnRef idx="0"/>
          <a:fillRef idx="0"/>
          <a:effectRef idx="0"/>
          <a:fontRef idx="minor"/>
        </p:style>
      </p:sp>
      <p:sp>
        <p:nvSpPr>
          <p:cNvPr id="1904" name="CustomShape 45"/>
          <p:cNvSpPr/>
          <p:nvPr/>
        </p:nvSpPr>
        <p:spPr>
          <a:xfrm>
            <a:off x="5647680" y="5136480"/>
            <a:ext cx="60120" cy="59040"/>
          </a:xfrm>
          <a:custGeom>
            <a:avLst/>
            <a:gdLst/>
            <a:ahLst/>
            <a:rect l="l" t="t" r="r" b="b"/>
            <a:pathLst>
              <a:path w="86359" h="85090">
                <a:moveTo>
                  <a:pt x="38242" y="0"/>
                </a:moveTo>
                <a:lnTo>
                  <a:pt x="1608" y="34570"/>
                </a:lnTo>
                <a:lnTo>
                  <a:pt x="0" y="51151"/>
                </a:lnTo>
                <a:lnTo>
                  <a:pt x="4114" y="62568"/>
                </a:lnTo>
                <a:lnTo>
                  <a:pt x="11748" y="72217"/>
                </a:lnTo>
                <a:lnTo>
                  <a:pt x="22807" y="79540"/>
                </a:lnTo>
                <a:lnTo>
                  <a:pt x="37194" y="83984"/>
                </a:lnTo>
                <a:lnTo>
                  <a:pt x="54811" y="84990"/>
                </a:lnTo>
                <a:lnTo>
                  <a:pt x="67393" y="79050"/>
                </a:lnTo>
                <a:lnTo>
                  <a:pt x="77357" y="69584"/>
                </a:lnTo>
                <a:lnTo>
                  <a:pt x="83914" y="57378"/>
                </a:lnTo>
                <a:lnTo>
                  <a:pt x="86275" y="43221"/>
                </a:lnTo>
                <a:lnTo>
                  <a:pt x="86247" y="41641"/>
                </a:lnTo>
                <a:lnTo>
                  <a:pt x="66963" y="7857"/>
                </a:lnTo>
                <a:lnTo>
                  <a:pt x="38242" y="0"/>
                </a:lnTo>
                <a:close/>
              </a:path>
            </a:pathLst>
          </a:custGeom>
          <a:solidFill>
            <a:srgbClr val="ffffff"/>
          </a:solidFill>
          <a:ln>
            <a:noFill/>
          </a:ln>
        </p:spPr>
        <p:style>
          <a:lnRef idx="0"/>
          <a:fillRef idx="0"/>
          <a:effectRef idx="0"/>
          <a:fontRef idx="minor"/>
        </p:style>
      </p:sp>
      <p:sp>
        <p:nvSpPr>
          <p:cNvPr id="1905" name="CustomShape 46"/>
          <p:cNvSpPr/>
          <p:nvPr/>
        </p:nvSpPr>
        <p:spPr>
          <a:xfrm>
            <a:off x="5647680" y="5136480"/>
            <a:ext cx="60120" cy="59040"/>
          </a:xfrm>
          <a:custGeom>
            <a:avLst/>
            <a:gdLst/>
            <a:ahLst/>
            <a:rect l="l" t="t" r="r" b="b"/>
            <a:pathLst>
              <a:path w="86359" h="85090">
                <a:moveTo>
                  <a:pt x="86276" y="43221"/>
                </a:moveTo>
                <a:lnTo>
                  <a:pt x="83915" y="57378"/>
                </a:lnTo>
                <a:lnTo>
                  <a:pt x="77358" y="69584"/>
                </a:lnTo>
                <a:lnTo>
                  <a:pt x="67394" y="79051"/>
                </a:lnTo>
                <a:lnTo>
                  <a:pt x="54812" y="84990"/>
                </a:lnTo>
                <a:lnTo>
                  <a:pt x="37195" y="83984"/>
                </a:lnTo>
                <a:lnTo>
                  <a:pt x="22808" y="79541"/>
                </a:lnTo>
                <a:lnTo>
                  <a:pt x="11749" y="72217"/>
                </a:lnTo>
                <a:lnTo>
                  <a:pt x="4114" y="62569"/>
                </a:lnTo>
                <a:lnTo>
                  <a:pt x="0" y="51153"/>
                </a:lnTo>
                <a:lnTo>
                  <a:pt x="1608" y="34571"/>
                </a:lnTo>
                <a:lnTo>
                  <a:pt x="6854" y="20890"/>
                </a:lnTo>
                <a:lnTo>
                  <a:pt x="15120" y="10384"/>
                </a:lnTo>
                <a:lnTo>
                  <a:pt x="25788" y="3329"/>
                </a:lnTo>
                <a:lnTo>
                  <a:pt x="38241" y="0"/>
                </a:lnTo>
                <a:lnTo>
                  <a:pt x="53877" y="2008"/>
                </a:lnTo>
                <a:lnTo>
                  <a:pt x="83615" y="28352"/>
                </a:lnTo>
                <a:lnTo>
                  <a:pt x="86276" y="43221"/>
                </a:lnTo>
                <a:close/>
              </a:path>
            </a:pathLst>
          </a:custGeom>
          <a:noFill/>
          <a:ln w="13320">
            <a:solidFill>
              <a:srgbClr val="000000"/>
            </a:solidFill>
            <a:round/>
          </a:ln>
        </p:spPr>
        <p:style>
          <a:lnRef idx="0"/>
          <a:fillRef idx="0"/>
          <a:effectRef idx="0"/>
          <a:fontRef idx="minor"/>
        </p:style>
      </p:sp>
      <p:sp>
        <p:nvSpPr>
          <p:cNvPr id="1906" name="CustomShape 47"/>
          <p:cNvSpPr/>
          <p:nvPr/>
        </p:nvSpPr>
        <p:spPr>
          <a:xfrm>
            <a:off x="5607360" y="5176440"/>
            <a:ext cx="360" cy="32040"/>
          </a:xfrm>
          <a:custGeom>
            <a:avLst/>
            <a:gdLst/>
            <a:ahLst/>
            <a:rect l="l" t="t" r="r" b="b"/>
            <a:pathLst>
              <a:path w="0" h="46354">
                <a:moveTo>
                  <a:pt x="0" y="45916"/>
                </a:moveTo>
                <a:lnTo>
                  <a:pt x="0" y="0"/>
                </a:lnTo>
              </a:path>
            </a:pathLst>
          </a:custGeom>
          <a:noFill/>
          <a:ln w="13320">
            <a:solidFill>
              <a:srgbClr val="000000"/>
            </a:solidFill>
            <a:round/>
          </a:ln>
        </p:spPr>
        <p:style>
          <a:lnRef idx="0"/>
          <a:fillRef idx="0"/>
          <a:effectRef idx="0"/>
          <a:fontRef idx="minor"/>
        </p:style>
      </p:sp>
      <p:sp>
        <p:nvSpPr>
          <p:cNvPr id="1907" name="CustomShape 48"/>
          <p:cNvSpPr/>
          <p:nvPr/>
        </p:nvSpPr>
        <p:spPr>
          <a:xfrm>
            <a:off x="5577120" y="5166360"/>
            <a:ext cx="60120" cy="59040"/>
          </a:xfrm>
          <a:custGeom>
            <a:avLst/>
            <a:gdLst/>
            <a:ahLst/>
            <a:rect l="l" t="t" r="r" b="b"/>
            <a:pathLst>
              <a:path w="86359" h="85090">
                <a:moveTo>
                  <a:pt x="38242" y="0"/>
                </a:moveTo>
                <a:lnTo>
                  <a:pt x="1608" y="34570"/>
                </a:lnTo>
                <a:lnTo>
                  <a:pt x="0" y="51152"/>
                </a:lnTo>
                <a:lnTo>
                  <a:pt x="4114" y="62569"/>
                </a:lnTo>
                <a:lnTo>
                  <a:pt x="11749" y="72217"/>
                </a:lnTo>
                <a:lnTo>
                  <a:pt x="22808" y="79540"/>
                </a:lnTo>
                <a:lnTo>
                  <a:pt x="37195" y="83984"/>
                </a:lnTo>
                <a:lnTo>
                  <a:pt x="54812" y="84990"/>
                </a:lnTo>
                <a:lnTo>
                  <a:pt x="67394" y="79050"/>
                </a:lnTo>
                <a:lnTo>
                  <a:pt x="77358" y="69583"/>
                </a:lnTo>
                <a:lnTo>
                  <a:pt x="83915" y="57378"/>
                </a:lnTo>
                <a:lnTo>
                  <a:pt x="86277" y="43221"/>
                </a:lnTo>
                <a:lnTo>
                  <a:pt x="86248" y="41640"/>
                </a:lnTo>
                <a:lnTo>
                  <a:pt x="66963" y="7857"/>
                </a:lnTo>
                <a:lnTo>
                  <a:pt x="38242" y="0"/>
                </a:lnTo>
                <a:close/>
              </a:path>
            </a:pathLst>
          </a:custGeom>
          <a:solidFill>
            <a:srgbClr val="ffffff"/>
          </a:solidFill>
          <a:ln>
            <a:noFill/>
          </a:ln>
        </p:spPr>
        <p:style>
          <a:lnRef idx="0"/>
          <a:fillRef idx="0"/>
          <a:effectRef idx="0"/>
          <a:fontRef idx="minor"/>
        </p:style>
      </p:sp>
      <p:sp>
        <p:nvSpPr>
          <p:cNvPr id="1908" name="CustomShape 49"/>
          <p:cNvSpPr/>
          <p:nvPr/>
        </p:nvSpPr>
        <p:spPr>
          <a:xfrm>
            <a:off x="5577120" y="5166360"/>
            <a:ext cx="60120" cy="59040"/>
          </a:xfrm>
          <a:custGeom>
            <a:avLst/>
            <a:gdLst/>
            <a:ahLst/>
            <a:rect l="l" t="t" r="r" b="b"/>
            <a:pathLst>
              <a:path w="86359" h="85090">
                <a:moveTo>
                  <a:pt x="86276" y="43221"/>
                </a:moveTo>
                <a:lnTo>
                  <a:pt x="83915" y="57378"/>
                </a:lnTo>
                <a:lnTo>
                  <a:pt x="77358" y="69584"/>
                </a:lnTo>
                <a:lnTo>
                  <a:pt x="67394" y="79051"/>
                </a:lnTo>
                <a:lnTo>
                  <a:pt x="54812" y="84990"/>
                </a:lnTo>
                <a:lnTo>
                  <a:pt x="37195" y="83984"/>
                </a:lnTo>
                <a:lnTo>
                  <a:pt x="22808" y="79541"/>
                </a:lnTo>
                <a:lnTo>
                  <a:pt x="11749" y="72217"/>
                </a:lnTo>
                <a:lnTo>
                  <a:pt x="4114" y="62569"/>
                </a:lnTo>
                <a:lnTo>
                  <a:pt x="0" y="51153"/>
                </a:lnTo>
                <a:lnTo>
                  <a:pt x="1608" y="34571"/>
                </a:lnTo>
                <a:lnTo>
                  <a:pt x="6854" y="20890"/>
                </a:lnTo>
                <a:lnTo>
                  <a:pt x="15120" y="10384"/>
                </a:lnTo>
                <a:lnTo>
                  <a:pt x="25788" y="3329"/>
                </a:lnTo>
                <a:lnTo>
                  <a:pt x="38241" y="0"/>
                </a:lnTo>
                <a:lnTo>
                  <a:pt x="53877" y="2008"/>
                </a:lnTo>
                <a:lnTo>
                  <a:pt x="83615" y="28352"/>
                </a:lnTo>
                <a:lnTo>
                  <a:pt x="86276" y="43221"/>
                </a:lnTo>
                <a:close/>
              </a:path>
            </a:pathLst>
          </a:custGeom>
          <a:noFill/>
          <a:ln w="13320">
            <a:solidFill>
              <a:srgbClr val="000000"/>
            </a:solidFill>
            <a:round/>
          </a:ln>
        </p:spPr>
        <p:style>
          <a:lnRef idx="0"/>
          <a:fillRef idx="0"/>
          <a:effectRef idx="0"/>
          <a:fontRef idx="minor"/>
        </p:style>
      </p:sp>
      <p:sp>
        <p:nvSpPr>
          <p:cNvPr id="1909" name="CustomShape 50"/>
          <p:cNvSpPr/>
          <p:nvPr/>
        </p:nvSpPr>
        <p:spPr>
          <a:xfrm>
            <a:off x="6068520" y="5076360"/>
            <a:ext cx="9000" cy="360"/>
          </a:xfrm>
          <a:custGeom>
            <a:avLst/>
            <a:gdLst/>
            <a:ahLst/>
            <a:rect l="l" t="t" r="r" b="b"/>
            <a:pathLst>
              <a:path w="13970" h="0">
                <a:moveTo>
                  <a:pt x="0" y="0"/>
                </a:moveTo>
                <a:lnTo>
                  <a:pt x="13387" y="0"/>
                </a:lnTo>
              </a:path>
            </a:pathLst>
          </a:custGeom>
          <a:noFill/>
          <a:ln w="21240">
            <a:solidFill>
              <a:srgbClr val="000000"/>
            </a:solidFill>
            <a:round/>
          </a:ln>
        </p:spPr>
        <p:style>
          <a:lnRef idx="0"/>
          <a:fillRef idx="0"/>
          <a:effectRef idx="0"/>
          <a:fontRef idx="minor"/>
        </p:style>
      </p:sp>
      <p:sp>
        <p:nvSpPr>
          <p:cNvPr id="1910" name="CustomShape 51"/>
          <p:cNvSpPr/>
          <p:nvPr/>
        </p:nvSpPr>
        <p:spPr>
          <a:xfrm>
            <a:off x="6042960" y="5046120"/>
            <a:ext cx="60120" cy="59040"/>
          </a:xfrm>
          <a:custGeom>
            <a:avLst/>
            <a:gdLst/>
            <a:ahLst/>
            <a:rect l="l" t="t" r="r" b="b"/>
            <a:pathLst>
              <a:path w="86359" h="85090">
                <a:moveTo>
                  <a:pt x="38241" y="0"/>
                </a:moveTo>
                <a:lnTo>
                  <a:pt x="1608" y="34571"/>
                </a:lnTo>
                <a:lnTo>
                  <a:pt x="0" y="51152"/>
                </a:lnTo>
                <a:lnTo>
                  <a:pt x="4114" y="62569"/>
                </a:lnTo>
                <a:lnTo>
                  <a:pt x="11749" y="72217"/>
                </a:lnTo>
                <a:lnTo>
                  <a:pt x="22808" y="79541"/>
                </a:lnTo>
                <a:lnTo>
                  <a:pt x="37195" y="83984"/>
                </a:lnTo>
                <a:lnTo>
                  <a:pt x="54812" y="84990"/>
                </a:lnTo>
                <a:lnTo>
                  <a:pt x="67394" y="79051"/>
                </a:lnTo>
                <a:lnTo>
                  <a:pt x="77358" y="69584"/>
                </a:lnTo>
                <a:lnTo>
                  <a:pt x="83915" y="57378"/>
                </a:lnTo>
                <a:lnTo>
                  <a:pt x="86277" y="43221"/>
                </a:lnTo>
                <a:lnTo>
                  <a:pt x="86248" y="41640"/>
                </a:lnTo>
                <a:lnTo>
                  <a:pt x="66963" y="7857"/>
                </a:lnTo>
                <a:lnTo>
                  <a:pt x="38241" y="0"/>
                </a:lnTo>
                <a:close/>
              </a:path>
            </a:pathLst>
          </a:custGeom>
          <a:solidFill>
            <a:srgbClr val="ffffff"/>
          </a:solidFill>
          <a:ln>
            <a:noFill/>
          </a:ln>
        </p:spPr>
        <p:style>
          <a:lnRef idx="0"/>
          <a:fillRef idx="0"/>
          <a:effectRef idx="0"/>
          <a:fontRef idx="minor"/>
        </p:style>
      </p:sp>
      <p:sp>
        <p:nvSpPr>
          <p:cNvPr id="1911" name="CustomShape 52"/>
          <p:cNvSpPr/>
          <p:nvPr/>
        </p:nvSpPr>
        <p:spPr>
          <a:xfrm>
            <a:off x="6042960" y="5046120"/>
            <a:ext cx="60120" cy="59040"/>
          </a:xfrm>
          <a:custGeom>
            <a:avLst/>
            <a:gdLst/>
            <a:ahLst/>
            <a:rect l="l" t="t" r="r" b="b"/>
            <a:pathLst>
              <a:path w="86359" h="85090">
                <a:moveTo>
                  <a:pt x="86276" y="43221"/>
                </a:moveTo>
                <a:lnTo>
                  <a:pt x="83915" y="57378"/>
                </a:lnTo>
                <a:lnTo>
                  <a:pt x="77358" y="69584"/>
                </a:lnTo>
                <a:lnTo>
                  <a:pt x="67394" y="79051"/>
                </a:lnTo>
                <a:lnTo>
                  <a:pt x="54812" y="84990"/>
                </a:lnTo>
                <a:lnTo>
                  <a:pt x="37195" y="83984"/>
                </a:lnTo>
                <a:lnTo>
                  <a:pt x="22808" y="79541"/>
                </a:lnTo>
                <a:lnTo>
                  <a:pt x="11749" y="72217"/>
                </a:lnTo>
                <a:lnTo>
                  <a:pt x="4114" y="62569"/>
                </a:lnTo>
                <a:lnTo>
                  <a:pt x="0" y="51153"/>
                </a:lnTo>
                <a:lnTo>
                  <a:pt x="1608" y="34571"/>
                </a:lnTo>
                <a:lnTo>
                  <a:pt x="6854" y="20890"/>
                </a:lnTo>
                <a:lnTo>
                  <a:pt x="15120" y="10384"/>
                </a:lnTo>
                <a:lnTo>
                  <a:pt x="25788" y="3329"/>
                </a:lnTo>
                <a:lnTo>
                  <a:pt x="38241" y="0"/>
                </a:lnTo>
                <a:lnTo>
                  <a:pt x="53877" y="2008"/>
                </a:lnTo>
                <a:lnTo>
                  <a:pt x="83615" y="28352"/>
                </a:lnTo>
                <a:lnTo>
                  <a:pt x="86276" y="43221"/>
                </a:lnTo>
                <a:close/>
              </a:path>
            </a:pathLst>
          </a:custGeom>
          <a:noFill/>
          <a:ln w="13320">
            <a:solidFill>
              <a:srgbClr val="000000"/>
            </a:solidFill>
            <a:round/>
          </a:ln>
        </p:spPr>
        <p:style>
          <a:lnRef idx="0"/>
          <a:fillRef idx="0"/>
          <a:effectRef idx="0"/>
          <a:fontRef idx="minor"/>
        </p:style>
      </p:sp>
      <p:sp>
        <p:nvSpPr>
          <p:cNvPr id="1912" name="CustomShape 53"/>
          <p:cNvSpPr/>
          <p:nvPr/>
        </p:nvSpPr>
        <p:spPr>
          <a:xfrm>
            <a:off x="6774480" y="4974840"/>
            <a:ext cx="9000" cy="360"/>
          </a:xfrm>
          <a:custGeom>
            <a:avLst/>
            <a:gdLst/>
            <a:ahLst/>
            <a:rect l="l" t="t" r="r" b="b"/>
            <a:pathLst>
              <a:path w="13970" h="0">
                <a:moveTo>
                  <a:pt x="0" y="0"/>
                </a:moveTo>
                <a:lnTo>
                  <a:pt x="13387" y="0"/>
                </a:lnTo>
              </a:path>
            </a:pathLst>
          </a:custGeom>
          <a:noFill/>
          <a:ln w="24840">
            <a:solidFill>
              <a:srgbClr val="000000"/>
            </a:solidFill>
            <a:round/>
          </a:ln>
        </p:spPr>
        <p:style>
          <a:lnRef idx="0"/>
          <a:fillRef idx="0"/>
          <a:effectRef idx="0"/>
          <a:fontRef idx="minor"/>
        </p:style>
      </p:sp>
      <p:sp>
        <p:nvSpPr>
          <p:cNvPr id="1913" name="CustomShape 54"/>
          <p:cNvSpPr/>
          <p:nvPr/>
        </p:nvSpPr>
        <p:spPr>
          <a:xfrm>
            <a:off x="6748920" y="4944600"/>
            <a:ext cx="60120" cy="59040"/>
          </a:xfrm>
          <a:custGeom>
            <a:avLst/>
            <a:gdLst/>
            <a:ahLst/>
            <a:rect l="l" t="t" r="r" b="b"/>
            <a:pathLst>
              <a:path w="86359" h="85090">
                <a:moveTo>
                  <a:pt x="38240" y="0"/>
                </a:moveTo>
                <a:lnTo>
                  <a:pt x="1608" y="34571"/>
                </a:lnTo>
                <a:lnTo>
                  <a:pt x="0" y="51153"/>
                </a:lnTo>
                <a:lnTo>
                  <a:pt x="4114" y="62570"/>
                </a:lnTo>
                <a:lnTo>
                  <a:pt x="11749" y="72218"/>
                </a:lnTo>
                <a:lnTo>
                  <a:pt x="22808" y="79542"/>
                </a:lnTo>
                <a:lnTo>
                  <a:pt x="37195" y="83985"/>
                </a:lnTo>
                <a:lnTo>
                  <a:pt x="54812" y="84991"/>
                </a:lnTo>
                <a:lnTo>
                  <a:pt x="67394" y="79051"/>
                </a:lnTo>
                <a:lnTo>
                  <a:pt x="77358" y="69584"/>
                </a:lnTo>
                <a:lnTo>
                  <a:pt x="83915" y="57378"/>
                </a:lnTo>
                <a:lnTo>
                  <a:pt x="86276" y="43221"/>
                </a:lnTo>
                <a:lnTo>
                  <a:pt x="86248" y="41638"/>
                </a:lnTo>
                <a:lnTo>
                  <a:pt x="66962" y="7856"/>
                </a:lnTo>
                <a:lnTo>
                  <a:pt x="38240" y="0"/>
                </a:lnTo>
                <a:close/>
              </a:path>
            </a:pathLst>
          </a:custGeom>
          <a:solidFill>
            <a:srgbClr val="ffffff"/>
          </a:solidFill>
          <a:ln>
            <a:noFill/>
          </a:ln>
        </p:spPr>
        <p:style>
          <a:lnRef idx="0"/>
          <a:fillRef idx="0"/>
          <a:effectRef idx="0"/>
          <a:fontRef idx="minor"/>
        </p:style>
      </p:sp>
      <p:sp>
        <p:nvSpPr>
          <p:cNvPr id="1914" name="CustomShape 55"/>
          <p:cNvSpPr/>
          <p:nvPr/>
        </p:nvSpPr>
        <p:spPr>
          <a:xfrm>
            <a:off x="6748920" y="4944600"/>
            <a:ext cx="60120" cy="59040"/>
          </a:xfrm>
          <a:custGeom>
            <a:avLst/>
            <a:gdLst/>
            <a:ahLst/>
            <a:rect l="l" t="t" r="r" b="b"/>
            <a:pathLst>
              <a:path w="86359" h="85090">
                <a:moveTo>
                  <a:pt x="86276" y="43221"/>
                </a:moveTo>
                <a:lnTo>
                  <a:pt x="83915" y="57378"/>
                </a:lnTo>
                <a:lnTo>
                  <a:pt x="77358" y="69584"/>
                </a:lnTo>
                <a:lnTo>
                  <a:pt x="67394" y="79051"/>
                </a:lnTo>
                <a:lnTo>
                  <a:pt x="54812" y="84990"/>
                </a:lnTo>
                <a:lnTo>
                  <a:pt x="37195" y="83984"/>
                </a:lnTo>
                <a:lnTo>
                  <a:pt x="22808" y="79541"/>
                </a:lnTo>
                <a:lnTo>
                  <a:pt x="11749" y="72217"/>
                </a:lnTo>
                <a:lnTo>
                  <a:pt x="4114" y="62569"/>
                </a:lnTo>
                <a:lnTo>
                  <a:pt x="0" y="51153"/>
                </a:lnTo>
                <a:lnTo>
                  <a:pt x="1608" y="34570"/>
                </a:lnTo>
                <a:lnTo>
                  <a:pt x="6854" y="20889"/>
                </a:lnTo>
                <a:lnTo>
                  <a:pt x="15120" y="10384"/>
                </a:lnTo>
                <a:lnTo>
                  <a:pt x="25788" y="3329"/>
                </a:lnTo>
                <a:lnTo>
                  <a:pt x="38241" y="0"/>
                </a:lnTo>
                <a:lnTo>
                  <a:pt x="53877" y="2008"/>
                </a:lnTo>
                <a:lnTo>
                  <a:pt x="83615" y="28352"/>
                </a:lnTo>
                <a:lnTo>
                  <a:pt x="86276" y="43221"/>
                </a:lnTo>
                <a:close/>
              </a:path>
            </a:pathLst>
          </a:custGeom>
          <a:noFill/>
          <a:ln w="13320">
            <a:solidFill>
              <a:srgbClr val="000000"/>
            </a:solidFill>
            <a:round/>
          </a:ln>
        </p:spPr>
        <p:style>
          <a:lnRef idx="0"/>
          <a:fillRef idx="0"/>
          <a:effectRef idx="0"/>
          <a:fontRef idx="minor"/>
        </p:style>
      </p:sp>
      <p:sp>
        <p:nvSpPr>
          <p:cNvPr id="1915" name="CustomShape 56"/>
          <p:cNvSpPr/>
          <p:nvPr/>
        </p:nvSpPr>
        <p:spPr>
          <a:xfrm>
            <a:off x="8191080" y="4603320"/>
            <a:ext cx="360" cy="71280"/>
          </a:xfrm>
          <a:custGeom>
            <a:avLst/>
            <a:gdLst/>
            <a:ahLst/>
            <a:rect l="l" t="t" r="r" b="b"/>
            <a:pathLst>
              <a:path w="0" h="102234">
                <a:moveTo>
                  <a:pt x="0" y="101626"/>
                </a:moveTo>
                <a:lnTo>
                  <a:pt x="0" y="0"/>
                </a:lnTo>
              </a:path>
            </a:pathLst>
          </a:custGeom>
          <a:noFill/>
          <a:ln w="13320">
            <a:solidFill>
              <a:srgbClr val="000000"/>
            </a:solidFill>
            <a:round/>
          </a:ln>
        </p:spPr>
        <p:style>
          <a:lnRef idx="0"/>
          <a:fillRef idx="0"/>
          <a:effectRef idx="0"/>
          <a:fontRef idx="minor"/>
        </p:style>
      </p:sp>
      <p:sp>
        <p:nvSpPr>
          <p:cNvPr id="1916" name="CustomShape 57"/>
          <p:cNvSpPr/>
          <p:nvPr/>
        </p:nvSpPr>
        <p:spPr>
          <a:xfrm>
            <a:off x="8160840" y="4608720"/>
            <a:ext cx="60120" cy="59040"/>
          </a:xfrm>
          <a:custGeom>
            <a:avLst/>
            <a:gdLst/>
            <a:ahLst/>
            <a:rect l="l" t="t" r="r" b="b"/>
            <a:pathLst>
              <a:path w="86359" h="85090">
                <a:moveTo>
                  <a:pt x="38240" y="0"/>
                </a:moveTo>
                <a:lnTo>
                  <a:pt x="1608" y="34572"/>
                </a:lnTo>
                <a:lnTo>
                  <a:pt x="0" y="51154"/>
                </a:lnTo>
                <a:lnTo>
                  <a:pt x="4114" y="62570"/>
                </a:lnTo>
                <a:lnTo>
                  <a:pt x="11749" y="72218"/>
                </a:lnTo>
                <a:lnTo>
                  <a:pt x="22809" y="79542"/>
                </a:lnTo>
                <a:lnTo>
                  <a:pt x="37195" y="83985"/>
                </a:lnTo>
                <a:lnTo>
                  <a:pt x="54812" y="84991"/>
                </a:lnTo>
                <a:lnTo>
                  <a:pt x="67395" y="79052"/>
                </a:lnTo>
                <a:lnTo>
                  <a:pt x="77359" y="69585"/>
                </a:lnTo>
                <a:lnTo>
                  <a:pt x="83916" y="57379"/>
                </a:lnTo>
                <a:lnTo>
                  <a:pt x="86276" y="43222"/>
                </a:lnTo>
                <a:lnTo>
                  <a:pt x="86248" y="41639"/>
                </a:lnTo>
                <a:lnTo>
                  <a:pt x="66963" y="7857"/>
                </a:lnTo>
                <a:lnTo>
                  <a:pt x="38240" y="0"/>
                </a:lnTo>
                <a:close/>
              </a:path>
            </a:pathLst>
          </a:custGeom>
          <a:solidFill>
            <a:srgbClr val="ffffff"/>
          </a:solidFill>
          <a:ln>
            <a:noFill/>
          </a:ln>
        </p:spPr>
        <p:style>
          <a:lnRef idx="0"/>
          <a:fillRef idx="0"/>
          <a:effectRef idx="0"/>
          <a:fontRef idx="minor"/>
        </p:style>
      </p:sp>
      <p:sp>
        <p:nvSpPr>
          <p:cNvPr id="1917" name="CustomShape 58"/>
          <p:cNvSpPr/>
          <p:nvPr/>
        </p:nvSpPr>
        <p:spPr>
          <a:xfrm>
            <a:off x="8160840" y="4608720"/>
            <a:ext cx="60120" cy="59040"/>
          </a:xfrm>
          <a:custGeom>
            <a:avLst/>
            <a:gdLst/>
            <a:ahLst/>
            <a:rect l="l" t="t" r="r" b="b"/>
            <a:pathLst>
              <a:path w="86359" h="85090">
                <a:moveTo>
                  <a:pt x="86276" y="43221"/>
                </a:moveTo>
                <a:lnTo>
                  <a:pt x="83915" y="57378"/>
                </a:lnTo>
                <a:lnTo>
                  <a:pt x="77358" y="69584"/>
                </a:lnTo>
                <a:lnTo>
                  <a:pt x="67394" y="79051"/>
                </a:lnTo>
                <a:lnTo>
                  <a:pt x="54812" y="84990"/>
                </a:lnTo>
                <a:lnTo>
                  <a:pt x="37195" y="83984"/>
                </a:lnTo>
                <a:lnTo>
                  <a:pt x="22808" y="79541"/>
                </a:lnTo>
                <a:lnTo>
                  <a:pt x="11749" y="72218"/>
                </a:lnTo>
                <a:lnTo>
                  <a:pt x="4114" y="62569"/>
                </a:lnTo>
                <a:lnTo>
                  <a:pt x="0" y="51153"/>
                </a:lnTo>
                <a:lnTo>
                  <a:pt x="1608" y="34571"/>
                </a:lnTo>
                <a:lnTo>
                  <a:pt x="6854" y="20890"/>
                </a:lnTo>
                <a:lnTo>
                  <a:pt x="15120" y="10384"/>
                </a:lnTo>
                <a:lnTo>
                  <a:pt x="25788" y="3329"/>
                </a:lnTo>
                <a:lnTo>
                  <a:pt x="38241" y="0"/>
                </a:lnTo>
                <a:lnTo>
                  <a:pt x="53877" y="2008"/>
                </a:lnTo>
                <a:lnTo>
                  <a:pt x="83615" y="28352"/>
                </a:lnTo>
                <a:lnTo>
                  <a:pt x="86276" y="43221"/>
                </a:lnTo>
                <a:close/>
              </a:path>
            </a:pathLst>
          </a:custGeom>
          <a:noFill/>
          <a:ln w="13320">
            <a:solidFill>
              <a:srgbClr val="000000"/>
            </a:solidFill>
            <a:round/>
          </a:ln>
        </p:spPr>
        <p:style>
          <a:lnRef idx="0"/>
          <a:fillRef idx="0"/>
          <a:effectRef idx="0"/>
          <a:fontRef idx="minor"/>
        </p:style>
      </p:sp>
      <p:sp>
        <p:nvSpPr>
          <p:cNvPr id="1918" name="CustomShape 59"/>
          <p:cNvSpPr/>
          <p:nvPr/>
        </p:nvSpPr>
        <p:spPr>
          <a:xfrm>
            <a:off x="7767360" y="4734360"/>
            <a:ext cx="360" cy="39600"/>
          </a:xfrm>
          <a:custGeom>
            <a:avLst/>
            <a:gdLst/>
            <a:ahLst/>
            <a:rect l="l" t="t" r="r" b="b"/>
            <a:pathLst>
              <a:path w="0" h="57150">
                <a:moveTo>
                  <a:pt x="0" y="57053"/>
                </a:moveTo>
                <a:lnTo>
                  <a:pt x="0" y="0"/>
                </a:lnTo>
              </a:path>
            </a:pathLst>
          </a:custGeom>
          <a:noFill/>
          <a:ln w="13320">
            <a:solidFill>
              <a:srgbClr val="000000"/>
            </a:solidFill>
            <a:round/>
          </a:ln>
        </p:spPr>
        <p:style>
          <a:lnRef idx="0"/>
          <a:fillRef idx="0"/>
          <a:effectRef idx="0"/>
          <a:fontRef idx="minor"/>
        </p:style>
      </p:sp>
      <p:sp>
        <p:nvSpPr>
          <p:cNvPr id="1919" name="CustomShape 60"/>
          <p:cNvSpPr/>
          <p:nvPr/>
        </p:nvSpPr>
        <p:spPr>
          <a:xfrm>
            <a:off x="7737480" y="4723920"/>
            <a:ext cx="60120" cy="59040"/>
          </a:xfrm>
          <a:custGeom>
            <a:avLst/>
            <a:gdLst/>
            <a:ahLst/>
            <a:rect l="l" t="t" r="r" b="b"/>
            <a:pathLst>
              <a:path w="86359" h="85090">
                <a:moveTo>
                  <a:pt x="38241" y="0"/>
                </a:moveTo>
                <a:lnTo>
                  <a:pt x="1608" y="34571"/>
                </a:lnTo>
                <a:lnTo>
                  <a:pt x="0" y="51153"/>
                </a:lnTo>
                <a:lnTo>
                  <a:pt x="4114" y="62569"/>
                </a:lnTo>
                <a:lnTo>
                  <a:pt x="11749" y="72218"/>
                </a:lnTo>
                <a:lnTo>
                  <a:pt x="22808" y="79542"/>
                </a:lnTo>
                <a:lnTo>
                  <a:pt x="37194" y="83985"/>
                </a:lnTo>
                <a:lnTo>
                  <a:pt x="54811" y="84991"/>
                </a:lnTo>
                <a:lnTo>
                  <a:pt x="67393" y="79051"/>
                </a:lnTo>
                <a:lnTo>
                  <a:pt x="77357" y="69584"/>
                </a:lnTo>
                <a:lnTo>
                  <a:pt x="83914" y="57378"/>
                </a:lnTo>
                <a:lnTo>
                  <a:pt x="86275" y="43221"/>
                </a:lnTo>
                <a:lnTo>
                  <a:pt x="86247" y="41640"/>
                </a:lnTo>
                <a:lnTo>
                  <a:pt x="66962" y="7857"/>
                </a:lnTo>
                <a:lnTo>
                  <a:pt x="38241" y="0"/>
                </a:lnTo>
                <a:close/>
              </a:path>
            </a:pathLst>
          </a:custGeom>
          <a:solidFill>
            <a:srgbClr val="ffffff"/>
          </a:solidFill>
          <a:ln>
            <a:noFill/>
          </a:ln>
        </p:spPr>
        <p:style>
          <a:lnRef idx="0"/>
          <a:fillRef idx="0"/>
          <a:effectRef idx="0"/>
          <a:fontRef idx="minor"/>
        </p:style>
      </p:sp>
      <p:sp>
        <p:nvSpPr>
          <p:cNvPr id="1920" name="CustomShape 61"/>
          <p:cNvSpPr/>
          <p:nvPr/>
        </p:nvSpPr>
        <p:spPr>
          <a:xfrm>
            <a:off x="7737480" y="4723920"/>
            <a:ext cx="60120" cy="59040"/>
          </a:xfrm>
          <a:custGeom>
            <a:avLst/>
            <a:gdLst/>
            <a:ahLst/>
            <a:rect l="l" t="t" r="r" b="b"/>
            <a:pathLst>
              <a:path w="86359" h="85090">
                <a:moveTo>
                  <a:pt x="86276" y="43221"/>
                </a:moveTo>
                <a:lnTo>
                  <a:pt x="83915" y="57378"/>
                </a:lnTo>
                <a:lnTo>
                  <a:pt x="77358" y="69584"/>
                </a:lnTo>
                <a:lnTo>
                  <a:pt x="67394" y="79051"/>
                </a:lnTo>
                <a:lnTo>
                  <a:pt x="54812" y="84990"/>
                </a:lnTo>
                <a:lnTo>
                  <a:pt x="37195" y="83984"/>
                </a:lnTo>
                <a:lnTo>
                  <a:pt x="22808" y="79541"/>
                </a:lnTo>
                <a:lnTo>
                  <a:pt x="11749" y="72217"/>
                </a:lnTo>
                <a:lnTo>
                  <a:pt x="4114" y="62569"/>
                </a:lnTo>
                <a:lnTo>
                  <a:pt x="0" y="51153"/>
                </a:lnTo>
                <a:lnTo>
                  <a:pt x="1608" y="34571"/>
                </a:lnTo>
                <a:lnTo>
                  <a:pt x="6854" y="20890"/>
                </a:lnTo>
                <a:lnTo>
                  <a:pt x="15120" y="10384"/>
                </a:lnTo>
                <a:lnTo>
                  <a:pt x="25788" y="3329"/>
                </a:lnTo>
                <a:lnTo>
                  <a:pt x="38241" y="0"/>
                </a:lnTo>
                <a:lnTo>
                  <a:pt x="53877" y="2008"/>
                </a:lnTo>
                <a:lnTo>
                  <a:pt x="83615" y="28352"/>
                </a:lnTo>
                <a:lnTo>
                  <a:pt x="86276" y="43221"/>
                </a:lnTo>
                <a:close/>
              </a:path>
            </a:pathLst>
          </a:custGeom>
          <a:noFill/>
          <a:ln w="13320">
            <a:solidFill>
              <a:srgbClr val="000000"/>
            </a:solidFill>
            <a:round/>
          </a:ln>
        </p:spPr>
        <p:style>
          <a:lnRef idx="0"/>
          <a:fillRef idx="0"/>
          <a:effectRef idx="0"/>
          <a:fontRef idx="minor"/>
        </p:style>
      </p:sp>
      <p:sp>
        <p:nvSpPr>
          <p:cNvPr id="1921" name="CustomShape 62"/>
          <p:cNvSpPr/>
          <p:nvPr/>
        </p:nvSpPr>
        <p:spPr>
          <a:xfrm>
            <a:off x="6209640" y="5047560"/>
            <a:ext cx="9000" cy="360"/>
          </a:xfrm>
          <a:custGeom>
            <a:avLst/>
            <a:gdLst/>
            <a:ahLst/>
            <a:rect l="l" t="t" r="r" b="b"/>
            <a:pathLst>
              <a:path w="13970" h="0">
                <a:moveTo>
                  <a:pt x="0" y="0"/>
                </a:moveTo>
                <a:lnTo>
                  <a:pt x="13387" y="0"/>
                </a:lnTo>
              </a:path>
            </a:pathLst>
          </a:custGeom>
          <a:noFill/>
          <a:ln w="23040">
            <a:solidFill>
              <a:srgbClr val="000000"/>
            </a:solidFill>
            <a:round/>
          </a:ln>
        </p:spPr>
        <p:style>
          <a:lnRef idx="0"/>
          <a:fillRef idx="0"/>
          <a:effectRef idx="0"/>
          <a:fontRef idx="minor"/>
        </p:style>
      </p:sp>
      <p:sp>
        <p:nvSpPr>
          <p:cNvPr id="1922" name="CustomShape 63"/>
          <p:cNvSpPr/>
          <p:nvPr/>
        </p:nvSpPr>
        <p:spPr>
          <a:xfrm>
            <a:off x="6184440" y="5017320"/>
            <a:ext cx="60120" cy="59040"/>
          </a:xfrm>
          <a:custGeom>
            <a:avLst/>
            <a:gdLst/>
            <a:ahLst/>
            <a:rect l="l" t="t" r="r" b="b"/>
            <a:pathLst>
              <a:path w="86359" h="85090">
                <a:moveTo>
                  <a:pt x="38242" y="0"/>
                </a:moveTo>
                <a:lnTo>
                  <a:pt x="1608" y="34570"/>
                </a:lnTo>
                <a:lnTo>
                  <a:pt x="0" y="51152"/>
                </a:lnTo>
                <a:lnTo>
                  <a:pt x="4114" y="62569"/>
                </a:lnTo>
                <a:lnTo>
                  <a:pt x="11749" y="72217"/>
                </a:lnTo>
                <a:lnTo>
                  <a:pt x="22808" y="79540"/>
                </a:lnTo>
                <a:lnTo>
                  <a:pt x="37195" y="83984"/>
                </a:lnTo>
                <a:lnTo>
                  <a:pt x="54812" y="84990"/>
                </a:lnTo>
                <a:lnTo>
                  <a:pt x="67394" y="79050"/>
                </a:lnTo>
                <a:lnTo>
                  <a:pt x="77358" y="69583"/>
                </a:lnTo>
                <a:lnTo>
                  <a:pt x="83915" y="57378"/>
                </a:lnTo>
                <a:lnTo>
                  <a:pt x="86277" y="43221"/>
                </a:lnTo>
                <a:lnTo>
                  <a:pt x="86248" y="41640"/>
                </a:lnTo>
                <a:lnTo>
                  <a:pt x="66963" y="7856"/>
                </a:lnTo>
                <a:lnTo>
                  <a:pt x="38242" y="0"/>
                </a:lnTo>
                <a:close/>
              </a:path>
            </a:pathLst>
          </a:custGeom>
          <a:solidFill>
            <a:srgbClr val="ffffff"/>
          </a:solidFill>
          <a:ln>
            <a:noFill/>
          </a:ln>
        </p:spPr>
        <p:style>
          <a:lnRef idx="0"/>
          <a:fillRef idx="0"/>
          <a:effectRef idx="0"/>
          <a:fontRef idx="minor"/>
        </p:style>
      </p:sp>
      <p:sp>
        <p:nvSpPr>
          <p:cNvPr id="1923" name="CustomShape 64"/>
          <p:cNvSpPr/>
          <p:nvPr/>
        </p:nvSpPr>
        <p:spPr>
          <a:xfrm>
            <a:off x="6184440" y="5017320"/>
            <a:ext cx="60120" cy="59040"/>
          </a:xfrm>
          <a:custGeom>
            <a:avLst/>
            <a:gdLst/>
            <a:ahLst/>
            <a:rect l="l" t="t" r="r" b="b"/>
            <a:pathLst>
              <a:path w="86359" h="85090">
                <a:moveTo>
                  <a:pt x="86276" y="43221"/>
                </a:moveTo>
                <a:lnTo>
                  <a:pt x="83915" y="57378"/>
                </a:lnTo>
                <a:lnTo>
                  <a:pt x="77358" y="69584"/>
                </a:lnTo>
                <a:lnTo>
                  <a:pt x="67394" y="79051"/>
                </a:lnTo>
                <a:lnTo>
                  <a:pt x="54812" y="84990"/>
                </a:lnTo>
                <a:lnTo>
                  <a:pt x="37195" y="83984"/>
                </a:lnTo>
                <a:lnTo>
                  <a:pt x="22808" y="79541"/>
                </a:lnTo>
                <a:lnTo>
                  <a:pt x="11749" y="72217"/>
                </a:lnTo>
                <a:lnTo>
                  <a:pt x="4114" y="62569"/>
                </a:lnTo>
                <a:lnTo>
                  <a:pt x="0" y="51153"/>
                </a:lnTo>
                <a:lnTo>
                  <a:pt x="1608" y="34570"/>
                </a:lnTo>
                <a:lnTo>
                  <a:pt x="6854" y="20889"/>
                </a:lnTo>
                <a:lnTo>
                  <a:pt x="15120" y="10384"/>
                </a:lnTo>
                <a:lnTo>
                  <a:pt x="25788" y="3329"/>
                </a:lnTo>
                <a:lnTo>
                  <a:pt x="38241" y="0"/>
                </a:lnTo>
                <a:lnTo>
                  <a:pt x="53877" y="2008"/>
                </a:lnTo>
                <a:lnTo>
                  <a:pt x="83615" y="28352"/>
                </a:lnTo>
                <a:lnTo>
                  <a:pt x="86276" y="43221"/>
                </a:lnTo>
                <a:close/>
              </a:path>
            </a:pathLst>
          </a:custGeom>
          <a:noFill/>
          <a:ln w="13320">
            <a:solidFill>
              <a:srgbClr val="000000"/>
            </a:solidFill>
            <a:round/>
          </a:ln>
        </p:spPr>
        <p:style>
          <a:lnRef idx="0"/>
          <a:fillRef idx="0"/>
          <a:effectRef idx="0"/>
          <a:fontRef idx="minor"/>
        </p:style>
      </p:sp>
      <p:sp>
        <p:nvSpPr>
          <p:cNvPr id="1924" name="CustomShape 65"/>
          <p:cNvSpPr/>
          <p:nvPr/>
        </p:nvSpPr>
        <p:spPr>
          <a:xfrm>
            <a:off x="5673240" y="5174280"/>
            <a:ext cx="9000" cy="360"/>
          </a:xfrm>
          <a:custGeom>
            <a:avLst/>
            <a:gdLst/>
            <a:ahLst/>
            <a:rect l="l" t="t" r="r" b="b"/>
            <a:pathLst>
              <a:path w="13970" h="0">
                <a:moveTo>
                  <a:pt x="0" y="0"/>
                </a:moveTo>
                <a:lnTo>
                  <a:pt x="13387" y="0"/>
                </a:lnTo>
              </a:path>
            </a:pathLst>
          </a:custGeom>
          <a:noFill/>
          <a:ln w="12600">
            <a:solidFill>
              <a:srgbClr val="000000"/>
            </a:solidFill>
            <a:round/>
          </a:ln>
        </p:spPr>
        <p:style>
          <a:lnRef idx="0"/>
          <a:fillRef idx="0"/>
          <a:effectRef idx="0"/>
          <a:fontRef idx="minor"/>
        </p:style>
      </p:sp>
      <p:sp>
        <p:nvSpPr>
          <p:cNvPr id="1925" name="CustomShape 66"/>
          <p:cNvSpPr/>
          <p:nvPr/>
        </p:nvSpPr>
        <p:spPr>
          <a:xfrm>
            <a:off x="5646240" y="5142600"/>
            <a:ext cx="63000" cy="63000"/>
          </a:xfrm>
          <a:custGeom>
            <a:avLst/>
            <a:gdLst/>
            <a:ahLst/>
            <a:rect l="l" t="t" r="r" b="b"/>
            <a:pathLst>
              <a:path w="90804" h="90804">
                <a:moveTo>
                  <a:pt x="44125" y="0"/>
                </a:moveTo>
                <a:lnTo>
                  <a:pt x="8482" y="18949"/>
                </a:lnTo>
                <a:lnTo>
                  <a:pt x="0" y="45880"/>
                </a:lnTo>
                <a:lnTo>
                  <a:pt x="2487" y="59928"/>
                </a:lnTo>
                <a:lnTo>
                  <a:pt x="8993" y="72110"/>
                </a:lnTo>
                <a:lnTo>
                  <a:pt x="18814" y="81703"/>
                </a:lnTo>
                <a:lnTo>
                  <a:pt x="31249" y="87987"/>
                </a:lnTo>
                <a:lnTo>
                  <a:pt x="45595" y="90241"/>
                </a:lnTo>
                <a:lnTo>
                  <a:pt x="59758" y="87840"/>
                </a:lnTo>
                <a:lnTo>
                  <a:pt x="88079" y="59304"/>
                </a:lnTo>
                <a:lnTo>
                  <a:pt x="90339" y="43830"/>
                </a:lnTo>
                <a:lnTo>
                  <a:pt x="87725" y="29928"/>
                </a:lnTo>
                <a:lnTo>
                  <a:pt x="81138" y="17888"/>
                </a:lnTo>
                <a:lnTo>
                  <a:pt x="71236" y="8416"/>
                </a:lnTo>
                <a:lnTo>
                  <a:pt x="58679" y="2218"/>
                </a:lnTo>
                <a:lnTo>
                  <a:pt x="44125" y="0"/>
                </a:lnTo>
                <a:close/>
              </a:path>
            </a:pathLst>
          </a:custGeom>
          <a:solidFill>
            <a:srgbClr val="000000"/>
          </a:solidFill>
          <a:ln>
            <a:noFill/>
          </a:ln>
        </p:spPr>
        <p:style>
          <a:lnRef idx="0"/>
          <a:fillRef idx="0"/>
          <a:effectRef idx="0"/>
          <a:fontRef idx="minor"/>
        </p:style>
      </p:sp>
      <p:sp>
        <p:nvSpPr>
          <p:cNvPr id="1926" name="CustomShape 67"/>
          <p:cNvSpPr/>
          <p:nvPr/>
        </p:nvSpPr>
        <p:spPr>
          <a:xfrm>
            <a:off x="5646240" y="5142600"/>
            <a:ext cx="63000" cy="63000"/>
          </a:xfrm>
          <a:custGeom>
            <a:avLst/>
            <a:gdLst/>
            <a:ahLst/>
            <a:rect l="l" t="t" r="r" b="b"/>
            <a:pathLst>
              <a:path w="90804" h="90804">
                <a:moveTo>
                  <a:pt x="90358" y="45115"/>
                </a:moveTo>
                <a:lnTo>
                  <a:pt x="72048" y="81396"/>
                </a:lnTo>
                <a:lnTo>
                  <a:pt x="45595" y="90240"/>
                </a:lnTo>
                <a:lnTo>
                  <a:pt x="31249" y="87986"/>
                </a:lnTo>
                <a:lnTo>
                  <a:pt x="18814" y="81702"/>
                </a:lnTo>
                <a:lnTo>
                  <a:pt x="8993" y="72109"/>
                </a:lnTo>
                <a:lnTo>
                  <a:pt x="2488" y="59928"/>
                </a:lnTo>
                <a:lnTo>
                  <a:pt x="0" y="45880"/>
                </a:lnTo>
                <a:lnTo>
                  <a:pt x="2237" y="31436"/>
                </a:lnTo>
                <a:lnTo>
                  <a:pt x="8482" y="18949"/>
                </a:lnTo>
                <a:lnTo>
                  <a:pt x="18021" y="9096"/>
                </a:lnTo>
                <a:lnTo>
                  <a:pt x="30140" y="2554"/>
                </a:lnTo>
                <a:lnTo>
                  <a:pt x="44126" y="0"/>
                </a:lnTo>
                <a:lnTo>
                  <a:pt x="58680" y="2218"/>
                </a:lnTo>
                <a:lnTo>
                  <a:pt x="87725" y="29928"/>
                </a:lnTo>
                <a:lnTo>
                  <a:pt x="90358" y="45115"/>
                </a:lnTo>
                <a:close/>
              </a:path>
            </a:pathLst>
          </a:custGeom>
          <a:noFill/>
          <a:ln w="6840">
            <a:solidFill>
              <a:srgbClr val="000000"/>
            </a:solidFill>
            <a:round/>
          </a:ln>
        </p:spPr>
        <p:style>
          <a:lnRef idx="0"/>
          <a:fillRef idx="0"/>
          <a:effectRef idx="0"/>
          <a:fontRef idx="minor"/>
        </p:style>
      </p:sp>
      <p:sp>
        <p:nvSpPr>
          <p:cNvPr id="1927" name="CustomShape 68"/>
          <p:cNvSpPr/>
          <p:nvPr/>
        </p:nvSpPr>
        <p:spPr>
          <a:xfrm>
            <a:off x="5575680" y="5149440"/>
            <a:ext cx="63000" cy="63000"/>
          </a:xfrm>
          <a:custGeom>
            <a:avLst/>
            <a:gdLst/>
            <a:ahLst/>
            <a:rect l="l" t="t" r="r" b="b"/>
            <a:pathLst>
              <a:path w="90804" h="90804">
                <a:moveTo>
                  <a:pt x="44126" y="0"/>
                </a:moveTo>
                <a:lnTo>
                  <a:pt x="8482" y="18949"/>
                </a:lnTo>
                <a:lnTo>
                  <a:pt x="0" y="45880"/>
                </a:lnTo>
                <a:lnTo>
                  <a:pt x="2488" y="59928"/>
                </a:lnTo>
                <a:lnTo>
                  <a:pt x="8994" y="72109"/>
                </a:lnTo>
                <a:lnTo>
                  <a:pt x="18815" y="81702"/>
                </a:lnTo>
                <a:lnTo>
                  <a:pt x="31250" y="87986"/>
                </a:lnTo>
                <a:lnTo>
                  <a:pt x="45596" y="90239"/>
                </a:lnTo>
                <a:lnTo>
                  <a:pt x="59759" y="87839"/>
                </a:lnTo>
                <a:lnTo>
                  <a:pt x="88080" y="59303"/>
                </a:lnTo>
                <a:lnTo>
                  <a:pt x="90341" y="43829"/>
                </a:lnTo>
                <a:lnTo>
                  <a:pt x="87726" y="29928"/>
                </a:lnTo>
                <a:lnTo>
                  <a:pt x="81138" y="17888"/>
                </a:lnTo>
                <a:lnTo>
                  <a:pt x="71237" y="8416"/>
                </a:lnTo>
                <a:lnTo>
                  <a:pt x="58680" y="2218"/>
                </a:lnTo>
                <a:lnTo>
                  <a:pt x="44126" y="0"/>
                </a:lnTo>
                <a:close/>
              </a:path>
            </a:pathLst>
          </a:custGeom>
          <a:solidFill>
            <a:srgbClr val="000000"/>
          </a:solidFill>
          <a:ln>
            <a:noFill/>
          </a:ln>
        </p:spPr>
        <p:style>
          <a:lnRef idx="0"/>
          <a:fillRef idx="0"/>
          <a:effectRef idx="0"/>
          <a:fontRef idx="minor"/>
        </p:style>
      </p:sp>
      <p:sp>
        <p:nvSpPr>
          <p:cNvPr id="1928" name="CustomShape 69"/>
          <p:cNvSpPr/>
          <p:nvPr/>
        </p:nvSpPr>
        <p:spPr>
          <a:xfrm>
            <a:off x="5575680" y="5149440"/>
            <a:ext cx="63000" cy="63000"/>
          </a:xfrm>
          <a:custGeom>
            <a:avLst/>
            <a:gdLst/>
            <a:ahLst/>
            <a:rect l="l" t="t" r="r" b="b"/>
            <a:pathLst>
              <a:path w="90804" h="90804">
                <a:moveTo>
                  <a:pt x="90358" y="45115"/>
                </a:moveTo>
                <a:lnTo>
                  <a:pt x="72048" y="81397"/>
                </a:lnTo>
                <a:lnTo>
                  <a:pt x="45595" y="90240"/>
                </a:lnTo>
                <a:lnTo>
                  <a:pt x="31249" y="87986"/>
                </a:lnTo>
                <a:lnTo>
                  <a:pt x="18814" y="81702"/>
                </a:lnTo>
                <a:lnTo>
                  <a:pt x="8993" y="72110"/>
                </a:lnTo>
                <a:lnTo>
                  <a:pt x="2488" y="59929"/>
                </a:lnTo>
                <a:lnTo>
                  <a:pt x="0" y="45880"/>
                </a:lnTo>
                <a:lnTo>
                  <a:pt x="2237" y="31436"/>
                </a:lnTo>
                <a:lnTo>
                  <a:pt x="8482" y="18950"/>
                </a:lnTo>
                <a:lnTo>
                  <a:pt x="18021" y="9096"/>
                </a:lnTo>
                <a:lnTo>
                  <a:pt x="30140" y="2554"/>
                </a:lnTo>
                <a:lnTo>
                  <a:pt x="44126" y="0"/>
                </a:lnTo>
                <a:lnTo>
                  <a:pt x="58680" y="2218"/>
                </a:lnTo>
                <a:lnTo>
                  <a:pt x="87725" y="29929"/>
                </a:lnTo>
                <a:lnTo>
                  <a:pt x="90358" y="45115"/>
                </a:lnTo>
                <a:close/>
              </a:path>
            </a:pathLst>
          </a:custGeom>
          <a:noFill/>
          <a:ln w="6840">
            <a:solidFill>
              <a:srgbClr val="000000"/>
            </a:solidFill>
            <a:round/>
          </a:ln>
        </p:spPr>
        <p:style>
          <a:lnRef idx="0"/>
          <a:fillRef idx="0"/>
          <a:effectRef idx="0"/>
          <a:fontRef idx="minor"/>
        </p:style>
      </p:sp>
      <p:sp>
        <p:nvSpPr>
          <p:cNvPr id="1929" name="CustomShape 70"/>
          <p:cNvSpPr/>
          <p:nvPr/>
        </p:nvSpPr>
        <p:spPr>
          <a:xfrm>
            <a:off x="6068520" y="5187600"/>
            <a:ext cx="9000" cy="360"/>
          </a:xfrm>
          <a:custGeom>
            <a:avLst/>
            <a:gdLst/>
            <a:ahLst/>
            <a:rect l="l" t="t" r="r" b="b"/>
            <a:pathLst>
              <a:path w="13970" h="0">
                <a:moveTo>
                  <a:pt x="0" y="0"/>
                </a:moveTo>
                <a:lnTo>
                  <a:pt x="13387" y="0"/>
                </a:lnTo>
              </a:path>
            </a:pathLst>
          </a:custGeom>
          <a:noFill/>
          <a:ln w="16200">
            <a:solidFill>
              <a:srgbClr val="000000"/>
            </a:solidFill>
            <a:round/>
          </a:ln>
        </p:spPr>
        <p:style>
          <a:lnRef idx="0"/>
          <a:fillRef idx="0"/>
          <a:effectRef idx="0"/>
          <a:fontRef idx="minor"/>
        </p:style>
      </p:sp>
      <p:sp>
        <p:nvSpPr>
          <p:cNvPr id="1930" name="CustomShape 71"/>
          <p:cNvSpPr/>
          <p:nvPr/>
        </p:nvSpPr>
        <p:spPr>
          <a:xfrm>
            <a:off x="6041520" y="5155920"/>
            <a:ext cx="63000" cy="63000"/>
          </a:xfrm>
          <a:custGeom>
            <a:avLst/>
            <a:gdLst/>
            <a:ahLst/>
            <a:rect l="l" t="t" r="r" b="b"/>
            <a:pathLst>
              <a:path w="90804" h="90804">
                <a:moveTo>
                  <a:pt x="44125" y="0"/>
                </a:moveTo>
                <a:lnTo>
                  <a:pt x="8482" y="18950"/>
                </a:lnTo>
                <a:lnTo>
                  <a:pt x="0" y="45880"/>
                </a:lnTo>
                <a:lnTo>
                  <a:pt x="2488" y="59929"/>
                </a:lnTo>
                <a:lnTo>
                  <a:pt x="8994" y="72110"/>
                </a:lnTo>
                <a:lnTo>
                  <a:pt x="18815" y="81703"/>
                </a:lnTo>
                <a:lnTo>
                  <a:pt x="31249" y="87987"/>
                </a:lnTo>
                <a:lnTo>
                  <a:pt x="45596" y="90241"/>
                </a:lnTo>
                <a:lnTo>
                  <a:pt x="59759" y="87840"/>
                </a:lnTo>
                <a:lnTo>
                  <a:pt x="88079" y="59303"/>
                </a:lnTo>
                <a:lnTo>
                  <a:pt x="90339" y="43830"/>
                </a:lnTo>
                <a:lnTo>
                  <a:pt x="87725" y="29929"/>
                </a:lnTo>
                <a:lnTo>
                  <a:pt x="81138" y="17889"/>
                </a:lnTo>
                <a:lnTo>
                  <a:pt x="71236" y="8416"/>
                </a:lnTo>
                <a:lnTo>
                  <a:pt x="58679" y="2218"/>
                </a:lnTo>
                <a:lnTo>
                  <a:pt x="44125" y="0"/>
                </a:lnTo>
                <a:close/>
              </a:path>
            </a:pathLst>
          </a:custGeom>
          <a:solidFill>
            <a:srgbClr val="000000"/>
          </a:solidFill>
          <a:ln>
            <a:noFill/>
          </a:ln>
        </p:spPr>
        <p:style>
          <a:lnRef idx="0"/>
          <a:fillRef idx="0"/>
          <a:effectRef idx="0"/>
          <a:fontRef idx="minor"/>
        </p:style>
      </p:sp>
      <p:sp>
        <p:nvSpPr>
          <p:cNvPr id="1931" name="CustomShape 72"/>
          <p:cNvSpPr/>
          <p:nvPr/>
        </p:nvSpPr>
        <p:spPr>
          <a:xfrm>
            <a:off x="6041520" y="5155920"/>
            <a:ext cx="63000" cy="63000"/>
          </a:xfrm>
          <a:custGeom>
            <a:avLst/>
            <a:gdLst/>
            <a:ahLst/>
            <a:rect l="l" t="t" r="r" b="b"/>
            <a:pathLst>
              <a:path w="90804" h="90804">
                <a:moveTo>
                  <a:pt x="90358" y="45115"/>
                </a:moveTo>
                <a:lnTo>
                  <a:pt x="72048" y="81397"/>
                </a:lnTo>
                <a:lnTo>
                  <a:pt x="45595" y="90240"/>
                </a:lnTo>
                <a:lnTo>
                  <a:pt x="31249" y="87986"/>
                </a:lnTo>
                <a:lnTo>
                  <a:pt x="18814" y="81702"/>
                </a:lnTo>
                <a:lnTo>
                  <a:pt x="8993" y="72110"/>
                </a:lnTo>
                <a:lnTo>
                  <a:pt x="2488" y="59929"/>
                </a:lnTo>
                <a:lnTo>
                  <a:pt x="0" y="45880"/>
                </a:lnTo>
                <a:lnTo>
                  <a:pt x="2237" y="31436"/>
                </a:lnTo>
                <a:lnTo>
                  <a:pt x="8482" y="18950"/>
                </a:lnTo>
                <a:lnTo>
                  <a:pt x="18021" y="9096"/>
                </a:lnTo>
                <a:lnTo>
                  <a:pt x="30140" y="2554"/>
                </a:lnTo>
                <a:lnTo>
                  <a:pt x="44125" y="0"/>
                </a:lnTo>
                <a:lnTo>
                  <a:pt x="58680" y="2218"/>
                </a:lnTo>
                <a:lnTo>
                  <a:pt x="87725" y="29929"/>
                </a:lnTo>
                <a:lnTo>
                  <a:pt x="90358" y="45115"/>
                </a:lnTo>
                <a:close/>
              </a:path>
            </a:pathLst>
          </a:custGeom>
          <a:noFill/>
          <a:ln w="6840">
            <a:solidFill>
              <a:srgbClr val="000000"/>
            </a:solidFill>
            <a:round/>
          </a:ln>
        </p:spPr>
        <p:style>
          <a:lnRef idx="0"/>
          <a:fillRef idx="0"/>
          <a:effectRef idx="0"/>
          <a:fontRef idx="minor"/>
        </p:style>
      </p:sp>
      <p:sp>
        <p:nvSpPr>
          <p:cNvPr id="1932" name="CustomShape 73"/>
          <p:cNvSpPr/>
          <p:nvPr/>
        </p:nvSpPr>
        <p:spPr>
          <a:xfrm>
            <a:off x="6774480" y="5188680"/>
            <a:ext cx="9000" cy="360"/>
          </a:xfrm>
          <a:custGeom>
            <a:avLst/>
            <a:gdLst/>
            <a:ahLst/>
            <a:rect l="l" t="t" r="r" b="b"/>
            <a:pathLst>
              <a:path w="13970" h="0">
                <a:moveTo>
                  <a:pt x="0" y="0"/>
                </a:moveTo>
                <a:lnTo>
                  <a:pt x="13387" y="0"/>
                </a:lnTo>
              </a:path>
            </a:pathLst>
          </a:custGeom>
          <a:noFill/>
          <a:ln w="16200">
            <a:solidFill>
              <a:srgbClr val="000000"/>
            </a:solidFill>
            <a:round/>
          </a:ln>
        </p:spPr>
        <p:style>
          <a:lnRef idx="0"/>
          <a:fillRef idx="0"/>
          <a:effectRef idx="0"/>
          <a:fontRef idx="minor"/>
        </p:style>
      </p:sp>
      <p:sp>
        <p:nvSpPr>
          <p:cNvPr id="1933" name="CustomShape 74"/>
          <p:cNvSpPr/>
          <p:nvPr/>
        </p:nvSpPr>
        <p:spPr>
          <a:xfrm>
            <a:off x="6747480" y="5157000"/>
            <a:ext cx="63000" cy="63000"/>
          </a:xfrm>
          <a:custGeom>
            <a:avLst/>
            <a:gdLst/>
            <a:ahLst/>
            <a:rect l="l" t="t" r="r" b="b"/>
            <a:pathLst>
              <a:path w="90804" h="90804">
                <a:moveTo>
                  <a:pt x="44126" y="0"/>
                </a:moveTo>
                <a:lnTo>
                  <a:pt x="8482" y="18948"/>
                </a:lnTo>
                <a:lnTo>
                  <a:pt x="0" y="45879"/>
                </a:lnTo>
                <a:lnTo>
                  <a:pt x="2487" y="59927"/>
                </a:lnTo>
                <a:lnTo>
                  <a:pt x="8993" y="72108"/>
                </a:lnTo>
                <a:lnTo>
                  <a:pt x="18814" y="81701"/>
                </a:lnTo>
                <a:lnTo>
                  <a:pt x="31249" y="87985"/>
                </a:lnTo>
                <a:lnTo>
                  <a:pt x="45595" y="90239"/>
                </a:lnTo>
                <a:lnTo>
                  <a:pt x="59758" y="87839"/>
                </a:lnTo>
                <a:lnTo>
                  <a:pt x="88079" y="59303"/>
                </a:lnTo>
                <a:lnTo>
                  <a:pt x="90340" y="43831"/>
                </a:lnTo>
                <a:lnTo>
                  <a:pt x="87725" y="29929"/>
                </a:lnTo>
                <a:lnTo>
                  <a:pt x="81138" y="17888"/>
                </a:lnTo>
                <a:lnTo>
                  <a:pt x="71237" y="8416"/>
                </a:lnTo>
                <a:lnTo>
                  <a:pt x="58680" y="2218"/>
                </a:lnTo>
                <a:lnTo>
                  <a:pt x="44126" y="0"/>
                </a:lnTo>
                <a:close/>
              </a:path>
            </a:pathLst>
          </a:custGeom>
          <a:solidFill>
            <a:srgbClr val="000000"/>
          </a:solidFill>
          <a:ln>
            <a:noFill/>
          </a:ln>
        </p:spPr>
        <p:style>
          <a:lnRef idx="0"/>
          <a:fillRef idx="0"/>
          <a:effectRef idx="0"/>
          <a:fontRef idx="minor"/>
        </p:style>
      </p:sp>
      <p:sp>
        <p:nvSpPr>
          <p:cNvPr id="1934" name="CustomShape 75"/>
          <p:cNvSpPr/>
          <p:nvPr/>
        </p:nvSpPr>
        <p:spPr>
          <a:xfrm>
            <a:off x="6747480" y="5157000"/>
            <a:ext cx="63000" cy="63000"/>
          </a:xfrm>
          <a:custGeom>
            <a:avLst/>
            <a:gdLst/>
            <a:ahLst/>
            <a:rect l="l" t="t" r="r" b="b"/>
            <a:pathLst>
              <a:path w="90804" h="90804">
                <a:moveTo>
                  <a:pt x="90358" y="45115"/>
                </a:moveTo>
                <a:lnTo>
                  <a:pt x="72048" y="81396"/>
                </a:lnTo>
                <a:lnTo>
                  <a:pt x="45595" y="90240"/>
                </a:lnTo>
                <a:lnTo>
                  <a:pt x="31249" y="87986"/>
                </a:lnTo>
                <a:lnTo>
                  <a:pt x="18814" y="81702"/>
                </a:lnTo>
                <a:lnTo>
                  <a:pt x="8993" y="72109"/>
                </a:lnTo>
                <a:lnTo>
                  <a:pt x="2488" y="59928"/>
                </a:lnTo>
                <a:lnTo>
                  <a:pt x="0" y="45880"/>
                </a:lnTo>
                <a:lnTo>
                  <a:pt x="2237" y="31436"/>
                </a:lnTo>
                <a:lnTo>
                  <a:pt x="8482" y="18949"/>
                </a:lnTo>
                <a:lnTo>
                  <a:pt x="18021" y="9096"/>
                </a:lnTo>
                <a:lnTo>
                  <a:pt x="30140" y="2554"/>
                </a:lnTo>
                <a:lnTo>
                  <a:pt x="44126" y="0"/>
                </a:lnTo>
                <a:lnTo>
                  <a:pt x="58680" y="2218"/>
                </a:lnTo>
                <a:lnTo>
                  <a:pt x="87725" y="29928"/>
                </a:lnTo>
                <a:lnTo>
                  <a:pt x="90358" y="45115"/>
                </a:lnTo>
                <a:close/>
              </a:path>
            </a:pathLst>
          </a:custGeom>
          <a:noFill/>
          <a:ln w="6840">
            <a:solidFill>
              <a:srgbClr val="000000"/>
            </a:solidFill>
            <a:round/>
          </a:ln>
        </p:spPr>
        <p:style>
          <a:lnRef idx="0"/>
          <a:fillRef idx="0"/>
          <a:effectRef idx="0"/>
          <a:fontRef idx="minor"/>
        </p:style>
      </p:sp>
      <p:sp>
        <p:nvSpPr>
          <p:cNvPr id="1935" name="CustomShape 76"/>
          <p:cNvSpPr/>
          <p:nvPr/>
        </p:nvSpPr>
        <p:spPr>
          <a:xfrm>
            <a:off x="8186400" y="5193000"/>
            <a:ext cx="9000" cy="360"/>
          </a:xfrm>
          <a:custGeom>
            <a:avLst/>
            <a:gdLst/>
            <a:ahLst/>
            <a:rect l="l" t="t" r="r" b="b"/>
            <a:pathLst>
              <a:path w="13970" h="0">
                <a:moveTo>
                  <a:pt x="0" y="0"/>
                </a:moveTo>
                <a:lnTo>
                  <a:pt x="13387" y="0"/>
                </a:lnTo>
              </a:path>
            </a:pathLst>
          </a:custGeom>
          <a:noFill/>
          <a:ln w="24840">
            <a:solidFill>
              <a:srgbClr val="000000"/>
            </a:solidFill>
            <a:round/>
          </a:ln>
        </p:spPr>
        <p:style>
          <a:lnRef idx="0"/>
          <a:fillRef idx="0"/>
          <a:effectRef idx="0"/>
          <a:fontRef idx="minor"/>
        </p:style>
      </p:sp>
      <p:sp>
        <p:nvSpPr>
          <p:cNvPr id="1936" name="CustomShape 77"/>
          <p:cNvSpPr/>
          <p:nvPr/>
        </p:nvSpPr>
        <p:spPr>
          <a:xfrm>
            <a:off x="8159400" y="5161320"/>
            <a:ext cx="63000" cy="63000"/>
          </a:xfrm>
          <a:custGeom>
            <a:avLst/>
            <a:gdLst/>
            <a:ahLst/>
            <a:rect l="l" t="t" r="r" b="b"/>
            <a:pathLst>
              <a:path w="90804" h="90804">
                <a:moveTo>
                  <a:pt x="44124" y="0"/>
                </a:moveTo>
                <a:lnTo>
                  <a:pt x="8482" y="18950"/>
                </a:lnTo>
                <a:lnTo>
                  <a:pt x="0" y="45881"/>
                </a:lnTo>
                <a:lnTo>
                  <a:pt x="2488" y="59929"/>
                </a:lnTo>
                <a:lnTo>
                  <a:pt x="8994" y="72110"/>
                </a:lnTo>
                <a:lnTo>
                  <a:pt x="18816" y="81703"/>
                </a:lnTo>
                <a:lnTo>
                  <a:pt x="31251" y="87987"/>
                </a:lnTo>
                <a:lnTo>
                  <a:pt x="45597" y="90241"/>
                </a:lnTo>
                <a:lnTo>
                  <a:pt x="59760" y="87840"/>
                </a:lnTo>
                <a:lnTo>
                  <a:pt x="88080" y="59302"/>
                </a:lnTo>
                <a:lnTo>
                  <a:pt x="90341" y="43828"/>
                </a:lnTo>
                <a:lnTo>
                  <a:pt x="87726" y="29927"/>
                </a:lnTo>
                <a:lnTo>
                  <a:pt x="81138" y="17887"/>
                </a:lnTo>
                <a:lnTo>
                  <a:pt x="71237" y="8416"/>
                </a:lnTo>
                <a:lnTo>
                  <a:pt x="58679" y="2218"/>
                </a:lnTo>
                <a:lnTo>
                  <a:pt x="44124" y="0"/>
                </a:lnTo>
                <a:close/>
              </a:path>
            </a:pathLst>
          </a:custGeom>
          <a:solidFill>
            <a:srgbClr val="000000"/>
          </a:solidFill>
          <a:ln>
            <a:noFill/>
          </a:ln>
        </p:spPr>
        <p:style>
          <a:lnRef idx="0"/>
          <a:fillRef idx="0"/>
          <a:effectRef idx="0"/>
          <a:fontRef idx="minor"/>
        </p:style>
      </p:sp>
      <p:sp>
        <p:nvSpPr>
          <p:cNvPr id="1937" name="CustomShape 78"/>
          <p:cNvSpPr/>
          <p:nvPr/>
        </p:nvSpPr>
        <p:spPr>
          <a:xfrm>
            <a:off x="8159400" y="5161320"/>
            <a:ext cx="63000" cy="63000"/>
          </a:xfrm>
          <a:custGeom>
            <a:avLst/>
            <a:gdLst/>
            <a:ahLst/>
            <a:rect l="l" t="t" r="r" b="b"/>
            <a:pathLst>
              <a:path w="90804" h="90804">
                <a:moveTo>
                  <a:pt x="90358" y="45115"/>
                </a:moveTo>
                <a:lnTo>
                  <a:pt x="72048" y="81396"/>
                </a:lnTo>
                <a:lnTo>
                  <a:pt x="45595" y="90240"/>
                </a:lnTo>
                <a:lnTo>
                  <a:pt x="31249" y="87986"/>
                </a:lnTo>
                <a:lnTo>
                  <a:pt x="18815" y="81702"/>
                </a:lnTo>
                <a:lnTo>
                  <a:pt x="8993" y="72109"/>
                </a:lnTo>
                <a:lnTo>
                  <a:pt x="2488" y="59928"/>
                </a:lnTo>
                <a:lnTo>
                  <a:pt x="0" y="45880"/>
                </a:lnTo>
                <a:lnTo>
                  <a:pt x="2237" y="31436"/>
                </a:lnTo>
                <a:lnTo>
                  <a:pt x="8482" y="18949"/>
                </a:lnTo>
                <a:lnTo>
                  <a:pt x="18021" y="9096"/>
                </a:lnTo>
                <a:lnTo>
                  <a:pt x="30140" y="2554"/>
                </a:lnTo>
                <a:lnTo>
                  <a:pt x="44126" y="0"/>
                </a:lnTo>
                <a:lnTo>
                  <a:pt x="58680" y="2218"/>
                </a:lnTo>
                <a:lnTo>
                  <a:pt x="87725" y="29928"/>
                </a:lnTo>
                <a:lnTo>
                  <a:pt x="90358" y="45115"/>
                </a:lnTo>
                <a:close/>
              </a:path>
            </a:pathLst>
          </a:custGeom>
          <a:noFill/>
          <a:ln w="6840">
            <a:solidFill>
              <a:srgbClr val="000000"/>
            </a:solidFill>
            <a:round/>
          </a:ln>
        </p:spPr>
        <p:style>
          <a:lnRef idx="0"/>
          <a:fillRef idx="0"/>
          <a:effectRef idx="0"/>
          <a:fontRef idx="minor"/>
        </p:style>
      </p:sp>
      <p:sp>
        <p:nvSpPr>
          <p:cNvPr id="1938" name="CustomShape 79"/>
          <p:cNvSpPr/>
          <p:nvPr/>
        </p:nvSpPr>
        <p:spPr>
          <a:xfrm>
            <a:off x="5414760" y="6134400"/>
            <a:ext cx="17424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Arial"/>
                <a:ea typeface="ＭＳ Ｐゴシック"/>
              </a:rPr>
              <a:t>0.0</a:t>
            </a:r>
            <a:endParaRPr b="0" lang="it-IT" sz="880" spc="-1" strike="noStrike">
              <a:latin typeface="Arial"/>
            </a:endParaRPr>
          </a:p>
        </p:txBody>
      </p:sp>
      <p:sp>
        <p:nvSpPr>
          <p:cNvPr id="1939" name="CustomShape 80"/>
          <p:cNvSpPr/>
          <p:nvPr/>
        </p:nvSpPr>
        <p:spPr>
          <a:xfrm>
            <a:off x="6120720" y="6134400"/>
            <a:ext cx="1586160" cy="448560"/>
          </a:xfrm>
          <a:prstGeom prst="rect">
            <a:avLst/>
          </a:prstGeom>
          <a:noFill/>
          <a:ln>
            <a:noFill/>
          </a:ln>
        </p:spPr>
        <p:style>
          <a:lnRef idx="0"/>
          <a:fillRef idx="0"/>
          <a:effectRef idx="0"/>
          <a:fontRef idx="minor"/>
        </p:style>
        <p:txBody>
          <a:bodyPr lIns="0" rIns="0" tIns="0" bIns="0">
            <a:spAutoFit/>
          </a:bodyPr>
          <a:p>
            <a:pPr algn="ctr">
              <a:lnSpc>
                <a:spcPct val="100000"/>
              </a:lnSpc>
            </a:pPr>
            <a:r>
              <a:rPr b="0" lang="it-IT" sz="880" spc="-1" strike="noStrike">
                <a:solidFill>
                  <a:srgbClr val="000000"/>
                </a:solidFill>
                <a:latin typeface="Arial"/>
                <a:ea typeface="ＭＳ Ｐゴシック"/>
              </a:rPr>
              <a:t>0.5</a:t>
            </a:r>
            <a:r>
              <a:rPr b="0" lang="it-IT" sz="880" spc="-1" strike="noStrike">
                <a:solidFill>
                  <a:srgbClr val="000000"/>
                </a:solidFill>
                <a:latin typeface="Arial"/>
                <a:ea typeface="ＭＳ Ｐゴシック"/>
              </a:rPr>
              <a:t>	</a:t>
            </a:r>
            <a:r>
              <a:rPr b="0" lang="it-IT" sz="880" spc="-1" strike="noStrike">
                <a:solidFill>
                  <a:srgbClr val="000000"/>
                </a:solidFill>
                <a:latin typeface="Arial"/>
                <a:ea typeface="ＭＳ Ｐゴシック"/>
              </a:rPr>
              <a:t>1.0</a:t>
            </a:r>
            <a:r>
              <a:rPr b="0" lang="it-IT" sz="880" spc="-1" strike="noStrike">
                <a:solidFill>
                  <a:srgbClr val="000000"/>
                </a:solidFill>
                <a:latin typeface="Arial"/>
                <a:ea typeface="ＭＳ Ｐゴシック"/>
              </a:rPr>
              <a:t>	</a:t>
            </a:r>
            <a:r>
              <a:rPr b="0" lang="it-IT" sz="880" spc="-1" strike="noStrike">
                <a:solidFill>
                  <a:srgbClr val="000000"/>
                </a:solidFill>
                <a:latin typeface="Arial"/>
                <a:ea typeface="ＭＳ Ｐゴシック"/>
              </a:rPr>
              <a:t>1.5</a:t>
            </a:r>
            <a:endParaRPr b="0" lang="it-IT" sz="880" spc="-1" strike="noStrike">
              <a:latin typeface="Arial"/>
            </a:endParaRPr>
          </a:p>
          <a:p>
            <a:pPr>
              <a:lnSpc>
                <a:spcPct val="100000"/>
              </a:lnSpc>
              <a:spcBef>
                <a:spcPts val="37"/>
              </a:spcBef>
            </a:pPr>
            <a:endParaRPr b="0" lang="it-IT" sz="880" spc="-1" strike="noStrike">
              <a:latin typeface="Arial"/>
            </a:endParaRPr>
          </a:p>
          <a:p>
            <a:pPr marL="2520" algn="ctr">
              <a:lnSpc>
                <a:spcPct val="100000"/>
              </a:lnSpc>
            </a:pPr>
            <a:r>
              <a:rPr b="0" lang="it-IT" sz="1160" spc="7" strike="noStrike">
                <a:solidFill>
                  <a:srgbClr val="000000"/>
                </a:solidFill>
                <a:latin typeface="Arial"/>
                <a:ea typeface="ＭＳ Ｐゴシック"/>
              </a:rPr>
              <a:t>X-ray</a:t>
            </a:r>
            <a:r>
              <a:rPr b="0" lang="it-IT" sz="1160" spc="-1" strike="noStrike">
                <a:solidFill>
                  <a:srgbClr val="000000"/>
                </a:solidFill>
                <a:latin typeface="Arial"/>
                <a:ea typeface="ＭＳ Ｐゴシック"/>
              </a:rPr>
              <a:t> </a:t>
            </a:r>
            <a:r>
              <a:rPr b="0" lang="it-IT" sz="1160" spc="7" strike="noStrike">
                <a:solidFill>
                  <a:srgbClr val="000000"/>
                </a:solidFill>
                <a:latin typeface="Arial"/>
                <a:ea typeface="ＭＳ Ｐゴシック"/>
              </a:rPr>
              <a:t>count</a:t>
            </a:r>
            <a:r>
              <a:rPr b="0" lang="it-IT" sz="1160" spc="-1" strike="noStrike">
                <a:solidFill>
                  <a:srgbClr val="000000"/>
                </a:solidFill>
                <a:latin typeface="Arial"/>
                <a:ea typeface="ＭＳ Ｐゴシック"/>
              </a:rPr>
              <a:t> </a:t>
            </a:r>
            <a:r>
              <a:rPr b="0" lang="it-IT" sz="1160" spc="1" strike="noStrike">
                <a:solidFill>
                  <a:srgbClr val="000000"/>
                </a:solidFill>
                <a:latin typeface="Arial"/>
                <a:ea typeface="ＭＳ Ｐゴシック"/>
              </a:rPr>
              <a:t>rate </a:t>
            </a:r>
            <a:r>
              <a:rPr b="0" lang="it-IT" sz="1160" spc="7" strike="noStrike">
                <a:solidFill>
                  <a:srgbClr val="000000"/>
                </a:solidFill>
                <a:latin typeface="Arial"/>
                <a:ea typeface="ＭＳ Ｐゴシック"/>
              </a:rPr>
              <a:t>(kHz)</a:t>
            </a:r>
            <a:endParaRPr b="0" lang="it-IT" sz="1160" spc="-1" strike="noStrike">
              <a:latin typeface="Arial"/>
            </a:endParaRPr>
          </a:p>
        </p:txBody>
      </p:sp>
      <p:sp>
        <p:nvSpPr>
          <p:cNvPr id="1940" name="CustomShape 81"/>
          <p:cNvSpPr/>
          <p:nvPr/>
        </p:nvSpPr>
        <p:spPr>
          <a:xfrm>
            <a:off x="8238600" y="6134400"/>
            <a:ext cx="17424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Arial"/>
                <a:ea typeface="ＭＳ Ｐゴシック"/>
              </a:rPr>
              <a:t>2.0</a:t>
            </a:r>
            <a:endParaRPr b="0" lang="it-IT" sz="880" spc="-1" strike="noStrike">
              <a:latin typeface="Arial"/>
            </a:endParaRPr>
          </a:p>
        </p:txBody>
      </p:sp>
      <p:sp>
        <p:nvSpPr>
          <p:cNvPr id="1941" name="CustomShape 82"/>
          <p:cNvSpPr/>
          <p:nvPr/>
        </p:nvSpPr>
        <p:spPr>
          <a:xfrm>
            <a:off x="5400720" y="6049800"/>
            <a:ext cx="7992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Arial"/>
                <a:ea typeface="ＭＳ Ｐゴシック"/>
              </a:rPr>
              <a:t>0</a:t>
            </a:r>
            <a:endParaRPr b="0" lang="it-IT" sz="880" spc="-1" strike="noStrike">
              <a:latin typeface="Arial"/>
            </a:endParaRPr>
          </a:p>
        </p:txBody>
      </p:sp>
      <p:sp>
        <p:nvSpPr>
          <p:cNvPr id="1942" name="CustomShape 83"/>
          <p:cNvSpPr/>
          <p:nvPr/>
        </p:nvSpPr>
        <p:spPr>
          <a:xfrm>
            <a:off x="5344200" y="5736240"/>
            <a:ext cx="14292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Arial"/>
                <a:ea typeface="ＭＳ Ｐゴシック"/>
              </a:rPr>
              <a:t>50</a:t>
            </a:r>
            <a:endParaRPr b="0" lang="it-IT" sz="880" spc="-1" strike="noStrike">
              <a:latin typeface="Arial"/>
            </a:endParaRPr>
          </a:p>
        </p:txBody>
      </p:sp>
      <p:sp>
        <p:nvSpPr>
          <p:cNvPr id="1943" name="CustomShape 84"/>
          <p:cNvSpPr/>
          <p:nvPr/>
        </p:nvSpPr>
        <p:spPr>
          <a:xfrm>
            <a:off x="5278320" y="5423040"/>
            <a:ext cx="20592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Arial"/>
                <a:ea typeface="ＭＳ Ｐゴシック"/>
              </a:rPr>
              <a:t>100</a:t>
            </a:r>
            <a:endParaRPr b="0" lang="it-IT" sz="880" spc="-1" strike="noStrike">
              <a:latin typeface="Arial"/>
            </a:endParaRPr>
          </a:p>
        </p:txBody>
      </p:sp>
      <p:sp>
        <p:nvSpPr>
          <p:cNvPr id="1944" name="CustomShape 85"/>
          <p:cNvSpPr/>
          <p:nvPr/>
        </p:nvSpPr>
        <p:spPr>
          <a:xfrm>
            <a:off x="5278320" y="5109480"/>
            <a:ext cx="20592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Arial"/>
                <a:ea typeface="ＭＳ Ｐゴシック"/>
              </a:rPr>
              <a:t>150</a:t>
            </a:r>
            <a:endParaRPr b="0" lang="it-IT" sz="880" spc="-1" strike="noStrike">
              <a:latin typeface="Arial"/>
            </a:endParaRPr>
          </a:p>
        </p:txBody>
      </p:sp>
      <p:sp>
        <p:nvSpPr>
          <p:cNvPr id="1945" name="CustomShape 86"/>
          <p:cNvSpPr/>
          <p:nvPr/>
        </p:nvSpPr>
        <p:spPr>
          <a:xfrm>
            <a:off x="5278320" y="4796280"/>
            <a:ext cx="20592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Arial"/>
                <a:ea typeface="ＭＳ Ｐゴシック"/>
              </a:rPr>
              <a:t>200</a:t>
            </a:r>
            <a:endParaRPr b="0" lang="it-IT" sz="880" spc="-1" strike="noStrike">
              <a:latin typeface="Arial"/>
            </a:endParaRPr>
          </a:p>
        </p:txBody>
      </p:sp>
      <p:sp>
        <p:nvSpPr>
          <p:cNvPr id="1946" name="CustomShape 87"/>
          <p:cNvSpPr/>
          <p:nvPr/>
        </p:nvSpPr>
        <p:spPr>
          <a:xfrm>
            <a:off x="5278320" y="4482720"/>
            <a:ext cx="20592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Arial"/>
                <a:ea typeface="ＭＳ Ｐゴシック"/>
              </a:rPr>
              <a:t>250</a:t>
            </a:r>
            <a:endParaRPr b="0" lang="it-IT" sz="880" spc="-1" strike="noStrike">
              <a:latin typeface="Arial"/>
            </a:endParaRPr>
          </a:p>
        </p:txBody>
      </p:sp>
      <p:sp>
        <p:nvSpPr>
          <p:cNvPr id="1947" name="CustomShape 88"/>
          <p:cNvSpPr/>
          <p:nvPr/>
        </p:nvSpPr>
        <p:spPr>
          <a:xfrm>
            <a:off x="5278320" y="4169160"/>
            <a:ext cx="20592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Arial"/>
                <a:ea typeface="ＭＳ Ｐゴシック"/>
              </a:rPr>
              <a:t>300</a:t>
            </a:r>
            <a:endParaRPr b="0" lang="it-IT" sz="880" spc="-1" strike="noStrike">
              <a:latin typeface="Arial"/>
            </a:endParaRPr>
          </a:p>
        </p:txBody>
      </p:sp>
      <p:sp>
        <p:nvSpPr>
          <p:cNvPr id="1948" name="CustomShape 89"/>
          <p:cNvSpPr/>
          <p:nvPr/>
        </p:nvSpPr>
        <p:spPr>
          <a:xfrm>
            <a:off x="5006880" y="4790160"/>
            <a:ext cx="177840" cy="81108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0" lang="it-IT" sz="1160" spc="-1" strike="noStrike">
                <a:solidFill>
                  <a:srgbClr val="000000"/>
                </a:solidFill>
                <a:latin typeface="Arial"/>
                <a:ea typeface="ＭＳ Ｐゴシック"/>
              </a:rPr>
              <a:t>FWHM (eV)</a:t>
            </a:r>
            <a:endParaRPr b="0" lang="it-IT" sz="1160" spc="-1" strike="noStrike">
              <a:latin typeface="Arial"/>
            </a:endParaRPr>
          </a:p>
        </p:txBody>
      </p:sp>
      <p:sp>
        <p:nvSpPr>
          <p:cNvPr id="1949" name="CustomShape 90"/>
          <p:cNvSpPr/>
          <p:nvPr/>
        </p:nvSpPr>
        <p:spPr>
          <a:xfrm>
            <a:off x="5713560" y="5659200"/>
            <a:ext cx="60120" cy="59040"/>
          </a:xfrm>
          <a:custGeom>
            <a:avLst/>
            <a:gdLst/>
            <a:ahLst/>
            <a:rect l="l" t="t" r="r" b="b"/>
            <a:pathLst>
              <a:path w="86359" h="85090">
                <a:moveTo>
                  <a:pt x="86276" y="43221"/>
                </a:moveTo>
                <a:lnTo>
                  <a:pt x="83915" y="57378"/>
                </a:lnTo>
                <a:lnTo>
                  <a:pt x="77358" y="69584"/>
                </a:lnTo>
                <a:lnTo>
                  <a:pt x="67394" y="79051"/>
                </a:lnTo>
                <a:lnTo>
                  <a:pt x="54812" y="84990"/>
                </a:lnTo>
                <a:lnTo>
                  <a:pt x="37195" y="83984"/>
                </a:lnTo>
                <a:lnTo>
                  <a:pt x="22808" y="79541"/>
                </a:lnTo>
                <a:lnTo>
                  <a:pt x="11749" y="72217"/>
                </a:lnTo>
                <a:lnTo>
                  <a:pt x="4114" y="62569"/>
                </a:lnTo>
                <a:lnTo>
                  <a:pt x="0" y="51153"/>
                </a:lnTo>
                <a:lnTo>
                  <a:pt x="1608" y="34571"/>
                </a:lnTo>
                <a:lnTo>
                  <a:pt x="6854" y="20890"/>
                </a:lnTo>
                <a:lnTo>
                  <a:pt x="15120" y="10384"/>
                </a:lnTo>
                <a:lnTo>
                  <a:pt x="25788" y="3329"/>
                </a:lnTo>
                <a:lnTo>
                  <a:pt x="38241" y="0"/>
                </a:lnTo>
                <a:lnTo>
                  <a:pt x="53877" y="2008"/>
                </a:lnTo>
                <a:lnTo>
                  <a:pt x="83615" y="28352"/>
                </a:lnTo>
                <a:lnTo>
                  <a:pt x="86276" y="43221"/>
                </a:lnTo>
                <a:close/>
              </a:path>
            </a:pathLst>
          </a:custGeom>
          <a:noFill/>
          <a:ln w="13320">
            <a:solidFill>
              <a:srgbClr val="000000"/>
            </a:solidFill>
            <a:round/>
          </a:ln>
        </p:spPr>
        <p:style>
          <a:lnRef idx="0"/>
          <a:fillRef idx="0"/>
          <a:effectRef idx="0"/>
          <a:fontRef idx="minor"/>
        </p:style>
      </p:sp>
      <p:sp>
        <p:nvSpPr>
          <p:cNvPr id="1950" name="CustomShape 91"/>
          <p:cNvSpPr/>
          <p:nvPr/>
        </p:nvSpPr>
        <p:spPr>
          <a:xfrm>
            <a:off x="5712120" y="5836320"/>
            <a:ext cx="63000" cy="63000"/>
          </a:xfrm>
          <a:custGeom>
            <a:avLst/>
            <a:gdLst/>
            <a:ahLst/>
            <a:rect l="l" t="t" r="r" b="b"/>
            <a:pathLst>
              <a:path w="90804" h="90804">
                <a:moveTo>
                  <a:pt x="44125" y="0"/>
                </a:moveTo>
                <a:lnTo>
                  <a:pt x="8482" y="18949"/>
                </a:lnTo>
                <a:lnTo>
                  <a:pt x="0" y="45880"/>
                </a:lnTo>
                <a:lnTo>
                  <a:pt x="2487" y="59928"/>
                </a:lnTo>
                <a:lnTo>
                  <a:pt x="8993" y="72110"/>
                </a:lnTo>
                <a:lnTo>
                  <a:pt x="18814" y="81703"/>
                </a:lnTo>
                <a:lnTo>
                  <a:pt x="31249" y="87987"/>
                </a:lnTo>
                <a:lnTo>
                  <a:pt x="45595" y="90241"/>
                </a:lnTo>
                <a:lnTo>
                  <a:pt x="59758" y="87840"/>
                </a:lnTo>
                <a:lnTo>
                  <a:pt x="88079" y="59304"/>
                </a:lnTo>
                <a:lnTo>
                  <a:pt x="90339" y="43830"/>
                </a:lnTo>
                <a:lnTo>
                  <a:pt x="87725" y="29928"/>
                </a:lnTo>
                <a:lnTo>
                  <a:pt x="81138" y="17888"/>
                </a:lnTo>
                <a:lnTo>
                  <a:pt x="71236" y="8416"/>
                </a:lnTo>
                <a:lnTo>
                  <a:pt x="58679" y="2218"/>
                </a:lnTo>
                <a:lnTo>
                  <a:pt x="44125" y="0"/>
                </a:lnTo>
                <a:close/>
              </a:path>
            </a:pathLst>
          </a:custGeom>
          <a:solidFill>
            <a:srgbClr val="000000"/>
          </a:solidFill>
          <a:ln>
            <a:noFill/>
          </a:ln>
        </p:spPr>
        <p:style>
          <a:lnRef idx="0"/>
          <a:fillRef idx="0"/>
          <a:effectRef idx="0"/>
          <a:fontRef idx="minor"/>
        </p:style>
      </p:sp>
      <p:sp>
        <p:nvSpPr>
          <p:cNvPr id="1951" name="CustomShape 92"/>
          <p:cNvSpPr/>
          <p:nvPr/>
        </p:nvSpPr>
        <p:spPr>
          <a:xfrm>
            <a:off x="5712120" y="5836320"/>
            <a:ext cx="63000" cy="63000"/>
          </a:xfrm>
          <a:custGeom>
            <a:avLst/>
            <a:gdLst/>
            <a:ahLst/>
            <a:rect l="l" t="t" r="r" b="b"/>
            <a:pathLst>
              <a:path w="90804" h="90804">
                <a:moveTo>
                  <a:pt x="90358" y="45115"/>
                </a:moveTo>
                <a:lnTo>
                  <a:pt x="72048" y="81397"/>
                </a:lnTo>
                <a:lnTo>
                  <a:pt x="45595" y="90240"/>
                </a:lnTo>
                <a:lnTo>
                  <a:pt x="31249" y="87986"/>
                </a:lnTo>
                <a:lnTo>
                  <a:pt x="18814" y="81702"/>
                </a:lnTo>
                <a:lnTo>
                  <a:pt x="8993" y="72110"/>
                </a:lnTo>
                <a:lnTo>
                  <a:pt x="2488" y="59929"/>
                </a:lnTo>
                <a:lnTo>
                  <a:pt x="0" y="45880"/>
                </a:lnTo>
                <a:lnTo>
                  <a:pt x="2237" y="31436"/>
                </a:lnTo>
                <a:lnTo>
                  <a:pt x="8482" y="18949"/>
                </a:lnTo>
                <a:lnTo>
                  <a:pt x="18021" y="9096"/>
                </a:lnTo>
                <a:lnTo>
                  <a:pt x="30140" y="2554"/>
                </a:lnTo>
                <a:lnTo>
                  <a:pt x="44126" y="0"/>
                </a:lnTo>
                <a:lnTo>
                  <a:pt x="58680" y="2218"/>
                </a:lnTo>
                <a:lnTo>
                  <a:pt x="87725" y="29928"/>
                </a:lnTo>
                <a:lnTo>
                  <a:pt x="90358" y="45115"/>
                </a:lnTo>
                <a:close/>
              </a:path>
            </a:pathLst>
          </a:custGeom>
          <a:noFill/>
          <a:ln w="6840">
            <a:solidFill>
              <a:srgbClr val="000000"/>
            </a:solidFill>
            <a:round/>
          </a:ln>
        </p:spPr>
        <p:style>
          <a:lnRef idx="0"/>
          <a:fillRef idx="0"/>
          <a:effectRef idx="0"/>
          <a:fontRef idx="minor"/>
        </p:style>
      </p:sp>
      <p:sp>
        <p:nvSpPr>
          <p:cNvPr id="1952" name="CustomShape 93"/>
          <p:cNvSpPr/>
          <p:nvPr/>
        </p:nvSpPr>
        <p:spPr>
          <a:xfrm>
            <a:off x="5630760" y="5557680"/>
            <a:ext cx="1627920" cy="312480"/>
          </a:xfrm>
          <a:prstGeom prst="rect">
            <a:avLst/>
          </a:prstGeom>
          <a:noFill/>
          <a:ln w="13320">
            <a:solidFill>
              <a:srgbClr val="000000"/>
            </a:solidFill>
            <a:round/>
          </a:ln>
        </p:spPr>
        <p:style>
          <a:lnRef idx="0"/>
          <a:fillRef idx="0"/>
          <a:effectRef idx="0"/>
          <a:fontRef idx="minor"/>
        </p:style>
        <p:txBody>
          <a:bodyPr lIns="0" rIns="0" tIns="0" bIns="0">
            <a:spAutoFit/>
          </a:bodyPr>
          <a:p>
            <a:pPr marL="319680">
              <a:lnSpc>
                <a:spcPct val="100000"/>
              </a:lnSpc>
            </a:pPr>
            <a:r>
              <a:rPr b="0" lang="it-IT" sz="880" spc="-1" strike="noStrike">
                <a:solidFill>
                  <a:srgbClr val="000000"/>
                </a:solidFill>
                <a:latin typeface="Arial"/>
                <a:ea typeface="ＭＳ Ｐゴシック"/>
              </a:rPr>
              <a:t>8 </a:t>
            </a:r>
            <a:r>
              <a:rPr b="0" lang="it-IT" sz="880" spc="29" strike="noStrike">
                <a:solidFill>
                  <a:srgbClr val="000000"/>
                </a:solidFill>
                <a:latin typeface="Arial"/>
                <a:ea typeface="ＭＳ Ｐゴシック"/>
              </a:rPr>
              <a:t>μ</a:t>
            </a:r>
            <a:r>
              <a:rPr b="0" lang="it-IT" sz="880" spc="1" strike="noStrike">
                <a:solidFill>
                  <a:srgbClr val="000000"/>
                </a:solidFill>
                <a:latin typeface="Arial"/>
                <a:ea typeface="ＭＳ Ｐゴシック"/>
              </a:rPr>
              <a:t>m </a:t>
            </a:r>
            <a:r>
              <a:rPr b="0" lang="it-IT" sz="880" spc="-1" strike="noStrike">
                <a:solidFill>
                  <a:srgbClr val="000000"/>
                </a:solidFill>
                <a:latin typeface="Arial"/>
                <a:ea typeface="ＭＳ Ｐゴシック"/>
              </a:rPr>
              <a:t>Be</a:t>
            </a:r>
            <a:endParaRPr b="0" lang="it-IT" sz="880" spc="-1" strike="noStrike">
              <a:latin typeface="Arial"/>
            </a:endParaRPr>
          </a:p>
          <a:p>
            <a:pPr marL="319680">
              <a:lnSpc>
                <a:spcPct val="100000"/>
              </a:lnSpc>
              <a:spcBef>
                <a:spcPts val="351"/>
              </a:spcBef>
            </a:pPr>
            <a:r>
              <a:rPr b="0" lang="it-IT" sz="880" spc="-1" strike="noStrike">
                <a:solidFill>
                  <a:srgbClr val="000000"/>
                </a:solidFill>
                <a:latin typeface="Arial"/>
                <a:ea typeface="ＭＳ Ｐゴシック"/>
              </a:rPr>
              <a:t>8 </a:t>
            </a:r>
            <a:r>
              <a:rPr b="0" lang="it-IT" sz="880" spc="29" strike="noStrike">
                <a:solidFill>
                  <a:srgbClr val="000000"/>
                </a:solidFill>
                <a:latin typeface="Arial"/>
                <a:ea typeface="ＭＳ Ｐゴシック"/>
              </a:rPr>
              <a:t>μ</a:t>
            </a:r>
            <a:r>
              <a:rPr b="0" lang="it-IT" sz="880" spc="1" strike="noStrike">
                <a:solidFill>
                  <a:srgbClr val="000000"/>
                </a:solidFill>
                <a:latin typeface="Arial"/>
                <a:ea typeface="ＭＳ Ｐゴシック"/>
              </a:rPr>
              <a:t>m </a:t>
            </a:r>
            <a:r>
              <a:rPr b="0" lang="it-IT" sz="880" spc="-1" strike="noStrike">
                <a:solidFill>
                  <a:srgbClr val="000000"/>
                </a:solidFill>
                <a:latin typeface="Arial"/>
                <a:ea typeface="ＭＳ Ｐゴシック"/>
              </a:rPr>
              <a:t>Be + 125 </a:t>
            </a:r>
            <a:r>
              <a:rPr b="0" lang="it-IT" sz="880" spc="29" strike="noStrike">
                <a:solidFill>
                  <a:srgbClr val="000000"/>
                </a:solidFill>
                <a:latin typeface="Arial"/>
                <a:ea typeface="ＭＳ Ｐゴシック"/>
              </a:rPr>
              <a:t>μ</a:t>
            </a:r>
            <a:r>
              <a:rPr b="0" lang="it-IT" sz="880" spc="1" strike="noStrike">
                <a:solidFill>
                  <a:srgbClr val="000000"/>
                </a:solidFill>
                <a:latin typeface="Arial"/>
                <a:ea typeface="ＭＳ Ｐゴシック"/>
              </a:rPr>
              <a:t>m </a:t>
            </a:r>
            <a:r>
              <a:rPr b="0" lang="it-IT" sz="880" spc="-1" strike="noStrike">
                <a:solidFill>
                  <a:srgbClr val="000000"/>
                </a:solidFill>
                <a:latin typeface="Arial"/>
                <a:ea typeface="ＭＳ Ｐゴシック"/>
              </a:rPr>
              <a:t>Mylar</a:t>
            </a:r>
            <a:endParaRPr b="0" lang="it-IT" sz="880" spc="-1" strike="noStrike">
              <a:latin typeface="Arial"/>
            </a:endParaRPr>
          </a:p>
        </p:txBody>
      </p:sp>
      <p:sp>
        <p:nvSpPr>
          <p:cNvPr id="1953" name="CustomShape 94"/>
          <p:cNvSpPr/>
          <p:nvPr/>
        </p:nvSpPr>
        <p:spPr>
          <a:xfrm>
            <a:off x="5593680" y="4347720"/>
            <a:ext cx="2082600" cy="1555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020" spc="-1" strike="noStrike">
                <a:solidFill>
                  <a:srgbClr val="000000"/>
                </a:solidFill>
                <a:latin typeface="Arial"/>
                <a:ea typeface="ＭＳ Ｐゴシック"/>
              </a:rPr>
              <a:t>3 </a:t>
            </a:r>
            <a:r>
              <a:rPr b="0" lang="it-IT" sz="1020" spc="1" strike="noStrike">
                <a:solidFill>
                  <a:srgbClr val="000000"/>
                </a:solidFill>
                <a:latin typeface="Arial"/>
                <a:ea typeface="ＭＳ Ｐゴシック"/>
              </a:rPr>
              <a:t>MeV</a:t>
            </a:r>
            <a:r>
              <a:rPr b="0" lang="it-IT" sz="1020" spc="-1" strike="noStrike">
                <a:solidFill>
                  <a:srgbClr val="000000"/>
                </a:solidFill>
                <a:latin typeface="Arial"/>
                <a:ea typeface="ＭＳ Ｐゴシック"/>
              </a:rPr>
              <a:t> protons on Mn/6.3 </a:t>
            </a:r>
            <a:r>
              <a:rPr b="0" lang="it-IT" sz="1020" spc="35" strike="noStrike">
                <a:solidFill>
                  <a:srgbClr val="000000"/>
                </a:solidFill>
                <a:latin typeface="Arial"/>
                <a:ea typeface="ＭＳ Ｐゴシック"/>
              </a:rPr>
              <a:t>μ</a:t>
            </a:r>
            <a:r>
              <a:rPr b="0" lang="it-IT" sz="1020" spc="1" strike="noStrike">
                <a:solidFill>
                  <a:srgbClr val="000000"/>
                </a:solidFill>
                <a:latin typeface="Arial"/>
                <a:ea typeface="ＭＳ Ｐゴシック"/>
              </a:rPr>
              <a:t>m</a:t>
            </a:r>
            <a:r>
              <a:rPr b="0" lang="it-IT" sz="1020" spc="-1" strike="noStrike">
                <a:solidFill>
                  <a:srgbClr val="000000"/>
                </a:solidFill>
                <a:latin typeface="Arial"/>
                <a:ea typeface="ＭＳ Ｐゴシック"/>
              </a:rPr>
              <a:t> Mylar</a:t>
            </a:r>
            <a:endParaRPr b="0" lang="it-IT" sz="1020" spc="-1" strike="noStrike">
              <a:latin typeface="Arial"/>
            </a:endParaRPr>
          </a:p>
        </p:txBody>
      </p:sp>
      <p:sp>
        <p:nvSpPr>
          <p:cNvPr id="1954" name="CustomShape 95"/>
          <p:cNvSpPr/>
          <p:nvPr/>
        </p:nvSpPr>
        <p:spPr>
          <a:xfrm>
            <a:off x="5531400" y="1743120"/>
            <a:ext cx="2804400" cy="360"/>
          </a:xfrm>
          <a:custGeom>
            <a:avLst/>
            <a:gdLst/>
            <a:ahLst/>
            <a:rect l="l" t="t" r="r" b="b"/>
            <a:pathLst>
              <a:path w="3989704" h="0">
                <a:moveTo>
                  <a:pt x="0" y="0"/>
                </a:moveTo>
                <a:lnTo>
                  <a:pt x="3989340" y="0"/>
                </a:lnTo>
              </a:path>
            </a:pathLst>
          </a:custGeom>
          <a:noFill/>
          <a:ln w="13680">
            <a:solidFill>
              <a:srgbClr val="000000"/>
            </a:solidFill>
            <a:round/>
          </a:ln>
        </p:spPr>
        <p:style>
          <a:lnRef idx="0"/>
          <a:fillRef idx="0"/>
          <a:effectRef idx="0"/>
          <a:fontRef idx="minor"/>
        </p:style>
      </p:sp>
      <p:sp>
        <p:nvSpPr>
          <p:cNvPr id="1955" name="CustomShape 96"/>
          <p:cNvSpPr/>
          <p:nvPr/>
        </p:nvSpPr>
        <p:spPr>
          <a:xfrm>
            <a:off x="8346240" y="1743120"/>
            <a:ext cx="360" cy="1852560"/>
          </a:xfrm>
          <a:custGeom>
            <a:avLst/>
            <a:gdLst/>
            <a:ahLst/>
            <a:rect l="l" t="t" r="r" b="b"/>
            <a:pathLst>
              <a:path w="0" h="2635885">
                <a:moveTo>
                  <a:pt x="0" y="2635393"/>
                </a:moveTo>
                <a:lnTo>
                  <a:pt x="0" y="0"/>
                </a:lnTo>
              </a:path>
            </a:pathLst>
          </a:custGeom>
          <a:noFill/>
          <a:ln w="13680">
            <a:solidFill>
              <a:srgbClr val="000000"/>
            </a:solidFill>
            <a:round/>
          </a:ln>
        </p:spPr>
        <p:style>
          <a:lnRef idx="0"/>
          <a:fillRef idx="0"/>
          <a:effectRef idx="0"/>
          <a:fontRef idx="minor"/>
        </p:style>
      </p:sp>
      <p:sp>
        <p:nvSpPr>
          <p:cNvPr id="1956" name="CustomShape 97"/>
          <p:cNvSpPr/>
          <p:nvPr/>
        </p:nvSpPr>
        <p:spPr>
          <a:xfrm>
            <a:off x="5531400" y="3557880"/>
            <a:ext cx="2813760" cy="360"/>
          </a:xfrm>
          <a:custGeom>
            <a:avLst/>
            <a:gdLst/>
            <a:ahLst/>
            <a:rect l="l" t="t" r="r" b="b"/>
            <a:pathLst>
              <a:path w="4003040" h="0">
                <a:moveTo>
                  <a:pt x="0" y="0"/>
                </a:moveTo>
                <a:lnTo>
                  <a:pt x="4003003" y="0"/>
                </a:lnTo>
              </a:path>
            </a:pathLst>
          </a:custGeom>
          <a:noFill/>
          <a:ln w="13680">
            <a:solidFill>
              <a:srgbClr val="000000"/>
            </a:solidFill>
            <a:round/>
          </a:ln>
        </p:spPr>
        <p:style>
          <a:lnRef idx="0"/>
          <a:fillRef idx="0"/>
          <a:effectRef idx="0"/>
          <a:fontRef idx="minor"/>
        </p:style>
      </p:sp>
      <p:sp>
        <p:nvSpPr>
          <p:cNvPr id="1957" name="CustomShape 98"/>
          <p:cNvSpPr/>
          <p:nvPr/>
        </p:nvSpPr>
        <p:spPr>
          <a:xfrm>
            <a:off x="5569920" y="1743120"/>
            <a:ext cx="360" cy="1852560"/>
          </a:xfrm>
          <a:custGeom>
            <a:avLst/>
            <a:gdLst/>
            <a:ahLst/>
            <a:rect l="l" t="t" r="r" b="b"/>
            <a:pathLst>
              <a:path w="0" h="2635885">
                <a:moveTo>
                  <a:pt x="0" y="2635393"/>
                </a:moveTo>
                <a:lnTo>
                  <a:pt x="0" y="0"/>
                </a:lnTo>
              </a:path>
            </a:pathLst>
          </a:custGeom>
          <a:noFill/>
          <a:ln w="13680">
            <a:solidFill>
              <a:srgbClr val="000000"/>
            </a:solidFill>
            <a:round/>
          </a:ln>
        </p:spPr>
        <p:style>
          <a:lnRef idx="0"/>
          <a:fillRef idx="0"/>
          <a:effectRef idx="0"/>
          <a:fontRef idx="minor"/>
        </p:style>
      </p:sp>
      <p:sp>
        <p:nvSpPr>
          <p:cNvPr id="1958" name="CustomShape 99"/>
          <p:cNvSpPr/>
          <p:nvPr/>
        </p:nvSpPr>
        <p:spPr>
          <a:xfrm>
            <a:off x="5531400" y="3106440"/>
            <a:ext cx="28440" cy="360"/>
          </a:xfrm>
          <a:custGeom>
            <a:avLst/>
            <a:gdLst/>
            <a:ahLst/>
            <a:rect l="l" t="t" r="r" b="b"/>
            <a:pathLst>
              <a:path w="41275" h="0">
                <a:moveTo>
                  <a:pt x="0" y="0"/>
                </a:moveTo>
                <a:lnTo>
                  <a:pt x="40986" y="0"/>
                </a:lnTo>
              </a:path>
            </a:pathLst>
          </a:custGeom>
          <a:noFill/>
          <a:ln w="13680">
            <a:solidFill>
              <a:srgbClr val="000000"/>
            </a:solidFill>
            <a:round/>
          </a:ln>
        </p:spPr>
        <p:style>
          <a:lnRef idx="0"/>
          <a:fillRef idx="0"/>
          <a:effectRef idx="0"/>
          <a:fontRef idx="minor"/>
        </p:style>
      </p:sp>
      <p:sp>
        <p:nvSpPr>
          <p:cNvPr id="1959" name="CustomShape 100"/>
          <p:cNvSpPr/>
          <p:nvPr/>
        </p:nvSpPr>
        <p:spPr>
          <a:xfrm>
            <a:off x="5531400" y="2655360"/>
            <a:ext cx="28440" cy="360"/>
          </a:xfrm>
          <a:custGeom>
            <a:avLst/>
            <a:gdLst/>
            <a:ahLst/>
            <a:rect l="l" t="t" r="r" b="b"/>
            <a:pathLst>
              <a:path w="41275" h="0">
                <a:moveTo>
                  <a:pt x="0" y="0"/>
                </a:moveTo>
                <a:lnTo>
                  <a:pt x="40986" y="0"/>
                </a:lnTo>
              </a:path>
            </a:pathLst>
          </a:custGeom>
          <a:noFill/>
          <a:ln w="13680">
            <a:solidFill>
              <a:srgbClr val="000000"/>
            </a:solidFill>
            <a:round/>
          </a:ln>
        </p:spPr>
        <p:style>
          <a:lnRef idx="0"/>
          <a:fillRef idx="0"/>
          <a:effectRef idx="0"/>
          <a:fontRef idx="minor"/>
        </p:style>
      </p:sp>
      <p:sp>
        <p:nvSpPr>
          <p:cNvPr id="1960" name="CustomShape 101"/>
          <p:cNvSpPr/>
          <p:nvPr/>
        </p:nvSpPr>
        <p:spPr>
          <a:xfrm>
            <a:off x="5531400" y="2194200"/>
            <a:ext cx="28440" cy="360"/>
          </a:xfrm>
          <a:custGeom>
            <a:avLst/>
            <a:gdLst/>
            <a:ahLst/>
            <a:rect l="l" t="t" r="r" b="b"/>
            <a:pathLst>
              <a:path w="41275" h="0">
                <a:moveTo>
                  <a:pt x="0" y="0"/>
                </a:moveTo>
                <a:lnTo>
                  <a:pt x="40986" y="0"/>
                </a:lnTo>
              </a:path>
            </a:pathLst>
          </a:custGeom>
          <a:noFill/>
          <a:ln w="13680">
            <a:solidFill>
              <a:srgbClr val="000000"/>
            </a:solidFill>
            <a:round/>
          </a:ln>
        </p:spPr>
        <p:style>
          <a:lnRef idx="0"/>
          <a:fillRef idx="0"/>
          <a:effectRef idx="0"/>
          <a:fontRef idx="minor"/>
        </p:style>
      </p:sp>
      <p:sp>
        <p:nvSpPr>
          <p:cNvPr id="1961" name="CustomShape 102"/>
          <p:cNvSpPr/>
          <p:nvPr/>
        </p:nvSpPr>
        <p:spPr>
          <a:xfrm>
            <a:off x="6127200" y="3567240"/>
            <a:ext cx="360" cy="28440"/>
          </a:xfrm>
          <a:custGeom>
            <a:avLst/>
            <a:gdLst/>
            <a:ahLst/>
            <a:rect l="l" t="t" r="r" b="b"/>
            <a:pathLst>
              <a:path w="0" h="41275">
                <a:moveTo>
                  <a:pt x="0" y="40964"/>
                </a:moveTo>
                <a:lnTo>
                  <a:pt x="0" y="0"/>
                </a:lnTo>
              </a:path>
            </a:pathLst>
          </a:custGeom>
          <a:noFill/>
          <a:ln w="13680">
            <a:solidFill>
              <a:srgbClr val="000000"/>
            </a:solidFill>
            <a:round/>
          </a:ln>
        </p:spPr>
        <p:style>
          <a:lnRef idx="0"/>
          <a:fillRef idx="0"/>
          <a:effectRef idx="0"/>
          <a:fontRef idx="minor"/>
        </p:style>
      </p:sp>
      <p:sp>
        <p:nvSpPr>
          <p:cNvPr id="1962" name="CustomShape 103"/>
          <p:cNvSpPr/>
          <p:nvPr/>
        </p:nvSpPr>
        <p:spPr>
          <a:xfrm>
            <a:off x="6684120" y="3567240"/>
            <a:ext cx="360" cy="28440"/>
          </a:xfrm>
          <a:custGeom>
            <a:avLst/>
            <a:gdLst/>
            <a:ahLst/>
            <a:rect l="l" t="t" r="r" b="b"/>
            <a:pathLst>
              <a:path w="0" h="41275">
                <a:moveTo>
                  <a:pt x="0" y="40964"/>
                </a:moveTo>
                <a:lnTo>
                  <a:pt x="0" y="0"/>
                </a:lnTo>
              </a:path>
            </a:pathLst>
          </a:custGeom>
          <a:noFill/>
          <a:ln w="13680">
            <a:solidFill>
              <a:srgbClr val="000000"/>
            </a:solidFill>
            <a:round/>
          </a:ln>
        </p:spPr>
        <p:style>
          <a:lnRef idx="0"/>
          <a:fillRef idx="0"/>
          <a:effectRef idx="0"/>
          <a:fontRef idx="minor"/>
        </p:style>
      </p:sp>
      <p:sp>
        <p:nvSpPr>
          <p:cNvPr id="1963" name="CustomShape 104"/>
          <p:cNvSpPr/>
          <p:nvPr/>
        </p:nvSpPr>
        <p:spPr>
          <a:xfrm>
            <a:off x="7231680" y="3567240"/>
            <a:ext cx="360" cy="28440"/>
          </a:xfrm>
          <a:custGeom>
            <a:avLst/>
            <a:gdLst/>
            <a:ahLst/>
            <a:rect l="l" t="t" r="r" b="b"/>
            <a:pathLst>
              <a:path w="0" h="41275">
                <a:moveTo>
                  <a:pt x="0" y="40964"/>
                </a:moveTo>
                <a:lnTo>
                  <a:pt x="0" y="0"/>
                </a:lnTo>
              </a:path>
            </a:pathLst>
          </a:custGeom>
          <a:noFill/>
          <a:ln w="13680">
            <a:solidFill>
              <a:srgbClr val="000000"/>
            </a:solidFill>
            <a:round/>
          </a:ln>
        </p:spPr>
        <p:style>
          <a:lnRef idx="0"/>
          <a:fillRef idx="0"/>
          <a:effectRef idx="0"/>
          <a:fontRef idx="minor"/>
        </p:style>
      </p:sp>
      <p:sp>
        <p:nvSpPr>
          <p:cNvPr id="1964" name="CustomShape 105"/>
          <p:cNvSpPr/>
          <p:nvPr/>
        </p:nvSpPr>
        <p:spPr>
          <a:xfrm>
            <a:off x="7788960" y="3567240"/>
            <a:ext cx="360" cy="28440"/>
          </a:xfrm>
          <a:custGeom>
            <a:avLst/>
            <a:gdLst/>
            <a:ahLst/>
            <a:rect l="l" t="t" r="r" b="b"/>
            <a:pathLst>
              <a:path w="0" h="41275">
                <a:moveTo>
                  <a:pt x="0" y="40964"/>
                </a:moveTo>
                <a:lnTo>
                  <a:pt x="0" y="0"/>
                </a:lnTo>
              </a:path>
            </a:pathLst>
          </a:custGeom>
          <a:noFill/>
          <a:ln w="13680">
            <a:solidFill>
              <a:srgbClr val="000000"/>
            </a:solidFill>
            <a:round/>
          </a:ln>
        </p:spPr>
        <p:style>
          <a:lnRef idx="0"/>
          <a:fillRef idx="0"/>
          <a:effectRef idx="0"/>
          <a:fontRef idx="minor"/>
        </p:style>
      </p:sp>
      <p:sp>
        <p:nvSpPr>
          <p:cNvPr id="1965" name="CustomShape 106"/>
          <p:cNvSpPr/>
          <p:nvPr/>
        </p:nvSpPr>
        <p:spPr>
          <a:xfrm>
            <a:off x="6684120" y="2415240"/>
            <a:ext cx="360" cy="210960"/>
          </a:xfrm>
          <a:custGeom>
            <a:avLst/>
            <a:gdLst/>
            <a:ahLst/>
            <a:rect l="l" t="t" r="r" b="b"/>
            <a:pathLst>
              <a:path w="0" h="300989">
                <a:moveTo>
                  <a:pt x="0" y="300407"/>
                </a:moveTo>
                <a:lnTo>
                  <a:pt x="0" y="0"/>
                </a:lnTo>
              </a:path>
            </a:pathLst>
          </a:custGeom>
          <a:noFill/>
          <a:ln w="13680">
            <a:solidFill>
              <a:srgbClr val="000000"/>
            </a:solidFill>
            <a:round/>
          </a:ln>
        </p:spPr>
        <p:style>
          <a:lnRef idx="0"/>
          <a:fillRef idx="0"/>
          <a:effectRef idx="0"/>
          <a:fontRef idx="minor"/>
        </p:style>
      </p:sp>
      <p:sp>
        <p:nvSpPr>
          <p:cNvPr id="1966" name="CustomShape 107"/>
          <p:cNvSpPr/>
          <p:nvPr/>
        </p:nvSpPr>
        <p:spPr>
          <a:xfrm>
            <a:off x="5843880" y="3236040"/>
            <a:ext cx="9000" cy="360"/>
          </a:xfrm>
          <a:custGeom>
            <a:avLst/>
            <a:gdLst/>
            <a:ahLst/>
            <a:rect l="l" t="t" r="r" b="b"/>
            <a:pathLst>
              <a:path w="13970" h="0">
                <a:moveTo>
                  <a:pt x="0" y="0"/>
                </a:moveTo>
                <a:lnTo>
                  <a:pt x="13662" y="0"/>
                </a:lnTo>
              </a:path>
            </a:pathLst>
          </a:custGeom>
          <a:noFill/>
          <a:ln w="13680">
            <a:solidFill>
              <a:srgbClr val="000000"/>
            </a:solidFill>
            <a:round/>
          </a:ln>
        </p:spPr>
        <p:style>
          <a:lnRef idx="0"/>
          <a:fillRef idx="0"/>
          <a:effectRef idx="0"/>
          <a:fontRef idx="minor"/>
        </p:style>
      </p:sp>
      <p:sp>
        <p:nvSpPr>
          <p:cNvPr id="1967" name="CustomShape 108"/>
          <p:cNvSpPr/>
          <p:nvPr/>
        </p:nvSpPr>
        <p:spPr>
          <a:xfrm>
            <a:off x="6127200" y="2923920"/>
            <a:ext cx="360" cy="57240"/>
          </a:xfrm>
          <a:custGeom>
            <a:avLst/>
            <a:gdLst/>
            <a:ahLst/>
            <a:rect l="l" t="t" r="r" b="b"/>
            <a:pathLst>
              <a:path w="0" h="82550">
                <a:moveTo>
                  <a:pt x="0" y="81929"/>
                </a:moveTo>
                <a:lnTo>
                  <a:pt x="0" y="0"/>
                </a:lnTo>
              </a:path>
            </a:pathLst>
          </a:custGeom>
          <a:noFill/>
          <a:ln w="13680">
            <a:solidFill>
              <a:srgbClr val="000000"/>
            </a:solidFill>
            <a:round/>
          </a:ln>
        </p:spPr>
        <p:style>
          <a:lnRef idx="0"/>
          <a:fillRef idx="0"/>
          <a:effectRef idx="0"/>
          <a:fontRef idx="minor"/>
        </p:style>
      </p:sp>
      <p:sp>
        <p:nvSpPr>
          <p:cNvPr id="1968" name="CustomShape 109"/>
          <p:cNvSpPr/>
          <p:nvPr/>
        </p:nvSpPr>
        <p:spPr>
          <a:xfrm>
            <a:off x="7784280" y="1954440"/>
            <a:ext cx="9000" cy="360"/>
          </a:xfrm>
          <a:custGeom>
            <a:avLst/>
            <a:gdLst/>
            <a:ahLst/>
            <a:rect l="l" t="t" r="r" b="b"/>
            <a:pathLst>
              <a:path w="13970" h="0">
                <a:moveTo>
                  <a:pt x="0" y="0"/>
                </a:moveTo>
                <a:lnTo>
                  <a:pt x="13662" y="0"/>
                </a:lnTo>
              </a:path>
            </a:pathLst>
          </a:custGeom>
          <a:noFill/>
          <a:ln w="27360">
            <a:solidFill>
              <a:srgbClr val="000000"/>
            </a:solidFill>
            <a:round/>
          </a:ln>
        </p:spPr>
        <p:style>
          <a:lnRef idx="0"/>
          <a:fillRef idx="0"/>
          <a:effectRef idx="0"/>
          <a:fontRef idx="minor"/>
        </p:style>
      </p:sp>
      <p:sp>
        <p:nvSpPr>
          <p:cNvPr id="1969" name="CustomShape 110"/>
          <p:cNvSpPr/>
          <p:nvPr/>
        </p:nvSpPr>
        <p:spPr>
          <a:xfrm>
            <a:off x="5848560" y="3240720"/>
            <a:ext cx="360" cy="360"/>
          </a:xfrm>
          <a:custGeom>
            <a:avLst/>
            <a:gdLst/>
            <a:ahLst/>
            <a:rect l="l" t="t" r="r" b="b"/>
            <a:pathLst>
              <a:path w="0" h="0">
                <a:moveTo>
                  <a:pt x="0" y="0"/>
                </a:moveTo>
                <a:lnTo>
                  <a:pt x="0" y="0"/>
                </a:lnTo>
              </a:path>
            </a:pathLst>
          </a:custGeom>
          <a:noFill/>
          <a:ln w="13680">
            <a:solidFill>
              <a:srgbClr val="000000"/>
            </a:solidFill>
            <a:round/>
          </a:ln>
        </p:spPr>
        <p:style>
          <a:lnRef idx="0"/>
          <a:fillRef idx="0"/>
          <a:effectRef idx="0"/>
          <a:fontRef idx="minor"/>
        </p:style>
      </p:sp>
      <p:sp>
        <p:nvSpPr>
          <p:cNvPr id="1970" name="CustomShape 111"/>
          <p:cNvSpPr/>
          <p:nvPr/>
        </p:nvSpPr>
        <p:spPr>
          <a:xfrm>
            <a:off x="7788960" y="1963800"/>
            <a:ext cx="360" cy="28440"/>
          </a:xfrm>
          <a:custGeom>
            <a:avLst/>
            <a:gdLst/>
            <a:ahLst/>
            <a:rect l="l" t="t" r="r" b="b"/>
            <a:pathLst>
              <a:path w="0" h="41275">
                <a:moveTo>
                  <a:pt x="0" y="0"/>
                </a:moveTo>
                <a:lnTo>
                  <a:pt x="0" y="40964"/>
                </a:lnTo>
              </a:path>
            </a:pathLst>
          </a:custGeom>
          <a:noFill/>
          <a:ln w="13680">
            <a:solidFill>
              <a:srgbClr val="000000"/>
            </a:solidFill>
            <a:round/>
          </a:ln>
        </p:spPr>
        <p:style>
          <a:lnRef idx="0"/>
          <a:fillRef idx="0"/>
          <a:effectRef idx="0"/>
          <a:fontRef idx="minor"/>
        </p:style>
      </p:sp>
      <p:sp>
        <p:nvSpPr>
          <p:cNvPr id="1971" name="CustomShape 112"/>
          <p:cNvSpPr/>
          <p:nvPr/>
        </p:nvSpPr>
        <p:spPr>
          <a:xfrm>
            <a:off x="5685120" y="3327120"/>
            <a:ext cx="95760" cy="181800"/>
          </a:xfrm>
          <a:custGeom>
            <a:avLst/>
            <a:gdLst/>
            <a:ahLst/>
            <a:rect l="l" t="t" r="r" b="b"/>
            <a:pathLst>
              <a:path w="137159" h="259714">
                <a:moveTo>
                  <a:pt x="0" y="259442"/>
                </a:moveTo>
                <a:lnTo>
                  <a:pt x="136621" y="0"/>
                </a:lnTo>
              </a:path>
            </a:pathLst>
          </a:custGeom>
          <a:noFill/>
          <a:ln w="13680">
            <a:solidFill>
              <a:srgbClr val="000000"/>
            </a:solidFill>
            <a:round/>
          </a:ln>
        </p:spPr>
        <p:style>
          <a:lnRef idx="0"/>
          <a:fillRef idx="0"/>
          <a:effectRef idx="0"/>
          <a:fontRef idx="minor"/>
        </p:style>
      </p:sp>
      <p:sp>
        <p:nvSpPr>
          <p:cNvPr id="1972" name="CustomShape 113"/>
          <p:cNvSpPr/>
          <p:nvPr/>
        </p:nvSpPr>
        <p:spPr>
          <a:xfrm>
            <a:off x="5790960" y="3183120"/>
            <a:ext cx="105120" cy="134280"/>
          </a:xfrm>
          <a:custGeom>
            <a:avLst/>
            <a:gdLst/>
            <a:ahLst/>
            <a:rect l="l" t="t" r="r" b="b"/>
            <a:pathLst>
              <a:path w="150495" h="191770">
                <a:moveTo>
                  <a:pt x="0" y="191168"/>
                </a:moveTo>
                <a:lnTo>
                  <a:pt x="150283" y="0"/>
                </a:lnTo>
              </a:path>
            </a:pathLst>
          </a:custGeom>
          <a:noFill/>
          <a:ln w="13680">
            <a:solidFill>
              <a:srgbClr val="000000"/>
            </a:solidFill>
            <a:round/>
          </a:ln>
        </p:spPr>
        <p:style>
          <a:lnRef idx="0"/>
          <a:fillRef idx="0"/>
          <a:effectRef idx="0"/>
          <a:fontRef idx="minor"/>
        </p:style>
      </p:sp>
      <p:sp>
        <p:nvSpPr>
          <p:cNvPr id="1973" name="CustomShape 114"/>
          <p:cNvSpPr/>
          <p:nvPr/>
        </p:nvSpPr>
        <p:spPr>
          <a:xfrm>
            <a:off x="5906160" y="3058560"/>
            <a:ext cx="95760" cy="114840"/>
          </a:xfrm>
          <a:custGeom>
            <a:avLst/>
            <a:gdLst/>
            <a:ahLst/>
            <a:rect l="l" t="t" r="r" b="b"/>
            <a:pathLst>
              <a:path w="137159" h="164464">
                <a:moveTo>
                  <a:pt x="0" y="163858"/>
                </a:moveTo>
                <a:lnTo>
                  <a:pt x="136621" y="0"/>
                </a:lnTo>
              </a:path>
            </a:pathLst>
          </a:custGeom>
          <a:noFill/>
          <a:ln w="13680">
            <a:solidFill>
              <a:srgbClr val="000000"/>
            </a:solidFill>
            <a:round/>
          </a:ln>
        </p:spPr>
        <p:style>
          <a:lnRef idx="0"/>
          <a:fillRef idx="0"/>
          <a:effectRef idx="0"/>
          <a:fontRef idx="minor"/>
        </p:style>
      </p:sp>
      <p:sp>
        <p:nvSpPr>
          <p:cNvPr id="1974" name="CustomShape 115"/>
          <p:cNvSpPr/>
          <p:nvPr/>
        </p:nvSpPr>
        <p:spPr>
          <a:xfrm>
            <a:off x="6012000" y="2952720"/>
            <a:ext cx="105120" cy="95760"/>
          </a:xfrm>
          <a:custGeom>
            <a:avLst/>
            <a:gdLst/>
            <a:ahLst/>
            <a:rect l="l" t="t" r="r" b="b"/>
            <a:pathLst>
              <a:path w="150495" h="137160">
                <a:moveTo>
                  <a:pt x="0" y="136548"/>
                </a:moveTo>
                <a:lnTo>
                  <a:pt x="150283" y="0"/>
                </a:lnTo>
              </a:path>
            </a:pathLst>
          </a:custGeom>
          <a:noFill/>
          <a:ln w="13680">
            <a:solidFill>
              <a:srgbClr val="000000"/>
            </a:solidFill>
            <a:round/>
          </a:ln>
        </p:spPr>
        <p:style>
          <a:lnRef idx="0"/>
          <a:fillRef idx="0"/>
          <a:effectRef idx="0"/>
          <a:fontRef idx="minor"/>
        </p:style>
      </p:sp>
      <p:sp>
        <p:nvSpPr>
          <p:cNvPr id="1975" name="CustomShape 116"/>
          <p:cNvSpPr/>
          <p:nvPr/>
        </p:nvSpPr>
        <p:spPr>
          <a:xfrm>
            <a:off x="6127200" y="2856960"/>
            <a:ext cx="95760" cy="86040"/>
          </a:xfrm>
          <a:custGeom>
            <a:avLst/>
            <a:gdLst/>
            <a:ahLst/>
            <a:rect l="l" t="t" r="r" b="b"/>
            <a:pathLst>
              <a:path w="137159" h="123189">
                <a:moveTo>
                  <a:pt x="0" y="122893"/>
                </a:moveTo>
                <a:lnTo>
                  <a:pt x="136621" y="0"/>
                </a:lnTo>
              </a:path>
            </a:pathLst>
          </a:custGeom>
          <a:noFill/>
          <a:ln w="13680">
            <a:solidFill>
              <a:srgbClr val="000000"/>
            </a:solidFill>
            <a:round/>
          </a:ln>
        </p:spPr>
        <p:style>
          <a:lnRef idx="0"/>
          <a:fillRef idx="0"/>
          <a:effectRef idx="0"/>
          <a:fontRef idx="minor"/>
        </p:style>
      </p:sp>
      <p:sp>
        <p:nvSpPr>
          <p:cNvPr id="1976" name="CustomShape 117"/>
          <p:cNvSpPr/>
          <p:nvPr/>
        </p:nvSpPr>
        <p:spPr>
          <a:xfrm>
            <a:off x="6232680" y="2770560"/>
            <a:ext cx="105120" cy="76680"/>
          </a:xfrm>
          <a:custGeom>
            <a:avLst/>
            <a:gdLst/>
            <a:ahLst/>
            <a:rect l="l" t="t" r="r" b="b"/>
            <a:pathLst>
              <a:path w="150495" h="109854">
                <a:moveTo>
                  <a:pt x="0" y="109239"/>
                </a:moveTo>
                <a:lnTo>
                  <a:pt x="150283" y="0"/>
                </a:lnTo>
              </a:path>
            </a:pathLst>
          </a:custGeom>
          <a:noFill/>
          <a:ln w="13680">
            <a:solidFill>
              <a:srgbClr val="000000"/>
            </a:solidFill>
            <a:round/>
          </a:ln>
        </p:spPr>
        <p:style>
          <a:lnRef idx="0"/>
          <a:fillRef idx="0"/>
          <a:effectRef idx="0"/>
          <a:fontRef idx="minor"/>
        </p:style>
      </p:sp>
      <p:sp>
        <p:nvSpPr>
          <p:cNvPr id="1977" name="CustomShape 118"/>
          <p:cNvSpPr/>
          <p:nvPr/>
        </p:nvSpPr>
        <p:spPr>
          <a:xfrm>
            <a:off x="6348240" y="2693520"/>
            <a:ext cx="95760" cy="66600"/>
          </a:xfrm>
          <a:custGeom>
            <a:avLst/>
            <a:gdLst/>
            <a:ahLst/>
            <a:rect l="l" t="t" r="r" b="b"/>
            <a:pathLst>
              <a:path w="137159" h="95885">
                <a:moveTo>
                  <a:pt x="0" y="95584"/>
                </a:moveTo>
                <a:lnTo>
                  <a:pt x="136621" y="0"/>
                </a:lnTo>
              </a:path>
            </a:pathLst>
          </a:custGeom>
          <a:noFill/>
          <a:ln w="13680">
            <a:solidFill>
              <a:srgbClr val="000000"/>
            </a:solidFill>
            <a:round/>
          </a:ln>
        </p:spPr>
        <p:style>
          <a:lnRef idx="0"/>
          <a:fillRef idx="0"/>
          <a:effectRef idx="0"/>
          <a:fontRef idx="minor"/>
        </p:style>
      </p:sp>
      <p:sp>
        <p:nvSpPr>
          <p:cNvPr id="1978" name="CustomShape 119"/>
          <p:cNvSpPr/>
          <p:nvPr/>
        </p:nvSpPr>
        <p:spPr>
          <a:xfrm>
            <a:off x="6453720" y="2616840"/>
            <a:ext cx="105120" cy="66600"/>
          </a:xfrm>
          <a:custGeom>
            <a:avLst/>
            <a:gdLst/>
            <a:ahLst/>
            <a:rect l="l" t="t" r="r" b="b"/>
            <a:pathLst>
              <a:path w="150495" h="95885">
                <a:moveTo>
                  <a:pt x="0" y="95584"/>
                </a:moveTo>
                <a:lnTo>
                  <a:pt x="150283" y="0"/>
                </a:lnTo>
              </a:path>
            </a:pathLst>
          </a:custGeom>
          <a:noFill/>
          <a:ln w="13680">
            <a:solidFill>
              <a:srgbClr val="000000"/>
            </a:solidFill>
            <a:round/>
          </a:ln>
        </p:spPr>
        <p:style>
          <a:lnRef idx="0"/>
          <a:fillRef idx="0"/>
          <a:effectRef idx="0"/>
          <a:fontRef idx="minor"/>
        </p:style>
      </p:sp>
      <p:sp>
        <p:nvSpPr>
          <p:cNvPr id="1979" name="CustomShape 120"/>
          <p:cNvSpPr/>
          <p:nvPr/>
        </p:nvSpPr>
        <p:spPr>
          <a:xfrm>
            <a:off x="6568920" y="2540160"/>
            <a:ext cx="105120" cy="66600"/>
          </a:xfrm>
          <a:custGeom>
            <a:avLst/>
            <a:gdLst/>
            <a:ahLst/>
            <a:rect l="l" t="t" r="r" b="b"/>
            <a:pathLst>
              <a:path w="150495" h="95885">
                <a:moveTo>
                  <a:pt x="0" y="95584"/>
                </a:moveTo>
                <a:lnTo>
                  <a:pt x="150283" y="0"/>
                </a:lnTo>
              </a:path>
            </a:pathLst>
          </a:custGeom>
          <a:noFill/>
          <a:ln w="13680">
            <a:solidFill>
              <a:srgbClr val="000000"/>
            </a:solidFill>
            <a:round/>
          </a:ln>
        </p:spPr>
        <p:style>
          <a:lnRef idx="0"/>
          <a:fillRef idx="0"/>
          <a:effectRef idx="0"/>
          <a:fontRef idx="minor"/>
        </p:style>
      </p:sp>
      <p:sp>
        <p:nvSpPr>
          <p:cNvPr id="1980" name="CustomShape 121"/>
          <p:cNvSpPr/>
          <p:nvPr/>
        </p:nvSpPr>
        <p:spPr>
          <a:xfrm>
            <a:off x="6684120" y="2472840"/>
            <a:ext cx="95760" cy="57240"/>
          </a:xfrm>
          <a:custGeom>
            <a:avLst/>
            <a:gdLst/>
            <a:ahLst/>
            <a:rect l="l" t="t" r="r" b="b"/>
            <a:pathLst>
              <a:path w="137159" h="82550">
                <a:moveTo>
                  <a:pt x="0" y="81929"/>
                </a:moveTo>
                <a:lnTo>
                  <a:pt x="136621" y="0"/>
                </a:lnTo>
              </a:path>
            </a:pathLst>
          </a:custGeom>
          <a:noFill/>
          <a:ln w="13680">
            <a:solidFill>
              <a:srgbClr val="000000"/>
            </a:solidFill>
            <a:round/>
          </a:ln>
        </p:spPr>
        <p:style>
          <a:lnRef idx="0"/>
          <a:fillRef idx="0"/>
          <a:effectRef idx="0"/>
          <a:fontRef idx="minor"/>
        </p:style>
      </p:sp>
      <p:sp>
        <p:nvSpPr>
          <p:cNvPr id="1981" name="CustomShape 122"/>
          <p:cNvSpPr/>
          <p:nvPr/>
        </p:nvSpPr>
        <p:spPr>
          <a:xfrm>
            <a:off x="6789960" y="2405520"/>
            <a:ext cx="105120" cy="57240"/>
          </a:xfrm>
          <a:custGeom>
            <a:avLst/>
            <a:gdLst/>
            <a:ahLst/>
            <a:rect l="l" t="t" r="r" b="b"/>
            <a:pathLst>
              <a:path w="150495" h="82550">
                <a:moveTo>
                  <a:pt x="0" y="81929"/>
                </a:moveTo>
                <a:lnTo>
                  <a:pt x="150283" y="0"/>
                </a:lnTo>
              </a:path>
            </a:pathLst>
          </a:custGeom>
          <a:noFill/>
          <a:ln w="13680">
            <a:solidFill>
              <a:srgbClr val="000000"/>
            </a:solidFill>
            <a:round/>
          </a:ln>
        </p:spPr>
        <p:style>
          <a:lnRef idx="0"/>
          <a:fillRef idx="0"/>
          <a:effectRef idx="0"/>
          <a:fontRef idx="minor"/>
        </p:style>
      </p:sp>
      <p:sp>
        <p:nvSpPr>
          <p:cNvPr id="1982" name="CustomShape 123"/>
          <p:cNvSpPr/>
          <p:nvPr/>
        </p:nvSpPr>
        <p:spPr>
          <a:xfrm>
            <a:off x="6905160" y="2347920"/>
            <a:ext cx="95760" cy="57240"/>
          </a:xfrm>
          <a:custGeom>
            <a:avLst/>
            <a:gdLst/>
            <a:ahLst/>
            <a:rect l="l" t="t" r="r" b="b"/>
            <a:pathLst>
              <a:path w="137159" h="82550">
                <a:moveTo>
                  <a:pt x="0" y="81929"/>
                </a:moveTo>
                <a:lnTo>
                  <a:pt x="136621" y="0"/>
                </a:lnTo>
              </a:path>
            </a:pathLst>
          </a:custGeom>
          <a:noFill/>
          <a:ln w="13680">
            <a:solidFill>
              <a:srgbClr val="000000"/>
            </a:solidFill>
            <a:round/>
          </a:ln>
        </p:spPr>
        <p:style>
          <a:lnRef idx="0"/>
          <a:fillRef idx="0"/>
          <a:effectRef idx="0"/>
          <a:fontRef idx="minor"/>
        </p:style>
      </p:sp>
      <p:sp>
        <p:nvSpPr>
          <p:cNvPr id="1983" name="CustomShape 124"/>
          <p:cNvSpPr/>
          <p:nvPr/>
        </p:nvSpPr>
        <p:spPr>
          <a:xfrm>
            <a:off x="7011000" y="2280600"/>
            <a:ext cx="105120" cy="57240"/>
          </a:xfrm>
          <a:custGeom>
            <a:avLst/>
            <a:gdLst/>
            <a:ahLst/>
            <a:rect l="l" t="t" r="r" b="b"/>
            <a:pathLst>
              <a:path w="150495" h="82550">
                <a:moveTo>
                  <a:pt x="0" y="81929"/>
                </a:moveTo>
                <a:lnTo>
                  <a:pt x="150283" y="0"/>
                </a:lnTo>
              </a:path>
            </a:pathLst>
          </a:custGeom>
          <a:noFill/>
          <a:ln w="13680">
            <a:solidFill>
              <a:srgbClr val="000000"/>
            </a:solidFill>
            <a:round/>
          </a:ln>
        </p:spPr>
        <p:style>
          <a:lnRef idx="0"/>
          <a:fillRef idx="0"/>
          <a:effectRef idx="0"/>
          <a:fontRef idx="minor"/>
        </p:style>
      </p:sp>
      <p:sp>
        <p:nvSpPr>
          <p:cNvPr id="1984" name="CustomShape 125"/>
          <p:cNvSpPr/>
          <p:nvPr/>
        </p:nvSpPr>
        <p:spPr>
          <a:xfrm>
            <a:off x="7126200" y="2232720"/>
            <a:ext cx="95760" cy="47520"/>
          </a:xfrm>
          <a:custGeom>
            <a:avLst/>
            <a:gdLst/>
            <a:ahLst/>
            <a:rect l="l" t="t" r="r" b="b"/>
            <a:pathLst>
              <a:path w="137159" h="68580">
                <a:moveTo>
                  <a:pt x="0" y="68274"/>
                </a:moveTo>
                <a:lnTo>
                  <a:pt x="136621" y="0"/>
                </a:lnTo>
              </a:path>
            </a:pathLst>
          </a:custGeom>
          <a:noFill/>
          <a:ln w="13680">
            <a:solidFill>
              <a:srgbClr val="000000"/>
            </a:solidFill>
            <a:round/>
          </a:ln>
        </p:spPr>
        <p:style>
          <a:lnRef idx="0"/>
          <a:fillRef idx="0"/>
          <a:effectRef idx="0"/>
          <a:fontRef idx="minor"/>
        </p:style>
      </p:sp>
      <p:sp>
        <p:nvSpPr>
          <p:cNvPr id="1985" name="CustomShape 126"/>
          <p:cNvSpPr/>
          <p:nvPr/>
        </p:nvSpPr>
        <p:spPr>
          <a:xfrm>
            <a:off x="7231680" y="2165400"/>
            <a:ext cx="105120" cy="57240"/>
          </a:xfrm>
          <a:custGeom>
            <a:avLst/>
            <a:gdLst/>
            <a:ahLst/>
            <a:rect l="l" t="t" r="r" b="b"/>
            <a:pathLst>
              <a:path w="150495" h="82550">
                <a:moveTo>
                  <a:pt x="0" y="81929"/>
                </a:moveTo>
                <a:lnTo>
                  <a:pt x="150283" y="0"/>
                </a:lnTo>
              </a:path>
            </a:pathLst>
          </a:custGeom>
          <a:noFill/>
          <a:ln w="13680">
            <a:solidFill>
              <a:srgbClr val="000000"/>
            </a:solidFill>
            <a:round/>
          </a:ln>
        </p:spPr>
        <p:style>
          <a:lnRef idx="0"/>
          <a:fillRef idx="0"/>
          <a:effectRef idx="0"/>
          <a:fontRef idx="minor"/>
        </p:style>
      </p:sp>
      <p:sp>
        <p:nvSpPr>
          <p:cNvPr id="1986" name="CustomShape 127"/>
          <p:cNvSpPr/>
          <p:nvPr/>
        </p:nvSpPr>
        <p:spPr>
          <a:xfrm>
            <a:off x="7347240" y="2117520"/>
            <a:ext cx="105120" cy="47520"/>
          </a:xfrm>
          <a:custGeom>
            <a:avLst/>
            <a:gdLst/>
            <a:ahLst/>
            <a:rect l="l" t="t" r="r" b="b"/>
            <a:pathLst>
              <a:path w="150495" h="68580">
                <a:moveTo>
                  <a:pt x="0" y="68274"/>
                </a:moveTo>
                <a:lnTo>
                  <a:pt x="150283" y="0"/>
                </a:lnTo>
              </a:path>
            </a:pathLst>
          </a:custGeom>
          <a:noFill/>
          <a:ln w="13680">
            <a:solidFill>
              <a:srgbClr val="000000"/>
            </a:solidFill>
            <a:round/>
          </a:ln>
        </p:spPr>
        <p:style>
          <a:lnRef idx="0"/>
          <a:fillRef idx="0"/>
          <a:effectRef idx="0"/>
          <a:fontRef idx="minor"/>
        </p:style>
      </p:sp>
      <p:sp>
        <p:nvSpPr>
          <p:cNvPr id="1987" name="CustomShape 128"/>
          <p:cNvSpPr/>
          <p:nvPr/>
        </p:nvSpPr>
        <p:spPr>
          <a:xfrm>
            <a:off x="7462440" y="2069640"/>
            <a:ext cx="95760" cy="47520"/>
          </a:xfrm>
          <a:custGeom>
            <a:avLst/>
            <a:gdLst/>
            <a:ahLst/>
            <a:rect l="l" t="t" r="r" b="b"/>
            <a:pathLst>
              <a:path w="137159" h="68580">
                <a:moveTo>
                  <a:pt x="0" y="68274"/>
                </a:moveTo>
                <a:lnTo>
                  <a:pt x="136621" y="0"/>
                </a:lnTo>
              </a:path>
            </a:pathLst>
          </a:custGeom>
          <a:noFill/>
          <a:ln w="13680">
            <a:solidFill>
              <a:srgbClr val="000000"/>
            </a:solidFill>
            <a:round/>
          </a:ln>
        </p:spPr>
        <p:style>
          <a:lnRef idx="0"/>
          <a:fillRef idx="0"/>
          <a:effectRef idx="0"/>
          <a:fontRef idx="minor"/>
        </p:style>
      </p:sp>
      <p:sp>
        <p:nvSpPr>
          <p:cNvPr id="1988" name="CustomShape 129"/>
          <p:cNvSpPr/>
          <p:nvPr/>
        </p:nvSpPr>
        <p:spPr>
          <a:xfrm>
            <a:off x="7567920" y="2012040"/>
            <a:ext cx="105120" cy="57240"/>
          </a:xfrm>
          <a:custGeom>
            <a:avLst/>
            <a:gdLst/>
            <a:ahLst/>
            <a:rect l="l" t="t" r="r" b="b"/>
            <a:pathLst>
              <a:path w="150495" h="82550">
                <a:moveTo>
                  <a:pt x="0" y="81929"/>
                </a:moveTo>
                <a:lnTo>
                  <a:pt x="150283" y="0"/>
                </a:lnTo>
              </a:path>
            </a:pathLst>
          </a:custGeom>
          <a:noFill/>
          <a:ln w="13680">
            <a:solidFill>
              <a:srgbClr val="000000"/>
            </a:solidFill>
            <a:round/>
          </a:ln>
        </p:spPr>
        <p:style>
          <a:lnRef idx="0"/>
          <a:fillRef idx="0"/>
          <a:effectRef idx="0"/>
          <a:fontRef idx="minor"/>
        </p:style>
      </p:sp>
      <p:sp>
        <p:nvSpPr>
          <p:cNvPr id="1989" name="CustomShape 130"/>
          <p:cNvSpPr/>
          <p:nvPr/>
        </p:nvSpPr>
        <p:spPr>
          <a:xfrm>
            <a:off x="7683480" y="1963800"/>
            <a:ext cx="95760" cy="47520"/>
          </a:xfrm>
          <a:custGeom>
            <a:avLst/>
            <a:gdLst/>
            <a:ahLst/>
            <a:rect l="l" t="t" r="r" b="b"/>
            <a:pathLst>
              <a:path w="137159" h="68580">
                <a:moveTo>
                  <a:pt x="0" y="68274"/>
                </a:moveTo>
                <a:lnTo>
                  <a:pt x="136621" y="0"/>
                </a:lnTo>
              </a:path>
            </a:pathLst>
          </a:custGeom>
          <a:noFill/>
          <a:ln w="13680">
            <a:solidFill>
              <a:srgbClr val="000000"/>
            </a:solidFill>
            <a:round/>
          </a:ln>
        </p:spPr>
        <p:style>
          <a:lnRef idx="0"/>
          <a:fillRef idx="0"/>
          <a:effectRef idx="0"/>
          <a:fontRef idx="minor"/>
        </p:style>
      </p:sp>
      <p:sp>
        <p:nvSpPr>
          <p:cNvPr id="1990" name="CustomShape 131"/>
          <p:cNvSpPr/>
          <p:nvPr/>
        </p:nvSpPr>
        <p:spPr>
          <a:xfrm>
            <a:off x="7788960" y="1915920"/>
            <a:ext cx="105120" cy="47520"/>
          </a:xfrm>
          <a:custGeom>
            <a:avLst/>
            <a:gdLst/>
            <a:ahLst/>
            <a:rect l="l" t="t" r="r" b="b"/>
            <a:pathLst>
              <a:path w="150495" h="68580">
                <a:moveTo>
                  <a:pt x="0" y="68274"/>
                </a:moveTo>
                <a:lnTo>
                  <a:pt x="150283" y="0"/>
                </a:lnTo>
              </a:path>
            </a:pathLst>
          </a:custGeom>
          <a:noFill/>
          <a:ln w="13680">
            <a:solidFill>
              <a:srgbClr val="000000"/>
            </a:solidFill>
            <a:round/>
          </a:ln>
        </p:spPr>
        <p:style>
          <a:lnRef idx="0"/>
          <a:fillRef idx="0"/>
          <a:effectRef idx="0"/>
          <a:fontRef idx="minor"/>
        </p:style>
      </p:sp>
      <p:sp>
        <p:nvSpPr>
          <p:cNvPr id="1991" name="CustomShape 132"/>
          <p:cNvSpPr/>
          <p:nvPr/>
        </p:nvSpPr>
        <p:spPr>
          <a:xfrm>
            <a:off x="7904160" y="1877400"/>
            <a:ext cx="95760" cy="37800"/>
          </a:xfrm>
          <a:custGeom>
            <a:avLst/>
            <a:gdLst/>
            <a:ahLst/>
            <a:rect l="l" t="t" r="r" b="b"/>
            <a:pathLst>
              <a:path w="137159" h="54610">
                <a:moveTo>
                  <a:pt x="0" y="54619"/>
                </a:moveTo>
                <a:lnTo>
                  <a:pt x="136621" y="0"/>
                </a:lnTo>
              </a:path>
            </a:pathLst>
          </a:custGeom>
          <a:noFill/>
          <a:ln w="13680">
            <a:solidFill>
              <a:srgbClr val="000000"/>
            </a:solidFill>
            <a:round/>
          </a:ln>
        </p:spPr>
        <p:style>
          <a:lnRef idx="0"/>
          <a:fillRef idx="0"/>
          <a:effectRef idx="0"/>
          <a:fontRef idx="minor"/>
        </p:style>
      </p:sp>
      <p:sp>
        <p:nvSpPr>
          <p:cNvPr id="1992" name="CustomShape 133"/>
          <p:cNvSpPr/>
          <p:nvPr/>
        </p:nvSpPr>
        <p:spPr>
          <a:xfrm>
            <a:off x="6655680" y="2492280"/>
            <a:ext cx="56520" cy="56520"/>
          </a:xfrm>
          <a:custGeom>
            <a:avLst/>
            <a:gdLst/>
            <a:ahLst/>
            <a:rect l="l" t="t" r="r" b="b"/>
            <a:pathLst>
              <a:path w="81279" h="81279">
                <a:moveTo>
                  <a:pt x="41472" y="0"/>
                </a:moveTo>
                <a:lnTo>
                  <a:pt x="6985" y="16820"/>
                </a:lnTo>
                <a:lnTo>
                  <a:pt x="0" y="38426"/>
                </a:lnTo>
                <a:lnTo>
                  <a:pt x="1557" y="50172"/>
                </a:lnTo>
                <a:lnTo>
                  <a:pt x="6657" y="61796"/>
                </a:lnTo>
                <a:lnTo>
                  <a:pt x="15434" y="72735"/>
                </a:lnTo>
                <a:lnTo>
                  <a:pt x="25847" y="78554"/>
                </a:lnTo>
                <a:lnTo>
                  <a:pt x="37329" y="80997"/>
                </a:lnTo>
                <a:lnTo>
                  <a:pt x="49199" y="79989"/>
                </a:lnTo>
                <a:lnTo>
                  <a:pt x="60779" y="75454"/>
                </a:lnTo>
                <a:lnTo>
                  <a:pt x="71389" y="67317"/>
                </a:lnTo>
                <a:lnTo>
                  <a:pt x="78086" y="56794"/>
                </a:lnTo>
                <a:lnTo>
                  <a:pt x="81248" y="45097"/>
                </a:lnTo>
                <a:lnTo>
                  <a:pt x="80873" y="33068"/>
                </a:lnTo>
                <a:lnTo>
                  <a:pt x="52656" y="1398"/>
                </a:lnTo>
                <a:lnTo>
                  <a:pt x="41472" y="0"/>
                </a:lnTo>
                <a:close/>
              </a:path>
            </a:pathLst>
          </a:custGeom>
          <a:solidFill>
            <a:srgbClr val="000080"/>
          </a:solidFill>
          <a:ln>
            <a:noFill/>
          </a:ln>
        </p:spPr>
        <p:style>
          <a:lnRef idx="0"/>
          <a:fillRef idx="0"/>
          <a:effectRef idx="0"/>
          <a:fontRef idx="minor"/>
        </p:style>
      </p:sp>
      <p:sp>
        <p:nvSpPr>
          <p:cNvPr id="1993" name="CustomShape 134"/>
          <p:cNvSpPr/>
          <p:nvPr/>
        </p:nvSpPr>
        <p:spPr>
          <a:xfrm>
            <a:off x="6655680" y="2492280"/>
            <a:ext cx="56520" cy="56520"/>
          </a:xfrm>
          <a:custGeom>
            <a:avLst/>
            <a:gdLst/>
            <a:ahLst/>
            <a:rect l="l" t="t" r="r" b="b"/>
            <a:pathLst>
              <a:path w="81279" h="81279">
                <a:moveTo>
                  <a:pt x="69518" y="11382"/>
                </a:moveTo>
                <a:lnTo>
                  <a:pt x="76963" y="21548"/>
                </a:lnTo>
                <a:lnTo>
                  <a:pt x="80873" y="33067"/>
                </a:lnTo>
                <a:lnTo>
                  <a:pt x="81248" y="45096"/>
                </a:lnTo>
                <a:lnTo>
                  <a:pt x="78086" y="56794"/>
                </a:lnTo>
                <a:lnTo>
                  <a:pt x="71389" y="67317"/>
                </a:lnTo>
                <a:lnTo>
                  <a:pt x="60780" y="75454"/>
                </a:lnTo>
                <a:lnTo>
                  <a:pt x="49200" y="79989"/>
                </a:lnTo>
                <a:lnTo>
                  <a:pt x="37330" y="80997"/>
                </a:lnTo>
                <a:lnTo>
                  <a:pt x="25848" y="78554"/>
                </a:lnTo>
                <a:lnTo>
                  <a:pt x="15434" y="72735"/>
                </a:lnTo>
                <a:lnTo>
                  <a:pt x="6658" y="61796"/>
                </a:lnTo>
                <a:lnTo>
                  <a:pt x="1557" y="50172"/>
                </a:lnTo>
                <a:lnTo>
                  <a:pt x="0" y="38426"/>
                </a:lnTo>
                <a:lnTo>
                  <a:pt x="1853" y="27121"/>
                </a:lnTo>
                <a:lnTo>
                  <a:pt x="6984" y="16820"/>
                </a:lnTo>
                <a:lnTo>
                  <a:pt x="18149" y="7538"/>
                </a:lnTo>
                <a:lnTo>
                  <a:pt x="29807" y="1989"/>
                </a:lnTo>
                <a:lnTo>
                  <a:pt x="41472" y="0"/>
                </a:lnTo>
                <a:lnTo>
                  <a:pt x="52656" y="1398"/>
                </a:lnTo>
                <a:lnTo>
                  <a:pt x="62875" y="6011"/>
                </a:lnTo>
              </a:path>
            </a:pathLst>
          </a:custGeom>
          <a:noFill/>
          <a:ln w="13680">
            <a:solidFill>
              <a:srgbClr val="000000"/>
            </a:solidFill>
            <a:round/>
          </a:ln>
        </p:spPr>
        <p:style>
          <a:lnRef idx="0"/>
          <a:fillRef idx="0"/>
          <a:effectRef idx="0"/>
          <a:fontRef idx="minor"/>
        </p:style>
      </p:sp>
      <p:sp>
        <p:nvSpPr>
          <p:cNvPr id="1994" name="CustomShape 135"/>
          <p:cNvSpPr/>
          <p:nvPr/>
        </p:nvSpPr>
        <p:spPr>
          <a:xfrm>
            <a:off x="5820120" y="3212640"/>
            <a:ext cx="56520" cy="56520"/>
          </a:xfrm>
          <a:custGeom>
            <a:avLst/>
            <a:gdLst/>
            <a:ahLst/>
            <a:rect l="l" t="t" r="r" b="b"/>
            <a:pathLst>
              <a:path w="81279" h="81279">
                <a:moveTo>
                  <a:pt x="41472" y="0"/>
                </a:moveTo>
                <a:lnTo>
                  <a:pt x="6984" y="16819"/>
                </a:lnTo>
                <a:lnTo>
                  <a:pt x="0" y="38425"/>
                </a:lnTo>
                <a:lnTo>
                  <a:pt x="1557" y="50172"/>
                </a:lnTo>
                <a:lnTo>
                  <a:pt x="6657" y="61796"/>
                </a:lnTo>
                <a:lnTo>
                  <a:pt x="15434" y="72735"/>
                </a:lnTo>
                <a:lnTo>
                  <a:pt x="25848" y="78554"/>
                </a:lnTo>
                <a:lnTo>
                  <a:pt x="37330" y="80996"/>
                </a:lnTo>
                <a:lnTo>
                  <a:pt x="49200" y="79988"/>
                </a:lnTo>
                <a:lnTo>
                  <a:pt x="60779" y="75453"/>
                </a:lnTo>
                <a:lnTo>
                  <a:pt x="71389" y="67316"/>
                </a:lnTo>
                <a:lnTo>
                  <a:pt x="78086" y="56793"/>
                </a:lnTo>
                <a:lnTo>
                  <a:pt x="81248" y="45096"/>
                </a:lnTo>
                <a:lnTo>
                  <a:pt x="80873" y="33067"/>
                </a:lnTo>
                <a:lnTo>
                  <a:pt x="52657" y="1398"/>
                </a:lnTo>
                <a:lnTo>
                  <a:pt x="41472" y="0"/>
                </a:lnTo>
                <a:close/>
              </a:path>
            </a:pathLst>
          </a:custGeom>
          <a:solidFill>
            <a:srgbClr val="000080"/>
          </a:solidFill>
          <a:ln>
            <a:noFill/>
          </a:ln>
        </p:spPr>
        <p:style>
          <a:lnRef idx="0"/>
          <a:fillRef idx="0"/>
          <a:effectRef idx="0"/>
          <a:fontRef idx="minor"/>
        </p:style>
      </p:sp>
      <p:sp>
        <p:nvSpPr>
          <p:cNvPr id="1995" name="CustomShape 136"/>
          <p:cNvSpPr/>
          <p:nvPr/>
        </p:nvSpPr>
        <p:spPr>
          <a:xfrm>
            <a:off x="5820120" y="3212640"/>
            <a:ext cx="56520" cy="56520"/>
          </a:xfrm>
          <a:custGeom>
            <a:avLst/>
            <a:gdLst/>
            <a:ahLst/>
            <a:rect l="l" t="t" r="r" b="b"/>
            <a:pathLst>
              <a:path w="81279" h="81279">
                <a:moveTo>
                  <a:pt x="69518" y="11382"/>
                </a:moveTo>
                <a:lnTo>
                  <a:pt x="76963" y="21548"/>
                </a:lnTo>
                <a:lnTo>
                  <a:pt x="80873" y="33067"/>
                </a:lnTo>
                <a:lnTo>
                  <a:pt x="81248" y="45097"/>
                </a:lnTo>
                <a:lnTo>
                  <a:pt x="78086" y="56794"/>
                </a:lnTo>
                <a:lnTo>
                  <a:pt x="71389" y="67317"/>
                </a:lnTo>
                <a:lnTo>
                  <a:pt x="60780" y="75454"/>
                </a:lnTo>
                <a:lnTo>
                  <a:pt x="49200" y="79989"/>
                </a:lnTo>
                <a:lnTo>
                  <a:pt x="37330" y="80997"/>
                </a:lnTo>
                <a:lnTo>
                  <a:pt x="25848" y="78554"/>
                </a:lnTo>
                <a:lnTo>
                  <a:pt x="15434" y="72735"/>
                </a:lnTo>
                <a:lnTo>
                  <a:pt x="6657" y="61796"/>
                </a:lnTo>
                <a:lnTo>
                  <a:pt x="1557" y="50172"/>
                </a:lnTo>
                <a:lnTo>
                  <a:pt x="0" y="38426"/>
                </a:lnTo>
                <a:lnTo>
                  <a:pt x="1853" y="27121"/>
                </a:lnTo>
                <a:lnTo>
                  <a:pt x="6984" y="16820"/>
                </a:lnTo>
                <a:lnTo>
                  <a:pt x="18150" y="7538"/>
                </a:lnTo>
                <a:lnTo>
                  <a:pt x="29808" y="1989"/>
                </a:lnTo>
                <a:lnTo>
                  <a:pt x="41472" y="0"/>
                </a:lnTo>
                <a:lnTo>
                  <a:pt x="52656" y="1398"/>
                </a:lnTo>
                <a:lnTo>
                  <a:pt x="62875" y="6011"/>
                </a:lnTo>
              </a:path>
            </a:pathLst>
          </a:custGeom>
          <a:noFill/>
          <a:ln w="13680">
            <a:solidFill>
              <a:srgbClr val="000000"/>
            </a:solidFill>
            <a:round/>
          </a:ln>
        </p:spPr>
        <p:style>
          <a:lnRef idx="0"/>
          <a:fillRef idx="0"/>
          <a:effectRef idx="0"/>
          <a:fontRef idx="minor"/>
        </p:style>
      </p:sp>
      <p:sp>
        <p:nvSpPr>
          <p:cNvPr id="1996" name="CustomShape 137"/>
          <p:cNvSpPr/>
          <p:nvPr/>
        </p:nvSpPr>
        <p:spPr>
          <a:xfrm>
            <a:off x="6098760" y="2924640"/>
            <a:ext cx="56520" cy="56520"/>
          </a:xfrm>
          <a:custGeom>
            <a:avLst/>
            <a:gdLst/>
            <a:ahLst/>
            <a:rect l="l" t="t" r="r" b="b"/>
            <a:pathLst>
              <a:path w="81279" h="81279">
                <a:moveTo>
                  <a:pt x="41472" y="0"/>
                </a:moveTo>
                <a:lnTo>
                  <a:pt x="6984" y="16820"/>
                </a:lnTo>
                <a:lnTo>
                  <a:pt x="0" y="38426"/>
                </a:lnTo>
                <a:lnTo>
                  <a:pt x="1557" y="50172"/>
                </a:lnTo>
                <a:lnTo>
                  <a:pt x="6657" y="61796"/>
                </a:lnTo>
                <a:lnTo>
                  <a:pt x="15434" y="72736"/>
                </a:lnTo>
                <a:lnTo>
                  <a:pt x="25848" y="78555"/>
                </a:lnTo>
                <a:lnTo>
                  <a:pt x="37330" y="80997"/>
                </a:lnTo>
                <a:lnTo>
                  <a:pt x="49200" y="79989"/>
                </a:lnTo>
                <a:lnTo>
                  <a:pt x="60779" y="75454"/>
                </a:lnTo>
                <a:lnTo>
                  <a:pt x="71389" y="67316"/>
                </a:lnTo>
                <a:lnTo>
                  <a:pt x="78086" y="56794"/>
                </a:lnTo>
                <a:lnTo>
                  <a:pt x="81247" y="45096"/>
                </a:lnTo>
                <a:lnTo>
                  <a:pt x="80873" y="33067"/>
                </a:lnTo>
                <a:lnTo>
                  <a:pt x="52656" y="1398"/>
                </a:lnTo>
                <a:lnTo>
                  <a:pt x="41472" y="0"/>
                </a:lnTo>
                <a:close/>
              </a:path>
            </a:pathLst>
          </a:custGeom>
          <a:solidFill>
            <a:srgbClr val="000080"/>
          </a:solidFill>
          <a:ln>
            <a:noFill/>
          </a:ln>
        </p:spPr>
        <p:style>
          <a:lnRef idx="0"/>
          <a:fillRef idx="0"/>
          <a:effectRef idx="0"/>
          <a:fontRef idx="minor"/>
        </p:style>
      </p:sp>
      <p:sp>
        <p:nvSpPr>
          <p:cNvPr id="1997" name="CustomShape 138"/>
          <p:cNvSpPr/>
          <p:nvPr/>
        </p:nvSpPr>
        <p:spPr>
          <a:xfrm>
            <a:off x="6098760" y="2924640"/>
            <a:ext cx="56520" cy="56520"/>
          </a:xfrm>
          <a:custGeom>
            <a:avLst/>
            <a:gdLst/>
            <a:ahLst/>
            <a:rect l="l" t="t" r="r" b="b"/>
            <a:pathLst>
              <a:path w="81279" h="81279">
                <a:moveTo>
                  <a:pt x="69518" y="11382"/>
                </a:moveTo>
                <a:lnTo>
                  <a:pt x="76963" y="21548"/>
                </a:lnTo>
                <a:lnTo>
                  <a:pt x="80873" y="33067"/>
                </a:lnTo>
                <a:lnTo>
                  <a:pt x="81248" y="45097"/>
                </a:lnTo>
                <a:lnTo>
                  <a:pt x="78086" y="56794"/>
                </a:lnTo>
                <a:lnTo>
                  <a:pt x="71389" y="67317"/>
                </a:lnTo>
                <a:lnTo>
                  <a:pt x="60780" y="75454"/>
                </a:lnTo>
                <a:lnTo>
                  <a:pt x="49200" y="79989"/>
                </a:lnTo>
                <a:lnTo>
                  <a:pt x="37330" y="80997"/>
                </a:lnTo>
                <a:lnTo>
                  <a:pt x="25848" y="78554"/>
                </a:lnTo>
                <a:lnTo>
                  <a:pt x="15434" y="72735"/>
                </a:lnTo>
                <a:lnTo>
                  <a:pt x="6657" y="61796"/>
                </a:lnTo>
                <a:lnTo>
                  <a:pt x="1557" y="50172"/>
                </a:lnTo>
                <a:lnTo>
                  <a:pt x="0" y="38426"/>
                </a:lnTo>
                <a:lnTo>
                  <a:pt x="1853" y="27121"/>
                </a:lnTo>
                <a:lnTo>
                  <a:pt x="6984" y="16820"/>
                </a:lnTo>
                <a:lnTo>
                  <a:pt x="18150" y="7538"/>
                </a:lnTo>
                <a:lnTo>
                  <a:pt x="29808" y="1989"/>
                </a:lnTo>
                <a:lnTo>
                  <a:pt x="41472" y="0"/>
                </a:lnTo>
                <a:lnTo>
                  <a:pt x="52656" y="1398"/>
                </a:lnTo>
                <a:lnTo>
                  <a:pt x="62875" y="6011"/>
                </a:lnTo>
              </a:path>
            </a:pathLst>
          </a:custGeom>
          <a:noFill/>
          <a:ln w="13680">
            <a:solidFill>
              <a:srgbClr val="000000"/>
            </a:solidFill>
            <a:round/>
          </a:ln>
        </p:spPr>
        <p:style>
          <a:lnRef idx="0"/>
          <a:fillRef idx="0"/>
          <a:effectRef idx="0"/>
          <a:fontRef idx="minor"/>
        </p:style>
      </p:sp>
      <p:sp>
        <p:nvSpPr>
          <p:cNvPr id="1998" name="CustomShape 139"/>
          <p:cNvSpPr/>
          <p:nvPr/>
        </p:nvSpPr>
        <p:spPr>
          <a:xfrm>
            <a:off x="7760520" y="1935720"/>
            <a:ext cx="56520" cy="56520"/>
          </a:xfrm>
          <a:custGeom>
            <a:avLst/>
            <a:gdLst/>
            <a:ahLst/>
            <a:rect l="l" t="t" r="r" b="b"/>
            <a:pathLst>
              <a:path w="81279" h="81280">
                <a:moveTo>
                  <a:pt x="41472" y="0"/>
                </a:moveTo>
                <a:lnTo>
                  <a:pt x="6985" y="16820"/>
                </a:lnTo>
                <a:lnTo>
                  <a:pt x="0" y="38426"/>
                </a:lnTo>
                <a:lnTo>
                  <a:pt x="1557" y="50172"/>
                </a:lnTo>
                <a:lnTo>
                  <a:pt x="6657" y="61796"/>
                </a:lnTo>
                <a:lnTo>
                  <a:pt x="15434" y="72735"/>
                </a:lnTo>
                <a:lnTo>
                  <a:pt x="25847" y="78554"/>
                </a:lnTo>
                <a:lnTo>
                  <a:pt x="37329" y="80997"/>
                </a:lnTo>
                <a:lnTo>
                  <a:pt x="49199" y="79989"/>
                </a:lnTo>
                <a:lnTo>
                  <a:pt x="60779" y="75454"/>
                </a:lnTo>
                <a:lnTo>
                  <a:pt x="71389" y="67317"/>
                </a:lnTo>
                <a:lnTo>
                  <a:pt x="78086" y="56794"/>
                </a:lnTo>
                <a:lnTo>
                  <a:pt x="81248" y="45097"/>
                </a:lnTo>
                <a:lnTo>
                  <a:pt x="80873" y="33068"/>
                </a:lnTo>
                <a:lnTo>
                  <a:pt x="52656" y="1398"/>
                </a:lnTo>
                <a:lnTo>
                  <a:pt x="41472" y="0"/>
                </a:lnTo>
                <a:close/>
              </a:path>
            </a:pathLst>
          </a:custGeom>
          <a:solidFill>
            <a:srgbClr val="000080"/>
          </a:solidFill>
          <a:ln>
            <a:noFill/>
          </a:ln>
        </p:spPr>
        <p:style>
          <a:lnRef idx="0"/>
          <a:fillRef idx="0"/>
          <a:effectRef idx="0"/>
          <a:fontRef idx="minor"/>
        </p:style>
      </p:sp>
      <p:sp>
        <p:nvSpPr>
          <p:cNvPr id="1999" name="CustomShape 140"/>
          <p:cNvSpPr/>
          <p:nvPr/>
        </p:nvSpPr>
        <p:spPr>
          <a:xfrm>
            <a:off x="7760520" y="1935720"/>
            <a:ext cx="56520" cy="56520"/>
          </a:xfrm>
          <a:custGeom>
            <a:avLst/>
            <a:gdLst/>
            <a:ahLst/>
            <a:rect l="l" t="t" r="r" b="b"/>
            <a:pathLst>
              <a:path w="81279" h="81280">
                <a:moveTo>
                  <a:pt x="69518" y="11382"/>
                </a:moveTo>
                <a:lnTo>
                  <a:pt x="76963" y="21548"/>
                </a:lnTo>
                <a:lnTo>
                  <a:pt x="80873" y="33067"/>
                </a:lnTo>
                <a:lnTo>
                  <a:pt x="81248" y="45096"/>
                </a:lnTo>
                <a:lnTo>
                  <a:pt x="78086" y="56794"/>
                </a:lnTo>
                <a:lnTo>
                  <a:pt x="71389" y="67317"/>
                </a:lnTo>
                <a:lnTo>
                  <a:pt x="60780" y="75454"/>
                </a:lnTo>
                <a:lnTo>
                  <a:pt x="49200" y="79989"/>
                </a:lnTo>
                <a:lnTo>
                  <a:pt x="37330" y="80997"/>
                </a:lnTo>
                <a:lnTo>
                  <a:pt x="25848" y="78554"/>
                </a:lnTo>
                <a:lnTo>
                  <a:pt x="15434" y="72735"/>
                </a:lnTo>
                <a:lnTo>
                  <a:pt x="6657" y="61796"/>
                </a:lnTo>
                <a:lnTo>
                  <a:pt x="1557" y="50172"/>
                </a:lnTo>
                <a:lnTo>
                  <a:pt x="0" y="38426"/>
                </a:lnTo>
                <a:lnTo>
                  <a:pt x="1853" y="27121"/>
                </a:lnTo>
                <a:lnTo>
                  <a:pt x="6984" y="16820"/>
                </a:lnTo>
                <a:lnTo>
                  <a:pt x="18149" y="7538"/>
                </a:lnTo>
                <a:lnTo>
                  <a:pt x="29808" y="1989"/>
                </a:lnTo>
                <a:lnTo>
                  <a:pt x="41472" y="0"/>
                </a:lnTo>
                <a:lnTo>
                  <a:pt x="52656" y="1398"/>
                </a:lnTo>
                <a:lnTo>
                  <a:pt x="62875" y="6011"/>
                </a:lnTo>
              </a:path>
            </a:pathLst>
          </a:custGeom>
          <a:noFill/>
          <a:ln w="13680">
            <a:solidFill>
              <a:srgbClr val="000000"/>
            </a:solidFill>
            <a:round/>
          </a:ln>
        </p:spPr>
        <p:style>
          <a:lnRef idx="0"/>
          <a:fillRef idx="0"/>
          <a:effectRef idx="0"/>
          <a:fontRef idx="minor"/>
        </p:style>
      </p:sp>
      <p:sp>
        <p:nvSpPr>
          <p:cNvPr id="2000" name="CustomShape 141"/>
          <p:cNvSpPr/>
          <p:nvPr/>
        </p:nvSpPr>
        <p:spPr>
          <a:xfrm>
            <a:off x="5263200" y="3483720"/>
            <a:ext cx="221040" cy="1501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989" spc="-26" strike="noStrike">
                <a:solidFill>
                  <a:srgbClr val="000000"/>
                </a:solidFill>
                <a:latin typeface="Arial"/>
                <a:ea typeface="ＭＳ Ｐゴシック"/>
              </a:rPr>
              <a:t>40</a:t>
            </a:r>
            <a:r>
              <a:rPr b="0" lang="it-IT" sz="989" spc="-7" strike="noStrike">
                <a:solidFill>
                  <a:srgbClr val="000000"/>
                </a:solidFill>
                <a:latin typeface="Arial"/>
                <a:ea typeface="ＭＳ Ｐゴシック"/>
              </a:rPr>
              <a:t>0</a:t>
            </a:r>
            <a:endParaRPr b="0" lang="it-IT" sz="989" spc="-1" strike="noStrike">
              <a:latin typeface="Arial"/>
            </a:endParaRPr>
          </a:p>
        </p:txBody>
      </p:sp>
      <p:sp>
        <p:nvSpPr>
          <p:cNvPr id="2001" name="CustomShape 142"/>
          <p:cNvSpPr/>
          <p:nvPr/>
        </p:nvSpPr>
        <p:spPr>
          <a:xfrm>
            <a:off x="5263200" y="3032640"/>
            <a:ext cx="221040" cy="1501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989" spc="-26" strike="noStrike">
                <a:solidFill>
                  <a:srgbClr val="000000"/>
                </a:solidFill>
                <a:latin typeface="Arial"/>
                <a:ea typeface="ＭＳ Ｐゴシック"/>
              </a:rPr>
              <a:t>80</a:t>
            </a:r>
            <a:r>
              <a:rPr b="0" lang="it-IT" sz="989" spc="-7" strike="noStrike">
                <a:solidFill>
                  <a:srgbClr val="000000"/>
                </a:solidFill>
                <a:latin typeface="Arial"/>
                <a:ea typeface="ＭＳ Ｐゴシック"/>
              </a:rPr>
              <a:t>0</a:t>
            </a:r>
            <a:endParaRPr b="0" lang="it-IT" sz="989" spc="-1" strike="noStrike">
              <a:latin typeface="Arial"/>
            </a:endParaRPr>
          </a:p>
        </p:txBody>
      </p:sp>
      <p:sp>
        <p:nvSpPr>
          <p:cNvPr id="2002" name="CustomShape 143"/>
          <p:cNvSpPr/>
          <p:nvPr/>
        </p:nvSpPr>
        <p:spPr>
          <a:xfrm>
            <a:off x="5195880" y="2581200"/>
            <a:ext cx="288720" cy="1501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989" spc="-26" strike="noStrike">
                <a:solidFill>
                  <a:srgbClr val="000000"/>
                </a:solidFill>
                <a:latin typeface="Arial"/>
                <a:ea typeface="ＭＳ Ｐゴシック"/>
              </a:rPr>
              <a:t>120</a:t>
            </a:r>
            <a:r>
              <a:rPr b="0" lang="it-IT" sz="989" spc="-7" strike="noStrike">
                <a:solidFill>
                  <a:srgbClr val="000000"/>
                </a:solidFill>
                <a:latin typeface="Arial"/>
                <a:ea typeface="ＭＳ Ｐゴシック"/>
              </a:rPr>
              <a:t>0</a:t>
            </a:r>
            <a:endParaRPr b="0" lang="it-IT" sz="989" spc="-1" strike="noStrike">
              <a:latin typeface="Arial"/>
            </a:endParaRPr>
          </a:p>
        </p:txBody>
      </p:sp>
      <p:sp>
        <p:nvSpPr>
          <p:cNvPr id="2003" name="CustomShape 144"/>
          <p:cNvSpPr/>
          <p:nvPr/>
        </p:nvSpPr>
        <p:spPr>
          <a:xfrm>
            <a:off x="5195880" y="2120400"/>
            <a:ext cx="288720" cy="1501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989" spc="-26" strike="noStrike">
                <a:solidFill>
                  <a:srgbClr val="000000"/>
                </a:solidFill>
                <a:latin typeface="Arial"/>
                <a:ea typeface="ＭＳ Ｐゴシック"/>
              </a:rPr>
              <a:t>160</a:t>
            </a:r>
            <a:r>
              <a:rPr b="0" lang="it-IT" sz="989" spc="-7" strike="noStrike">
                <a:solidFill>
                  <a:srgbClr val="000000"/>
                </a:solidFill>
                <a:latin typeface="Arial"/>
                <a:ea typeface="ＭＳ Ｐゴシック"/>
              </a:rPr>
              <a:t>0</a:t>
            </a:r>
            <a:endParaRPr b="0" lang="it-IT" sz="989" spc="-1" strike="noStrike">
              <a:latin typeface="Arial"/>
            </a:endParaRPr>
          </a:p>
        </p:txBody>
      </p:sp>
      <p:sp>
        <p:nvSpPr>
          <p:cNvPr id="2004" name="CustomShape 145"/>
          <p:cNvSpPr/>
          <p:nvPr/>
        </p:nvSpPr>
        <p:spPr>
          <a:xfrm>
            <a:off x="5195880" y="1669320"/>
            <a:ext cx="288720" cy="1501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989" spc="-26" strike="noStrike">
                <a:solidFill>
                  <a:srgbClr val="000000"/>
                </a:solidFill>
                <a:latin typeface="Arial"/>
                <a:ea typeface="ＭＳ Ｐゴシック"/>
              </a:rPr>
              <a:t>200</a:t>
            </a:r>
            <a:r>
              <a:rPr b="0" lang="it-IT" sz="989" spc="-7" strike="noStrike">
                <a:solidFill>
                  <a:srgbClr val="000000"/>
                </a:solidFill>
                <a:latin typeface="Arial"/>
                <a:ea typeface="ＭＳ Ｐゴシック"/>
              </a:rPr>
              <a:t>0</a:t>
            </a:r>
            <a:endParaRPr b="0" lang="it-IT" sz="989" spc="-1" strike="noStrike">
              <a:latin typeface="Arial"/>
            </a:endParaRPr>
          </a:p>
        </p:txBody>
      </p:sp>
      <p:sp>
        <p:nvSpPr>
          <p:cNvPr id="2005" name="CustomShape 146"/>
          <p:cNvSpPr/>
          <p:nvPr/>
        </p:nvSpPr>
        <p:spPr>
          <a:xfrm>
            <a:off x="5532120" y="3666240"/>
            <a:ext cx="86760" cy="1501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989" spc="-7" strike="noStrike">
                <a:solidFill>
                  <a:srgbClr val="000000"/>
                </a:solidFill>
                <a:latin typeface="Arial"/>
                <a:ea typeface="ＭＳ Ｐゴシック"/>
              </a:rPr>
              <a:t>0</a:t>
            </a:r>
            <a:endParaRPr b="0" lang="it-IT" sz="989" spc="-1" strike="noStrike">
              <a:latin typeface="Arial"/>
            </a:endParaRPr>
          </a:p>
        </p:txBody>
      </p:sp>
      <p:sp>
        <p:nvSpPr>
          <p:cNvPr id="2006" name="CustomShape 147"/>
          <p:cNvSpPr/>
          <p:nvPr/>
        </p:nvSpPr>
        <p:spPr>
          <a:xfrm>
            <a:off x="6031800" y="3666240"/>
            <a:ext cx="192600" cy="1501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989" spc="-26" strike="noStrike">
                <a:solidFill>
                  <a:srgbClr val="000000"/>
                </a:solidFill>
                <a:latin typeface="Arial"/>
                <a:ea typeface="ＭＳ Ｐゴシック"/>
              </a:rPr>
              <a:t>0</a:t>
            </a:r>
            <a:r>
              <a:rPr b="0" lang="it-IT" sz="989" spc="15" strike="noStrike">
                <a:solidFill>
                  <a:srgbClr val="000000"/>
                </a:solidFill>
                <a:latin typeface="Arial"/>
                <a:ea typeface="ＭＳ Ｐゴシック"/>
              </a:rPr>
              <a:t>.</a:t>
            </a:r>
            <a:r>
              <a:rPr b="0" lang="it-IT" sz="989" spc="-7" strike="noStrike">
                <a:solidFill>
                  <a:srgbClr val="000000"/>
                </a:solidFill>
                <a:latin typeface="Arial"/>
                <a:ea typeface="ＭＳ Ｐゴシック"/>
              </a:rPr>
              <a:t>5</a:t>
            </a:r>
            <a:endParaRPr b="0" lang="it-IT" sz="989" spc="-1" strike="noStrike">
              <a:latin typeface="Arial"/>
            </a:endParaRPr>
          </a:p>
        </p:txBody>
      </p:sp>
      <p:sp>
        <p:nvSpPr>
          <p:cNvPr id="2007" name="CustomShape 148"/>
          <p:cNvSpPr/>
          <p:nvPr/>
        </p:nvSpPr>
        <p:spPr>
          <a:xfrm>
            <a:off x="6646680" y="3666240"/>
            <a:ext cx="693000" cy="4960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989" spc="-7" strike="noStrike">
                <a:solidFill>
                  <a:srgbClr val="000000"/>
                </a:solidFill>
                <a:latin typeface="Arial"/>
                <a:ea typeface="ＭＳ Ｐゴシック"/>
              </a:rPr>
              <a:t>1</a:t>
            </a:r>
            <a:r>
              <a:rPr b="0" lang="it-IT" sz="989" spc="-7" strike="noStrike">
                <a:solidFill>
                  <a:srgbClr val="000000"/>
                </a:solidFill>
                <a:latin typeface="Arial"/>
                <a:ea typeface="ＭＳ Ｐゴシック"/>
              </a:rPr>
              <a:t>	</a:t>
            </a:r>
            <a:r>
              <a:rPr b="0" lang="it-IT" sz="989" spc="-26" strike="noStrike">
                <a:solidFill>
                  <a:srgbClr val="000000"/>
                </a:solidFill>
                <a:latin typeface="Arial"/>
                <a:ea typeface="ＭＳ Ｐゴシック"/>
              </a:rPr>
              <a:t>1</a:t>
            </a:r>
            <a:r>
              <a:rPr b="0" lang="it-IT" sz="989" spc="15" strike="noStrike">
                <a:solidFill>
                  <a:srgbClr val="000000"/>
                </a:solidFill>
                <a:latin typeface="Arial"/>
                <a:ea typeface="ＭＳ Ｐゴシック"/>
              </a:rPr>
              <a:t>.</a:t>
            </a:r>
            <a:r>
              <a:rPr b="0" lang="it-IT" sz="989" spc="-7" strike="noStrike">
                <a:solidFill>
                  <a:srgbClr val="000000"/>
                </a:solidFill>
                <a:latin typeface="Arial"/>
                <a:ea typeface="ＭＳ Ｐゴシック"/>
              </a:rPr>
              <a:t>5</a:t>
            </a:r>
            <a:endParaRPr b="0" lang="it-IT" sz="989" spc="-1" strike="noStrike">
              <a:latin typeface="Arial"/>
            </a:endParaRPr>
          </a:p>
          <a:p>
            <a:pPr marL="28080">
              <a:lnSpc>
                <a:spcPct val="100000"/>
              </a:lnSpc>
              <a:spcBef>
                <a:spcPts val="133"/>
              </a:spcBef>
            </a:pPr>
            <a:r>
              <a:rPr b="0" lang="it-IT" sz="2158" spc="-12" strike="noStrike" baseline="13000">
                <a:solidFill>
                  <a:srgbClr val="000000"/>
                </a:solidFill>
                <a:latin typeface="Symbol"/>
                <a:ea typeface="ＭＳ Ｐゴシック"/>
              </a:rPr>
              <a:t></a:t>
            </a:r>
            <a:r>
              <a:rPr b="0" lang="it-IT" sz="2158" spc="-15" strike="noStrike" baseline="13000">
                <a:solidFill>
                  <a:srgbClr val="000000"/>
                </a:solidFill>
                <a:latin typeface="Times New Roman"/>
                <a:ea typeface="ＭＳ Ｐゴシック"/>
              </a:rPr>
              <a:t> </a:t>
            </a:r>
            <a:r>
              <a:rPr b="0" lang="it-IT" sz="1440" spc="-35" strike="noStrike">
                <a:solidFill>
                  <a:srgbClr val="000000"/>
                </a:solidFill>
                <a:latin typeface="Arial"/>
                <a:ea typeface="ＭＳ Ｐゴシック"/>
              </a:rPr>
              <a:t>(</a:t>
            </a:r>
            <a:r>
              <a:rPr b="0" lang="it-IT" sz="2158" spc="94" strike="noStrike" baseline="13000">
                <a:solidFill>
                  <a:srgbClr val="000000"/>
                </a:solidFill>
                <a:latin typeface="Symbol"/>
                <a:ea typeface="ＭＳ Ｐゴシック"/>
              </a:rPr>
              <a:t></a:t>
            </a:r>
            <a:r>
              <a:rPr b="0" lang="it-IT" sz="1440" spc="21" strike="noStrike">
                <a:solidFill>
                  <a:srgbClr val="000000"/>
                </a:solidFill>
                <a:latin typeface="Arial"/>
                <a:ea typeface="ＭＳ Ｐゴシック"/>
              </a:rPr>
              <a:t>s</a:t>
            </a:r>
            <a:r>
              <a:rPr b="0" lang="it-IT" sz="1440" spc="12" strike="noStrike">
                <a:solidFill>
                  <a:srgbClr val="000000"/>
                </a:solidFill>
                <a:latin typeface="Arial"/>
                <a:ea typeface="ＭＳ Ｐゴシック"/>
              </a:rPr>
              <a:t>e</a:t>
            </a:r>
            <a:r>
              <a:rPr b="0" lang="it-IT" sz="1440" spc="21" strike="noStrike">
                <a:solidFill>
                  <a:srgbClr val="000000"/>
                </a:solidFill>
                <a:latin typeface="Arial"/>
                <a:ea typeface="ＭＳ Ｐゴシック"/>
              </a:rPr>
              <a:t>c</a:t>
            </a:r>
            <a:r>
              <a:rPr b="0" lang="it-IT" sz="1440" spc="-7" strike="noStrike">
                <a:solidFill>
                  <a:srgbClr val="000000"/>
                </a:solidFill>
                <a:latin typeface="Arial"/>
                <a:ea typeface="ＭＳ Ｐゴシック"/>
              </a:rPr>
              <a:t>)</a:t>
            </a:r>
            <a:endParaRPr b="0" lang="it-IT" sz="1440" spc="-1" strike="noStrike">
              <a:latin typeface="Arial"/>
            </a:endParaRPr>
          </a:p>
        </p:txBody>
      </p:sp>
      <p:sp>
        <p:nvSpPr>
          <p:cNvPr id="2008" name="CustomShape 149"/>
          <p:cNvSpPr/>
          <p:nvPr/>
        </p:nvSpPr>
        <p:spPr>
          <a:xfrm>
            <a:off x="7751160" y="3666240"/>
            <a:ext cx="86760" cy="1501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989" spc="-7" strike="noStrike">
                <a:solidFill>
                  <a:srgbClr val="000000"/>
                </a:solidFill>
                <a:latin typeface="Arial"/>
                <a:ea typeface="ＭＳ Ｐゴシック"/>
              </a:rPr>
              <a:t>2</a:t>
            </a:r>
            <a:endParaRPr b="0" lang="it-IT" sz="989" spc="-1" strike="noStrike">
              <a:latin typeface="Arial"/>
            </a:endParaRPr>
          </a:p>
        </p:txBody>
      </p:sp>
      <p:sp>
        <p:nvSpPr>
          <p:cNvPr id="2009" name="CustomShape 150"/>
          <p:cNvSpPr/>
          <p:nvPr/>
        </p:nvSpPr>
        <p:spPr>
          <a:xfrm>
            <a:off x="8250840" y="3666240"/>
            <a:ext cx="192600" cy="1501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989" spc="-26" strike="noStrike">
                <a:solidFill>
                  <a:srgbClr val="000000"/>
                </a:solidFill>
                <a:latin typeface="Arial"/>
                <a:ea typeface="ＭＳ Ｐゴシック"/>
              </a:rPr>
              <a:t>2</a:t>
            </a:r>
            <a:r>
              <a:rPr b="0" lang="it-IT" sz="989" spc="15" strike="noStrike">
                <a:solidFill>
                  <a:srgbClr val="000000"/>
                </a:solidFill>
                <a:latin typeface="Arial"/>
                <a:ea typeface="ＭＳ Ｐゴシック"/>
              </a:rPr>
              <a:t>.</a:t>
            </a:r>
            <a:r>
              <a:rPr b="0" lang="it-IT" sz="989" spc="-7" strike="noStrike">
                <a:solidFill>
                  <a:srgbClr val="000000"/>
                </a:solidFill>
                <a:latin typeface="Arial"/>
                <a:ea typeface="ＭＳ Ｐゴシック"/>
              </a:rPr>
              <a:t>5</a:t>
            </a:r>
            <a:endParaRPr b="0" lang="it-IT" sz="989" spc="-1" strike="noStrike">
              <a:latin typeface="Arial"/>
            </a:endParaRPr>
          </a:p>
        </p:txBody>
      </p:sp>
      <p:sp>
        <p:nvSpPr>
          <p:cNvPr id="2010" name="CustomShape 151"/>
          <p:cNvSpPr/>
          <p:nvPr/>
        </p:nvSpPr>
        <p:spPr>
          <a:xfrm>
            <a:off x="4953960" y="2405520"/>
            <a:ext cx="221040" cy="88200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0" lang="it-IT" sz="2158" spc="-1" strike="noStrike" baseline="1000">
                <a:solidFill>
                  <a:srgbClr val="000000"/>
                </a:solidFill>
                <a:latin typeface="Arial"/>
                <a:ea typeface="ＭＳ Ｐゴシック"/>
              </a:rPr>
              <a:t>FWH</a:t>
            </a:r>
            <a:r>
              <a:rPr b="0" lang="it-IT" sz="2158" spc="-12" strike="noStrike" baseline="1000">
                <a:solidFill>
                  <a:srgbClr val="000000"/>
                </a:solidFill>
                <a:latin typeface="Arial"/>
                <a:ea typeface="ＭＳ Ｐゴシック"/>
              </a:rPr>
              <a:t>M</a:t>
            </a:r>
            <a:r>
              <a:rPr b="0" lang="it-IT" sz="989" spc="-1" strike="noStrike">
                <a:solidFill>
                  <a:srgbClr val="000000"/>
                </a:solidFill>
                <a:latin typeface="Arial"/>
                <a:ea typeface="ＭＳ Ｐゴシック"/>
              </a:rPr>
              <a:t>noise</a:t>
            </a:r>
            <a:endParaRPr b="0" lang="it-IT" sz="989" spc="-1" strike="noStrike">
              <a:latin typeface="Arial"/>
            </a:endParaRPr>
          </a:p>
        </p:txBody>
      </p:sp>
      <p:sp>
        <p:nvSpPr>
          <p:cNvPr id="2011" name="CustomShape 152"/>
          <p:cNvSpPr/>
          <p:nvPr/>
        </p:nvSpPr>
        <p:spPr>
          <a:xfrm>
            <a:off x="4953960" y="2010960"/>
            <a:ext cx="221040" cy="36180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0" lang="it-IT" sz="1440" spc="-1" strike="noStrike">
                <a:solidFill>
                  <a:srgbClr val="000000"/>
                </a:solidFill>
                <a:latin typeface="Arial"/>
                <a:ea typeface="ＭＳ Ｐゴシック"/>
              </a:rPr>
              <a:t>(eV)</a:t>
            </a:r>
            <a:endParaRPr b="0" lang="it-IT" sz="1440" spc="-1" strike="noStrike">
              <a:latin typeface="Arial"/>
            </a:endParaRPr>
          </a:p>
        </p:txBody>
      </p:sp>
      <p:sp>
        <p:nvSpPr>
          <p:cNvPr id="2012" name="CustomShape 153"/>
          <p:cNvSpPr/>
          <p:nvPr/>
        </p:nvSpPr>
        <p:spPr>
          <a:xfrm>
            <a:off x="7299720" y="2193480"/>
            <a:ext cx="949320" cy="2250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79" spc="-7" strike="noStrike" baseline="9000">
                <a:solidFill>
                  <a:srgbClr val="000000"/>
                </a:solidFill>
                <a:latin typeface="Arial"/>
                <a:ea typeface="ＭＳ Ｐゴシック"/>
              </a:rPr>
              <a:t>F</a:t>
            </a:r>
            <a:r>
              <a:rPr b="0" lang="it-IT" sz="1479" spc="58" strike="noStrike" baseline="9000">
                <a:solidFill>
                  <a:srgbClr val="000000"/>
                </a:solidFill>
                <a:latin typeface="Arial"/>
                <a:ea typeface="ＭＳ Ｐゴシック"/>
              </a:rPr>
              <a:t>W</a:t>
            </a:r>
            <a:r>
              <a:rPr b="0" lang="it-IT" sz="1479" spc="-63" strike="noStrike" baseline="9000">
                <a:solidFill>
                  <a:srgbClr val="000000"/>
                </a:solidFill>
                <a:latin typeface="Arial"/>
                <a:ea typeface="ＭＳ Ｐゴシック"/>
              </a:rPr>
              <a:t>H</a:t>
            </a:r>
            <a:r>
              <a:rPr b="0" lang="it-IT" sz="1479" spc="-1" strike="noStrike" baseline="9000">
                <a:solidFill>
                  <a:srgbClr val="000000"/>
                </a:solidFill>
                <a:latin typeface="Arial"/>
                <a:ea typeface="ＭＳ Ｐゴシック"/>
              </a:rPr>
              <a:t>M</a:t>
            </a:r>
            <a:r>
              <a:rPr b="0" lang="it-IT" sz="670" spc="-1" strike="noStrike">
                <a:solidFill>
                  <a:srgbClr val="000000"/>
                </a:solidFill>
                <a:latin typeface="Arial"/>
                <a:ea typeface="ＭＳ Ｐゴシック"/>
              </a:rPr>
              <a:t>noi</a:t>
            </a:r>
            <a:r>
              <a:rPr b="0" lang="it-IT" sz="670" spc="29" strike="noStrike">
                <a:solidFill>
                  <a:srgbClr val="000000"/>
                </a:solidFill>
                <a:latin typeface="Arial"/>
                <a:ea typeface="ＭＳ Ｐゴシック"/>
              </a:rPr>
              <a:t>s</a:t>
            </a:r>
            <a:r>
              <a:rPr b="0" lang="it-IT" sz="670" spc="-1" strike="noStrike">
                <a:solidFill>
                  <a:srgbClr val="000000"/>
                </a:solidFill>
                <a:latin typeface="Arial"/>
                <a:ea typeface="ＭＳ Ｐゴシック"/>
              </a:rPr>
              <a:t>e </a:t>
            </a:r>
            <a:r>
              <a:rPr b="0" lang="it-IT" sz="670" spc="-72" strike="noStrike">
                <a:solidFill>
                  <a:srgbClr val="000000"/>
                </a:solidFill>
                <a:latin typeface="Arial"/>
                <a:ea typeface="ＭＳ Ｐゴシック"/>
              </a:rPr>
              <a:t> </a:t>
            </a:r>
            <a:r>
              <a:rPr b="0" lang="it-IT" sz="1479" spc="-12" strike="noStrike" baseline="21000">
                <a:solidFill>
                  <a:srgbClr val="000000"/>
                </a:solidFill>
                <a:latin typeface="Symbol"/>
                <a:ea typeface="ＭＳ Ｐゴシック"/>
              </a:rPr>
              <a:t></a:t>
            </a:r>
            <a:r>
              <a:rPr b="0" lang="it-IT" sz="1479" spc="-55" strike="noStrike" baseline="21000">
                <a:solidFill>
                  <a:srgbClr val="000000"/>
                </a:solidFill>
                <a:latin typeface="Times New Roman"/>
                <a:ea typeface="ＭＳ Ｐゴシック"/>
              </a:rPr>
              <a:t> </a:t>
            </a:r>
            <a:r>
              <a:rPr b="0" lang="it-IT" sz="1479" spc="15" strike="noStrike" baseline="21000">
                <a:solidFill>
                  <a:srgbClr val="000000"/>
                </a:solidFill>
                <a:latin typeface="Symbol"/>
                <a:ea typeface="ＭＳ Ｐゴシック"/>
              </a:rPr>
              <a:t></a:t>
            </a:r>
            <a:r>
              <a:rPr b="0" lang="it-IT" sz="1000" spc="-1" strike="noStrike" baseline="49000">
                <a:solidFill>
                  <a:srgbClr val="000000"/>
                </a:solidFill>
                <a:latin typeface="Arial"/>
                <a:ea typeface="ＭＳ Ｐゴシック"/>
              </a:rPr>
              <a:t>1</a:t>
            </a:r>
            <a:r>
              <a:rPr b="0" lang="it-IT" sz="1000" spc="49" strike="noStrike" baseline="49000">
                <a:solidFill>
                  <a:srgbClr val="000000"/>
                </a:solidFill>
                <a:latin typeface="Arial"/>
                <a:ea typeface="ＭＳ Ｐゴシック"/>
              </a:rPr>
              <a:t>/</a:t>
            </a:r>
            <a:r>
              <a:rPr b="0" lang="it-IT" sz="1000" spc="1" strike="noStrike" baseline="49000">
                <a:solidFill>
                  <a:srgbClr val="000000"/>
                </a:solidFill>
                <a:latin typeface="Arial"/>
                <a:ea typeface="ＭＳ Ｐゴシック"/>
              </a:rPr>
              <a:t>2</a:t>
            </a:r>
            <a:endParaRPr b="0" lang="it-IT" sz="1000" spc="-1" strike="noStrike">
              <a:latin typeface="Arial"/>
            </a:endParaRPr>
          </a:p>
        </p:txBody>
      </p:sp>
      <p:sp>
        <p:nvSpPr>
          <p:cNvPr id="2013" name="CustomShape 154"/>
          <p:cNvSpPr/>
          <p:nvPr/>
        </p:nvSpPr>
        <p:spPr>
          <a:xfrm>
            <a:off x="5647320" y="1800000"/>
            <a:ext cx="587880" cy="6202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670" spc="-1" strike="noStrike">
                <a:solidFill>
                  <a:srgbClr val="000000"/>
                </a:solidFill>
                <a:latin typeface="Arial"/>
                <a:ea typeface="ＭＳ Ｐゴシック"/>
              </a:rPr>
              <a:t>57</a:t>
            </a:r>
            <a:r>
              <a:rPr b="0" lang="it-IT" sz="1479" spc="-63" strike="noStrike" baseline="-23000">
                <a:solidFill>
                  <a:srgbClr val="000000"/>
                </a:solidFill>
                <a:latin typeface="Arial"/>
                <a:ea typeface="ＭＳ Ｐゴシック"/>
              </a:rPr>
              <a:t>C</a:t>
            </a:r>
            <a:r>
              <a:rPr b="0" lang="it-IT" sz="1479" spc="-12" strike="noStrike" baseline="-23000">
                <a:solidFill>
                  <a:srgbClr val="000000"/>
                </a:solidFill>
                <a:latin typeface="Arial"/>
                <a:ea typeface="ＭＳ Ｐゴシック"/>
              </a:rPr>
              <a:t>o</a:t>
            </a:r>
            <a:endParaRPr b="0" lang="it-IT" sz="1480" spc="-1" strike="noStrike">
              <a:latin typeface="Arial"/>
            </a:endParaRPr>
          </a:p>
          <a:p>
            <a:pPr marL="9000">
              <a:lnSpc>
                <a:spcPct val="100000"/>
              </a:lnSpc>
              <a:spcBef>
                <a:spcPts val="527"/>
              </a:spcBef>
            </a:pPr>
            <a:r>
              <a:rPr b="0" lang="it-IT" sz="989" spc="-7" strike="noStrike">
                <a:solidFill>
                  <a:srgbClr val="000000"/>
                </a:solidFill>
                <a:latin typeface="Arial"/>
                <a:ea typeface="ＭＳ Ｐゴシック"/>
              </a:rPr>
              <a:t>T</a:t>
            </a:r>
            <a:r>
              <a:rPr b="0" lang="it-IT" sz="989" spc="-46" strike="noStrike">
                <a:solidFill>
                  <a:srgbClr val="000000"/>
                </a:solidFill>
                <a:latin typeface="Arial"/>
                <a:ea typeface="ＭＳ Ｐゴシック"/>
              </a:rPr>
              <a:t> </a:t>
            </a:r>
            <a:r>
              <a:rPr b="0" lang="it-IT" sz="989" spc="-7" strike="noStrike">
                <a:solidFill>
                  <a:srgbClr val="000000"/>
                </a:solidFill>
                <a:latin typeface="Arial"/>
                <a:ea typeface="ＭＳ Ｐゴシック"/>
              </a:rPr>
              <a:t>=</a:t>
            </a:r>
            <a:r>
              <a:rPr b="0" lang="it-IT" sz="989" spc="55" strike="noStrike">
                <a:solidFill>
                  <a:srgbClr val="000000"/>
                </a:solidFill>
                <a:latin typeface="Arial"/>
                <a:ea typeface="ＭＳ Ｐゴシック"/>
              </a:rPr>
              <a:t> </a:t>
            </a:r>
            <a:r>
              <a:rPr b="0" lang="it-IT" sz="989" spc="-32" strike="noStrike">
                <a:solidFill>
                  <a:srgbClr val="000000"/>
                </a:solidFill>
                <a:latin typeface="Arial"/>
                <a:ea typeface="ＭＳ Ｐゴシック"/>
              </a:rPr>
              <a:t>-</a:t>
            </a:r>
            <a:r>
              <a:rPr b="0" lang="it-IT" sz="989" spc="-26" strike="noStrike">
                <a:solidFill>
                  <a:srgbClr val="000000"/>
                </a:solidFill>
                <a:latin typeface="Arial"/>
                <a:ea typeface="ＭＳ Ｐゴシック"/>
              </a:rPr>
              <a:t>1</a:t>
            </a:r>
            <a:r>
              <a:rPr b="0" lang="it-IT" sz="989" spc="-7" strike="noStrike">
                <a:solidFill>
                  <a:srgbClr val="000000"/>
                </a:solidFill>
                <a:latin typeface="Arial"/>
                <a:ea typeface="ＭＳ Ｐゴシック"/>
              </a:rPr>
              <a:t>1</a:t>
            </a:r>
            <a:r>
              <a:rPr b="0" lang="it-IT" sz="989" spc="7" strike="noStrike">
                <a:solidFill>
                  <a:srgbClr val="000000"/>
                </a:solidFill>
                <a:latin typeface="Arial"/>
                <a:ea typeface="ＭＳ Ｐゴシック"/>
              </a:rPr>
              <a:t> </a:t>
            </a:r>
            <a:r>
              <a:rPr b="0" lang="it-IT" sz="989" spc="-26" strike="noStrike">
                <a:solidFill>
                  <a:srgbClr val="000000"/>
                </a:solidFill>
                <a:latin typeface="Arial"/>
                <a:ea typeface="ＭＳ Ｐゴシック"/>
              </a:rPr>
              <a:t>°</a:t>
            </a:r>
            <a:r>
              <a:rPr b="0" lang="it-IT" sz="989" spc="-12" strike="noStrike">
                <a:solidFill>
                  <a:srgbClr val="000000"/>
                </a:solidFill>
                <a:latin typeface="Arial"/>
                <a:ea typeface="ＭＳ Ｐゴシック"/>
              </a:rPr>
              <a:t>C</a:t>
            </a:r>
            <a:endParaRPr b="0" lang="it-IT" sz="989" spc="-1" strike="noStrike">
              <a:latin typeface="Arial"/>
            </a:endParaRPr>
          </a:p>
        </p:txBody>
      </p:sp>
      <p:sp>
        <p:nvSpPr>
          <p:cNvPr id="2014" name="CustomShape 155"/>
          <p:cNvSpPr/>
          <p:nvPr/>
        </p:nvSpPr>
        <p:spPr>
          <a:xfrm>
            <a:off x="6286680" y="3057480"/>
            <a:ext cx="1894680" cy="375120"/>
          </a:xfrm>
          <a:prstGeom prst="rect">
            <a:avLst/>
          </a:prstGeom>
          <a:noFill/>
          <a:ln>
            <a:noFill/>
          </a:ln>
        </p:spPr>
        <p:style>
          <a:lnRef idx="0"/>
          <a:fillRef idx="0"/>
          <a:effectRef idx="0"/>
          <a:fontRef idx="minor"/>
        </p:style>
        <p:txBody>
          <a:bodyPr lIns="0" rIns="0" tIns="0" bIns="0">
            <a:spAutoFit/>
          </a:bodyPr>
          <a:p>
            <a:pPr marL="9000" indent="223200">
              <a:lnSpc>
                <a:spcPts val="1477"/>
              </a:lnSpc>
            </a:pPr>
            <a:r>
              <a:rPr b="0" lang="it-IT" sz="1270" spc="-7" strike="noStrike">
                <a:solidFill>
                  <a:srgbClr val="000000"/>
                </a:solidFill>
                <a:latin typeface="Arial"/>
                <a:ea typeface="ＭＳ Ｐゴシック"/>
              </a:rPr>
              <a:t>After</a:t>
            </a:r>
            <a:r>
              <a:rPr b="0" lang="it-IT" sz="1270" spc="-4" strike="noStrike">
                <a:solidFill>
                  <a:srgbClr val="000000"/>
                </a:solidFill>
                <a:latin typeface="Arial"/>
                <a:ea typeface="ＭＳ Ｐゴシック"/>
              </a:rPr>
              <a:t> </a:t>
            </a:r>
            <a:r>
              <a:rPr b="0" lang="it-IT" sz="1270" spc="-1" strike="noStrike">
                <a:solidFill>
                  <a:srgbClr val="000000"/>
                </a:solidFill>
                <a:latin typeface="Arial"/>
                <a:ea typeface="ＭＳ Ｐゴシック"/>
              </a:rPr>
              <a:t>irradia</a:t>
            </a:r>
            <a:r>
              <a:rPr b="0" lang="it-IT" sz="1270" spc="-4" strike="noStrike">
                <a:solidFill>
                  <a:srgbClr val="000000"/>
                </a:solidFill>
                <a:latin typeface="Arial"/>
                <a:ea typeface="ＭＳ Ｐゴシック"/>
              </a:rPr>
              <a:t>t</a:t>
            </a:r>
            <a:r>
              <a:rPr b="0" lang="it-IT" sz="1270" spc="-1" strike="noStrike">
                <a:solidFill>
                  <a:srgbClr val="000000"/>
                </a:solidFill>
                <a:latin typeface="Arial"/>
                <a:ea typeface="ＭＳ Ｐゴシック"/>
              </a:rPr>
              <a:t>ion</a:t>
            </a:r>
            <a:r>
              <a:rPr b="0" lang="it-IT" sz="1270" spc="-4" strike="noStrike">
                <a:solidFill>
                  <a:srgbClr val="000000"/>
                </a:solidFill>
                <a:latin typeface="Arial"/>
                <a:ea typeface="ＭＳ Ｐゴシック"/>
              </a:rPr>
              <a:t> </a:t>
            </a:r>
            <a:r>
              <a:rPr b="0" lang="it-IT" sz="1270" spc="-1" strike="noStrike">
                <a:solidFill>
                  <a:srgbClr val="000000"/>
                </a:solidFill>
                <a:latin typeface="Arial"/>
                <a:ea typeface="ＭＳ Ｐゴシック"/>
              </a:rPr>
              <a:t>wi</a:t>
            </a:r>
            <a:r>
              <a:rPr b="0" lang="it-IT" sz="1270" spc="-4" strike="noStrike">
                <a:solidFill>
                  <a:srgbClr val="000000"/>
                </a:solidFill>
                <a:latin typeface="Arial"/>
                <a:ea typeface="ＭＳ Ｐゴシック"/>
              </a:rPr>
              <a:t>t</a:t>
            </a:r>
            <a:r>
              <a:rPr b="0" lang="it-IT" sz="1270" spc="-1" strike="noStrike">
                <a:solidFill>
                  <a:srgbClr val="000000"/>
                </a:solidFill>
                <a:latin typeface="Arial"/>
                <a:ea typeface="ＭＳ Ｐゴシック"/>
              </a:rPr>
              <a:t>h 10</a:t>
            </a:r>
            <a:r>
              <a:rPr b="0" lang="it-IT" sz="1268" spc="-97" strike="noStrike" baseline="25000">
                <a:solidFill>
                  <a:srgbClr val="000000"/>
                </a:solidFill>
                <a:latin typeface="Arial"/>
                <a:ea typeface="ＭＳ Ｐゴシック"/>
              </a:rPr>
              <a:t>1</a:t>
            </a:r>
            <a:r>
              <a:rPr b="0" lang="it-IT" sz="1268" spc="-1" strike="noStrike" baseline="25000">
                <a:solidFill>
                  <a:srgbClr val="000000"/>
                </a:solidFill>
                <a:latin typeface="Arial"/>
                <a:ea typeface="ＭＳ Ｐゴシック"/>
              </a:rPr>
              <a:t>1</a:t>
            </a:r>
            <a:r>
              <a:rPr b="0" lang="it-IT" sz="1268" spc="168" strike="noStrike" baseline="25000">
                <a:solidFill>
                  <a:srgbClr val="000000"/>
                </a:solidFill>
                <a:latin typeface="Arial"/>
                <a:ea typeface="ＭＳ Ｐゴシック"/>
              </a:rPr>
              <a:t> </a:t>
            </a:r>
            <a:r>
              <a:rPr b="0" lang="it-IT" sz="1270" spc="-1" strike="noStrike">
                <a:solidFill>
                  <a:srgbClr val="000000"/>
                </a:solidFill>
                <a:latin typeface="Arial"/>
                <a:ea typeface="ＭＳ Ｐゴシック"/>
              </a:rPr>
              <a:t>pro</a:t>
            </a:r>
            <a:r>
              <a:rPr b="0" lang="it-IT" sz="1270" spc="-4" strike="noStrike">
                <a:solidFill>
                  <a:srgbClr val="000000"/>
                </a:solidFill>
                <a:latin typeface="Arial"/>
                <a:ea typeface="ＭＳ Ｐゴシック"/>
              </a:rPr>
              <a:t>t</a:t>
            </a:r>
            <a:r>
              <a:rPr b="0" lang="it-IT" sz="1270" spc="-1" strike="noStrike">
                <a:solidFill>
                  <a:srgbClr val="000000"/>
                </a:solidFill>
                <a:latin typeface="Arial"/>
                <a:ea typeface="ＭＳ Ｐゴシック"/>
              </a:rPr>
              <a:t>on</a:t>
            </a:r>
            <a:r>
              <a:rPr b="0" lang="it-IT" sz="1270" spc="-7" strike="noStrike">
                <a:solidFill>
                  <a:srgbClr val="000000"/>
                </a:solidFill>
                <a:latin typeface="Arial"/>
                <a:ea typeface="ＭＳ Ｐゴシック"/>
              </a:rPr>
              <a:t>s/</a:t>
            </a:r>
            <a:r>
              <a:rPr b="0" lang="it-IT" sz="1270" spc="-1" strike="noStrike">
                <a:solidFill>
                  <a:srgbClr val="000000"/>
                </a:solidFill>
                <a:latin typeface="Arial"/>
                <a:ea typeface="ＭＳ Ｐゴシック"/>
              </a:rPr>
              <a:t>c</a:t>
            </a:r>
            <a:r>
              <a:rPr b="0" lang="it-IT" sz="1270" spc="-4" strike="noStrike">
                <a:solidFill>
                  <a:srgbClr val="000000"/>
                </a:solidFill>
                <a:latin typeface="Arial"/>
                <a:ea typeface="ＭＳ Ｐゴシック"/>
              </a:rPr>
              <a:t>m</a:t>
            </a:r>
            <a:r>
              <a:rPr b="0" lang="it-IT" sz="1268" spc="-1" strike="noStrike" baseline="25000">
                <a:solidFill>
                  <a:srgbClr val="000000"/>
                </a:solidFill>
                <a:latin typeface="Arial"/>
                <a:ea typeface="ＭＳ Ｐゴシック"/>
              </a:rPr>
              <a:t>2</a:t>
            </a:r>
            <a:r>
              <a:rPr b="0" lang="it-IT" sz="1268" spc="168" strike="noStrike" baseline="25000">
                <a:solidFill>
                  <a:srgbClr val="000000"/>
                </a:solidFill>
                <a:latin typeface="Arial"/>
                <a:ea typeface="ＭＳ Ｐゴシック"/>
              </a:rPr>
              <a:t> </a:t>
            </a:r>
            <a:r>
              <a:rPr b="0" lang="it-IT" sz="1270" spc="-1" strike="noStrike">
                <a:solidFill>
                  <a:srgbClr val="000000"/>
                </a:solidFill>
                <a:latin typeface="Arial"/>
                <a:ea typeface="ＭＳ Ｐゴシック"/>
              </a:rPr>
              <a:t>o</a:t>
            </a:r>
            <a:r>
              <a:rPr b="0" lang="it-IT" sz="1270" spc="-4" strike="noStrike">
                <a:solidFill>
                  <a:srgbClr val="000000"/>
                </a:solidFill>
                <a:latin typeface="Arial"/>
                <a:ea typeface="ＭＳ Ｐゴシック"/>
              </a:rPr>
              <a:t>f </a:t>
            </a:r>
            <a:r>
              <a:rPr b="0" lang="it-IT" sz="1270" spc="-1" strike="noStrike">
                <a:solidFill>
                  <a:srgbClr val="000000"/>
                </a:solidFill>
                <a:latin typeface="Arial"/>
                <a:ea typeface="ＭＳ Ｐゴシック"/>
              </a:rPr>
              <a:t>2</a:t>
            </a:r>
            <a:r>
              <a:rPr b="0" lang="it-IT" sz="1270" spc="-4" strike="noStrike">
                <a:solidFill>
                  <a:srgbClr val="000000"/>
                </a:solidFill>
                <a:latin typeface="Arial"/>
                <a:ea typeface="ＭＳ Ｐゴシック"/>
              </a:rPr>
              <a:t> </a:t>
            </a:r>
            <a:r>
              <a:rPr b="0" lang="it-IT" sz="1270" spc="-1" strike="noStrike">
                <a:solidFill>
                  <a:srgbClr val="000000"/>
                </a:solidFill>
                <a:latin typeface="Arial"/>
                <a:ea typeface="ＭＳ Ｐゴシック"/>
              </a:rPr>
              <a:t>Me</a:t>
            </a:r>
            <a:r>
              <a:rPr b="0" lang="it-IT" sz="1270" spc="-12" strike="noStrike">
                <a:solidFill>
                  <a:srgbClr val="000000"/>
                </a:solidFill>
                <a:latin typeface="Arial"/>
                <a:ea typeface="ＭＳ Ｐゴシック"/>
              </a:rPr>
              <a:t>V</a:t>
            </a:r>
            <a:endParaRPr b="0" lang="it-IT" sz="1270" spc="-1" strike="noStrike">
              <a:latin typeface="Arial"/>
            </a:endParaRPr>
          </a:p>
        </p:txBody>
      </p:sp>
      <p:sp>
        <p:nvSpPr>
          <p:cNvPr id="2015" name="CustomShape 156"/>
          <p:cNvSpPr/>
          <p:nvPr/>
        </p:nvSpPr>
        <p:spPr>
          <a:xfrm>
            <a:off x="3557160" y="3729960"/>
            <a:ext cx="1359360" cy="759600"/>
          </a:xfrm>
          <a:prstGeom prst="rect">
            <a:avLst/>
          </a:prstGeom>
          <a:blipFill rotWithShape="0">
            <a:blip r:embed="rId1"/>
            <a:stretch>
              <a:fillRect/>
            </a:stretch>
          </a:blipFill>
          <a:ln>
            <a:noFill/>
          </a:ln>
        </p:spPr>
        <p:style>
          <a:lnRef idx="0"/>
          <a:fillRef idx="0"/>
          <a:effectRef idx="0"/>
          <a:fontRef idx="minor"/>
        </p:style>
      </p:sp>
      <p:sp>
        <p:nvSpPr>
          <p:cNvPr id="2016" name="CustomShape 157"/>
          <p:cNvSpPr/>
          <p:nvPr/>
        </p:nvSpPr>
        <p:spPr>
          <a:xfrm>
            <a:off x="3556080" y="2592000"/>
            <a:ext cx="1368360" cy="310320"/>
          </a:xfrm>
          <a:prstGeom prst="rect">
            <a:avLst/>
          </a:prstGeom>
          <a:blipFill rotWithShape="0">
            <a:blip r:embed="rId2"/>
            <a:stretch>
              <a:fillRect/>
            </a:stretch>
          </a:blipFill>
          <a:ln>
            <a:noFill/>
          </a:ln>
        </p:spPr>
        <p:style>
          <a:lnRef idx="0"/>
          <a:fillRef idx="0"/>
          <a:effectRef idx="0"/>
          <a:fontRef idx="minor"/>
        </p:style>
      </p:sp>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17" name="CustomShape 1"/>
          <p:cNvSpPr/>
          <p:nvPr/>
        </p:nvSpPr>
        <p:spPr>
          <a:xfrm>
            <a:off x="455400" y="1384200"/>
            <a:ext cx="8232480" cy="360"/>
          </a:xfrm>
          <a:custGeom>
            <a:avLst/>
            <a:gdLst/>
            <a:ahLst/>
            <a:rect l="l" t="t" r="r" b="b"/>
            <a:pathLst>
              <a:path w="11709400" h="635">
                <a:moveTo>
                  <a:pt x="0" y="0"/>
                </a:moveTo>
                <a:lnTo>
                  <a:pt x="11709400" y="127"/>
                </a:lnTo>
              </a:path>
            </a:pathLst>
          </a:custGeom>
          <a:noFill/>
          <a:ln w="12600">
            <a:solidFill>
              <a:srgbClr val="9a9a9a"/>
            </a:solidFill>
            <a:round/>
          </a:ln>
        </p:spPr>
        <p:style>
          <a:lnRef idx="0"/>
          <a:fillRef idx="0"/>
          <a:effectRef idx="0"/>
          <a:fontRef idx="minor"/>
        </p:style>
      </p:sp>
      <p:sp>
        <p:nvSpPr>
          <p:cNvPr id="2018" name="CustomShape 2"/>
          <p:cNvSpPr/>
          <p:nvPr/>
        </p:nvSpPr>
        <p:spPr>
          <a:xfrm>
            <a:off x="428760" y="1703520"/>
            <a:ext cx="3718080" cy="2559600"/>
          </a:xfrm>
          <a:prstGeom prst="rect">
            <a:avLst/>
          </a:prstGeom>
          <a:noFill/>
          <a:ln>
            <a:noFill/>
          </a:ln>
        </p:spPr>
        <p:style>
          <a:lnRef idx="0"/>
          <a:fillRef idx="0"/>
          <a:effectRef idx="0"/>
          <a:fontRef idx="minor"/>
        </p:style>
        <p:txBody>
          <a:bodyPr lIns="0" rIns="0" tIns="0" bIns="0">
            <a:spAutoFit/>
          </a:bodyPr>
          <a:p>
            <a:pPr marL="196560" indent="-186840">
              <a:lnSpc>
                <a:spcPct val="102000"/>
              </a:lnSpc>
              <a:buClr>
                <a:srgbClr val="747474"/>
              </a:buClr>
              <a:buFont typeface="Calibri"/>
              <a:buChar char="•"/>
            </a:pPr>
            <a:r>
              <a:rPr b="0" lang="it-IT" sz="1829" spc="-43" strike="noStrike">
                <a:solidFill>
                  <a:srgbClr val="747474"/>
                </a:solidFill>
                <a:latin typeface="Arial"/>
                <a:ea typeface="ＭＳ Ｐゴシック"/>
              </a:rPr>
              <a:t>The </a:t>
            </a:r>
            <a:r>
              <a:rPr b="0" lang="it-IT" sz="1829" spc="-21" strike="noStrike">
                <a:solidFill>
                  <a:srgbClr val="747474"/>
                </a:solidFill>
                <a:latin typeface="Arial"/>
                <a:ea typeface="ＭＳ Ｐゴシック"/>
              </a:rPr>
              <a:t>use </a:t>
            </a:r>
            <a:r>
              <a:rPr b="0" lang="it-IT" sz="1829" spc="24" strike="noStrike">
                <a:solidFill>
                  <a:srgbClr val="747474"/>
                </a:solidFill>
                <a:latin typeface="Arial"/>
                <a:ea typeface="ＭＳ Ｐゴシック"/>
              </a:rPr>
              <a:t>of </a:t>
            </a:r>
            <a:r>
              <a:rPr b="0" lang="it-IT" sz="1829" spc="-43" strike="noStrike">
                <a:solidFill>
                  <a:srgbClr val="747474"/>
                </a:solidFill>
                <a:latin typeface="Arial"/>
                <a:ea typeface="ＭＳ Ｐゴシック"/>
              </a:rPr>
              <a:t>a </a:t>
            </a:r>
            <a:r>
              <a:rPr b="0" lang="it-IT" sz="1829" spc="35" strike="noStrike">
                <a:solidFill>
                  <a:srgbClr val="747474"/>
                </a:solidFill>
                <a:latin typeface="Arial"/>
                <a:ea typeface="ＭＳ Ｐゴシック"/>
              </a:rPr>
              <a:t>p</a:t>
            </a:r>
            <a:r>
              <a:rPr b="0" lang="it-IT" sz="1829" spc="-15" strike="noStrike">
                <a:solidFill>
                  <a:srgbClr val="747474"/>
                </a:solidFill>
                <a:latin typeface="Arial"/>
                <a:ea typeface="ＭＳ Ｐゴシック"/>
              </a:rPr>
              <a:t>r</a:t>
            </a:r>
            <a:r>
              <a:rPr b="0" lang="it-IT" sz="1829" spc="1" strike="noStrike">
                <a:solidFill>
                  <a:srgbClr val="747474"/>
                </a:solidFill>
                <a:latin typeface="Arial"/>
                <a:ea typeface="ＭＳ Ｐゴシック"/>
              </a:rPr>
              <a:t>operly</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designed magnetic</a:t>
            </a:r>
            <a:r>
              <a:rPr b="0" lang="it-IT" sz="1829" spc="-1" strike="noStrike">
                <a:solidFill>
                  <a:srgbClr val="747474"/>
                </a:solidFill>
                <a:latin typeface="Arial"/>
                <a:ea typeface="ＭＳ Ｐゴシック"/>
              </a:rPr>
              <a:t> </a:t>
            </a:r>
            <a:r>
              <a:rPr b="0" lang="it-IT" sz="1829" spc="9" strike="noStrike">
                <a:solidFill>
                  <a:srgbClr val="747474"/>
                </a:solidFill>
                <a:latin typeface="Arial"/>
                <a:ea typeface="ＭＳ Ｐゴシック"/>
              </a:rPr>
              <a:t>deflector</a:t>
            </a:r>
            <a:r>
              <a:rPr b="0" lang="it-IT" sz="1829" spc="-1" strike="noStrike">
                <a:solidFill>
                  <a:srgbClr val="747474"/>
                </a:solidFill>
                <a:latin typeface="Arial"/>
                <a:ea typeface="ＭＳ Ｐゴシック"/>
              </a:rPr>
              <a:t> </a:t>
            </a:r>
            <a:r>
              <a:rPr b="0" lang="it-IT" sz="1829" spc="41" strike="noStrike">
                <a:solidFill>
                  <a:srgbClr val="747474"/>
                </a:solidFill>
                <a:latin typeface="Arial"/>
                <a:ea typeface="ＭＳ Ｐゴシック"/>
              </a:rPr>
              <a:t>to</a:t>
            </a:r>
            <a:r>
              <a:rPr b="0" lang="it-IT" sz="1829" spc="-1" strike="noStrike">
                <a:solidFill>
                  <a:srgbClr val="747474"/>
                </a:solidFill>
                <a:latin typeface="Arial"/>
                <a:ea typeface="ＭＳ Ｐゴシック"/>
              </a:rPr>
              <a:t> filter </a:t>
            </a:r>
            <a:r>
              <a:rPr b="0" lang="it-IT" sz="1829" spc="21" strike="noStrike">
                <a:solidFill>
                  <a:srgbClr val="747474"/>
                </a:solidFill>
                <a:latin typeface="Arial"/>
                <a:ea typeface="ＭＳ Ｐゴシック"/>
              </a:rPr>
              <a:t>out</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a:t>
            </a:r>
            <a:r>
              <a:rPr b="0" lang="it-IT" sz="1829" spc="9" strike="noStrike">
                <a:solidFill>
                  <a:srgbClr val="747474"/>
                </a:solidFill>
                <a:latin typeface="Arial"/>
                <a:ea typeface="ＭＳ Ｐゴシック"/>
              </a:rPr>
              <a:t>backscatte</a:t>
            </a:r>
            <a:r>
              <a:rPr b="0" lang="it-IT" sz="1829" spc="-26" strike="noStrike">
                <a:solidFill>
                  <a:srgbClr val="747474"/>
                </a:solidFill>
                <a:latin typeface="Arial"/>
                <a:ea typeface="ＭＳ Ｐゴシック"/>
              </a:rPr>
              <a:t>r</a:t>
            </a:r>
            <a:r>
              <a:rPr b="0" lang="it-IT" sz="1829" spc="1" strike="noStrike">
                <a:solidFill>
                  <a:srgbClr val="747474"/>
                </a:solidFill>
                <a:latin typeface="Arial"/>
                <a:ea typeface="ＭＳ Ｐゴシック"/>
              </a:rPr>
              <a:t>ed</a:t>
            </a:r>
            <a:r>
              <a:rPr b="0" lang="it-IT" sz="1829" spc="-1" strike="noStrike">
                <a:solidFill>
                  <a:srgbClr val="747474"/>
                </a:solidFill>
                <a:latin typeface="Arial"/>
                <a:ea typeface="ＭＳ Ｐゴシック"/>
              </a:rPr>
              <a:t> </a:t>
            </a:r>
            <a:r>
              <a:rPr b="0" lang="it-IT" sz="1829" spc="35" strike="noStrike">
                <a:solidFill>
                  <a:srgbClr val="747474"/>
                </a:solidFill>
                <a:latin typeface="Arial"/>
                <a:ea typeface="ＭＳ Ｐゴシック"/>
              </a:rPr>
              <a:t>p</a:t>
            </a:r>
            <a:r>
              <a:rPr b="0" lang="it-IT" sz="1829" spc="-15" strike="noStrike">
                <a:solidFill>
                  <a:srgbClr val="747474"/>
                </a:solidFill>
                <a:latin typeface="Arial"/>
                <a:ea typeface="ＭＳ Ｐゴシック"/>
              </a:rPr>
              <a:t>r</a:t>
            </a:r>
            <a:r>
              <a:rPr b="0" lang="it-IT" sz="1829" spc="12" strike="noStrike">
                <a:solidFill>
                  <a:srgbClr val="747474"/>
                </a:solidFill>
                <a:latin typeface="Arial"/>
                <a:ea typeface="ＭＳ Ｐゴシック"/>
              </a:rPr>
              <a:t>otons</a:t>
            </a:r>
            <a:r>
              <a:rPr b="0" lang="it-IT" sz="1829" spc="-1" strike="noStrike">
                <a:solidFill>
                  <a:srgbClr val="747474"/>
                </a:solidFill>
                <a:latin typeface="Arial"/>
                <a:ea typeface="ＭＳ Ｐゴシック"/>
              </a:rPr>
              <a:t> </a:t>
            </a:r>
            <a:r>
              <a:rPr b="0" lang="it-IT" sz="1829" spc="26" strike="noStrike">
                <a:solidFill>
                  <a:srgbClr val="747474"/>
                </a:solidFill>
                <a:latin typeface="Arial"/>
                <a:ea typeface="ＭＳ Ｐゴシック"/>
              </a:rPr>
              <a:t>without</a:t>
            </a:r>
            <a:r>
              <a:rPr b="0" lang="it-IT" sz="1829" spc="12" strike="noStrike">
                <a:solidFill>
                  <a:srgbClr val="747474"/>
                </a:solidFill>
                <a:latin typeface="Arial"/>
                <a:ea typeface="ＭＳ Ｐゴシック"/>
              </a:rPr>
              <a:t> </a:t>
            </a:r>
            <a:r>
              <a:rPr b="0" lang="it-IT" sz="1829" spc="1" strike="noStrike">
                <a:solidFill>
                  <a:srgbClr val="747474"/>
                </a:solidFill>
                <a:latin typeface="Arial"/>
                <a:ea typeface="ＭＳ Ｐゴシック"/>
              </a:rPr>
              <a:t>substantial</a:t>
            </a:r>
            <a:r>
              <a:rPr b="0" lang="it-IT" sz="1829" spc="-1" strike="noStrike">
                <a:solidFill>
                  <a:srgbClr val="747474"/>
                </a:solidFill>
                <a:latin typeface="Arial"/>
                <a:ea typeface="ＭＳ Ｐゴシック"/>
              </a:rPr>
              <a:t> </a:t>
            </a:r>
            <a:r>
              <a:rPr b="0" lang="it-IT" sz="1829" spc="9" strike="noStrike">
                <a:solidFill>
                  <a:srgbClr val="747474"/>
                </a:solidFill>
                <a:latin typeface="Arial"/>
                <a:ea typeface="ＭＳ Ｐゴシック"/>
              </a:rPr>
              <a:t>limitations</a:t>
            </a:r>
            <a:r>
              <a:rPr b="0" lang="it-IT" sz="1829" spc="-1" strike="noStrike">
                <a:solidFill>
                  <a:srgbClr val="747474"/>
                </a:solidFill>
                <a:latin typeface="Arial"/>
                <a:ea typeface="ＭＳ Ｐゴシック"/>
              </a:rPr>
              <a:t> </a:t>
            </a:r>
            <a:r>
              <a:rPr b="0" lang="it-IT" sz="1829" spc="41" strike="noStrike">
                <a:solidFill>
                  <a:srgbClr val="747474"/>
                </a:solidFill>
                <a:latin typeface="Arial"/>
                <a:ea typeface="ＭＳ Ｐゴシック"/>
              </a:rPr>
              <a:t>to</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a:t>
            </a:r>
            <a:r>
              <a:rPr b="0" lang="it-IT" sz="1829" spc="-41" strike="noStrike">
                <a:solidFill>
                  <a:srgbClr val="747474"/>
                </a:solidFill>
                <a:latin typeface="Arial"/>
                <a:ea typeface="ＭＳ Ｐゴシック"/>
              </a:rPr>
              <a:t>SDD</a:t>
            </a:r>
            <a:r>
              <a:rPr b="0" lang="it-IT" sz="1829" spc="-18" strike="noStrike">
                <a:solidFill>
                  <a:srgbClr val="747474"/>
                </a:solidFill>
                <a:latin typeface="Arial"/>
                <a:ea typeface="ＭＳ Ｐゴシック"/>
              </a:rPr>
              <a:t> </a:t>
            </a:r>
            <a:r>
              <a:rPr b="0" lang="it-IT" sz="1829" spc="7" strike="noStrike">
                <a:solidFill>
                  <a:srgbClr val="747474"/>
                </a:solidFill>
                <a:latin typeface="Arial"/>
                <a:ea typeface="ＭＳ Ｐゴシック"/>
              </a:rPr>
              <a:t>intrinsic</a:t>
            </a:r>
            <a:r>
              <a:rPr b="0" lang="it-IT" sz="1829" spc="-1" strike="noStrike">
                <a:solidFill>
                  <a:srgbClr val="747474"/>
                </a:solidFill>
                <a:latin typeface="Arial"/>
                <a:ea typeface="ＭＳ Ｐゴシック"/>
              </a:rPr>
              <a:t> </a:t>
            </a:r>
            <a:r>
              <a:rPr b="0" lang="it-IT" sz="1829" spc="-43" strike="noStrike">
                <a:solidFill>
                  <a:srgbClr val="747474"/>
                </a:solidFill>
                <a:latin typeface="Arial"/>
                <a:ea typeface="ＭＳ Ｐゴシック"/>
              </a:rPr>
              <a:t>e</a:t>
            </a:r>
            <a:r>
              <a:rPr b="0" lang="it-IT" sz="1829" spc="-32" strike="noStrike">
                <a:solidFill>
                  <a:srgbClr val="747474"/>
                </a:solidFill>
                <a:latin typeface="Calibri"/>
                <a:ea typeface="ＭＳ Ｐゴシック"/>
              </a:rPr>
              <a:t>ﬃ</a:t>
            </a:r>
            <a:r>
              <a:rPr b="0" lang="it-IT" sz="1829" spc="1" strike="noStrike">
                <a:solidFill>
                  <a:srgbClr val="747474"/>
                </a:solidFill>
                <a:latin typeface="Arial"/>
                <a:ea typeface="ＭＳ Ｐゴシック"/>
              </a:rPr>
              <a:t>ciency</a:t>
            </a:r>
            <a:r>
              <a:rPr b="0" lang="it-IT" sz="1829" spc="-1" strike="noStrike">
                <a:solidFill>
                  <a:srgbClr val="747474"/>
                </a:solidFill>
                <a:latin typeface="Arial"/>
                <a:ea typeface="ＭＳ Ｐゴシック"/>
              </a:rPr>
              <a:t> </a:t>
            </a:r>
            <a:r>
              <a:rPr b="0" lang="it-IT" sz="1829" spc="9" strike="noStrike">
                <a:solidFill>
                  <a:srgbClr val="747474"/>
                </a:solidFill>
                <a:latin typeface="Arial"/>
                <a:ea typeface="ＭＳ Ｐゴシック"/>
              </a:rPr>
              <a:t>at</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low</a:t>
            </a:r>
            <a:r>
              <a:rPr b="0" lang="it-IT" sz="1829" spc="-1" strike="noStrike">
                <a:solidFill>
                  <a:srgbClr val="747474"/>
                </a:solidFill>
                <a:latin typeface="Arial"/>
                <a:ea typeface="ＭＳ Ｐゴシック"/>
              </a:rPr>
              <a:t> </a:t>
            </a:r>
            <a:r>
              <a:rPr b="0" lang="it-IT" sz="1829" spc="-12" strike="noStrike">
                <a:solidFill>
                  <a:srgbClr val="747474"/>
                </a:solidFill>
                <a:latin typeface="Arial"/>
                <a:ea typeface="ＭＳ Ｐゴシック"/>
              </a:rPr>
              <a:t>X-ray</a:t>
            </a:r>
            <a:r>
              <a:rPr b="0" lang="it-IT" sz="1829" spc="-7" strike="noStrike">
                <a:solidFill>
                  <a:srgbClr val="747474"/>
                </a:solidFill>
                <a:latin typeface="Arial"/>
                <a:ea typeface="ＭＳ Ｐゴシック"/>
              </a:rPr>
              <a:t> </a:t>
            </a:r>
            <a:r>
              <a:rPr b="0" lang="it-IT" sz="1829" spc="-21" strike="noStrike">
                <a:solidFill>
                  <a:srgbClr val="747474"/>
                </a:solidFill>
                <a:latin typeface="Arial"/>
                <a:ea typeface="ＭＳ Ｐゴシック"/>
              </a:rPr>
              <a:t>ene</a:t>
            </a:r>
            <a:r>
              <a:rPr b="0" lang="it-IT" sz="1829" spc="-69" strike="noStrike">
                <a:solidFill>
                  <a:srgbClr val="747474"/>
                </a:solidFill>
                <a:latin typeface="Arial"/>
                <a:ea typeface="ＭＳ Ｐゴシック"/>
              </a:rPr>
              <a:t>r</a:t>
            </a:r>
            <a:r>
              <a:rPr b="0" lang="it-IT" sz="1829" spc="-12" strike="noStrike">
                <a:solidFill>
                  <a:srgbClr val="747474"/>
                </a:solidFill>
                <a:latin typeface="Arial"/>
                <a:ea typeface="ＭＳ Ｐゴシック"/>
              </a:rPr>
              <a:t>gies</a:t>
            </a:r>
            <a:r>
              <a:rPr b="0" lang="it-IT" sz="1829" spc="-1" strike="noStrike">
                <a:solidFill>
                  <a:srgbClr val="747474"/>
                </a:solidFill>
                <a:latin typeface="Arial"/>
                <a:ea typeface="ＭＳ Ｐゴシック"/>
              </a:rPr>
              <a:t> is </a:t>
            </a:r>
            <a:r>
              <a:rPr b="0" lang="it-IT" sz="1829" spc="1" strike="noStrike">
                <a:solidFill>
                  <a:srgbClr val="747474"/>
                </a:solidFill>
                <a:latin typeface="Arial"/>
                <a:ea typeface="ＭＳ Ｐゴシック"/>
              </a:rPr>
              <a:t>mandatory</a:t>
            </a:r>
            <a:r>
              <a:rPr b="0" lang="it-IT" sz="1829" spc="-1" strike="noStrike">
                <a:solidFill>
                  <a:srgbClr val="747474"/>
                </a:solidFill>
                <a:latin typeface="Arial"/>
                <a:ea typeface="ＭＳ Ｐゴシック"/>
              </a:rPr>
              <a:t> </a:t>
            </a:r>
            <a:r>
              <a:rPr b="0" lang="it-IT" sz="1829" spc="41" strike="noStrike">
                <a:solidFill>
                  <a:srgbClr val="747474"/>
                </a:solidFill>
                <a:latin typeface="Arial"/>
                <a:ea typeface="ＭＳ Ｐゴシック"/>
              </a:rPr>
              <a:t>to</a:t>
            </a:r>
            <a:r>
              <a:rPr b="0" lang="it-IT" sz="1829" spc="-1" strike="noStrike">
                <a:solidFill>
                  <a:srgbClr val="747474"/>
                </a:solidFill>
                <a:latin typeface="Arial"/>
                <a:ea typeface="ＭＳ Ｐゴシック"/>
              </a:rPr>
              <a:t> </a:t>
            </a:r>
            <a:r>
              <a:rPr b="0" lang="it-IT" sz="1829" spc="35" strike="noStrike">
                <a:solidFill>
                  <a:srgbClr val="747474"/>
                </a:solidFill>
                <a:latin typeface="Arial"/>
                <a:ea typeface="ＭＳ Ｐゴシック"/>
              </a:rPr>
              <a:t>p</a:t>
            </a:r>
            <a:r>
              <a:rPr b="0" lang="it-IT" sz="1829" spc="-15" strike="noStrike">
                <a:solidFill>
                  <a:srgbClr val="747474"/>
                </a:solidFill>
                <a:latin typeface="Arial"/>
                <a:ea typeface="ＭＳ Ｐゴシック"/>
              </a:rPr>
              <a:t>r</a:t>
            </a:r>
            <a:r>
              <a:rPr b="0" lang="it-IT" sz="1829" spc="-12" strike="noStrike">
                <a:solidFill>
                  <a:srgbClr val="747474"/>
                </a:solidFill>
                <a:latin typeface="Arial"/>
                <a:ea typeface="ＭＳ Ｐゴシック"/>
              </a:rPr>
              <a:t>event</a:t>
            </a:r>
            <a:r>
              <a:rPr b="0" lang="it-IT" sz="1829" spc="-7" strike="noStrike">
                <a:solidFill>
                  <a:srgbClr val="747474"/>
                </a:solidFill>
                <a:latin typeface="Arial"/>
                <a:ea typeface="ＭＳ Ｐゴシック"/>
              </a:rPr>
              <a:t> </a:t>
            </a:r>
            <a:r>
              <a:rPr b="0" lang="it-IT" sz="1829" spc="-21" strike="noStrike">
                <a:solidFill>
                  <a:srgbClr val="747474"/>
                </a:solidFill>
                <a:latin typeface="Arial"/>
                <a:ea typeface="ＭＳ Ｐゴシック"/>
              </a:rPr>
              <a:t>any</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long-term</a:t>
            </a:r>
            <a:r>
              <a:rPr b="0" lang="it-IT" sz="1829" spc="-1" strike="noStrike">
                <a:solidFill>
                  <a:srgbClr val="747474"/>
                </a:solidFill>
                <a:latin typeface="Arial"/>
                <a:ea typeface="ＭＳ Ｐゴシック"/>
              </a:rPr>
              <a:t> damages </a:t>
            </a:r>
            <a:r>
              <a:rPr b="0" lang="it-IT" sz="1829" spc="1" strike="noStrike">
                <a:solidFill>
                  <a:srgbClr val="747474"/>
                </a:solidFill>
                <a:latin typeface="Arial"/>
                <a:ea typeface="ＭＳ Ｐゴシック"/>
              </a:rPr>
              <a:t>and</a:t>
            </a:r>
            <a:r>
              <a:rPr b="0" lang="it-IT" sz="1829" spc="-1" strike="noStrike">
                <a:solidFill>
                  <a:srgbClr val="747474"/>
                </a:solidFill>
                <a:latin typeface="Arial"/>
                <a:ea typeface="ＭＳ Ｐゴシック"/>
              </a:rPr>
              <a:t> </a:t>
            </a:r>
            <a:r>
              <a:rPr b="0" lang="it-IT" sz="1829" spc="41" strike="noStrike">
                <a:solidFill>
                  <a:srgbClr val="747474"/>
                </a:solidFill>
                <a:latin typeface="Arial"/>
                <a:ea typeface="ＭＳ Ｐゴシック"/>
              </a:rPr>
              <a:t>to</a:t>
            </a:r>
            <a:r>
              <a:rPr b="0" lang="it-IT" sz="1829" spc="24" strike="noStrike">
                <a:solidFill>
                  <a:srgbClr val="747474"/>
                </a:solidFill>
                <a:latin typeface="Arial"/>
                <a:ea typeface="ＭＳ Ｐゴシック"/>
              </a:rPr>
              <a:t> </a:t>
            </a:r>
            <a:r>
              <a:rPr b="0" lang="it-IT" sz="1829" spc="1" strike="noStrike">
                <a:solidFill>
                  <a:srgbClr val="747474"/>
                </a:solidFill>
                <a:latin typeface="Arial"/>
                <a:ea typeface="ＭＳ Ｐゴシック"/>
              </a:rPr>
              <a:t>avoid</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worsening</a:t>
            </a:r>
            <a:r>
              <a:rPr b="0" lang="it-IT" sz="1829" spc="-1" strike="noStrike">
                <a:solidFill>
                  <a:srgbClr val="747474"/>
                </a:solidFill>
                <a:latin typeface="Arial"/>
                <a:ea typeface="ＭＳ Ｐゴシック"/>
              </a:rPr>
              <a:t> </a:t>
            </a:r>
            <a:r>
              <a:rPr b="0" lang="it-IT" sz="1829" spc="24" strike="noStrike">
                <a:solidFill>
                  <a:srgbClr val="747474"/>
                </a:solidFill>
                <a:latin typeface="Arial"/>
                <a:ea typeface="ＭＳ Ｐゴシック"/>
              </a:rPr>
              <a:t>of</a:t>
            </a:r>
            <a:r>
              <a:rPr b="0" lang="it-IT" sz="1829" spc="-1" strike="noStrike">
                <a:solidFill>
                  <a:srgbClr val="747474"/>
                </a:solidFill>
                <a:latin typeface="Arial"/>
                <a:ea typeface="ＭＳ Ｐゴシック"/>
              </a:rPr>
              <a:t> </a:t>
            </a:r>
            <a:r>
              <a:rPr b="0" lang="it-IT" sz="1829" spc="1" strike="noStrike">
                <a:solidFill>
                  <a:srgbClr val="747474"/>
                </a:solidFill>
                <a:latin typeface="Arial"/>
                <a:ea typeface="ＭＳ Ｐゴシック"/>
              </a:rPr>
              <a:t>the</a:t>
            </a:r>
            <a:r>
              <a:rPr b="0" lang="it-IT" sz="1829" spc="-1" strike="noStrike">
                <a:solidFill>
                  <a:srgbClr val="747474"/>
                </a:solidFill>
                <a:latin typeface="Arial"/>
                <a:ea typeface="ＭＳ Ｐゴシック"/>
              </a:rPr>
              <a:t> </a:t>
            </a:r>
            <a:r>
              <a:rPr b="0" lang="it-IT" sz="1829" spc="-21" strike="noStrike">
                <a:solidFill>
                  <a:srgbClr val="747474"/>
                </a:solidFill>
                <a:latin typeface="Arial"/>
                <a:ea typeface="ＭＳ Ｐゴシック"/>
              </a:rPr>
              <a:t>ene</a:t>
            </a:r>
            <a:r>
              <a:rPr b="0" lang="it-IT" sz="1829" spc="-69" strike="noStrike">
                <a:solidFill>
                  <a:srgbClr val="747474"/>
                </a:solidFill>
                <a:latin typeface="Arial"/>
                <a:ea typeface="ＭＳ Ｐゴシック"/>
              </a:rPr>
              <a:t>r</a:t>
            </a:r>
            <a:r>
              <a:rPr b="0" lang="it-IT" sz="1829" spc="1" strike="noStrike">
                <a:solidFill>
                  <a:srgbClr val="747474"/>
                </a:solidFill>
                <a:latin typeface="Arial"/>
                <a:ea typeface="ＭＳ Ｐゴシック"/>
              </a:rPr>
              <a:t>gy</a:t>
            </a:r>
            <a:r>
              <a:rPr b="0" lang="it-IT" sz="1829" spc="-1" strike="noStrike">
                <a:solidFill>
                  <a:srgbClr val="747474"/>
                </a:solidFill>
                <a:latin typeface="Arial"/>
                <a:ea typeface="ＭＳ Ｐゴシック"/>
              </a:rPr>
              <a:t> </a:t>
            </a:r>
            <a:r>
              <a:rPr b="0" lang="it-IT" sz="1829" spc="-35" strike="noStrike">
                <a:solidFill>
                  <a:srgbClr val="747474"/>
                </a:solidFill>
                <a:latin typeface="Arial"/>
                <a:ea typeface="ＭＳ Ｐゴシック"/>
              </a:rPr>
              <a:t>r</a:t>
            </a:r>
            <a:r>
              <a:rPr b="0" lang="it-IT" sz="1829" spc="1" strike="noStrike">
                <a:solidFill>
                  <a:srgbClr val="747474"/>
                </a:solidFill>
                <a:latin typeface="Arial"/>
                <a:ea typeface="ＭＳ Ｐゴシック"/>
              </a:rPr>
              <a:t>esolution</a:t>
            </a:r>
            <a:endParaRPr b="0" lang="it-IT" sz="1829" spc="-1" strike="noStrike">
              <a:latin typeface="Arial"/>
            </a:endParaRPr>
          </a:p>
        </p:txBody>
      </p:sp>
      <p:sp>
        <p:nvSpPr>
          <p:cNvPr id="2019" name="CustomShape 3"/>
          <p:cNvSpPr/>
          <p:nvPr/>
        </p:nvSpPr>
        <p:spPr>
          <a:xfrm>
            <a:off x="428760" y="691200"/>
            <a:ext cx="5155560" cy="1114200"/>
          </a:xfrm>
          <a:prstGeom prst="rect">
            <a:avLst/>
          </a:prstGeom>
          <a:noFill/>
          <a:ln>
            <a:noFill/>
          </a:ln>
        </p:spPr>
        <p:style>
          <a:lnRef idx="0"/>
          <a:fillRef idx="0"/>
          <a:effectRef idx="0"/>
          <a:fontRef idx="minor"/>
        </p:style>
        <p:txBody>
          <a:bodyPr lIns="0" rIns="0" tIns="0" bIns="0">
            <a:spAutoFit/>
          </a:bodyPr>
          <a:p>
            <a:pPr marL="9000">
              <a:lnSpc>
                <a:spcPts val="4388"/>
              </a:lnSpc>
            </a:pPr>
            <a:r>
              <a:rPr b="0" lang="it-IT" sz="3659" spc="-58" strike="noStrike">
                <a:solidFill>
                  <a:srgbClr val="000000"/>
                </a:solidFill>
                <a:latin typeface="Arial"/>
                <a:ea typeface="ＭＳ Ｐゴシック"/>
              </a:rPr>
              <a:t>Magnetic</a:t>
            </a:r>
            <a:r>
              <a:rPr b="0" lang="it-IT" sz="3659" spc="-58" strike="noStrike">
                <a:solidFill>
                  <a:srgbClr val="000000"/>
                </a:solidFill>
                <a:latin typeface="Arial"/>
                <a:ea typeface="ＭＳ Ｐゴシック"/>
              </a:rPr>
              <a:t>	</a:t>
            </a:r>
            <a:r>
              <a:rPr b="0" lang="it-IT" sz="3659" spc="-58" strike="noStrike">
                <a:solidFill>
                  <a:srgbClr val="000000"/>
                </a:solidFill>
                <a:latin typeface="Arial"/>
                <a:ea typeface="ＭＳ Ｐゴシック"/>
              </a:rPr>
              <a:t>p</a:t>
            </a:r>
            <a:r>
              <a:rPr b="0" lang="it-IT" sz="3659" spc="-69" strike="noStrike">
                <a:solidFill>
                  <a:srgbClr val="000000"/>
                </a:solidFill>
                <a:latin typeface="Arial"/>
                <a:ea typeface="ＭＳ Ｐゴシック"/>
              </a:rPr>
              <a:t>r</a:t>
            </a:r>
            <a:r>
              <a:rPr b="0" lang="it-IT" sz="3659" spc="-21" strike="noStrike">
                <a:solidFill>
                  <a:srgbClr val="000000"/>
                </a:solidFill>
                <a:latin typeface="Arial"/>
                <a:ea typeface="ＭＳ Ｐゴシック"/>
              </a:rPr>
              <a:t>oton</a:t>
            </a:r>
            <a:r>
              <a:rPr b="0" lang="it-IT" sz="3659" spc="-1" strike="noStrike">
                <a:solidFill>
                  <a:srgbClr val="000000"/>
                </a:solidFill>
                <a:latin typeface="Arial"/>
                <a:ea typeface="ＭＳ Ｐゴシック"/>
              </a:rPr>
              <a:t>	</a:t>
            </a:r>
            <a:r>
              <a:rPr b="0" lang="it-IT" sz="3659" spc="-49" strike="noStrike">
                <a:solidFill>
                  <a:srgbClr val="000000"/>
                </a:solidFill>
                <a:latin typeface="Arial"/>
                <a:ea typeface="ＭＳ Ｐゴシック"/>
              </a:rPr>
              <a:t>deflector</a:t>
            </a:r>
            <a:endParaRPr b="0" lang="it-IT" sz="3659" spc="-1" strike="noStrike">
              <a:latin typeface="Arial"/>
            </a:endParaRPr>
          </a:p>
        </p:txBody>
      </p:sp>
      <p:sp>
        <p:nvSpPr>
          <p:cNvPr id="2020" name="CustomShape 4"/>
          <p:cNvSpPr/>
          <p:nvPr/>
        </p:nvSpPr>
        <p:spPr>
          <a:xfrm>
            <a:off x="633600" y="4737240"/>
            <a:ext cx="7951680" cy="1942920"/>
          </a:xfrm>
          <a:prstGeom prst="rect">
            <a:avLst/>
          </a:prstGeom>
          <a:blipFill rotWithShape="0">
            <a:blip r:embed="rId1"/>
            <a:stretch>
              <a:fillRect/>
            </a:stretch>
          </a:blipFill>
          <a:ln>
            <a:noFill/>
          </a:ln>
        </p:spPr>
        <p:style>
          <a:lnRef idx="0"/>
          <a:fillRef idx="0"/>
          <a:effectRef idx="0"/>
          <a:fontRef idx="minor"/>
        </p:style>
      </p:sp>
      <p:sp>
        <p:nvSpPr>
          <p:cNvPr id="2021" name="CustomShape 5"/>
          <p:cNvSpPr/>
          <p:nvPr/>
        </p:nvSpPr>
        <p:spPr>
          <a:xfrm>
            <a:off x="687600" y="4786200"/>
            <a:ext cx="7768080" cy="1767240"/>
          </a:xfrm>
          <a:prstGeom prst="rect">
            <a:avLst/>
          </a:prstGeom>
          <a:blipFill rotWithShape="0">
            <a:blip r:embed="rId2"/>
            <a:stretch>
              <a:fillRect/>
            </a:stretch>
          </a:blipFill>
          <a:ln>
            <a:noFill/>
          </a:ln>
        </p:spPr>
        <p:style>
          <a:lnRef idx="0"/>
          <a:fillRef idx="0"/>
          <a:effectRef idx="0"/>
          <a:fontRef idx="minor"/>
        </p:style>
      </p:sp>
      <p:sp>
        <p:nvSpPr>
          <p:cNvPr id="2022" name="CustomShape 6"/>
          <p:cNvSpPr/>
          <p:nvPr/>
        </p:nvSpPr>
        <p:spPr>
          <a:xfrm>
            <a:off x="4473720" y="1437840"/>
            <a:ext cx="4258800" cy="3303360"/>
          </a:xfrm>
          <a:prstGeom prst="rect">
            <a:avLst/>
          </a:prstGeom>
          <a:blipFill rotWithShape="0">
            <a:blip r:embed="rId3"/>
            <a:stretch>
              <a:fillRect/>
            </a:stretch>
          </a:blipFill>
          <a:ln>
            <a:noFill/>
          </a:ln>
        </p:spPr>
        <p:style>
          <a:lnRef idx="0"/>
          <a:fillRef idx="0"/>
          <a:effectRef idx="0"/>
          <a:fontRef idx="minor"/>
        </p:style>
      </p:sp>
      <p:sp>
        <p:nvSpPr>
          <p:cNvPr id="2023" name="CustomShape 7"/>
          <p:cNvSpPr/>
          <p:nvPr/>
        </p:nvSpPr>
        <p:spPr>
          <a:xfrm>
            <a:off x="5261760" y="2261520"/>
            <a:ext cx="2235240" cy="797760"/>
          </a:xfrm>
          <a:custGeom>
            <a:avLst/>
            <a:gdLst/>
            <a:ahLst/>
            <a:rect l="l" t="t" r="r" b="b"/>
            <a:pathLst>
              <a:path w="3180079" h="1135379">
                <a:moveTo>
                  <a:pt x="0" y="1123394"/>
                </a:moveTo>
                <a:lnTo>
                  <a:pt x="3175747" y="0"/>
                </a:lnTo>
                <a:lnTo>
                  <a:pt x="3179983" y="11972"/>
                </a:lnTo>
                <a:lnTo>
                  <a:pt x="4235" y="1135367"/>
                </a:lnTo>
                <a:lnTo>
                  <a:pt x="0" y="1123394"/>
                </a:lnTo>
                <a:close/>
              </a:path>
            </a:pathLst>
          </a:custGeom>
          <a:solidFill>
            <a:srgbClr val="ff2600"/>
          </a:solidFill>
          <a:ln>
            <a:noFill/>
          </a:ln>
        </p:spPr>
        <p:style>
          <a:lnRef idx="0"/>
          <a:fillRef idx="0"/>
          <a:effectRef idx="0"/>
          <a:fontRef idx="minor"/>
        </p:style>
      </p:sp>
      <p:sp>
        <p:nvSpPr>
          <p:cNvPr id="2024" name="CustomShape 8"/>
          <p:cNvSpPr/>
          <p:nvPr/>
        </p:nvSpPr>
        <p:spPr>
          <a:xfrm>
            <a:off x="5263200" y="3062520"/>
            <a:ext cx="3160800" cy="360"/>
          </a:xfrm>
          <a:custGeom>
            <a:avLst/>
            <a:gdLst/>
            <a:ahLst/>
            <a:rect l="l" t="t" r="r" b="b"/>
            <a:pathLst>
              <a:path w="4496434" h="0">
                <a:moveTo>
                  <a:pt x="0" y="0"/>
                </a:moveTo>
                <a:lnTo>
                  <a:pt x="4495939" y="0"/>
                </a:lnTo>
              </a:path>
            </a:pathLst>
          </a:custGeom>
          <a:noFill/>
          <a:ln w="12600">
            <a:solidFill>
              <a:srgbClr val="00f900"/>
            </a:solidFill>
            <a:round/>
          </a:ln>
        </p:spPr>
        <p:style>
          <a:lnRef idx="0"/>
          <a:fillRef idx="0"/>
          <a:effectRef idx="0"/>
          <a:fontRef idx="minor"/>
        </p:style>
      </p:sp>
    </p:spTree>
  </p:cSld>
  <p:transition>
    <p:fade/>
  </p:transition>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5" name="CustomShape 1"/>
          <p:cNvSpPr/>
          <p:nvPr/>
        </p:nvSpPr>
        <p:spPr>
          <a:xfrm>
            <a:off x="571680" y="2120760"/>
            <a:ext cx="494640" cy="519840"/>
          </a:xfrm>
          <a:prstGeom prst="rect">
            <a:avLst/>
          </a:prstGeom>
          <a:blipFill rotWithShape="0">
            <a:blip r:embed="rId1"/>
            <a:stretch>
              <a:fillRect/>
            </a:stretch>
          </a:blipFill>
          <a:ln>
            <a:noFill/>
          </a:ln>
        </p:spPr>
        <p:style>
          <a:lnRef idx="0"/>
          <a:fillRef idx="0"/>
          <a:effectRef idx="0"/>
          <a:fontRef idx="minor"/>
        </p:style>
      </p:sp>
      <p:sp>
        <p:nvSpPr>
          <p:cNvPr id="2026" name="CustomShape 2"/>
          <p:cNvSpPr/>
          <p:nvPr/>
        </p:nvSpPr>
        <p:spPr>
          <a:xfrm>
            <a:off x="762120" y="2324160"/>
            <a:ext cx="380160" cy="430920"/>
          </a:xfrm>
          <a:prstGeom prst="rect">
            <a:avLst/>
          </a:prstGeom>
          <a:blipFill rotWithShape="0">
            <a:blip r:embed="rId2"/>
            <a:stretch>
              <a:fillRect/>
            </a:stretch>
          </a:blipFill>
          <a:ln>
            <a:noFill/>
          </a:ln>
        </p:spPr>
        <p:style>
          <a:lnRef idx="0"/>
          <a:fillRef idx="0"/>
          <a:effectRef idx="0"/>
          <a:fontRef idx="minor"/>
        </p:style>
      </p:sp>
      <p:sp>
        <p:nvSpPr>
          <p:cNvPr id="2027" name="CustomShape 3"/>
          <p:cNvSpPr/>
          <p:nvPr/>
        </p:nvSpPr>
        <p:spPr>
          <a:xfrm>
            <a:off x="901800" y="2108160"/>
            <a:ext cx="367560" cy="608760"/>
          </a:xfrm>
          <a:prstGeom prst="rect">
            <a:avLst/>
          </a:prstGeom>
          <a:blipFill rotWithShape="0">
            <a:blip r:embed="rId3"/>
            <a:stretch>
              <a:fillRect/>
            </a:stretch>
          </a:blipFill>
          <a:ln>
            <a:noFill/>
          </a:ln>
        </p:spPr>
        <p:style>
          <a:lnRef idx="0"/>
          <a:fillRef idx="0"/>
          <a:effectRef idx="0"/>
          <a:fontRef idx="minor"/>
        </p:style>
      </p:sp>
      <p:sp>
        <p:nvSpPr>
          <p:cNvPr id="2028" name="CustomShape 4"/>
          <p:cNvSpPr/>
          <p:nvPr/>
        </p:nvSpPr>
        <p:spPr>
          <a:xfrm>
            <a:off x="1003320" y="2120760"/>
            <a:ext cx="507240" cy="519840"/>
          </a:xfrm>
          <a:prstGeom prst="rect">
            <a:avLst/>
          </a:prstGeom>
          <a:blipFill rotWithShape="0">
            <a:blip r:embed="rId4"/>
            <a:stretch>
              <a:fillRect/>
            </a:stretch>
          </a:blipFill>
          <a:ln>
            <a:noFill/>
          </a:ln>
        </p:spPr>
        <p:style>
          <a:lnRef idx="0"/>
          <a:fillRef idx="0"/>
          <a:effectRef idx="0"/>
          <a:fontRef idx="minor"/>
        </p:style>
      </p:sp>
      <p:sp>
        <p:nvSpPr>
          <p:cNvPr id="2029" name="CustomShape 5"/>
          <p:cNvSpPr/>
          <p:nvPr/>
        </p:nvSpPr>
        <p:spPr>
          <a:xfrm>
            <a:off x="1231920" y="2108160"/>
            <a:ext cx="685080" cy="608760"/>
          </a:xfrm>
          <a:prstGeom prst="rect">
            <a:avLst/>
          </a:prstGeom>
          <a:blipFill rotWithShape="0">
            <a:blip r:embed="rId5"/>
            <a:stretch>
              <a:fillRect/>
            </a:stretch>
          </a:blipFill>
          <a:ln>
            <a:noFill/>
          </a:ln>
        </p:spPr>
        <p:style>
          <a:lnRef idx="0"/>
          <a:fillRef idx="0"/>
          <a:effectRef idx="0"/>
          <a:fontRef idx="minor"/>
        </p:style>
      </p:sp>
      <p:sp>
        <p:nvSpPr>
          <p:cNvPr id="2030" name="CustomShape 6"/>
          <p:cNvSpPr/>
          <p:nvPr/>
        </p:nvSpPr>
        <p:spPr>
          <a:xfrm>
            <a:off x="1739880" y="2120760"/>
            <a:ext cx="570960" cy="519840"/>
          </a:xfrm>
          <a:prstGeom prst="rect">
            <a:avLst/>
          </a:prstGeom>
          <a:blipFill rotWithShape="0">
            <a:blip r:embed="rId6"/>
            <a:stretch>
              <a:fillRect/>
            </a:stretch>
          </a:blipFill>
          <a:ln>
            <a:noFill/>
          </a:ln>
        </p:spPr>
        <p:style>
          <a:lnRef idx="0"/>
          <a:fillRef idx="0"/>
          <a:effectRef idx="0"/>
          <a:fontRef idx="minor"/>
        </p:style>
      </p:sp>
      <p:sp>
        <p:nvSpPr>
          <p:cNvPr id="2031" name="CustomShape 7"/>
          <p:cNvSpPr/>
          <p:nvPr/>
        </p:nvSpPr>
        <p:spPr>
          <a:xfrm>
            <a:off x="1994040" y="2324160"/>
            <a:ext cx="430920" cy="430920"/>
          </a:xfrm>
          <a:prstGeom prst="rect">
            <a:avLst/>
          </a:prstGeom>
          <a:blipFill rotWithShape="0">
            <a:blip r:embed="rId7"/>
            <a:stretch>
              <a:fillRect/>
            </a:stretch>
          </a:blipFill>
          <a:ln>
            <a:noFill/>
          </a:ln>
        </p:spPr>
        <p:style>
          <a:lnRef idx="0"/>
          <a:fillRef idx="0"/>
          <a:effectRef idx="0"/>
          <a:fontRef idx="minor"/>
        </p:style>
      </p:sp>
      <p:sp>
        <p:nvSpPr>
          <p:cNvPr id="2032" name="CustomShape 8"/>
          <p:cNvSpPr/>
          <p:nvPr/>
        </p:nvSpPr>
        <p:spPr>
          <a:xfrm>
            <a:off x="2184480" y="2222640"/>
            <a:ext cx="316800" cy="316800"/>
          </a:xfrm>
          <a:prstGeom prst="rect">
            <a:avLst/>
          </a:prstGeom>
          <a:blipFill rotWithShape="0">
            <a:blip r:embed="rId8"/>
            <a:stretch>
              <a:fillRect/>
            </a:stretch>
          </a:blipFill>
          <a:ln>
            <a:noFill/>
          </a:ln>
        </p:spPr>
        <p:style>
          <a:lnRef idx="0"/>
          <a:fillRef idx="0"/>
          <a:effectRef idx="0"/>
          <a:fontRef idx="minor"/>
        </p:style>
      </p:sp>
      <p:sp>
        <p:nvSpPr>
          <p:cNvPr id="2033" name="CustomShape 9"/>
          <p:cNvSpPr/>
          <p:nvPr/>
        </p:nvSpPr>
        <p:spPr>
          <a:xfrm>
            <a:off x="2247840" y="2120760"/>
            <a:ext cx="570960" cy="519840"/>
          </a:xfrm>
          <a:prstGeom prst="rect">
            <a:avLst/>
          </a:prstGeom>
          <a:blipFill rotWithShape="0">
            <a:blip r:embed="rId9"/>
            <a:stretch>
              <a:fillRect/>
            </a:stretch>
          </a:blipFill>
          <a:ln>
            <a:noFill/>
          </a:ln>
        </p:spPr>
        <p:style>
          <a:lnRef idx="0"/>
          <a:fillRef idx="0"/>
          <a:effectRef idx="0"/>
          <a:fontRef idx="minor"/>
        </p:style>
      </p:sp>
      <p:sp>
        <p:nvSpPr>
          <p:cNvPr id="2034" name="CustomShape 10"/>
          <p:cNvSpPr/>
          <p:nvPr/>
        </p:nvSpPr>
        <p:spPr>
          <a:xfrm>
            <a:off x="2514600" y="2324160"/>
            <a:ext cx="418320" cy="430920"/>
          </a:xfrm>
          <a:prstGeom prst="rect">
            <a:avLst/>
          </a:prstGeom>
          <a:blipFill rotWithShape="0">
            <a:blip r:embed="rId10"/>
            <a:stretch>
              <a:fillRect/>
            </a:stretch>
          </a:blipFill>
          <a:ln>
            <a:noFill/>
          </a:ln>
        </p:spPr>
        <p:style>
          <a:lnRef idx="0"/>
          <a:fillRef idx="0"/>
          <a:effectRef idx="0"/>
          <a:fontRef idx="minor"/>
        </p:style>
      </p:sp>
      <p:sp>
        <p:nvSpPr>
          <p:cNvPr id="2035" name="CustomShape 11"/>
          <p:cNvSpPr/>
          <p:nvPr/>
        </p:nvSpPr>
        <p:spPr>
          <a:xfrm>
            <a:off x="2679840" y="2222640"/>
            <a:ext cx="304200" cy="316800"/>
          </a:xfrm>
          <a:prstGeom prst="rect">
            <a:avLst/>
          </a:prstGeom>
          <a:blipFill rotWithShape="0">
            <a:blip r:embed="rId11"/>
            <a:stretch>
              <a:fillRect/>
            </a:stretch>
          </a:blipFill>
          <a:ln>
            <a:noFill/>
          </a:ln>
        </p:spPr>
        <p:style>
          <a:lnRef idx="0"/>
          <a:fillRef idx="0"/>
          <a:effectRef idx="0"/>
          <a:fontRef idx="minor"/>
        </p:style>
      </p:sp>
      <p:sp>
        <p:nvSpPr>
          <p:cNvPr id="2036" name="CustomShape 12"/>
          <p:cNvSpPr/>
          <p:nvPr/>
        </p:nvSpPr>
        <p:spPr>
          <a:xfrm>
            <a:off x="2768760" y="2158920"/>
            <a:ext cx="354960" cy="482040"/>
          </a:xfrm>
          <a:prstGeom prst="rect">
            <a:avLst/>
          </a:prstGeom>
          <a:blipFill rotWithShape="0">
            <a:blip r:embed="rId12"/>
            <a:stretch>
              <a:fillRect/>
            </a:stretch>
          </a:blipFill>
          <a:ln>
            <a:noFill/>
          </a:ln>
        </p:spPr>
        <p:style>
          <a:lnRef idx="0"/>
          <a:fillRef idx="0"/>
          <a:effectRef idx="0"/>
          <a:fontRef idx="minor"/>
        </p:style>
      </p:sp>
      <p:sp>
        <p:nvSpPr>
          <p:cNvPr id="2037" name="CustomShape 13"/>
          <p:cNvSpPr/>
          <p:nvPr/>
        </p:nvSpPr>
        <p:spPr>
          <a:xfrm>
            <a:off x="2882880" y="2222640"/>
            <a:ext cx="304200" cy="316800"/>
          </a:xfrm>
          <a:prstGeom prst="rect">
            <a:avLst/>
          </a:prstGeom>
          <a:blipFill rotWithShape="0">
            <a:blip r:embed="rId13"/>
            <a:stretch>
              <a:fillRect/>
            </a:stretch>
          </a:blipFill>
          <a:ln>
            <a:noFill/>
          </a:ln>
        </p:spPr>
        <p:style>
          <a:lnRef idx="0"/>
          <a:fillRef idx="0"/>
          <a:effectRef idx="0"/>
          <a:fontRef idx="minor"/>
        </p:style>
      </p:sp>
      <p:sp>
        <p:nvSpPr>
          <p:cNvPr id="2038" name="CustomShape 14"/>
          <p:cNvSpPr/>
          <p:nvPr/>
        </p:nvSpPr>
        <p:spPr>
          <a:xfrm>
            <a:off x="2959200" y="2197080"/>
            <a:ext cx="456480" cy="443880"/>
          </a:xfrm>
          <a:prstGeom prst="rect">
            <a:avLst/>
          </a:prstGeom>
          <a:blipFill rotWithShape="0">
            <a:blip r:embed="rId14"/>
            <a:stretch>
              <a:fillRect/>
            </a:stretch>
          </a:blipFill>
          <a:ln>
            <a:noFill/>
          </a:ln>
        </p:spPr>
        <p:style>
          <a:lnRef idx="0"/>
          <a:fillRef idx="0"/>
          <a:effectRef idx="0"/>
          <a:fontRef idx="minor"/>
        </p:style>
      </p:sp>
      <p:sp>
        <p:nvSpPr>
          <p:cNvPr id="2039" name="CustomShape 15"/>
          <p:cNvSpPr/>
          <p:nvPr/>
        </p:nvSpPr>
        <p:spPr>
          <a:xfrm>
            <a:off x="3149640" y="2324160"/>
            <a:ext cx="634320" cy="469080"/>
          </a:xfrm>
          <a:prstGeom prst="rect">
            <a:avLst/>
          </a:prstGeom>
          <a:blipFill rotWithShape="0">
            <a:blip r:embed="rId15"/>
            <a:stretch>
              <a:fillRect/>
            </a:stretch>
          </a:blipFill>
          <a:ln>
            <a:noFill/>
          </a:ln>
        </p:spPr>
        <p:style>
          <a:lnRef idx="0"/>
          <a:fillRef idx="0"/>
          <a:effectRef idx="0"/>
          <a:fontRef idx="minor"/>
        </p:style>
      </p:sp>
      <p:sp>
        <p:nvSpPr>
          <p:cNvPr id="2040" name="CustomShape 16"/>
          <p:cNvSpPr/>
          <p:nvPr/>
        </p:nvSpPr>
        <p:spPr>
          <a:xfrm>
            <a:off x="3517920" y="2324160"/>
            <a:ext cx="380160" cy="430920"/>
          </a:xfrm>
          <a:prstGeom prst="rect">
            <a:avLst/>
          </a:prstGeom>
          <a:blipFill rotWithShape="0">
            <a:blip r:embed="rId16"/>
            <a:stretch>
              <a:fillRect/>
            </a:stretch>
          </a:blipFill>
          <a:ln>
            <a:noFill/>
          </a:ln>
        </p:spPr>
        <p:style>
          <a:lnRef idx="0"/>
          <a:fillRef idx="0"/>
          <a:effectRef idx="0"/>
          <a:fontRef idx="minor"/>
        </p:style>
      </p:sp>
      <p:sp>
        <p:nvSpPr>
          <p:cNvPr id="2041" name="CustomShape 17"/>
          <p:cNvSpPr/>
          <p:nvPr/>
        </p:nvSpPr>
        <p:spPr>
          <a:xfrm>
            <a:off x="3670200" y="2222640"/>
            <a:ext cx="304200" cy="316800"/>
          </a:xfrm>
          <a:prstGeom prst="rect">
            <a:avLst/>
          </a:prstGeom>
          <a:blipFill rotWithShape="0">
            <a:blip r:embed="rId17"/>
            <a:stretch>
              <a:fillRect/>
            </a:stretch>
          </a:blipFill>
          <a:ln>
            <a:noFill/>
          </a:ln>
        </p:spPr>
        <p:style>
          <a:lnRef idx="0"/>
          <a:fillRef idx="0"/>
          <a:effectRef idx="0"/>
          <a:fontRef idx="minor"/>
        </p:style>
      </p:sp>
      <p:sp>
        <p:nvSpPr>
          <p:cNvPr id="2042" name="CustomShape 18"/>
          <p:cNvSpPr/>
          <p:nvPr/>
        </p:nvSpPr>
        <p:spPr>
          <a:xfrm>
            <a:off x="3746520" y="2108160"/>
            <a:ext cx="583560" cy="608760"/>
          </a:xfrm>
          <a:prstGeom prst="rect">
            <a:avLst/>
          </a:prstGeom>
          <a:blipFill rotWithShape="0">
            <a:blip r:embed="rId18"/>
            <a:stretch>
              <a:fillRect/>
            </a:stretch>
          </a:blipFill>
          <a:ln>
            <a:noFill/>
          </a:ln>
        </p:spPr>
        <p:style>
          <a:lnRef idx="0"/>
          <a:fillRef idx="0"/>
          <a:effectRef idx="0"/>
          <a:fontRef idx="minor"/>
        </p:style>
      </p:sp>
      <p:sp>
        <p:nvSpPr>
          <p:cNvPr id="2043" name="CustomShape 19"/>
          <p:cNvSpPr/>
          <p:nvPr/>
        </p:nvSpPr>
        <p:spPr>
          <a:xfrm>
            <a:off x="4064040" y="2324160"/>
            <a:ext cx="418320" cy="430920"/>
          </a:xfrm>
          <a:prstGeom prst="rect">
            <a:avLst/>
          </a:prstGeom>
          <a:blipFill rotWithShape="0">
            <a:blip r:embed="rId19"/>
            <a:stretch>
              <a:fillRect/>
            </a:stretch>
          </a:blipFill>
          <a:ln>
            <a:noFill/>
          </a:ln>
        </p:spPr>
        <p:style>
          <a:lnRef idx="0"/>
          <a:fillRef idx="0"/>
          <a:effectRef idx="0"/>
          <a:fontRef idx="minor"/>
        </p:style>
      </p:sp>
      <p:sp>
        <p:nvSpPr>
          <p:cNvPr id="2044" name="CustomShape 20"/>
          <p:cNvSpPr/>
          <p:nvPr/>
        </p:nvSpPr>
        <p:spPr>
          <a:xfrm>
            <a:off x="4229280" y="2222640"/>
            <a:ext cx="316800" cy="316800"/>
          </a:xfrm>
          <a:prstGeom prst="rect">
            <a:avLst/>
          </a:prstGeom>
          <a:blipFill rotWithShape="0">
            <a:blip r:embed="rId20"/>
            <a:stretch>
              <a:fillRect/>
            </a:stretch>
          </a:blipFill>
          <a:ln>
            <a:noFill/>
          </a:ln>
        </p:spPr>
        <p:style>
          <a:lnRef idx="0"/>
          <a:fillRef idx="0"/>
          <a:effectRef idx="0"/>
          <a:fontRef idx="minor"/>
        </p:style>
      </p:sp>
      <p:sp>
        <p:nvSpPr>
          <p:cNvPr id="2045" name="CustomShape 21"/>
          <p:cNvSpPr/>
          <p:nvPr/>
        </p:nvSpPr>
        <p:spPr>
          <a:xfrm>
            <a:off x="4317840" y="2197080"/>
            <a:ext cx="405720" cy="443880"/>
          </a:xfrm>
          <a:prstGeom prst="rect">
            <a:avLst/>
          </a:prstGeom>
          <a:blipFill rotWithShape="0">
            <a:blip r:embed="rId21"/>
            <a:stretch>
              <a:fillRect/>
            </a:stretch>
          </a:blipFill>
          <a:ln>
            <a:noFill/>
          </a:ln>
        </p:spPr>
        <p:style>
          <a:lnRef idx="0"/>
          <a:fillRef idx="0"/>
          <a:effectRef idx="0"/>
          <a:fontRef idx="minor"/>
        </p:style>
      </p:sp>
      <p:sp>
        <p:nvSpPr>
          <p:cNvPr id="2046" name="CustomShape 22"/>
          <p:cNvSpPr/>
          <p:nvPr/>
        </p:nvSpPr>
        <p:spPr>
          <a:xfrm>
            <a:off x="4457880" y="2324160"/>
            <a:ext cx="418320" cy="430920"/>
          </a:xfrm>
          <a:prstGeom prst="rect">
            <a:avLst/>
          </a:prstGeom>
          <a:blipFill rotWithShape="0">
            <a:blip r:embed="rId22"/>
            <a:stretch>
              <a:fillRect/>
            </a:stretch>
          </a:blipFill>
          <a:ln>
            <a:noFill/>
          </a:ln>
        </p:spPr>
        <p:style>
          <a:lnRef idx="0"/>
          <a:fillRef idx="0"/>
          <a:effectRef idx="0"/>
          <a:fontRef idx="minor"/>
        </p:style>
      </p:sp>
      <p:sp>
        <p:nvSpPr>
          <p:cNvPr id="2047" name="CustomShape 23"/>
          <p:cNvSpPr/>
          <p:nvPr/>
        </p:nvSpPr>
        <p:spPr>
          <a:xfrm>
            <a:off x="4622760" y="2222640"/>
            <a:ext cx="316800" cy="316800"/>
          </a:xfrm>
          <a:prstGeom prst="rect">
            <a:avLst/>
          </a:prstGeom>
          <a:blipFill rotWithShape="0">
            <a:blip r:embed="rId23"/>
            <a:stretch>
              <a:fillRect/>
            </a:stretch>
          </a:blipFill>
          <a:ln>
            <a:noFill/>
          </a:ln>
        </p:spPr>
        <p:style>
          <a:lnRef idx="0"/>
          <a:fillRef idx="0"/>
          <a:effectRef idx="0"/>
          <a:fontRef idx="minor"/>
        </p:style>
      </p:sp>
      <p:sp>
        <p:nvSpPr>
          <p:cNvPr id="2048" name="CustomShape 24"/>
          <p:cNvSpPr/>
          <p:nvPr/>
        </p:nvSpPr>
        <p:spPr>
          <a:xfrm>
            <a:off x="4699080" y="2108160"/>
            <a:ext cx="1396440" cy="608760"/>
          </a:xfrm>
          <a:prstGeom prst="rect">
            <a:avLst/>
          </a:prstGeom>
          <a:blipFill rotWithShape="0">
            <a:blip r:embed="rId24"/>
            <a:stretch>
              <a:fillRect/>
            </a:stretch>
          </a:blipFill>
          <a:ln>
            <a:noFill/>
          </a:ln>
        </p:spPr>
        <p:style>
          <a:lnRef idx="0"/>
          <a:fillRef idx="0"/>
          <a:effectRef idx="0"/>
          <a:fontRef idx="minor"/>
        </p:style>
      </p:sp>
      <p:sp>
        <p:nvSpPr>
          <p:cNvPr id="2049" name="CustomShape 25"/>
          <p:cNvSpPr/>
          <p:nvPr/>
        </p:nvSpPr>
        <p:spPr>
          <a:xfrm>
            <a:off x="571680" y="3009960"/>
            <a:ext cx="494640" cy="519840"/>
          </a:xfrm>
          <a:prstGeom prst="rect">
            <a:avLst/>
          </a:prstGeom>
          <a:blipFill rotWithShape="0">
            <a:blip r:embed="rId25"/>
            <a:stretch>
              <a:fillRect/>
            </a:stretch>
          </a:blipFill>
          <a:ln>
            <a:noFill/>
          </a:ln>
        </p:spPr>
        <p:style>
          <a:lnRef idx="0"/>
          <a:fillRef idx="0"/>
          <a:effectRef idx="0"/>
          <a:fontRef idx="minor"/>
        </p:style>
      </p:sp>
      <p:sp>
        <p:nvSpPr>
          <p:cNvPr id="2050" name="CustomShape 26"/>
          <p:cNvSpPr/>
          <p:nvPr/>
        </p:nvSpPr>
        <p:spPr>
          <a:xfrm>
            <a:off x="762120" y="3213000"/>
            <a:ext cx="380160" cy="443880"/>
          </a:xfrm>
          <a:prstGeom prst="rect">
            <a:avLst/>
          </a:prstGeom>
          <a:blipFill rotWithShape="0">
            <a:blip r:embed="rId26"/>
            <a:stretch>
              <a:fillRect/>
            </a:stretch>
          </a:blipFill>
          <a:ln>
            <a:noFill/>
          </a:ln>
        </p:spPr>
        <p:style>
          <a:lnRef idx="0"/>
          <a:fillRef idx="0"/>
          <a:effectRef idx="0"/>
          <a:fontRef idx="minor"/>
        </p:style>
      </p:sp>
      <p:sp>
        <p:nvSpPr>
          <p:cNvPr id="2051" name="CustomShape 27"/>
          <p:cNvSpPr/>
          <p:nvPr/>
        </p:nvSpPr>
        <p:spPr>
          <a:xfrm>
            <a:off x="901800" y="2997360"/>
            <a:ext cx="367560" cy="608760"/>
          </a:xfrm>
          <a:prstGeom prst="rect">
            <a:avLst/>
          </a:prstGeom>
          <a:blipFill rotWithShape="0">
            <a:blip r:embed="rId27"/>
            <a:stretch>
              <a:fillRect/>
            </a:stretch>
          </a:blipFill>
          <a:ln>
            <a:noFill/>
          </a:ln>
        </p:spPr>
        <p:style>
          <a:lnRef idx="0"/>
          <a:fillRef idx="0"/>
          <a:effectRef idx="0"/>
          <a:fontRef idx="minor"/>
        </p:style>
      </p:sp>
      <p:sp>
        <p:nvSpPr>
          <p:cNvPr id="2052" name="CustomShape 28"/>
          <p:cNvSpPr/>
          <p:nvPr/>
        </p:nvSpPr>
        <p:spPr>
          <a:xfrm>
            <a:off x="1003320" y="3009960"/>
            <a:ext cx="507240" cy="519840"/>
          </a:xfrm>
          <a:prstGeom prst="rect">
            <a:avLst/>
          </a:prstGeom>
          <a:blipFill rotWithShape="0">
            <a:blip r:embed="rId28"/>
            <a:stretch>
              <a:fillRect/>
            </a:stretch>
          </a:blipFill>
          <a:ln>
            <a:noFill/>
          </a:ln>
        </p:spPr>
        <p:style>
          <a:lnRef idx="0"/>
          <a:fillRef idx="0"/>
          <a:effectRef idx="0"/>
          <a:fontRef idx="minor"/>
        </p:style>
      </p:sp>
      <p:sp>
        <p:nvSpPr>
          <p:cNvPr id="2053" name="CustomShape 29"/>
          <p:cNvSpPr/>
          <p:nvPr/>
        </p:nvSpPr>
        <p:spPr>
          <a:xfrm>
            <a:off x="1231920" y="2997360"/>
            <a:ext cx="901080" cy="608760"/>
          </a:xfrm>
          <a:prstGeom prst="rect">
            <a:avLst/>
          </a:prstGeom>
          <a:blipFill rotWithShape="0">
            <a:blip r:embed="rId29"/>
            <a:stretch>
              <a:fillRect/>
            </a:stretch>
          </a:blipFill>
          <a:ln>
            <a:noFill/>
          </a:ln>
        </p:spPr>
        <p:style>
          <a:lnRef idx="0"/>
          <a:fillRef idx="0"/>
          <a:effectRef idx="0"/>
          <a:fontRef idx="minor"/>
        </p:style>
      </p:sp>
      <p:sp>
        <p:nvSpPr>
          <p:cNvPr id="2054" name="CustomShape 30"/>
          <p:cNvSpPr/>
          <p:nvPr/>
        </p:nvSpPr>
        <p:spPr>
          <a:xfrm>
            <a:off x="1892160" y="3009960"/>
            <a:ext cx="519840" cy="596160"/>
          </a:xfrm>
          <a:prstGeom prst="rect">
            <a:avLst/>
          </a:prstGeom>
          <a:blipFill rotWithShape="0">
            <a:blip r:embed="rId30"/>
            <a:stretch>
              <a:fillRect/>
            </a:stretch>
          </a:blipFill>
          <a:ln>
            <a:noFill/>
          </a:ln>
        </p:spPr>
        <p:style>
          <a:lnRef idx="0"/>
          <a:fillRef idx="0"/>
          <a:effectRef idx="0"/>
          <a:fontRef idx="minor"/>
        </p:style>
      </p:sp>
      <p:sp>
        <p:nvSpPr>
          <p:cNvPr id="2055" name="CustomShape 31"/>
          <p:cNvSpPr/>
          <p:nvPr/>
        </p:nvSpPr>
        <p:spPr>
          <a:xfrm>
            <a:off x="2158920" y="2997360"/>
            <a:ext cx="367560" cy="532800"/>
          </a:xfrm>
          <a:prstGeom prst="rect">
            <a:avLst/>
          </a:prstGeom>
          <a:blipFill rotWithShape="0">
            <a:blip r:embed="rId31"/>
            <a:stretch>
              <a:fillRect/>
            </a:stretch>
          </a:blipFill>
          <a:ln>
            <a:noFill/>
          </a:ln>
        </p:spPr>
        <p:style>
          <a:lnRef idx="0"/>
          <a:fillRef idx="0"/>
          <a:effectRef idx="0"/>
          <a:fontRef idx="minor"/>
        </p:style>
      </p:sp>
      <p:sp>
        <p:nvSpPr>
          <p:cNvPr id="2056" name="CustomShape 32"/>
          <p:cNvSpPr/>
          <p:nvPr/>
        </p:nvSpPr>
        <p:spPr>
          <a:xfrm>
            <a:off x="2273400" y="3098880"/>
            <a:ext cx="418320" cy="430920"/>
          </a:xfrm>
          <a:prstGeom prst="rect">
            <a:avLst/>
          </a:prstGeom>
          <a:blipFill rotWithShape="0">
            <a:blip r:embed="rId32"/>
            <a:stretch>
              <a:fillRect/>
            </a:stretch>
          </a:blipFill>
          <a:ln>
            <a:noFill/>
          </a:ln>
        </p:spPr>
        <p:style>
          <a:lnRef idx="0"/>
          <a:fillRef idx="0"/>
          <a:effectRef idx="0"/>
          <a:fontRef idx="minor"/>
        </p:style>
      </p:sp>
      <p:sp>
        <p:nvSpPr>
          <p:cNvPr id="2057" name="CustomShape 33"/>
          <p:cNvSpPr/>
          <p:nvPr/>
        </p:nvSpPr>
        <p:spPr>
          <a:xfrm>
            <a:off x="2438280" y="2997360"/>
            <a:ext cx="507240" cy="608760"/>
          </a:xfrm>
          <a:prstGeom prst="rect">
            <a:avLst/>
          </a:prstGeom>
          <a:blipFill rotWithShape="0">
            <a:blip r:embed="rId33"/>
            <a:stretch>
              <a:fillRect/>
            </a:stretch>
          </a:blipFill>
          <a:ln>
            <a:noFill/>
          </a:ln>
        </p:spPr>
        <p:style>
          <a:lnRef idx="0"/>
          <a:fillRef idx="0"/>
          <a:effectRef idx="0"/>
          <a:fontRef idx="minor"/>
        </p:style>
      </p:sp>
      <p:sp>
        <p:nvSpPr>
          <p:cNvPr id="2058" name="CustomShape 34"/>
          <p:cNvSpPr/>
          <p:nvPr/>
        </p:nvSpPr>
        <p:spPr>
          <a:xfrm>
            <a:off x="2666880" y="3009960"/>
            <a:ext cx="570960" cy="519840"/>
          </a:xfrm>
          <a:prstGeom prst="rect">
            <a:avLst/>
          </a:prstGeom>
          <a:blipFill rotWithShape="0">
            <a:blip r:embed="rId34"/>
            <a:stretch>
              <a:fillRect/>
            </a:stretch>
          </a:blipFill>
          <a:ln>
            <a:noFill/>
          </a:ln>
        </p:spPr>
        <p:style>
          <a:lnRef idx="0"/>
          <a:fillRef idx="0"/>
          <a:effectRef idx="0"/>
          <a:fontRef idx="minor"/>
        </p:style>
      </p:sp>
      <p:sp>
        <p:nvSpPr>
          <p:cNvPr id="2059" name="CustomShape 35"/>
          <p:cNvSpPr/>
          <p:nvPr/>
        </p:nvSpPr>
        <p:spPr>
          <a:xfrm>
            <a:off x="2921040" y="3213000"/>
            <a:ext cx="418320" cy="430920"/>
          </a:xfrm>
          <a:prstGeom prst="rect">
            <a:avLst/>
          </a:prstGeom>
          <a:blipFill rotWithShape="0">
            <a:blip r:embed="rId35"/>
            <a:stretch>
              <a:fillRect/>
            </a:stretch>
          </a:blipFill>
          <a:ln>
            <a:noFill/>
          </a:ln>
        </p:spPr>
        <p:style>
          <a:lnRef idx="0"/>
          <a:fillRef idx="0"/>
          <a:effectRef idx="0"/>
          <a:fontRef idx="minor"/>
        </p:style>
      </p:sp>
      <p:sp>
        <p:nvSpPr>
          <p:cNvPr id="2060" name="CustomShape 36"/>
          <p:cNvSpPr/>
          <p:nvPr/>
        </p:nvSpPr>
        <p:spPr>
          <a:xfrm>
            <a:off x="3098880" y="2997360"/>
            <a:ext cx="367560" cy="532800"/>
          </a:xfrm>
          <a:prstGeom prst="rect">
            <a:avLst/>
          </a:prstGeom>
          <a:blipFill rotWithShape="0">
            <a:blip r:embed="rId36"/>
            <a:stretch>
              <a:fillRect/>
            </a:stretch>
          </a:blipFill>
          <a:ln>
            <a:noFill/>
          </a:ln>
        </p:spPr>
        <p:style>
          <a:lnRef idx="0"/>
          <a:fillRef idx="0"/>
          <a:effectRef idx="0"/>
          <a:fontRef idx="minor"/>
        </p:style>
      </p:sp>
      <p:sp>
        <p:nvSpPr>
          <p:cNvPr id="2061" name="CustomShape 37"/>
          <p:cNvSpPr/>
          <p:nvPr/>
        </p:nvSpPr>
        <p:spPr>
          <a:xfrm>
            <a:off x="3174840" y="3009960"/>
            <a:ext cx="494640" cy="519840"/>
          </a:xfrm>
          <a:prstGeom prst="rect">
            <a:avLst/>
          </a:prstGeom>
          <a:blipFill rotWithShape="0">
            <a:blip r:embed="rId37"/>
            <a:stretch>
              <a:fillRect/>
            </a:stretch>
          </a:blipFill>
          <a:ln>
            <a:noFill/>
          </a:ln>
        </p:spPr>
        <p:style>
          <a:lnRef idx="0"/>
          <a:fillRef idx="0"/>
          <a:effectRef idx="0"/>
          <a:fontRef idx="minor"/>
        </p:style>
      </p:sp>
      <p:sp>
        <p:nvSpPr>
          <p:cNvPr id="2062" name="CustomShape 38"/>
          <p:cNvSpPr/>
          <p:nvPr/>
        </p:nvSpPr>
        <p:spPr>
          <a:xfrm>
            <a:off x="3441600" y="2997360"/>
            <a:ext cx="685080" cy="608760"/>
          </a:xfrm>
          <a:prstGeom prst="rect">
            <a:avLst/>
          </a:prstGeom>
          <a:blipFill rotWithShape="0">
            <a:blip r:embed="rId38"/>
            <a:stretch>
              <a:fillRect/>
            </a:stretch>
          </a:blipFill>
          <a:ln>
            <a:noFill/>
          </a:ln>
        </p:spPr>
        <p:style>
          <a:lnRef idx="0"/>
          <a:fillRef idx="0"/>
          <a:effectRef idx="0"/>
          <a:fontRef idx="minor"/>
        </p:style>
      </p:sp>
      <p:sp>
        <p:nvSpPr>
          <p:cNvPr id="2063" name="CustomShape 39"/>
          <p:cNvSpPr/>
          <p:nvPr/>
        </p:nvSpPr>
        <p:spPr>
          <a:xfrm>
            <a:off x="3873600" y="3213000"/>
            <a:ext cx="418320" cy="430920"/>
          </a:xfrm>
          <a:prstGeom prst="rect">
            <a:avLst/>
          </a:prstGeom>
          <a:blipFill rotWithShape="0">
            <a:blip r:embed="rId39"/>
            <a:stretch>
              <a:fillRect/>
            </a:stretch>
          </a:blipFill>
          <a:ln>
            <a:noFill/>
          </a:ln>
        </p:spPr>
        <p:style>
          <a:lnRef idx="0"/>
          <a:fillRef idx="0"/>
          <a:effectRef idx="0"/>
          <a:fontRef idx="minor"/>
        </p:style>
      </p:sp>
      <p:sp>
        <p:nvSpPr>
          <p:cNvPr id="2064" name="CustomShape 40"/>
          <p:cNvSpPr/>
          <p:nvPr/>
        </p:nvSpPr>
        <p:spPr>
          <a:xfrm>
            <a:off x="4025880" y="3048120"/>
            <a:ext cx="367560" cy="482040"/>
          </a:xfrm>
          <a:prstGeom prst="rect">
            <a:avLst/>
          </a:prstGeom>
          <a:blipFill rotWithShape="0">
            <a:blip r:embed="rId40"/>
            <a:stretch>
              <a:fillRect/>
            </a:stretch>
          </a:blipFill>
          <a:ln>
            <a:noFill/>
          </a:ln>
        </p:spPr>
        <p:style>
          <a:lnRef idx="0"/>
          <a:fillRef idx="0"/>
          <a:effectRef idx="0"/>
          <a:fontRef idx="minor"/>
        </p:style>
      </p:sp>
      <p:sp>
        <p:nvSpPr>
          <p:cNvPr id="2065" name="CustomShape 41"/>
          <p:cNvSpPr/>
          <p:nvPr/>
        </p:nvSpPr>
        <p:spPr>
          <a:xfrm>
            <a:off x="4127400" y="2997360"/>
            <a:ext cx="367560" cy="608760"/>
          </a:xfrm>
          <a:prstGeom prst="rect">
            <a:avLst/>
          </a:prstGeom>
          <a:blipFill rotWithShape="0">
            <a:blip r:embed="rId41"/>
            <a:stretch>
              <a:fillRect/>
            </a:stretch>
          </a:blipFill>
          <a:ln>
            <a:noFill/>
          </a:ln>
        </p:spPr>
        <p:style>
          <a:lnRef idx="0"/>
          <a:fillRef idx="0"/>
          <a:effectRef idx="0"/>
          <a:fontRef idx="minor"/>
        </p:style>
      </p:sp>
      <p:sp>
        <p:nvSpPr>
          <p:cNvPr id="2066" name="CustomShape 42"/>
          <p:cNvSpPr/>
          <p:nvPr/>
        </p:nvSpPr>
        <p:spPr>
          <a:xfrm>
            <a:off x="4280040" y="3111480"/>
            <a:ext cx="304200" cy="316800"/>
          </a:xfrm>
          <a:prstGeom prst="rect">
            <a:avLst/>
          </a:prstGeom>
          <a:blipFill rotWithShape="0">
            <a:blip r:embed="rId42"/>
            <a:stretch>
              <a:fillRect/>
            </a:stretch>
          </a:blipFill>
          <a:ln>
            <a:noFill/>
          </a:ln>
        </p:spPr>
        <p:style>
          <a:lnRef idx="0"/>
          <a:fillRef idx="0"/>
          <a:effectRef idx="0"/>
          <a:fontRef idx="minor"/>
        </p:style>
      </p:sp>
      <p:sp>
        <p:nvSpPr>
          <p:cNvPr id="2067" name="CustomShape 43"/>
          <p:cNvSpPr/>
          <p:nvPr/>
        </p:nvSpPr>
        <p:spPr>
          <a:xfrm>
            <a:off x="4356000" y="3098880"/>
            <a:ext cx="456480" cy="430920"/>
          </a:xfrm>
          <a:prstGeom prst="rect">
            <a:avLst/>
          </a:prstGeom>
          <a:blipFill rotWithShape="0">
            <a:blip r:embed="rId43"/>
            <a:stretch>
              <a:fillRect/>
            </a:stretch>
          </a:blipFill>
          <a:ln>
            <a:noFill/>
          </a:ln>
        </p:spPr>
        <p:style>
          <a:lnRef idx="0"/>
          <a:fillRef idx="0"/>
          <a:effectRef idx="0"/>
          <a:fontRef idx="minor"/>
        </p:style>
      </p:sp>
      <p:sp>
        <p:nvSpPr>
          <p:cNvPr id="2068" name="CustomShape 44"/>
          <p:cNvSpPr/>
          <p:nvPr/>
        </p:nvSpPr>
        <p:spPr>
          <a:xfrm>
            <a:off x="4546440" y="3213000"/>
            <a:ext cx="634320" cy="469080"/>
          </a:xfrm>
          <a:prstGeom prst="rect">
            <a:avLst/>
          </a:prstGeom>
          <a:blipFill rotWithShape="0">
            <a:blip r:embed="rId44"/>
            <a:stretch>
              <a:fillRect/>
            </a:stretch>
          </a:blipFill>
          <a:ln>
            <a:noFill/>
          </a:ln>
        </p:spPr>
        <p:style>
          <a:lnRef idx="0"/>
          <a:fillRef idx="0"/>
          <a:effectRef idx="0"/>
          <a:fontRef idx="minor"/>
        </p:style>
      </p:sp>
      <p:sp>
        <p:nvSpPr>
          <p:cNvPr id="2069" name="CustomShape 45"/>
          <p:cNvSpPr/>
          <p:nvPr/>
        </p:nvSpPr>
        <p:spPr>
          <a:xfrm>
            <a:off x="4915080" y="3213000"/>
            <a:ext cx="380160" cy="443880"/>
          </a:xfrm>
          <a:prstGeom prst="rect">
            <a:avLst/>
          </a:prstGeom>
          <a:blipFill rotWithShape="0">
            <a:blip r:embed="rId45"/>
            <a:stretch>
              <a:fillRect/>
            </a:stretch>
          </a:blipFill>
          <a:ln>
            <a:noFill/>
          </a:ln>
        </p:spPr>
        <p:style>
          <a:lnRef idx="0"/>
          <a:fillRef idx="0"/>
          <a:effectRef idx="0"/>
          <a:fontRef idx="minor"/>
        </p:style>
      </p:sp>
      <p:sp>
        <p:nvSpPr>
          <p:cNvPr id="2070" name="CustomShape 46"/>
          <p:cNvSpPr/>
          <p:nvPr/>
        </p:nvSpPr>
        <p:spPr>
          <a:xfrm>
            <a:off x="5067360" y="3111480"/>
            <a:ext cx="304200" cy="316800"/>
          </a:xfrm>
          <a:prstGeom prst="rect">
            <a:avLst/>
          </a:prstGeom>
          <a:blipFill rotWithShape="0">
            <a:blip r:embed="rId46"/>
            <a:stretch>
              <a:fillRect/>
            </a:stretch>
          </a:blipFill>
          <a:ln>
            <a:noFill/>
          </a:ln>
        </p:spPr>
        <p:style>
          <a:lnRef idx="0"/>
          <a:fillRef idx="0"/>
          <a:effectRef idx="0"/>
          <a:fontRef idx="minor"/>
        </p:style>
      </p:sp>
      <p:sp>
        <p:nvSpPr>
          <p:cNvPr id="2071" name="CustomShape 47"/>
          <p:cNvSpPr/>
          <p:nvPr/>
        </p:nvSpPr>
        <p:spPr>
          <a:xfrm>
            <a:off x="5143680" y="2997360"/>
            <a:ext cx="583560" cy="608760"/>
          </a:xfrm>
          <a:prstGeom prst="rect">
            <a:avLst/>
          </a:prstGeom>
          <a:blipFill rotWithShape="0">
            <a:blip r:embed="rId47"/>
            <a:stretch>
              <a:fillRect/>
            </a:stretch>
          </a:blipFill>
          <a:ln>
            <a:noFill/>
          </a:ln>
        </p:spPr>
        <p:style>
          <a:lnRef idx="0"/>
          <a:fillRef idx="0"/>
          <a:effectRef idx="0"/>
          <a:fontRef idx="minor"/>
        </p:style>
      </p:sp>
      <p:sp>
        <p:nvSpPr>
          <p:cNvPr id="2072" name="CustomShape 48"/>
          <p:cNvSpPr/>
          <p:nvPr/>
        </p:nvSpPr>
        <p:spPr>
          <a:xfrm>
            <a:off x="5460840" y="3213000"/>
            <a:ext cx="418320" cy="430920"/>
          </a:xfrm>
          <a:prstGeom prst="rect">
            <a:avLst/>
          </a:prstGeom>
          <a:blipFill rotWithShape="0">
            <a:blip r:embed="rId48"/>
            <a:stretch>
              <a:fillRect/>
            </a:stretch>
          </a:blipFill>
          <a:ln>
            <a:noFill/>
          </a:ln>
        </p:spPr>
        <p:style>
          <a:lnRef idx="0"/>
          <a:fillRef idx="0"/>
          <a:effectRef idx="0"/>
          <a:fontRef idx="minor"/>
        </p:style>
      </p:sp>
      <p:sp>
        <p:nvSpPr>
          <p:cNvPr id="2073" name="CustomShape 49"/>
          <p:cNvSpPr/>
          <p:nvPr/>
        </p:nvSpPr>
        <p:spPr>
          <a:xfrm>
            <a:off x="5626080" y="3111480"/>
            <a:ext cx="304200" cy="316800"/>
          </a:xfrm>
          <a:prstGeom prst="rect">
            <a:avLst/>
          </a:prstGeom>
          <a:blipFill rotWithShape="0">
            <a:blip r:embed="rId49"/>
            <a:stretch>
              <a:fillRect/>
            </a:stretch>
          </a:blipFill>
          <a:ln>
            <a:noFill/>
          </a:ln>
        </p:spPr>
        <p:style>
          <a:lnRef idx="0"/>
          <a:fillRef idx="0"/>
          <a:effectRef idx="0"/>
          <a:fontRef idx="minor"/>
        </p:style>
      </p:sp>
      <p:sp>
        <p:nvSpPr>
          <p:cNvPr id="2074" name="CustomShape 50"/>
          <p:cNvSpPr/>
          <p:nvPr/>
        </p:nvSpPr>
        <p:spPr>
          <a:xfrm>
            <a:off x="5702400" y="3086280"/>
            <a:ext cx="405720" cy="443880"/>
          </a:xfrm>
          <a:prstGeom prst="rect">
            <a:avLst/>
          </a:prstGeom>
          <a:blipFill rotWithShape="0">
            <a:blip r:embed="rId50"/>
            <a:stretch>
              <a:fillRect/>
            </a:stretch>
          </a:blipFill>
          <a:ln>
            <a:noFill/>
          </a:ln>
        </p:spPr>
        <p:style>
          <a:lnRef idx="0"/>
          <a:fillRef idx="0"/>
          <a:effectRef idx="0"/>
          <a:fontRef idx="minor"/>
        </p:style>
      </p:sp>
      <p:sp>
        <p:nvSpPr>
          <p:cNvPr id="2075" name="CustomShape 51"/>
          <p:cNvSpPr/>
          <p:nvPr/>
        </p:nvSpPr>
        <p:spPr>
          <a:xfrm>
            <a:off x="5854680" y="3213000"/>
            <a:ext cx="418320" cy="430920"/>
          </a:xfrm>
          <a:prstGeom prst="rect">
            <a:avLst/>
          </a:prstGeom>
          <a:blipFill rotWithShape="0">
            <a:blip r:embed="rId51"/>
            <a:stretch>
              <a:fillRect/>
            </a:stretch>
          </a:blipFill>
          <a:ln>
            <a:noFill/>
          </a:ln>
        </p:spPr>
        <p:style>
          <a:lnRef idx="0"/>
          <a:fillRef idx="0"/>
          <a:effectRef idx="0"/>
          <a:fontRef idx="minor"/>
        </p:style>
      </p:sp>
      <p:sp>
        <p:nvSpPr>
          <p:cNvPr id="2076" name="CustomShape 52"/>
          <p:cNvSpPr/>
          <p:nvPr/>
        </p:nvSpPr>
        <p:spPr>
          <a:xfrm>
            <a:off x="6019920" y="3111480"/>
            <a:ext cx="316800" cy="316800"/>
          </a:xfrm>
          <a:prstGeom prst="rect">
            <a:avLst/>
          </a:prstGeom>
          <a:blipFill rotWithShape="0">
            <a:blip r:embed="rId52"/>
            <a:stretch>
              <a:fillRect/>
            </a:stretch>
          </a:blipFill>
          <a:ln>
            <a:noFill/>
          </a:ln>
        </p:spPr>
        <p:style>
          <a:lnRef idx="0"/>
          <a:fillRef idx="0"/>
          <a:effectRef idx="0"/>
          <a:fontRef idx="minor"/>
        </p:style>
      </p:sp>
      <p:sp>
        <p:nvSpPr>
          <p:cNvPr id="2077" name="CustomShape 53"/>
          <p:cNvSpPr/>
          <p:nvPr/>
        </p:nvSpPr>
        <p:spPr>
          <a:xfrm>
            <a:off x="6095880" y="2997360"/>
            <a:ext cx="1383480" cy="608760"/>
          </a:xfrm>
          <a:prstGeom prst="rect">
            <a:avLst/>
          </a:prstGeom>
          <a:blipFill rotWithShape="0">
            <a:blip r:embed="rId53"/>
            <a:stretch>
              <a:fillRect/>
            </a:stretch>
          </a:blipFill>
          <a:ln>
            <a:noFill/>
          </a:ln>
        </p:spPr>
        <p:style>
          <a:lnRef idx="0"/>
          <a:fillRef idx="0"/>
          <a:effectRef idx="0"/>
          <a:fontRef idx="minor"/>
        </p:style>
      </p:sp>
      <p:sp>
        <p:nvSpPr>
          <p:cNvPr id="2078" name="CustomShape 54"/>
          <p:cNvSpPr/>
          <p:nvPr/>
        </p:nvSpPr>
        <p:spPr>
          <a:xfrm>
            <a:off x="533520" y="4699080"/>
            <a:ext cx="494640" cy="519840"/>
          </a:xfrm>
          <a:prstGeom prst="rect">
            <a:avLst/>
          </a:prstGeom>
          <a:blipFill rotWithShape="0">
            <a:blip r:embed="rId54"/>
            <a:stretch>
              <a:fillRect/>
            </a:stretch>
          </a:blipFill>
          <a:ln>
            <a:noFill/>
          </a:ln>
        </p:spPr>
        <p:style>
          <a:lnRef idx="0"/>
          <a:fillRef idx="0"/>
          <a:effectRef idx="0"/>
          <a:fontRef idx="minor"/>
        </p:style>
      </p:sp>
      <p:sp>
        <p:nvSpPr>
          <p:cNvPr id="2079" name="CustomShape 55"/>
          <p:cNvSpPr/>
          <p:nvPr/>
        </p:nvSpPr>
        <p:spPr>
          <a:xfrm>
            <a:off x="723960" y="4902120"/>
            <a:ext cx="367560" cy="430920"/>
          </a:xfrm>
          <a:prstGeom prst="rect">
            <a:avLst/>
          </a:prstGeom>
          <a:blipFill rotWithShape="0">
            <a:blip r:embed="rId55"/>
            <a:stretch>
              <a:fillRect/>
            </a:stretch>
          </a:blipFill>
          <a:ln>
            <a:noFill/>
          </a:ln>
        </p:spPr>
        <p:style>
          <a:lnRef idx="0"/>
          <a:fillRef idx="0"/>
          <a:effectRef idx="0"/>
          <a:fontRef idx="minor"/>
        </p:style>
      </p:sp>
      <p:sp>
        <p:nvSpPr>
          <p:cNvPr id="2080" name="CustomShape 56"/>
          <p:cNvSpPr/>
          <p:nvPr/>
        </p:nvSpPr>
        <p:spPr>
          <a:xfrm>
            <a:off x="851040" y="4686480"/>
            <a:ext cx="367560" cy="608760"/>
          </a:xfrm>
          <a:prstGeom prst="rect">
            <a:avLst/>
          </a:prstGeom>
          <a:blipFill rotWithShape="0">
            <a:blip r:embed="rId56"/>
            <a:stretch>
              <a:fillRect/>
            </a:stretch>
          </a:blipFill>
          <a:ln>
            <a:noFill/>
          </a:ln>
        </p:spPr>
        <p:style>
          <a:lnRef idx="0"/>
          <a:fillRef idx="0"/>
          <a:effectRef idx="0"/>
          <a:fontRef idx="minor"/>
        </p:style>
      </p:sp>
      <p:sp>
        <p:nvSpPr>
          <p:cNvPr id="2081" name="CustomShape 57"/>
          <p:cNvSpPr/>
          <p:nvPr/>
        </p:nvSpPr>
        <p:spPr>
          <a:xfrm>
            <a:off x="965160" y="4699080"/>
            <a:ext cx="494640" cy="519840"/>
          </a:xfrm>
          <a:prstGeom prst="rect">
            <a:avLst/>
          </a:prstGeom>
          <a:blipFill rotWithShape="0">
            <a:blip r:embed="rId57"/>
            <a:stretch>
              <a:fillRect/>
            </a:stretch>
          </a:blipFill>
          <a:ln>
            <a:noFill/>
          </a:ln>
        </p:spPr>
        <p:style>
          <a:lnRef idx="0"/>
          <a:fillRef idx="0"/>
          <a:effectRef idx="0"/>
          <a:fontRef idx="minor"/>
        </p:style>
      </p:sp>
      <p:sp>
        <p:nvSpPr>
          <p:cNvPr id="2082" name="CustomShape 58"/>
          <p:cNvSpPr/>
          <p:nvPr/>
        </p:nvSpPr>
        <p:spPr>
          <a:xfrm>
            <a:off x="1193760" y="4686480"/>
            <a:ext cx="964440" cy="608760"/>
          </a:xfrm>
          <a:prstGeom prst="rect">
            <a:avLst/>
          </a:prstGeom>
          <a:blipFill rotWithShape="0">
            <a:blip r:embed="rId58"/>
            <a:stretch>
              <a:fillRect/>
            </a:stretch>
          </a:blipFill>
          <a:ln>
            <a:noFill/>
          </a:ln>
        </p:spPr>
        <p:style>
          <a:lnRef idx="0"/>
          <a:fillRef idx="0"/>
          <a:effectRef idx="0"/>
          <a:fontRef idx="minor"/>
        </p:style>
      </p:sp>
      <p:sp>
        <p:nvSpPr>
          <p:cNvPr id="2083" name="CustomShape 59"/>
          <p:cNvSpPr/>
          <p:nvPr/>
        </p:nvSpPr>
        <p:spPr>
          <a:xfrm>
            <a:off x="1905120" y="4902120"/>
            <a:ext cx="430920" cy="430920"/>
          </a:xfrm>
          <a:prstGeom prst="rect">
            <a:avLst/>
          </a:prstGeom>
          <a:blipFill rotWithShape="0">
            <a:blip r:embed="rId59"/>
            <a:stretch>
              <a:fillRect/>
            </a:stretch>
          </a:blipFill>
          <a:ln>
            <a:noFill/>
          </a:ln>
        </p:spPr>
        <p:style>
          <a:lnRef idx="0"/>
          <a:fillRef idx="0"/>
          <a:effectRef idx="0"/>
          <a:fontRef idx="minor"/>
        </p:style>
      </p:sp>
      <p:sp>
        <p:nvSpPr>
          <p:cNvPr id="2084" name="CustomShape 60"/>
          <p:cNvSpPr/>
          <p:nvPr/>
        </p:nvSpPr>
        <p:spPr>
          <a:xfrm>
            <a:off x="2082960" y="4800600"/>
            <a:ext cx="304200" cy="316800"/>
          </a:xfrm>
          <a:prstGeom prst="rect">
            <a:avLst/>
          </a:prstGeom>
          <a:blipFill rotWithShape="0">
            <a:blip r:embed="rId60"/>
            <a:stretch>
              <a:fillRect/>
            </a:stretch>
          </a:blipFill>
          <a:ln>
            <a:noFill/>
          </a:ln>
        </p:spPr>
        <p:style>
          <a:lnRef idx="0"/>
          <a:fillRef idx="0"/>
          <a:effectRef idx="0"/>
          <a:fontRef idx="minor"/>
        </p:style>
      </p:sp>
      <p:sp>
        <p:nvSpPr>
          <p:cNvPr id="2085" name="CustomShape 61"/>
          <p:cNvSpPr/>
          <p:nvPr/>
        </p:nvSpPr>
        <p:spPr>
          <a:xfrm>
            <a:off x="2158920" y="4686480"/>
            <a:ext cx="532800" cy="608760"/>
          </a:xfrm>
          <a:prstGeom prst="rect">
            <a:avLst/>
          </a:prstGeom>
          <a:blipFill rotWithShape="0">
            <a:blip r:embed="rId61"/>
            <a:stretch>
              <a:fillRect/>
            </a:stretch>
          </a:blipFill>
          <a:ln>
            <a:noFill/>
          </a:ln>
        </p:spPr>
        <p:style>
          <a:lnRef idx="0"/>
          <a:fillRef idx="0"/>
          <a:effectRef idx="0"/>
          <a:fontRef idx="minor"/>
        </p:style>
      </p:sp>
      <p:sp>
        <p:nvSpPr>
          <p:cNvPr id="2086" name="CustomShape 62"/>
          <p:cNvSpPr/>
          <p:nvPr/>
        </p:nvSpPr>
        <p:spPr>
          <a:xfrm>
            <a:off x="2451240" y="4800600"/>
            <a:ext cx="304200" cy="316800"/>
          </a:xfrm>
          <a:prstGeom prst="rect">
            <a:avLst/>
          </a:prstGeom>
          <a:blipFill rotWithShape="0">
            <a:blip r:embed="rId62"/>
            <a:stretch>
              <a:fillRect/>
            </a:stretch>
          </a:blipFill>
          <a:ln>
            <a:noFill/>
          </a:ln>
        </p:spPr>
        <p:style>
          <a:lnRef idx="0"/>
          <a:fillRef idx="0"/>
          <a:effectRef idx="0"/>
          <a:fontRef idx="minor"/>
        </p:style>
      </p:sp>
      <p:sp>
        <p:nvSpPr>
          <p:cNvPr id="2087" name="CustomShape 63"/>
          <p:cNvSpPr/>
          <p:nvPr/>
        </p:nvSpPr>
        <p:spPr>
          <a:xfrm>
            <a:off x="2527200" y="4686480"/>
            <a:ext cx="558000" cy="608760"/>
          </a:xfrm>
          <a:prstGeom prst="rect">
            <a:avLst/>
          </a:prstGeom>
          <a:blipFill rotWithShape="0">
            <a:blip r:embed="rId63"/>
            <a:stretch>
              <a:fillRect/>
            </a:stretch>
          </a:blipFill>
          <a:ln>
            <a:noFill/>
          </a:ln>
        </p:spPr>
        <p:style>
          <a:lnRef idx="0"/>
          <a:fillRef idx="0"/>
          <a:effectRef idx="0"/>
          <a:fontRef idx="minor"/>
        </p:style>
      </p:sp>
      <p:sp>
        <p:nvSpPr>
          <p:cNvPr id="2088" name="CustomShape 64"/>
          <p:cNvSpPr/>
          <p:nvPr/>
        </p:nvSpPr>
        <p:spPr>
          <a:xfrm>
            <a:off x="2832120" y="4902120"/>
            <a:ext cx="418320" cy="430920"/>
          </a:xfrm>
          <a:prstGeom prst="rect">
            <a:avLst/>
          </a:prstGeom>
          <a:blipFill rotWithShape="0">
            <a:blip r:embed="rId64"/>
            <a:stretch>
              <a:fillRect/>
            </a:stretch>
          </a:blipFill>
          <a:ln>
            <a:noFill/>
          </a:ln>
        </p:spPr>
        <p:style>
          <a:lnRef idx="0"/>
          <a:fillRef idx="0"/>
          <a:effectRef idx="0"/>
          <a:fontRef idx="minor"/>
        </p:style>
      </p:sp>
      <p:sp>
        <p:nvSpPr>
          <p:cNvPr id="2089" name="CustomShape 65"/>
          <p:cNvSpPr/>
          <p:nvPr/>
        </p:nvSpPr>
        <p:spPr>
          <a:xfrm>
            <a:off x="2997360" y="4737240"/>
            <a:ext cx="354960" cy="482040"/>
          </a:xfrm>
          <a:prstGeom prst="rect">
            <a:avLst/>
          </a:prstGeom>
          <a:blipFill rotWithShape="0">
            <a:blip r:embed="rId65"/>
            <a:stretch>
              <a:fillRect/>
            </a:stretch>
          </a:blipFill>
          <a:ln>
            <a:noFill/>
          </a:ln>
        </p:spPr>
        <p:style>
          <a:lnRef idx="0"/>
          <a:fillRef idx="0"/>
          <a:effectRef idx="0"/>
          <a:fontRef idx="minor"/>
        </p:style>
      </p:sp>
      <p:sp>
        <p:nvSpPr>
          <p:cNvPr id="2090" name="CustomShape 66"/>
          <p:cNvSpPr/>
          <p:nvPr/>
        </p:nvSpPr>
        <p:spPr>
          <a:xfrm>
            <a:off x="3086280" y="4686480"/>
            <a:ext cx="367560" cy="608760"/>
          </a:xfrm>
          <a:prstGeom prst="rect">
            <a:avLst/>
          </a:prstGeom>
          <a:blipFill rotWithShape="0">
            <a:blip r:embed="rId66"/>
            <a:stretch>
              <a:fillRect/>
            </a:stretch>
          </a:blipFill>
          <a:ln>
            <a:noFill/>
          </a:ln>
        </p:spPr>
        <p:style>
          <a:lnRef idx="0"/>
          <a:fillRef idx="0"/>
          <a:effectRef idx="0"/>
          <a:fontRef idx="minor"/>
        </p:style>
      </p:sp>
      <p:sp>
        <p:nvSpPr>
          <p:cNvPr id="2091" name="CustomShape 67"/>
          <p:cNvSpPr/>
          <p:nvPr/>
        </p:nvSpPr>
        <p:spPr>
          <a:xfrm>
            <a:off x="507960" y="3873600"/>
            <a:ext cx="1853640" cy="532800"/>
          </a:xfrm>
          <a:prstGeom prst="rect">
            <a:avLst/>
          </a:prstGeom>
          <a:blipFill rotWithShape="0">
            <a:blip r:embed="rId67"/>
            <a:stretch>
              <a:fillRect/>
            </a:stretch>
          </a:blipFill>
          <a:ln>
            <a:noFill/>
          </a:ln>
        </p:spPr>
        <p:style>
          <a:lnRef idx="0"/>
          <a:fillRef idx="0"/>
          <a:effectRef idx="0"/>
          <a:fontRef idx="minor"/>
        </p:style>
      </p:sp>
      <p:sp>
        <p:nvSpPr>
          <p:cNvPr id="2092" name="CustomShape 68"/>
          <p:cNvSpPr/>
          <p:nvPr/>
        </p:nvSpPr>
        <p:spPr>
          <a:xfrm>
            <a:off x="2209680" y="3962520"/>
            <a:ext cx="443880" cy="519840"/>
          </a:xfrm>
          <a:prstGeom prst="rect">
            <a:avLst/>
          </a:prstGeom>
          <a:blipFill rotWithShape="0">
            <a:blip r:embed="rId68"/>
            <a:stretch>
              <a:fillRect/>
            </a:stretch>
          </a:blipFill>
          <a:ln>
            <a:noFill/>
          </a:ln>
        </p:spPr>
        <p:style>
          <a:lnRef idx="0"/>
          <a:fillRef idx="0"/>
          <a:effectRef idx="0"/>
          <a:fontRef idx="minor"/>
        </p:style>
      </p:sp>
      <p:sp>
        <p:nvSpPr>
          <p:cNvPr id="2093" name="CustomShape 69"/>
          <p:cNvSpPr/>
          <p:nvPr/>
        </p:nvSpPr>
        <p:spPr>
          <a:xfrm>
            <a:off x="2400480" y="4089240"/>
            <a:ext cx="430920" cy="430920"/>
          </a:xfrm>
          <a:prstGeom prst="rect">
            <a:avLst/>
          </a:prstGeom>
          <a:blipFill rotWithShape="0">
            <a:blip r:embed="rId69"/>
            <a:stretch>
              <a:fillRect/>
            </a:stretch>
          </a:blipFill>
          <a:ln>
            <a:noFill/>
          </a:ln>
        </p:spPr>
        <p:style>
          <a:lnRef idx="0"/>
          <a:fillRef idx="0"/>
          <a:effectRef idx="0"/>
          <a:fontRef idx="minor"/>
        </p:style>
      </p:sp>
      <p:sp>
        <p:nvSpPr>
          <p:cNvPr id="2094" name="CustomShape 70"/>
          <p:cNvSpPr/>
          <p:nvPr/>
        </p:nvSpPr>
        <p:spPr>
          <a:xfrm>
            <a:off x="2641680" y="3873600"/>
            <a:ext cx="1002600" cy="608760"/>
          </a:xfrm>
          <a:prstGeom prst="rect">
            <a:avLst/>
          </a:prstGeom>
          <a:blipFill rotWithShape="0">
            <a:blip r:embed="rId70"/>
            <a:stretch>
              <a:fillRect/>
            </a:stretch>
          </a:blipFill>
          <a:ln>
            <a:noFill/>
          </a:ln>
        </p:spPr>
        <p:style>
          <a:lnRef idx="0"/>
          <a:fillRef idx="0"/>
          <a:effectRef idx="0"/>
          <a:fontRef idx="minor"/>
        </p:style>
      </p:sp>
      <p:sp>
        <p:nvSpPr>
          <p:cNvPr id="2095" name="CustomShape 71"/>
          <p:cNvSpPr/>
          <p:nvPr/>
        </p:nvSpPr>
        <p:spPr>
          <a:xfrm>
            <a:off x="3390840" y="3962520"/>
            <a:ext cx="418320" cy="443880"/>
          </a:xfrm>
          <a:prstGeom prst="rect">
            <a:avLst/>
          </a:prstGeom>
          <a:blipFill rotWithShape="0">
            <a:blip r:embed="rId71"/>
            <a:stretch>
              <a:fillRect/>
            </a:stretch>
          </a:blipFill>
          <a:ln>
            <a:noFill/>
          </a:ln>
        </p:spPr>
        <p:style>
          <a:lnRef idx="0"/>
          <a:fillRef idx="0"/>
          <a:effectRef idx="0"/>
          <a:fontRef idx="minor"/>
        </p:style>
      </p:sp>
      <p:sp>
        <p:nvSpPr>
          <p:cNvPr id="2096" name="CustomShape 72"/>
          <p:cNvSpPr/>
          <p:nvPr/>
        </p:nvSpPr>
        <p:spPr>
          <a:xfrm>
            <a:off x="3556080" y="3873600"/>
            <a:ext cx="494640" cy="608760"/>
          </a:xfrm>
          <a:prstGeom prst="rect">
            <a:avLst/>
          </a:prstGeom>
          <a:blipFill rotWithShape="0">
            <a:blip r:embed="rId72"/>
            <a:stretch>
              <a:fillRect/>
            </a:stretch>
          </a:blipFill>
          <a:ln>
            <a:noFill/>
          </a:ln>
        </p:spPr>
        <p:style>
          <a:lnRef idx="0"/>
          <a:fillRef idx="0"/>
          <a:effectRef idx="0"/>
          <a:fontRef idx="minor"/>
        </p:style>
      </p:sp>
      <p:sp>
        <p:nvSpPr>
          <p:cNvPr id="2097" name="CustomShape 73"/>
          <p:cNvSpPr/>
          <p:nvPr/>
        </p:nvSpPr>
        <p:spPr>
          <a:xfrm>
            <a:off x="3784680" y="3886200"/>
            <a:ext cx="570960" cy="519840"/>
          </a:xfrm>
          <a:prstGeom prst="rect">
            <a:avLst/>
          </a:prstGeom>
          <a:blipFill rotWithShape="0">
            <a:blip r:embed="rId73"/>
            <a:stretch>
              <a:fillRect/>
            </a:stretch>
          </a:blipFill>
          <a:ln>
            <a:noFill/>
          </a:ln>
        </p:spPr>
        <p:style>
          <a:lnRef idx="0"/>
          <a:fillRef idx="0"/>
          <a:effectRef idx="0"/>
          <a:fontRef idx="minor"/>
        </p:style>
      </p:sp>
      <p:sp>
        <p:nvSpPr>
          <p:cNvPr id="2098" name="CustomShape 74"/>
          <p:cNvSpPr/>
          <p:nvPr/>
        </p:nvSpPr>
        <p:spPr>
          <a:xfrm>
            <a:off x="4038480" y="4089240"/>
            <a:ext cx="418320" cy="430920"/>
          </a:xfrm>
          <a:prstGeom prst="rect">
            <a:avLst/>
          </a:prstGeom>
          <a:blipFill rotWithShape="0">
            <a:blip r:embed="rId74"/>
            <a:stretch>
              <a:fillRect/>
            </a:stretch>
          </a:blipFill>
          <a:ln>
            <a:noFill/>
          </a:ln>
        </p:spPr>
        <p:style>
          <a:lnRef idx="0"/>
          <a:fillRef idx="0"/>
          <a:effectRef idx="0"/>
          <a:fontRef idx="minor"/>
        </p:style>
      </p:sp>
      <p:sp>
        <p:nvSpPr>
          <p:cNvPr id="2099" name="CustomShape 75"/>
          <p:cNvSpPr/>
          <p:nvPr/>
        </p:nvSpPr>
        <p:spPr>
          <a:xfrm>
            <a:off x="4203720" y="3873600"/>
            <a:ext cx="380160" cy="532800"/>
          </a:xfrm>
          <a:prstGeom prst="rect">
            <a:avLst/>
          </a:prstGeom>
          <a:blipFill rotWithShape="0">
            <a:blip r:embed="rId75"/>
            <a:stretch>
              <a:fillRect/>
            </a:stretch>
          </a:blipFill>
          <a:ln>
            <a:noFill/>
          </a:ln>
        </p:spPr>
        <p:style>
          <a:lnRef idx="0"/>
          <a:fillRef idx="0"/>
          <a:effectRef idx="0"/>
          <a:fontRef idx="minor"/>
        </p:style>
      </p:sp>
      <p:sp>
        <p:nvSpPr>
          <p:cNvPr id="2100" name="CustomShape 76"/>
          <p:cNvSpPr/>
          <p:nvPr/>
        </p:nvSpPr>
        <p:spPr>
          <a:xfrm>
            <a:off x="4292640" y="3873600"/>
            <a:ext cx="494640" cy="532800"/>
          </a:xfrm>
          <a:prstGeom prst="rect">
            <a:avLst/>
          </a:prstGeom>
          <a:blipFill rotWithShape="0">
            <a:blip r:embed="rId76"/>
            <a:stretch>
              <a:fillRect/>
            </a:stretch>
          </a:blipFill>
          <a:ln>
            <a:noFill/>
          </a:ln>
        </p:spPr>
        <p:style>
          <a:lnRef idx="0"/>
          <a:fillRef idx="0"/>
          <a:effectRef idx="0"/>
          <a:fontRef idx="minor"/>
        </p:style>
      </p:sp>
      <p:sp>
        <p:nvSpPr>
          <p:cNvPr id="2101" name="CustomShape 77"/>
          <p:cNvSpPr/>
          <p:nvPr/>
        </p:nvSpPr>
        <p:spPr>
          <a:xfrm>
            <a:off x="4559400" y="3873600"/>
            <a:ext cx="367560" cy="608760"/>
          </a:xfrm>
          <a:prstGeom prst="rect">
            <a:avLst/>
          </a:prstGeom>
          <a:blipFill rotWithShape="0">
            <a:blip r:embed="rId77"/>
            <a:stretch>
              <a:fillRect/>
            </a:stretch>
          </a:blipFill>
          <a:ln>
            <a:noFill/>
          </a:ln>
        </p:spPr>
        <p:style>
          <a:lnRef idx="0"/>
          <a:fillRef idx="0"/>
          <a:effectRef idx="0"/>
          <a:fontRef idx="minor"/>
        </p:style>
      </p:sp>
      <p:sp>
        <p:nvSpPr>
          <p:cNvPr id="2102" name="CustomShape 78"/>
          <p:cNvSpPr/>
          <p:nvPr/>
        </p:nvSpPr>
        <p:spPr>
          <a:xfrm>
            <a:off x="4699080" y="3987720"/>
            <a:ext cx="304200" cy="316800"/>
          </a:xfrm>
          <a:prstGeom prst="rect">
            <a:avLst/>
          </a:prstGeom>
          <a:blipFill rotWithShape="0">
            <a:blip r:embed="rId78"/>
            <a:stretch>
              <a:fillRect/>
            </a:stretch>
          </a:blipFill>
          <a:ln>
            <a:noFill/>
          </a:ln>
        </p:spPr>
        <p:style>
          <a:lnRef idx="0"/>
          <a:fillRef idx="0"/>
          <a:effectRef idx="0"/>
          <a:fontRef idx="minor"/>
        </p:style>
      </p:sp>
      <p:sp>
        <p:nvSpPr>
          <p:cNvPr id="2103" name="CustomShape 79"/>
          <p:cNvSpPr/>
          <p:nvPr/>
        </p:nvSpPr>
        <p:spPr>
          <a:xfrm>
            <a:off x="4775040" y="3962520"/>
            <a:ext cx="456480" cy="443880"/>
          </a:xfrm>
          <a:prstGeom prst="rect">
            <a:avLst/>
          </a:prstGeom>
          <a:blipFill rotWithShape="0">
            <a:blip r:embed="rId79"/>
            <a:stretch>
              <a:fillRect/>
            </a:stretch>
          </a:blipFill>
          <a:ln>
            <a:noFill/>
          </a:ln>
        </p:spPr>
        <p:style>
          <a:lnRef idx="0"/>
          <a:fillRef idx="0"/>
          <a:effectRef idx="0"/>
          <a:fontRef idx="minor"/>
        </p:style>
      </p:sp>
      <p:sp>
        <p:nvSpPr>
          <p:cNvPr id="2104" name="CustomShape 80"/>
          <p:cNvSpPr/>
          <p:nvPr/>
        </p:nvSpPr>
        <p:spPr>
          <a:xfrm>
            <a:off x="4965840" y="4089240"/>
            <a:ext cx="634320" cy="469080"/>
          </a:xfrm>
          <a:prstGeom prst="rect">
            <a:avLst/>
          </a:prstGeom>
          <a:blipFill rotWithShape="0">
            <a:blip r:embed="rId80"/>
            <a:stretch>
              <a:fillRect/>
            </a:stretch>
          </a:blipFill>
          <a:ln>
            <a:noFill/>
          </a:ln>
        </p:spPr>
        <p:style>
          <a:lnRef idx="0"/>
          <a:fillRef idx="0"/>
          <a:effectRef idx="0"/>
          <a:fontRef idx="minor"/>
        </p:style>
      </p:sp>
      <p:sp>
        <p:nvSpPr>
          <p:cNvPr id="2105" name="CustomShape 81"/>
          <p:cNvSpPr/>
          <p:nvPr/>
        </p:nvSpPr>
        <p:spPr>
          <a:xfrm>
            <a:off x="5346720" y="4089240"/>
            <a:ext cx="367560" cy="430920"/>
          </a:xfrm>
          <a:prstGeom prst="rect">
            <a:avLst/>
          </a:prstGeom>
          <a:blipFill rotWithShape="0">
            <a:blip r:embed="rId81"/>
            <a:stretch>
              <a:fillRect/>
            </a:stretch>
          </a:blipFill>
          <a:ln>
            <a:noFill/>
          </a:ln>
        </p:spPr>
        <p:style>
          <a:lnRef idx="0"/>
          <a:fillRef idx="0"/>
          <a:effectRef idx="0"/>
          <a:fontRef idx="minor"/>
        </p:style>
      </p:sp>
      <p:sp>
        <p:nvSpPr>
          <p:cNvPr id="2106" name="CustomShape 82"/>
          <p:cNvSpPr/>
          <p:nvPr/>
        </p:nvSpPr>
        <p:spPr>
          <a:xfrm>
            <a:off x="5486400" y="3987720"/>
            <a:ext cx="304200" cy="316800"/>
          </a:xfrm>
          <a:prstGeom prst="rect">
            <a:avLst/>
          </a:prstGeom>
          <a:blipFill rotWithShape="0">
            <a:blip r:embed="rId82"/>
            <a:stretch>
              <a:fillRect/>
            </a:stretch>
          </a:blipFill>
          <a:ln>
            <a:noFill/>
          </a:ln>
        </p:spPr>
        <p:style>
          <a:lnRef idx="0"/>
          <a:fillRef idx="0"/>
          <a:effectRef idx="0"/>
          <a:fontRef idx="minor"/>
        </p:style>
      </p:sp>
      <p:sp>
        <p:nvSpPr>
          <p:cNvPr id="2107" name="CustomShape 83"/>
          <p:cNvSpPr/>
          <p:nvPr/>
        </p:nvSpPr>
        <p:spPr>
          <a:xfrm>
            <a:off x="5575320" y="3873600"/>
            <a:ext cx="570960" cy="608760"/>
          </a:xfrm>
          <a:prstGeom prst="rect">
            <a:avLst/>
          </a:prstGeom>
          <a:blipFill rotWithShape="0">
            <a:blip r:embed="rId83"/>
            <a:stretch>
              <a:fillRect/>
            </a:stretch>
          </a:blipFill>
          <a:ln>
            <a:noFill/>
          </a:ln>
        </p:spPr>
        <p:style>
          <a:lnRef idx="0"/>
          <a:fillRef idx="0"/>
          <a:effectRef idx="0"/>
          <a:fontRef idx="minor"/>
        </p:style>
      </p:sp>
      <p:sp>
        <p:nvSpPr>
          <p:cNvPr id="2108" name="CustomShape 84"/>
          <p:cNvSpPr/>
          <p:nvPr/>
        </p:nvSpPr>
        <p:spPr>
          <a:xfrm>
            <a:off x="5880240" y="4089240"/>
            <a:ext cx="418320" cy="430920"/>
          </a:xfrm>
          <a:prstGeom prst="rect">
            <a:avLst/>
          </a:prstGeom>
          <a:blipFill rotWithShape="0">
            <a:blip r:embed="rId84"/>
            <a:stretch>
              <a:fillRect/>
            </a:stretch>
          </a:blipFill>
          <a:ln>
            <a:noFill/>
          </a:ln>
        </p:spPr>
        <p:style>
          <a:lnRef idx="0"/>
          <a:fillRef idx="0"/>
          <a:effectRef idx="0"/>
          <a:fontRef idx="minor"/>
        </p:style>
      </p:sp>
      <p:sp>
        <p:nvSpPr>
          <p:cNvPr id="2109" name="CustomShape 85"/>
          <p:cNvSpPr/>
          <p:nvPr/>
        </p:nvSpPr>
        <p:spPr>
          <a:xfrm>
            <a:off x="6045120" y="3987720"/>
            <a:ext cx="316800" cy="316800"/>
          </a:xfrm>
          <a:prstGeom prst="rect">
            <a:avLst/>
          </a:prstGeom>
          <a:blipFill rotWithShape="0">
            <a:blip r:embed="rId85"/>
            <a:stretch>
              <a:fillRect/>
            </a:stretch>
          </a:blipFill>
          <a:ln>
            <a:noFill/>
          </a:ln>
        </p:spPr>
        <p:style>
          <a:lnRef idx="0"/>
          <a:fillRef idx="0"/>
          <a:effectRef idx="0"/>
          <a:fontRef idx="minor"/>
        </p:style>
      </p:sp>
      <p:sp>
        <p:nvSpPr>
          <p:cNvPr id="2110" name="CustomShape 86"/>
          <p:cNvSpPr/>
          <p:nvPr/>
        </p:nvSpPr>
        <p:spPr>
          <a:xfrm>
            <a:off x="6134040" y="3962520"/>
            <a:ext cx="405720" cy="443880"/>
          </a:xfrm>
          <a:prstGeom prst="rect">
            <a:avLst/>
          </a:prstGeom>
          <a:blipFill rotWithShape="0">
            <a:blip r:embed="rId86"/>
            <a:stretch>
              <a:fillRect/>
            </a:stretch>
          </a:blipFill>
          <a:ln>
            <a:noFill/>
          </a:ln>
        </p:spPr>
        <p:style>
          <a:lnRef idx="0"/>
          <a:fillRef idx="0"/>
          <a:effectRef idx="0"/>
          <a:fontRef idx="minor"/>
        </p:style>
      </p:sp>
      <p:sp>
        <p:nvSpPr>
          <p:cNvPr id="2111" name="CustomShape 87"/>
          <p:cNvSpPr/>
          <p:nvPr/>
        </p:nvSpPr>
        <p:spPr>
          <a:xfrm>
            <a:off x="6273720" y="4089240"/>
            <a:ext cx="430920" cy="430920"/>
          </a:xfrm>
          <a:prstGeom prst="rect">
            <a:avLst/>
          </a:prstGeom>
          <a:blipFill rotWithShape="0">
            <a:blip r:embed="rId87"/>
            <a:stretch>
              <a:fillRect/>
            </a:stretch>
          </a:blipFill>
          <a:ln>
            <a:noFill/>
          </a:ln>
        </p:spPr>
        <p:style>
          <a:lnRef idx="0"/>
          <a:fillRef idx="0"/>
          <a:effectRef idx="0"/>
          <a:fontRef idx="minor"/>
        </p:style>
      </p:sp>
      <p:sp>
        <p:nvSpPr>
          <p:cNvPr id="2112" name="CustomShape 88"/>
          <p:cNvSpPr/>
          <p:nvPr/>
        </p:nvSpPr>
        <p:spPr>
          <a:xfrm>
            <a:off x="6438960" y="3987720"/>
            <a:ext cx="316800" cy="316800"/>
          </a:xfrm>
          <a:prstGeom prst="rect">
            <a:avLst/>
          </a:prstGeom>
          <a:blipFill rotWithShape="0">
            <a:blip r:embed="rId88"/>
            <a:stretch>
              <a:fillRect/>
            </a:stretch>
          </a:blipFill>
          <a:ln>
            <a:noFill/>
          </a:ln>
        </p:spPr>
        <p:style>
          <a:lnRef idx="0"/>
          <a:fillRef idx="0"/>
          <a:effectRef idx="0"/>
          <a:fontRef idx="minor"/>
        </p:style>
      </p:sp>
      <p:sp>
        <p:nvSpPr>
          <p:cNvPr id="2113" name="CustomShape 89"/>
          <p:cNvSpPr/>
          <p:nvPr/>
        </p:nvSpPr>
        <p:spPr>
          <a:xfrm>
            <a:off x="6527880" y="3873600"/>
            <a:ext cx="1383480" cy="608760"/>
          </a:xfrm>
          <a:prstGeom prst="rect">
            <a:avLst/>
          </a:prstGeom>
          <a:blipFill rotWithShape="0">
            <a:blip r:embed="rId89"/>
            <a:stretch>
              <a:fillRect/>
            </a:stretch>
          </a:blipFill>
          <a:ln>
            <a:noFill/>
          </a:ln>
        </p:spPr>
        <p:style>
          <a:lnRef idx="0"/>
          <a:fillRef idx="0"/>
          <a:effectRef idx="0"/>
          <a:fontRef idx="minor"/>
        </p:style>
      </p:sp>
      <p:sp>
        <p:nvSpPr>
          <p:cNvPr id="2114" name="CustomShape 90"/>
          <p:cNvSpPr/>
          <p:nvPr/>
        </p:nvSpPr>
        <p:spPr>
          <a:xfrm>
            <a:off x="571680" y="2147400"/>
            <a:ext cx="7181280" cy="3559320"/>
          </a:xfrm>
          <a:prstGeom prst="rect">
            <a:avLst/>
          </a:prstGeom>
          <a:noFill/>
          <a:ln>
            <a:noFill/>
          </a:ln>
        </p:spPr>
        <p:style>
          <a:lnRef idx="0"/>
          <a:fillRef idx="0"/>
          <a:effectRef idx="0"/>
          <a:fontRef idx="minor"/>
        </p:style>
        <p:txBody>
          <a:bodyPr lIns="0" rIns="0" tIns="0" bIns="0">
            <a:spAutoFit/>
          </a:bodyPr>
          <a:p>
            <a:pPr marL="53280">
              <a:lnSpc>
                <a:spcPct val="100000"/>
              </a:lnSpc>
            </a:pPr>
            <a:r>
              <a:rPr b="0" i="1" lang="it-IT" sz="3000" spc="-1" strike="noStrike">
                <a:solidFill>
                  <a:srgbClr val="ffffff"/>
                </a:solidFill>
                <a:latin typeface="Times New Roman"/>
                <a:ea typeface="ＭＳ Ｐゴシック"/>
              </a:rPr>
              <a:t>Y</a:t>
            </a:r>
            <a:r>
              <a:rPr b="0" lang="it-IT" sz="3000" spc="-1" strike="noStrike" baseline="-26000">
                <a:solidFill>
                  <a:srgbClr val="ffffff"/>
                </a:solidFill>
                <a:latin typeface="Times New Roman"/>
                <a:ea typeface="ＭＳ Ｐゴシック"/>
              </a:rPr>
              <a:t>0</a:t>
            </a:r>
            <a:r>
              <a:rPr b="0" lang="it-IT" sz="3000" spc="-1" strike="noStrike">
                <a:solidFill>
                  <a:srgbClr val="ffffff"/>
                </a:solidFill>
                <a:latin typeface="Times New Roman"/>
                <a:ea typeface="ＭＳ Ｐゴシック"/>
              </a:rPr>
              <a:t>(</a:t>
            </a:r>
            <a:r>
              <a:rPr b="0" i="1" lang="it-IT" sz="3000" spc="-1" strike="noStrike">
                <a:solidFill>
                  <a:srgbClr val="ffffff"/>
                </a:solidFill>
                <a:latin typeface="Times New Roman"/>
                <a:ea typeface="ＭＳ Ｐゴシック"/>
              </a:rPr>
              <a:t>Z</a:t>
            </a:r>
            <a:r>
              <a:rPr b="0" lang="it-IT" sz="3000" spc="-1" strike="noStrike">
                <a:solidFill>
                  <a:srgbClr val="ffffff"/>
                </a:solidFill>
                <a:latin typeface="Times New Roman"/>
                <a:ea typeface="ＭＳ Ｐゴシック"/>
              </a:rPr>
              <a:t>) </a:t>
            </a:r>
            <a:r>
              <a:rPr b="0" lang="it-IT" sz="3000" spc="-21" strike="noStrike">
                <a:solidFill>
                  <a:srgbClr val="ffffff"/>
                </a:solidFill>
                <a:latin typeface="Times New Roman"/>
                <a:ea typeface="ＭＳ Ｐゴシック"/>
              </a:rPr>
              <a:t>= </a:t>
            </a:r>
            <a:r>
              <a:rPr b="0" i="1" lang="it-IT" sz="3000" spc="-21" strike="noStrike">
                <a:solidFill>
                  <a:srgbClr val="ffffff"/>
                </a:solidFill>
                <a:latin typeface="Times New Roman"/>
                <a:ea typeface="ＭＳ Ｐゴシック"/>
              </a:rPr>
              <a:t>N</a:t>
            </a:r>
            <a:r>
              <a:rPr b="0" i="1" lang="it-IT" sz="3000" spc="-24" strike="noStrike" baseline="-26000">
                <a:solidFill>
                  <a:srgbClr val="ffffff"/>
                </a:solidFill>
                <a:latin typeface="Times New Roman"/>
                <a:ea typeface="ＭＳ Ｐゴシック"/>
              </a:rPr>
              <a:t>P</a:t>
            </a:r>
            <a:r>
              <a:rPr b="0" lang="it-IT" sz="3000" spc="-15" strike="noStrike">
                <a:solidFill>
                  <a:srgbClr val="ffffff"/>
                </a:solidFill>
                <a:latin typeface="Symbol"/>
                <a:ea typeface="ＭＳ Ｐゴシック"/>
              </a:rPr>
              <a:t></a:t>
            </a:r>
            <a:r>
              <a:rPr b="0" i="1" lang="it-IT" sz="3000" spc="-21" strike="noStrike">
                <a:solidFill>
                  <a:srgbClr val="ffffff"/>
                </a:solidFill>
                <a:latin typeface="Times New Roman"/>
                <a:ea typeface="ＭＳ Ｐゴシック"/>
              </a:rPr>
              <a:t>N</a:t>
            </a:r>
            <a:r>
              <a:rPr b="0" i="1" lang="it-IT" sz="3000" spc="-32" strike="noStrike" baseline="-26000">
                <a:solidFill>
                  <a:srgbClr val="ffffff"/>
                </a:solidFill>
                <a:latin typeface="Times New Roman"/>
                <a:ea typeface="ＭＳ Ｐゴシック"/>
              </a:rPr>
              <a:t>Z</a:t>
            </a:r>
            <a:r>
              <a:rPr b="0" lang="it-IT" sz="3000" spc="-21" strike="noStrike">
                <a:solidFill>
                  <a:srgbClr val="ffffff"/>
                </a:solidFill>
                <a:latin typeface="Symbol"/>
                <a:ea typeface="ＭＳ Ｐゴシック"/>
              </a:rPr>
              <a:t></a:t>
            </a:r>
            <a:r>
              <a:rPr b="0" i="1" lang="it-IT" sz="3000" spc="-12" strike="noStrike">
                <a:solidFill>
                  <a:srgbClr val="ffffff"/>
                </a:solidFill>
                <a:latin typeface="Times New Roman"/>
                <a:ea typeface="ＭＳ Ｐゴシック"/>
              </a:rPr>
              <a:t>t</a:t>
            </a:r>
            <a:r>
              <a:rPr b="0" lang="it-IT" sz="3000" spc="-12" strike="noStrike">
                <a:solidFill>
                  <a:srgbClr val="ffffff"/>
                </a:solidFill>
                <a:latin typeface="Symbol"/>
                <a:ea typeface="ＭＳ Ｐゴシック"/>
              </a:rPr>
              <a:t></a:t>
            </a:r>
            <a:r>
              <a:rPr b="0" lang="it-IT" sz="3000" spc="-12" strike="noStrike">
                <a:solidFill>
                  <a:srgbClr val="ffffff"/>
                </a:solidFill>
                <a:latin typeface="Times New Roman"/>
                <a:ea typeface="ＭＳ Ｐゴシック"/>
              </a:rPr>
              <a:t>σ</a:t>
            </a:r>
            <a:r>
              <a:rPr b="0" i="1" lang="it-IT" sz="3000" spc="-15" strike="noStrike" baseline="-26000">
                <a:solidFill>
                  <a:srgbClr val="ffffff"/>
                </a:solidFill>
                <a:latin typeface="Times New Roman"/>
                <a:ea typeface="ＭＳ Ｐゴシック"/>
              </a:rPr>
              <a:t>Z,E</a:t>
            </a:r>
            <a:r>
              <a:rPr b="0" lang="it-IT" sz="3000" spc="-15" strike="noStrike" baseline="-26000">
                <a:solidFill>
                  <a:srgbClr val="ffffff"/>
                </a:solidFill>
                <a:latin typeface="Times New Roman"/>
                <a:ea typeface="ＭＳ Ｐゴシック"/>
              </a:rPr>
              <a:t>0</a:t>
            </a:r>
            <a:r>
              <a:rPr b="0" lang="it-IT" sz="3000" spc="-12" strike="noStrike">
                <a:solidFill>
                  <a:srgbClr val="ffffff"/>
                </a:solidFill>
                <a:latin typeface="Symbol"/>
                <a:ea typeface="ＭＳ Ｐゴシック"/>
              </a:rPr>
              <a:t></a:t>
            </a:r>
            <a:r>
              <a:rPr b="0" lang="it-IT" sz="3000" spc="-12" strike="noStrike">
                <a:solidFill>
                  <a:srgbClr val="ffffff"/>
                </a:solidFill>
                <a:latin typeface="Times New Roman"/>
                <a:ea typeface="ＭＳ Ｐゴシック"/>
              </a:rPr>
              <a:t>(</a:t>
            </a:r>
            <a:r>
              <a:rPr b="0" lang="it-IT" sz="3000" spc="-21" strike="noStrike">
                <a:solidFill>
                  <a:srgbClr val="ffffff"/>
                </a:solidFill>
                <a:latin typeface="Times New Roman"/>
                <a:ea typeface="ＭＳ Ｐゴシック"/>
              </a:rPr>
              <a:t>α</a:t>
            </a:r>
            <a:r>
              <a:rPr b="0" i="1" lang="it-IT" sz="3000" spc="-32" strike="noStrike" baseline="-26000">
                <a:solidFill>
                  <a:srgbClr val="ffffff"/>
                </a:solidFill>
                <a:latin typeface="Times New Roman"/>
                <a:ea typeface="ＭＳ Ｐゴシック"/>
              </a:rPr>
              <a:t>Z</a:t>
            </a:r>
            <a:r>
              <a:rPr b="0" lang="it-IT" sz="3000" spc="-21" strike="noStrike">
                <a:solidFill>
                  <a:srgbClr val="ffffff"/>
                </a:solidFill>
                <a:latin typeface="Symbol"/>
                <a:ea typeface="ＭＳ Ｐゴシック"/>
              </a:rPr>
              <a:t></a:t>
            </a:r>
            <a:r>
              <a:rPr b="0" lang="it-IT" sz="3000" spc="-15" strike="noStrike">
                <a:solidFill>
                  <a:srgbClr val="ffffff"/>
                </a:solidFill>
                <a:latin typeface="Times New Roman"/>
                <a:ea typeface="ＭＳ Ｐゴシック"/>
              </a:rPr>
              <a:t>ε</a:t>
            </a:r>
            <a:r>
              <a:rPr b="0" i="1" lang="it-IT" sz="3000" spc="-24" strike="noStrike" baseline="-26000">
                <a:solidFill>
                  <a:srgbClr val="ffffff"/>
                </a:solidFill>
                <a:latin typeface="Times New Roman"/>
                <a:ea typeface="ＭＳ Ｐゴシック"/>
              </a:rPr>
              <a:t>Z</a:t>
            </a:r>
            <a:r>
              <a:rPr b="0" lang="it-IT" sz="3000" spc="-15" strike="noStrike">
                <a:solidFill>
                  <a:srgbClr val="ffffff"/>
                </a:solidFill>
                <a:latin typeface="Symbol"/>
                <a:ea typeface="ＭＳ Ｐゴシック"/>
              </a:rPr>
              <a:t></a:t>
            </a:r>
            <a:r>
              <a:rPr b="0" lang="it-IT" sz="3000" spc="-15" strike="noStrike">
                <a:solidFill>
                  <a:srgbClr val="ffffff"/>
                </a:solidFill>
                <a:latin typeface="Times New Roman"/>
                <a:ea typeface="ＭＳ Ｐゴシック"/>
              </a:rPr>
              <a:t>ΔΩ</a:t>
            </a:r>
            <a:r>
              <a:rPr b="0" lang="it-IT" sz="3000" spc="-12" strike="noStrike">
                <a:solidFill>
                  <a:srgbClr val="ffffff"/>
                </a:solidFill>
                <a:latin typeface="Times New Roman"/>
                <a:ea typeface="ＭＳ Ｐゴシック"/>
              </a:rPr>
              <a:t>/4</a:t>
            </a:r>
            <a:r>
              <a:rPr b="0" lang="it-IT" sz="3000" spc="-21" strike="noStrike">
                <a:solidFill>
                  <a:srgbClr val="ffffff"/>
                </a:solidFill>
                <a:latin typeface="Times New Roman"/>
                <a:ea typeface="ＭＳ Ｐゴシック"/>
              </a:rPr>
              <a:t>π)</a:t>
            </a:r>
            <a:endParaRPr b="0" lang="it-IT" sz="3000" spc="-1" strike="noStrike">
              <a:latin typeface="Arial"/>
            </a:endParaRPr>
          </a:p>
          <a:p>
            <a:pPr marL="12600" indent="40680">
              <a:lnSpc>
                <a:spcPct val="184000"/>
              </a:lnSpc>
              <a:spcBef>
                <a:spcPts val="380"/>
              </a:spcBef>
            </a:pPr>
            <a:r>
              <a:rPr b="0" i="1" lang="it-IT" sz="3000" spc="-1" strike="noStrike">
                <a:solidFill>
                  <a:srgbClr val="ffffff"/>
                </a:solidFill>
                <a:latin typeface="Times New Roman"/>
                <a:ea typeface="ＭＳ Ｐゴシック"/>
              </a:rPr>
              <a:t>Y</a:t>
            </a:r>
            <a:r>
              <a:rPr b="0" lang="it-IT" sz="3000" spc="-1" strike="noStrike" baseline="-26000">
                <a:solidFill>
                  <a:srgbClr val="ffffff"/>
                </a:solidFill>
                <a:latin typeface="Times New Roman"/>
                <a:ea typeface="ＭＳ Ｐゴシック"/>
              </a:rPr>
              <a:t>0</a:t>
            </a:r>
            <a:r>
              <a:rPr b="0" lang="it-IT" sz="3000" spc="-1" strike="noStrike">
                <a:solidFill>
                  <a:srgbClr val="ffffff"/>
                </a:solidFill>
                <a:latin typeface="Times New Roman"/>
                <a:ea typeface="ＭＳ Ｐゴシック"/>
              </a:rPr>
              <a:t>(</a:t>
            </a:r>
            <a:r>
              <a:rPr b="0" i="1" lang="it-IT" sz="3000" spc="-1" strike="noStrike">
                <a:solidFill>
                  <a:srgbClr val="ffffff"/>
                </a:solidFill>
                <a:latin typeface="Times New Roman"/>
                <a:ea typeface="ＭＳ Ｐゴシック"/>
              </a:rPr>
              <a:t>Z</a:t>
            </a:r>
            <a:r>
              <a:rPr b="0" lang="it-IT" sz="3000" spc="-1" strike="noStrike">
                <a:solidFill>
                  <a:srgbClr val="ffffff"/>
                </a:solidFill>
                <a:latin typeface="Times New Roman"/>
                <a:ea typeface="ＭＳ Ｐゴシック"/>
              </a:rPr>
              <a:t>) </a:t>
            </a:r>
            <a:r>
              <a:rPr b="0" lang="it-IT" sz="3000" spc="-21" strike="noStrike">
                <a:solidFill>
                  <a:srgbClr val="ffffff"/>
                </a:solidFill>
                <a:latin typeface="Times New Roman"/>
                <a:ea typeface="ＭＳ Ｐゴシック"/>
              </a:rPr>
              <a:t>= (</a:t>
            </a:r>
            <a:r>
              <a:rPr b="0" i="1" lang="it-IT" sz="3000" spc="-21" strike="noStrike">
                <a:solidFill>
                  <a:srgbClr val="ffffff"/>
                </a:solidFill>
                <a:latin typeface="Times New Roman"/>
                <a:ea typeface="ＭＳ Ｐゴシック"/>
              </a:rPr>
              <a:t>Q</a:t>
            </a:r>
            <a:r>
              <a:rPr b="0" lang="it-IT" sz="3000" spc="-12" strike="noStrike">
                <a:solidFill>
                  <a:srgbClr val="ffffff"/>
                </a:solidFill>
                <a:latin typeface="Times New Roman"/>
                <a:ea typeface="ＭＳ Ｐゴシック"/>
              </a:rPr>
              <a:t>/</a:t>
            </a:r>
            <a:r>
              <a:rPr b="0" i="1" lang="it-IT" sz="3000" spc="-15" strike="noStrike">
                <a:solidFill>
                  <a:srgbClr val="ffffff"/>
                </a:solidFill>
                <a:latin typeface="Times New Roman"/>
                <a:ea typeface="ＭＳ Ｐゴシック"/>
              </a:rPr>
              <a:t>e</a:t>
            </a:r>
            <a:r>
              <a:rPr b="0" lang="it-IT" sz="3000" spc="-15" strike="noStrike">
                <a:solidFill>
                  <a:srgbClr val="ffffff"/>
                </a:solidFill>
                <a:latin typeface="Times New Roman"/>
                <a:ea typeface="ＭＳ Ｐゴシック"/>
              </a:rPr>
              <a:t>)(</a:t>
            </a:r>
            <a:r>
              <a:rPr b="0" i="1" lang="it-IT" sz="3000" spc="-21" strike="noStrike">
                <a:solidFill>
                  <a:srgbClr val="ffffff"/>
                </a:solidFill>
                <a:latin typeface="Times New Roman"/>
                <a:ea typeface="ＭＳ Ｐゴシック"/>
              </a:rPr>
              <a:t>N</a:t>
            </a:r>
            <a:r>
              <a:rPr b="0" i="1" lang="it-IT" sz="3000" spc="-24" strike="noStrike" baseline="-26000">
                <a:solidFill>
                  <a:srgbClr val="ffffff"/>
                </a:solidFill>
                <a:latin typeface="Times New Roman"/>
                <a:ea typeface="ＭＳ Ｐゴシック"/>
              </a:rPr>
              <a:t>A</a:t>
            </a:r>
            <a:r>
              <a:rPr b="0" lang="it-IT" sz="3000" spc="-12" strike="noStrike">
                <a:solidFill>
                  <a:srgbClr val="ffffff"/>
                </a:solidFill>
                <a:latin typeface="Times New Roman"/>
                <a:ea typeface="ＭＳ Ｐゴシック"/>
              </a:rPr>
              <a:t>/</a:t>
            </a:r>
            <a:r>
              <a:rPr b="0" i="1" lang="it-IT" sz="3000" spc="-21" strike="noStrike">
                <a:solidFill>
                  <a:srgbClr val="ffffff"/>
                </a:solidFill>
                <a:latin typeface="Times New Roman"/>
                <a:ea typeface="ＭＳ Ｐゴシック"/>
              </a:rPr>
              <a:t>A</a:t>
            </a:r>
            <a:r>
              <a:rPr b="0" lang="it-IT" sz="3000" spc="-21" strike="noStrike">
                <a:solidFill>
                  <a:srgbClr val="ffffff"/>
                </a:solidFill>
                <a:latin typeface="Times New Roman"/>
                <a:ea typeface="ＭＳ Ｐゴシック"/>
              </a:rPr>
              <a:t>)(ρ</a:t>
            </a:r>
            <a:r>
              <a:rPr b="0" i="1" lang="it-IT" sz="3000" spc="-32" strike="noStrike" baseline="-26000">
                <a:solidFill>
                  <a:srgbClr val="ffffff"/>
                </a:solidFill>
                <a:latin typeface="Times New Roman"/>
                <a:ea typeface="ＭＳ Ｐゴシック"/>
              </a:rPr>
              <a:t>Z</a:t>
            </a:r>
            <a:r>
              <a:rPr b="0" i="1" lang="it-IT" sz="3000" spc="-12" strike="noStrike">
                <a:solidFill>
                  <a:srgbClr val="ffffff"/>
                </a:solidFill>
                <a:latin typeface="Times New Roman"/>
                <a:ea typeface="ＭＳ Ｐゴシック"/>
              </a:rPr>
              <a:t>t</a:t>
            </a:r>
            <a:r>
              <a:rPr b="0" lang="it-IT" sz="3000" spc="-12" strike="noStrike">
                <a:solidFill>
                  <a:srgbClr val="ffffff"/>
                </a:solidFill>
                <a:latin typeface="Times New Roman"/>
                <a:ea typeface="ＭＳ Ｐゴシック"/>
              </a:rPr>
              <a:t>)</a:t>
            </a:r>
            <a:r>
              <a:rPr b="0" lang="it-IT" sz="3000" spc="-12" strike="noStrike">
                <a:solidFill>
                  <a:srgbClr val="ffffff"/>
                </a:solidFill>
                <a:latin typeface="Symbol"/>
                <a:ea typeface="ＭＳ Ｐゴシック"/>
              </a:rPr>
              <a:t></a:t>
            </a:r>
            <a:r>
              <a:rPr b="0" lang="it-IT" sz="3000" spc="-12" strike="noStrike">
                <a:solidFill>
                  <a:srgbClr val="ffffff"/>
                </a:solidFill>
                <a:latin typeface="Times New Roman"/>
                <a:ea typeface="ＭＳ Ｐゴシック"/>
              </a:rPr>
              <a:t>σ</a:t>
            </a:r>
            <a:r>
              <a:rPr b="0" i="1" lang="it-IT" sz="3000" spc="-15" strike="noStrike" baseline="-26000">
                <a:solidFill>
                  <a:srgbClr val="ffffff"/>
                </a:solidFill>
                <a:latin typeface="Times New Roman"/>
                <a:ea typeface="ＭＳ Ｐゴシック"/>
              </a:rPr>
              <a:t>Z,E</a:t>
            </a:r>
            <a:r>
              <a:rPr b="0" lang="it-IT" sz="3000" spc="-15" strike="noStrike" baseline="-26000">
                <a:solidFill>
                  <a:srgbClr val="ffffff"/>
                </a:solidFill>
                <a:latin typeface="Times New Roman"/>
                <a:ea typeface="ＭＳ Ｐゴシック"/>
              </a:rPr>
              <a:t>0</a:t>
            </a:r>
            <a:r>
              <a:rPr b="0" lang="it-IT" sz="3000" spc="-12" strike="noStrike">
                <a:solidFill>
                  <a:srgbClr val="ffffff"/>
                </a:solidFill>
                <a:latin typeface="Symbol"/>
                <a:ea typeface="ＭＳ Ｐゴシック"/>
              </a:rPr>
              <a:t></a:t>
            </a:r>
            <a:r>
              <a:rPr b="0" lang="it-IT" sz="3000" spc="-12" strike="noStrike">
                <a:solidFill>
                  <a:srgbClr val="ffffff"/>
                </a:solidFill>
                <a:latin typeface="Times New Roman"/>
                <a:ea typeface="ＭＳ Ｐゴシック"/>
              </a:rPr>
              <a:t>(</a:t>
            </a:r>
            <a:r>
              <a:rPr b="0" lang="it-IT" sz="3000" spc="-21" strike="noStrike">
                <a:solidFill>
                  <a:srgbClr val="ffffff"/>
                </a:solidFill>
                <a:latin typeface="Times New Roman"/>
                <a:ea typeface="ＭＳ Ｐゴシック"/>
              </a:rPr>
              <a:t>α</a:t>
            </a:r>
            <a:r>
              <a:rPr b="0" i="1" lang="it-IT" sz="3000" spc="-32" strike="noStrike" baseline="-26000">
                <a:solidFill>
                  <a:srgbClr val="ffffff"/>
                </a:solidFill>
                <a:latin typeface="Times New Roman"/>
                <a:ea typeface="ＭＳ Ｐゴシック"/>
              </a:rPr>
              <a:t>Z</a:t>
            </a:r>
            <a:r>
              <a:rPr b="0" lang="it-IT" sz="3000" spc="-21" strike="noStrike">
                <a:solidFill>
                  <a:srgbClr val="ffffff"/>
                </a:solidFill>
                <a:latin typeface="Symbol"/>
                <a:ea typeface="ＭＳ Ｐゴシック"/>
              </a:rPr>
              <a:t></a:t>
            </a:r>
            <a:r>
              <a:rPr b="0" lang="it-IT" sz="3000" spc="-15" strike="noStrike">
                <a:solidFill>
                  <a:srgbClr val="ffffff"/>
                </a:solidFill>
                <a:latin typeface="Times New Roman"/>
                <a:ea typeface="ＭＳ Ｐゴシック"/>
              </a:rPr>
              <a:t>ε</a:t>
            </a:r>
            <a:r>
              <a:rPr b="0" i="1" lang="it-IT" sz="3000" spc="-24" strike="noStrike" baseline="-26000">
                <a:solidFill>
                  <a:srgbClr val="ffffff"/>
                </a:solidFill>
                <a:latin typeface="Times New Roman"/>
                <a:ea typeface="ＭＳ Ｐゴシック"/>
              </a:rPr>
              <a:t>Z</a:t>
            </a:r>
            <a:r>
              <a:rPr b="0" lang="it-IT" sz="3000" spc="-15" strike="noStrike">
                <a:solidFill>
                  <a:srgbClr val="ffffff"/>
                </a:solidFill>
                <a:latin typeface="Symbol"/>
                <a:ea typeface="ＭＳ Ｐゴシック"/>
              </a:rPr>
              <a:t></a:t>
            </a:r>
            <a:r>
              <a:rPr b="0" lang="it-IT" sz="3000" spc="-15" strike="noStrike">
                <a:solidFill>
                  <a:srgbClr val="ffffff"/>
                </a:solidFill>
                <a:latin typeface="Times New Roman"/>
                <a:ea typeface="ＭＳ Ｐゴシック"/>
              </a:rPr>
              <a:t>ΔΩ</a:t>
            </a:r>
            <a:r>
              <a:rPr b="0" lang="it-IT" sz="3000" spc="-12" strike="noStrike">
                <a:solidFill>
                  <a:srgbClr val="ffffff"/>
                </a:solidFill>
                <a:latin typeface="Times New Roman"/>
                <a:ea typeface="ＭＳ Ｐゴシック"/>
              </a:rPr>
              <a:t>/4</a:t>
            </a:r>
            <a:r>
              <a:rPr b="0" lang="it-IT" sz="3000" spc="-21" strike="noStrike">
                <a:solidFill>
                  <a:srgbClr val="ffffff"/>
                </a:solidFill>
                <a:latin typeface="Times New Roman"/>
                <a:ea typeface="ＭＳ Ｐゴシック"/>
              </a:rPr>
              <a:t>π) </a:t>
            </a:r>
            <a:endParaRPr b="0" lang="it-IT" sz="3000" spc="-1" strike="noStrike">
              <a:latin typeface="Arial"/>
            </a:endParaRPr>
          </a:p>
          <a:p>
            <a:pPr marL="12600" indent="40680">
              <a:lnSpc>
                <a:spcPct val="184000"/>
              </a:lnSpc>
              <a:spcBef>
                <a:spcPts val="380"/>
              </a:spcBef>
            </a:pPr>
            <a:r>
              <a:rPr b="0" lang="it-IT" sz="3000" spc="-21" strike="noStrike">
                <a:solidFill>
                  <a:srgbClr val="ffffff"/>
                </a:solidFill>
                <a:latin typeface="Times New Roman"/>
                <a:ea typeface="ＭＳ Ｐゴシック"/>
              </a:rPr>
              <a:t>η</a:t>
            </a:r>
            <a:r>
              <a:rPr b="0" i="1" lang="it-IT" sz="3000" spc="-1" strike="noStrike" baseline="-26000">
                <a:solidFill>
                  <a:srgbClr val="ffffff"/>
                </a:solidFill>
                <a:latin typeface="Times New Roman"/>
                <a:ea typeface="ＭＳ Ｐゴシック"/>
              </a:rPr>
              <a:t>Z</a:t>
            </a:r>
            <a:r>
              <a:rPr b="0" i="1" lang="it-IT" sz="3000" spc="369" strike="noStrike" baseline="-26000">
                <a:solidFill>
                  <a:srgbClr val="ffffff"/>
                </a:solidFill>
                <a:latin typeface="Times New Roman"/>
                <a:ea typeface="ＭＳ Ｐゴシック"/>
              </a:rPr>
              <a:t> </a:t>
            </a:r>
            <a:r>
              <a:rPr b="0" lang="it-IT" sz="3000" spc="-21" strike="noStrike">
                <a:solidFill>
                  <a:srgbClr val="ffffff"/>
                </a:solidFill>
                <a:latin typeface="Times New Roman"/>
                <a:ea typeface="ＭＳ Ｐゴシック"/>
              </a:rPr>
              <a:t>=</a:t>
            </a:r>
            <a:r>
              <a:rPr b="0" lang="it-IT" sz="3000" spc="-1" strike="noStrike">
                <a:solidFill>
                  <a:srgbClr val="ffffff"/>
                </a:solidFill>
                <a:latin typeface="Times New Roman"/>
                <a:ea typeface="ＭＳ Ｐゴシック"/>
              </a:rPr>
              <a:t> </a:t>
            </a:r>
            <a:r>
              <a:rPr b="0" lang="it-IT" sz="3000" spc="-15" strike="noStrike">
                <a:solidFill>
                  <a:srgbClr val="ffffff"/>
                </a:solidFill>
                <a:latin typeface="Times New Roman"/>
                <a:ea typeface="ＭＳ Ｐゴシック"/>
              </a:rPr>
              <a:t>(1/</a:t>
            </a:r>
            <a:r>
              <a:rPr b="0" i="1" lang="it-IT" sz="3000" spc="-15" strike="noStrike">
                <a:solidFill>
                  <a:srgbClr val="ffffff"/>
                </a:solidFill>
                <a:latin typeface="Times New Roman"/>
                <a:ea typeface="ＭＳ Ｐゴシック"/>
              </a:rPr>
              <a:t>e</a:t>
            </a:r>
            <a:r>
              <a:rPr b="0" lang="it-IT" sz="3000" spc="-1" strike="noStrike">
                <a:solidFill>
                  <a:srgbClr val="ffffff"/>
                </a:solidFill>
                <a:latin typeface="Times New Roman"/>
                <a:ea typeface="ＭＳ Ｐゴシック"/>
              </a:rPr>
              <a:t>)(</a:t>
            </a:r>
            <a:r>
              <a:rPr b="0" i="1" lang="it-IT" sz="3000" spc="-21" strike="noStrike">
                <a:solidFill>
                  <a:srgbClr val="ffffff"/>
                </a:solidFill>
                <a:latin typeface="Times New Roman"/>
                <a:ea typeface="ＭＳ Ｐゴシック"/>
              </a:rPr>
              <a:t>N</a:t>
            </a:r>
            <a:r>
              <a:rPr b="0" i="1" lang="it-IT" sz="3000" spc="-24" strike="noStrike" baseline="-26000">
                <a:solidFill>
                  <a:srgbClr val="ffffff"/>
                </a:solidFill>
                <a:latin typeface="Times New Roman"/>
                <a:ea typeface="ＭＳ Ｐゴシック"/>
              </a:rPr>
              <a:t>A</a:t>
            </a:r>
            <a:r>
              <a:rPr b="0" lang="it-IT" sz="3000" spc="-12" strike="noStrike">
                <a:solidFill>
                  <a:srgbClr val="ffffff"/>
                </a:solidFill>
                <a:latin typeface="Times New Roman"/>
                <a:ea typeface="ＭＳ Ｐゴシック"/>
              </a:rPr>
              <a:t>/</a:t>
            </a:r>
            <a:r>
              <a:rPr b="0" i="1" lang="it-IT" sz="3000" spc="-21" strike="noStrike">
                <a:solidFill>
                  <a:srgbClr val="ffffff"/>
                </a:solidFill>
                <a:latin typeface="Times New Roman"/>
                <a:ea typeface="ＭＳ Ｐゴシック"/>
              </a:rPr>
              <a:t>A</a:t>
            </a:r>
            <a:r>
              <a:rPr b="0" lang="it-IT" sz="3000" spc="-1" strike="noStrike">
                <a:solidFill>
                  <a:srgbClr val="ffffff"/>
                </a:solidFill>
                <a:latin typeface="Times New Roman"/>
                <a:ea typeface="ＭＳ Ｐゴシック"/>
              </a:rPr>
              <a:t>)</a:t>
            </a:r>
            <a:r>
              <a:rPr b="0" lang="it-IT" sz="3000" spc="-1" strike="noStrike">
                <a:solidFill>
                  <a:srgbClr val="ffffff"/>
                </a:solidFill>
                <a:latin typeface="Symbol"/>
                <a:ea typeface="ＭＳ Ｐゴシック"/>
              </a:rPr>
              <a:t></a:t>
            </a:r>
            <a:r>
              <a:rPr b="0" lang="it-IT" sz="3000" spc="-1" strike="noStrike">
                <a:solidFill>
                  <a:srgbClr val="ffffff"/>
                </a:solidFill>
                <a:latin typeface="Times New Roman"/>
                <a:ea typeface="ＭＳ Ｐゴシック"/>
              </a:rPr>
              <a:t>σ</a:t>
            </a:r>
            <a:r>
              <a:rPr b="0" i="1" lang="it-IT" sz="3000" spc="-1" strike="noStrike" baseline="-26000">
                <a:solidFill>
                  <a:srgbClr val="ffffff"/>
                </a:solidFill>
                <a:latin typeface="Times New Roman"/>
                <a:ea typeface="ＭＳ Ｐゴシック"/>
              </a:rPr>
              <a:t>Z</a:t>
            </a:r>
            <a:r>
              <a:rPr b="0" i="1" lang="it-IT" sz="3000" spc="-15" strike="noStrike" baseline="-26000">
                <a:solidFill>
                  <a:srgbClr val="ffffff"/>
                </a:solidFill>
                <a:latin typeface="Times New Roman"/>
                <a:ea typeface="ＭＳ Ｐゴシック"/>
              </a:rPr>
              <a:t>,E</a:t>
            </a:r>
            <a:r>
              <a:rPr b="0" lang="it-IT" sz="3000" spc="-1" strike="noStrike" baseline="-26000">
                <a:solidFill>
                  <a:srgbClr val="ffffff"/>
                </a:solidFill>
                <a:latin typeface="Times New Roman"/>
                <a:ea typeface="ＭＳ Ｐゴシック"/>
              </a:rPr>
              <a:t>0</a:t>
            </a:r>
            <a:r>
              <a:rPr b="0" lang="it-IT" sz="3000" spc="-1" strike="noStrike">
                <a:solidFill>
                  <a:srgbClr val="ffffff"/>
                </a:solidFill>
                <a:latin typeface="Symbol"/>
                <a:ea typeface="ＭＳ Ｐゴシック"/>
              </a:rPr>
              <a:t></a:t>
            </a:r>
            <a:r>
              <a:rPr b="0" lang="it-IT" sz="3000" spc="-1" strike="noStrike">
                <a:solidFill>
                  <a:srgbClr val="ffffff"/>
                </a:solidFill>
                <a:latin typeface="Times New Roman"/>
                <a:ea typeface="ＭＳ Ｐゴシック"/>
              </a:rPr>
              <a:t>(</a:t>
            </a:r>
            <a:r>
              <a:rPr b="0" lang="it-IT" sz="3000" spc="-21" strike="noStrike">
                <a:solidFill>
                  <a:srgbClr val="ffffff"/>
                </a:solidFill>
                <a:latin typeface="Times New Roman"/>
                <a:ea typeface="ＭＳ Ｐゴシック"/>
              </a:rPr>
              <a:t>α</a:t>
            </a:r>
            <a:r>
              <a:rPr b="0" i="1" lang="it-IT" sz="3000" spc="-1" strike="noStrike" baseline="-26000">
                <a:solidFill>
                  <a:srgbClr val="ffffff"/>
                </a:solidFill>
                <a:latin typeface="Times New Roman"/>
                <a:ea typeface="ＭＳ Ｐゴシック"/>
              </a:rPr>
              <a:t>Z</a:t>
            </a:r>
            <a:r>
              <a:rPr b="0" lang="it-IT" sz="3000" spc="-1" strike="noStrike">
                <a:solidFill>
                  <a:srgbClr val="ffffff"/>
                </a:solidFill>
                <a:latin typeface="Symbol"/>
                <a:ea typeface="ＭＳ Ｐゴシック"/>
              </a:rPr>
              <a:t></a:t>
            </a:r>
            <a:r>
              <a:rPr b="0" lang="it-IT" sz="3000" spc="-15" strike="noStrike">
                <a:solidFill>
                  <a:srgbClr val="ffffff"/>
                </a:solidFill>
                <a:latin typeface="Times New Roman"/>
                <a:ea typeface="ＭＳ Ｐゴシック"/>
              </a:rPr>
              <a:t>ε</a:t>
            </a:r>
            <a:r>
              <a:rPr b="0" i="1" lang="it-IT" sz="3000" spc="-1" strike="noStrike" baseline="-26000">
                <a:solidFill>
                  <a:srgbClr val="ffffff"/>
                </a:solidFill>
                <a:latin typeface="Times New Roman"/>
                <a:ea typeface="ＭＳ Ｐゴシック"/>
              </a:rPr>
              <a:t>Z</a:t>
            </a:r>
            <a:r>
              <a:rPr b="0" lang="it-IT" sz="3000" spc="-1" strike="noStrike">
                <a:solidFill>
                  <a:srgbClr val="ffffff"/>
                </a:solidFill>
                <a:latin typeface="Symbol"/>
                <a:ea typeface="ＭＳ Ｐゴシック"/>
              </a:rPr>
              <a:t></a:t>
            </a:r>
            <a:r>
              <a:rPr b="0" lang="it-IT" sz="3000" spc="-1" strike="noStrike">
                <a:solidFill>
                  <a:srgbClr val="ffffff"/>
                </a:solidFill>
                <a:latin typeface="Times New Roman"/>
                <a:ea typeface="ＭＳ Ｐゴシック"/>
              </a:rPr>
              <a:t>ΔΩ</a:t>
            </a:r>
            <a:r>
              <a:rPr b="0" lang="it-IT" sz="3000" spc="-12" strike="noStrike">
                <a:solidFill>
                  <a:srgbClr val="ffffff"/>
                </a:solidFill>
                <a:latin typeface="Times New Roman"/>
                <a:ea typeface="ＭＳ Ｐゴシック"/>
              </a:rPr>
              <a:t>/</a:t>
            </a:r>
            <a:r>
              <a:rPr b="0" lang="it-IT" sz="3000" spc="-1" strike="noStrike">
                <a:solidFill>
                  <a:srgbClr val="ffffff"/>
                </a:solidFill>
                <a:latin typeface="Times New Roman"/>
                <a:ea typeface="ＭＳ Ｐゴシック"/>
              </a:rPr>
              <a:t>4</a:t>
            </a:r>
            <a:r>
              <a:rPr b="0" lang="it-IT" sz="3000" spc="-21" strike="noStrike">
                <a:solidFill>
                  <a:srgbClr val="ffffff"/>
                </a:solidFill>
                <a:latin typeface="Times New Roman"/>
                <a:ea typeface="ＭＳ Ｐゴシック"/>
              </a:rPr>
              <a:t>π</a:t>
            </a:r>
            <a:r>
              <a:rPr b="0" lang="it-IT" sz="3000" spc="-1" strike="noStrike">
                <a:solidFill>
                  <a:srgbClr val="ffffff"/>
                </a:solidFill>
                <a:latin typeface="Times New Roman"/>
                <a:ea typeface="ＭＳ Ｐゴシック"/>
              </a:rPr>
              <a:t>) </a:t>
            </a:r>
            <a:endParaRPr b="0" lang="it-IT" sz="3000" spc="-1" strike="noStrike">
              <a:latin typeface="Arial"/>
            </a:endParaRPr>
          </a:p>
          <a:p>
            <a:pPr marL="12600" indent="40680">
              <a:lnSpc>
                <a:spcPct val="184000"/>
              </a:lnSpc>
              <a:spcBef>
                <a:spcPts val="380"/>
              </a:spcBef>
            </a:pPr>
            <a:r>
              <a:rPr b="0" i="1" lang="it-IT" sz="3000" spc="-1" strike="noStrike">
                <a:solidFill>
                  <a:srgbClr val="ffffff"/>
                </a:solidFill>
                <a:latin typeface="Times New Roman"/>
                <a:ea typeface="ＭＳ Ｐゴシック"/>
              </a:rPr>
              <a:t>Y</a:t>
            </a:r>
            <a:r>
              <a:rPr b="0" lang="it-IT" sz="3000" spc="-1" strike="noStrike" baseline="-26000">
                <a:solidFill>
                  <a:srgbClr val="ffffff"/>
                </a:solidFill>
                <a:latin typeface="Times New Roman"/>
                <a:ea typeface="ＭＳ Ｐゴシック"/>
              </a:rPr>
              <a:t>0</a:t>
            </a:r>
            <a:r>
              <a:rPr b="0" lang="it-IT" sz="3000" spc="-1" strike="noStrike">
                <a:solidFill>
                  <a:srgbClr val="ffffff"/>
                </a:solidFill>
                <a:latin typeface="Times New Roman"/>
                <a:ea typeface="ＭＳ Ｐゴシック"/>
              </a:rPr>
              <a:t>(</a:t>
            </a:r>
            <a:r>
              <a:rPr b="0" i="1" lang="it-IT" sz="3000" spc="-1" strike="noStrike">
                <a:solidFill>
                  <a:srgbClr val="ffffff"/>
                </a:solidFill>
                <a:latin typeface="Times New Roman"/>
                <a:ea typeface="ＭＳ Ｐゴシック"/>
              </a:rPr>
              <a:t>Z</a:t>
            </a:r>
            <a:r>
              <a:rPr b="0" lang="it-IT" sz="3000" spc="-1" strike="noStrike">
                <a:solidFill>
                  <a:srgbClr val="ffffff"/>
                </a:solidFill>
                <a:latin typeface="Times New Roman"/>
                <a:ea typeface="ＭＳ Ｐゴシック"/>
              </a:rPr>
              <a:t>) </a:t>
            </a:r>
            <a:r>
              <a:rPr b="0" lang="it-IT" sz="3000" spc="-21" strike="noStrike">
                <a:solidFill>
                  <a:srgbClr val="ffffff"/>
                </a:solidFill>
                <a:latin typeface="Times New Roman"/>
                <a:ea typeface="ＭＳ Ｐゴシック"/>
              </a:rPr>
              <a:t>=</a:t>
            </a:r>
            <a:r>
              <a:rPr b="0" lang="it-IT" sz="3000" spc="-1" strike="noStrike">
                <a:solidFill>
                  <a:srgbClr val="ffffff"/>
                </a:solidFill>
                <a:latin typeface="Times New Roman"/>
                <a:ea typeface="ＭＳ Ｐゴシック"/>
              </a:rPr>
              <a:t> </a:t>
            </a:r>
            <a:r>
              <a:rPr b="0" lang="it-IT" sz="3000" spc="-21" strike="noStrike">
                <a:solidFill>
                  <a:srgbClr val="ffffff"/>
                </a:solidFill>
                <a:latin typeface="Times New Roman"/>
                <a:ea typeface="ＭＳ Ｐゴシック"/>
              </a:rPr>
              <a:t>η</a:t>
            </a:r>
            <a:r>
              <a:rPr b="0" i="1" lang="it-IT" sz="3000" spc="-1" strike="noStrike" baseline="-26000">
                <a:solidFill>
                  <a:srgbClr val="ffffff"/>
                </a:solidFill>
                <a:latin typeface="Times New Roman"/>
                <a:ea typeface="ＭＳ Ｐゴシック"/>
              </a:rPr>
              <a:t>Z</a:t>
            </a:r>
            <a:r>
              <a:rPr b="0" lang="it-IT" sz="3000" spc="-1" strike="noStrike">
                <a:solidFill>
                  <a:srgbClr val="ffffff"/>
                </a:solidFill>
                <a:latin typeface="Symbol"/>
                <a:ea typeface="ＭＳ Ｐゴシック"/>
              </a:rPr>
              <a:t></a:t>
            </a:r>
            <a:r>
              <a:rPr b="0" i="1" lang="it-IT" sz="3000" spc="-1" strike="noStrike">
                <a:solidFill>
                  <a:srgbClr val="ffffff"/>
                </a:solidFill>
                <a:latin typeface="Times New Roman"/>
                <a:ea typeface="ＭＳ Ｐゴシック"/>
              </a:rPr>
              <a:t>Q</a:t>
            </a:r>
            <a:r>
              <a:rPr b="0" lang="it-IT" sz="3000" spc="-1" strike="noStrike">
                <a:solidFill>
                  <a:srgbClr val="ffffff"/>
                </a:solidFill>
                <a:latin typeface="Symbol"/>
                <a:ea typeface="ＭＳ Ｐゴシック"/>
              </a:rPr>
              <a:t></a:t>
            </a:r>
            <a:r>
              <a:rPr b="0" lang="it-IT" sz="3000" spc="-1" strike="noStrike">
                <a:solidFill>
                  <a:srgbClr val="ffffff"/>
                </a:solidFill>
                <a:latin typeface="Times New Roman"/>
                <a:ea typeface="ＭＳ Ｐゴシック"/>
              </a:rPr>
              <a:t>(ρ</a:t>
            </a:r>
            <a:r>
              <a:rPr b="0" i="1" lang="it-IT" sz="3000" spc="-1" strike="noStrike" baseline="-26000">
                <a:solidFill>
                  <a:srgbClr val="ffffff"/>
                </a:solidFill>
                <a:latin typeface="Times New Roman"/>
                <a:ea typeface="ＭＳ Ｐゴシック"/>
              </a:rPr>
              <a:t>Z</a:t>
            </a:r>
            <a:r>
              <a:rPr b="0" i="1" lang="it-IT" sz="3000" spc="-12" strike="noStrike">
                <a:solidFill>
                  <a:srgbClr val="ffffff"/>
                </a:solidFill>
                <a:latin typeface="Times New Roman"/>
                <a:ea typeface="ＭＳ Ｐゴシック"/>
              </a:rPr>
              <a:t>t</a:t>
            </a:r>
            <a:r>
              <a:rPr b="0" lang="it-IT" sz="3000" spc="-1" strike="noStrike">
                <a:solidFill>
                  <a:srgbClr val="ffffff"/>
                </a:solidFill>
                <a:latin typeface="Times New Roman"/>
                <a:ea typeface="ＭＳ Ｐゴシック"/>
              </a:rPr>
              <a:t>)</a:t>
            </a:r>
            <a:endParaRPr b="0" lang="it-IT" sz="3000" spc="-1" strike="noStrike">
              <a:latin typeface="Arial"/>
            </a:endParaRPr>
          </a:p>
        </p:txBody>
      </p:sp>
      <p:sp>
        <p:nvSpPr>
          <p:cNvPr id="2115" name="CustomShape 91"/>
          <p:cNvSpPr/>
          <p:nvPr/>
        </p:nvSpPr>
        <p:spPr>
          <a:xfrm>
            <a:off x="-596880" y="104400"/>
            <a:ext cx="8228880" cy="1600560"/>
          </a:xfrm>
          <a:prstGeom prst="rect">
            <a:avLst/>
          </a:prstGeom>
          <a:noFill/>
          <a:ln>
            <a:noFill/>
          </a:ln>
        </p:spPr>
        <p:style>
          <a:lnRef idx="0"/>
          <a:fillRef idx="0"/>
          <a:effectRef idx="0"/>
          <a:fontRef idx="minor"/>
        </p:style>
        <p:txBody>
          <a:bodyPr lIns="0" rIns="0" tIns="0" bIns="0" anchor="ctr">
            <a:spAutoFit/>
          </a:bodyPr>
          <a:p>
            <a:pPr marL="2364840" indent="-604440" algn="ctr">
              <a:lnSpc>
                <a:spcPts val="6301"/>
              </a:lnSpc>
            </a:pPr>
            <a:r>
              <a:rPr b="0" lang="it-IT" sz="4400" spc="-32" strike="noStrike">
                <a:solidFill>
                  <a:srgbClr val="ffffff"/>
                </a:solidFill>
                <a:latin typeface="GillSans"/>
                <a:ea typeface="ＭＳ Ｐゴシック"/>
              </a:rPr>
              <a:t>Quantitative analysis</a:t>
            </a:r>
            <a:br/>
            <a:r>
              <a:rPr b="0" lang="it-IT" sz="4400" spc="-21" strike="noStrike">
                <a:solidFill>
                  <a:srgbClr val="ffffff"/>
                </a:solidFill>
                <a:latin typeface="GillSans"/>
                <a:ea typeface="ＭＳ Ｐゴシック"/>
              </a:rPr>
              <a:t> </a:t>
            </a:r>
            <a:r>
              <a:rPr b="0" lang="it-IT" sz="4400" spc="-7" strike="noStrike">
                <a:solidFill>
                  <a:srgbClr val="ffffff"/>
                </a:solidFill>
                <a:latin typeface="GillSans"/>
                <a:ea typeface="ＭＳ Ｐゴシック"/>
              </a:rPr>
              <a:t>(thin </a:t>
            </a:r>
            <a:r>
              <a:rPr b="0" lang="it-IT" sz="4400" spc="-26" strike="noStrike">
                <a:solidFill>
                  <a:srgbClr val="ffffff"/>
                </a:solidFill>
                <a:latin typeface="GillSans"/>
                <a:ea typeface="ＭＳ Ｐゴシック"/>
              </a:rPr>
              <a:t>targ</a:t>
            </a:r>
            <a:r>
              <a:rPr b="0" lang="it-IT" sz="4400" spc="-1" strike="noStrike">
                <a:solidFill>
                  <a:srgbClr val="ffffff"/>
                </a:solidFill>
                <a:latin typeface="GillSans"/>
                <a:ea typeface="ＭＳ Ｐゴシック"/>
              </a:rPr>
              <a:t>et)</a:t>
            </a:r>
            <a:endParaRPr b="0" lang="it-IT" sz="4400" spc="-1" strike="noStrike">
              <a:latin typeface="Arial"/>
            </a:endParaRPr>
          </a:p>
        </p:txBody>
      </p:sp>
      <p:sp>
        <p:nvSpPr>
          <p:cNvPr id="2116" name="CustomShape 92"/>
          <p:cNvSpPr/>
          <p:nvPr/>
        </p:nvSpPr>
        <p:spPr>
          <a:xfrm>
            <a:off x="2676600" y="5622840"/>
            <a:ext cx="3872880" cy="990000"/>
          </a:xfrm>
          <a:prstGeom prst="rect">
            <a:avLst/>
          </a:prstGeom>
          <a:blipFill rotWithShape="0">
            <a:blip r:embed="rId90"/>
            <a:stretch>
              <a:fillRect/>
            </a:stretch>
          </a:blipFill>
          <a:ln>
            <a:noFill/>
          </a:ln>
        </p:spPr>
        <p:style>
          <a:lnRef idx="0"/>
          <a:fillRef idx="0"/>
          <a:effectRef idx="0"/>
          <a:fontRef idx="minor"/>
        </p:style>
      </p:sp>
      <p:sp>
        <p:nvSpPr>
          <p:cNvPr id="2117" name="CustomShape 93"/>
          <p:cNvSpPr/>
          <p:nvPr/>
        </p:nvSpPr>
        <p:spPr>
          <a:xfrm>
            <a:off x="2762280" y="5708520"/>
            <a:ext cx="3606120" cy="523800"/>
          </a:xfrm>
          <a:prstGeom prst="rect">
            <a:avLst/>
          </a:prstGeom>
          <a:noFill/>
          <a:ln w="12600">
            <a:solidFill>
              <a:srgbClr val="ff9300"/>
            </a:solidFill>
            <a:round/>
          </a:ln>
        </p:spPr>
        <p:style>
          <a:lnRef idx="0"/>
          <a:fillRef idx="0"/>
          <a:effectRef idx="0"/>
          <a:fontRef idx="minor"/>
        </p:style>
        <p:txBody>
          <a:bodyPr lIns="0" rIns="0" tIns="0" bIns="0">
            <a:spAutoFit/>
          </a:bodyPr>
          <a:p>
            <a:pPr marL="158040">
              <a:lnSpc>
                <a:spcPct val="100000"/>
              </a:lnSpc>
            </a:pPr>
            <a:r>
              <a:rPr b="1" lang="it-IT" sz="3000" spc="-1" strike="noStrike">
                <a:solidFill>
                  <a:srgbClr val="ffffff"/>
                </a:solidFill>
                <a:latin typeface="Times New Roman"/>
                <a:ea typeface="ＭＳ Ｐゴシック"/>
              </a:rPr>
              <a:t>(ρ</a:t>
            </a:r>
            <a:r>
              <a:rPr b="1" i="1" lang="it-IT" sz="3000" spc="-24" strike="noStrike" baseline="-26000">
                <a:solidFill>
                  <a:srgbClr val="ffffff"/>
                </a:solidFill>
                <a:latin typeface="Times New Roman"/>
                <a:ea typeface="ＭＳ Ｐゴシック"/>
              </a:rPr>
              <a:t>Z</a:t>
            </a:r>
            <a:r>
              <a:rPr b="1" i="1" lang="it-IT" sz="3000" spc="-12" strike="noStrike">
                <a:solidFill>
                  <a:srgbClr val="ffffff"/>
                </a:solidFill>
                <a:latin typeface="Times New Roman"/>
                <a:ea typeface="ＭＳ Ｐゴシック"/>
              </a:rPr>
              <a:t>t</a:t>
            </a:r>
            <a:r>
              <a:rPr b="1" lang="it-IT" sz="3000" spc="-12" strike="noStrike">
                <a:solidFill>
                  <a:srgbClr val="ffffff"/>
                </a:solidFill>
                <a:latin typeface="Times New Roman"/>
                <a:ea typeface="ＭＳ Ｐゴシック"/>
              </a:rPr>
              <a:t>) </a:t>
            </a:r>
            <a:r>
              <a:rPr b="1" lang="it-IT" sz="3000" spc="-21" strike="noStrike">
                <a:solidFill>
                  <a:srgbClr val="ffffff"/>
                </a:solidFill>
                <a:latin typeface="Times New Roman"/>
                <a:ea typeface="ＭＳ Ｐゴシック"/>
              </a:rPr>
              <a:t>= </a:t>
            </a:r>
            <a:r>
              <a:rPr b="1" i="1" lang="it-IT" sz="3000" spc="-21" strike="noStrike">
                <a:solidFill>
                  <a:srgbClr val="ffffff"/>
                </a:solidFill>
                <a:latin typeface="Times New Roman"/>
                <a:ea typeface="ＭＳ Ｐゴシック"/>
              </a:rPr>
              <a:t>Y</a:t>
            </a:r>
            <a:r>
              <a:rPr b="1" lang="it-IT" sz="3000" spc="-32" strike="noStrike" baseline="-26000">
                <a:solidFill>
                  <a:srgbClr val="ffffff"/>
                </a:solidFill>
                <a:latin typeface="Times New Roman"/>
                <a:ea typeface="ＭＳ Ｐゴシック"/>
              </a:rPr>
              <a:t>0</a:t>
            </a:r>
            <a:r>
              <a:rPr b="1" lang="it-IT" sz="3000" spc="-21" strike="noStrike">
                <a:solidFill>
                  <a:srgbClr val="ffffff"/>
                </a:solidFill>
                <a:latin typeface="Times New Roman"/>
                <a:ea typeface="ＭＳ Ｐゴシック"/>
              </a:rPr>
              <a:t>(</a:t>
            </a:r>
            <a:r>
              <a:rPr b="1" i="1" lang="it-IT" sz="3000" spc="-21" strike="noStrike">
                <a:solidFill>
                  <a:srgbClr val="ffffff"/>
                </a:solidFill>
                <a:latin typeface="Times New Roman"/>
                <a:ea typeface="ＭＳ Ｐゴシック"/>
              </a:rPr>
              <a:t>Z</a:t>
            </a:r>
            <a:r>
              <a:rPr b="1" lang="it-IT" sz="3000" spc="-21" strike="noStrike">
                <a:solidFill>
                  <a:srgbClr val="ffffff"/>
                </a:solidFill>
                <a:latin typeface="Times New Roman"/>
                <a:ea typeface="ＭＳ Ｐゴシック"/>
              </a:rPr>
              <a:t>) </a:t>
            </a:r>
            <a:r>
              <a:rPr b="1" lang="it-IT" sz="3000" spc="-12" strike="noStrike">
                <a:solidFill>
                  <a:srgbClr val="ffffff"/>
                </a:solidFill>
                <a:latin typeface="Times New Roman"/>
                <a:ea typeface="ＭＳ Ｐゴシック"/>
              </a:rPr>
              <a:t>/ (</a:t>
            </a:r>
            <a:r>
              <a:rPr b="1" lang="it-IT" sz="3000" spc="-21" strike="noStrike">
                <a:solidFill>
                  <a:srgbClr val="ffffff"/>
                </a:solidFill>
                <a:latin typeface="Times New Roman"/>
                <a:ea typeface="ＭＳ Ｐゴシック"/>
              </a:rPr>
              <a:t>η</a:t>
            </a:r>
            <a:r>
              <a:rPr b="1" i="1" lang="it-IT" sz="3000" spc="-24" strike="noStrike" baseline="-26000">
                <a:solidFill>
                  <a:srgbClr val="ffffff"/>
                </a:solidFill>
                <a:latin typeface="Times New Roman"/>
                <a:ea typeface="ＭＳ Ｐゴシック"/>
              </a:rPr>
              <a:t>Z</a:t>
            </a:r>
            <a:r>
              <a:rPr b="0" lang="it-IT" sz="3000" spc="-15" strike="noStrike">
                <a:solidFill>
                  <a:srgbClr val="ffffff"/>
                </a:solidFill>
                <a:latin typeface="Symbol"/>
                <a:ea typeface="ＭＳ Ｐゴシック"/>
              </a:rPr>
              <a:t></a:t>
            </a:r>
            <a:r>
              <a:rPr b="1" i="1" lang="it-IT" sz="3000" spc="-15" strike="noStrike">
                <a:solidFill>
                  <a:srgbClr val="ffffff"/>
                </a:solidFill>
                <a:latin typeface="Times New Roman"/>
                <a:ea typeface="ＭＳ Ｐゴシック"/>
              </a:rPr>
              <a:t>Q</a:t>
            </a:r>
            <a:r>
              <a:rPr b="1" lang="it-IT" sz="3000" spc="-15" strike="noStrike">
                <a:solidFill>
                  <a:srgbClr val="ffffff"/>
                </a:solidFill>
                <a:latin typeface="Times New Roman"/>
                <a:ea typeface="ＭＳ Ｐゴシック"/>
              </a:rPr>
              <a:t>)</a:t>
            </a:r>
            <a:endParaRPr b="0" lang="it-IT" sz="3000" spc="-1" strike="noStrike">
              <a:latin typeface="Arial"/>
            </a:endParaRPr>
          </a:p>
        </p:txBody>
      </p:sp>
    </p:spTree>
  </p:cSld>
  <p:transition>
    <p:fade/>
  </p:transition>
  <p:timing>
    <p:tnLst>
      <p:par>
        <p:cTn id="53" dur="indefinite" restart="never" nodeType="tmRoot">
          <p:childTnLst>
            <p:seq>
              <p:cTn id="54"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8" name="CustomShape 1"/>
          <p:cNvSpPr/>
          <p:nvPr/>
        </p:nvSpPr>
        <p:spPr>
          <a:xfrm>
            <a:off x="5219640" y="4826160"/>
            <a:ext cx="494640" cy="519840"/>
          </a:xfrm>
          <a:prstGeom prst="rect">
            <a:avLst/>
          </a:prstGeom>
          <a:blipFill rotWithShape="0">
            <a:blip r:embed="rId1"/>
            <a:stretch>
              <a:fillRect/>
            </a:stretch>
          </a:blipFill>
          <a:ln>
            <a:noFill/>
          </a:ln>
        </p:spPr>
        <p:style>
          <a:lnRef idx="0"/>
          <a:fillRef idx="0"/>
          <a:effectRef idx="0"/>
          <a:fontRef idx="minor"/>
        </p:style>
      </p:sp>
      <p:sp>
        <p:nvSpPr>
          <p:cNvPr id="2119" name="CustomShape 2"/>
          <p:cNvSpPr/>
          <p:nvPr/>
        </p:nvSpPr>
        <p:spPr>
          <a:xfrm>
            <a:off x="5410080" y="5029200"/>
            <a:ext cx="367560" cy="430920"/>
          </a:xfrm>
          <a:prstGeom prst="rect">
            <a:avLst/>
          </a:prstGeom>
          <a:blipFill rotWithShape="0">
            <a:blip r:embed="rId2"/>
            <a:stretch>
              <a:fillRect/>
            </a:stretch>
          </a:blipFill>
          <a:ln>
            <a:noFill/>
          </a:ln>
        </p:spPr>
        <p:style>
          <a:lnRef idx="0"/>
          <a:fillRef idx="0"/>
          <a:effectRef idx="0"/>
          <a:fontRef idx="minor"/>
        </p:style>
      </p:sp>
      <p:sp>
        <p:nvSpPr>
          <p:cNvPr id="2120" name="CustomShape 3"/>
          <p:cNvSpPr/>
          <p:nvPr/>
        </p:nvSpPr>
        <p:spPr>
          <a:xfrm>
            <a:off x="5537160" y="4813200"/>
            <a:ext cx="367560" cy="608760"/>
          </a:xfrm>
          <a:prstGeom prst="rect">
            <a:avLst/>
          </a:prstGeom>
          <a:blipFill rotWithShape="0">
            <a:blip r:embed="rId3"/>
            <a:stretch>
              <a:fillRect/>
            </a:stretch>
          </a:blipFill>
          <a:ln>
            <a:noFill/>
          </a:ln>
        </p:spPr>
        <p:style>
          <a:lnRef idx="0"/>
          <a:fillRef idx="0"/>
          <a:effectRef idx="0"/>
          <a:fontRef idx="minor"/>
        </p:style>
      </p:sp>
      <p:sp>
        <p:nvSpPr>
          <p:cNvPr id="2121" name="CustomShape 4"/>
          <p:cNvSpPr/>
          <p:nvPr/>
        </p:nvSpPr>
        <p:spPr>
          <a:xfrm>
            <a:off x="5651640" y="4826160"/>
            <a:ext cx="494640" cy="519840"/>
          </a:xfrm>
          <a:prstGeom prst="rect">
            <a:avLst/>
          </a:prstGeom>
          <a:blipFill rotWithShape="0">
            <a:blip r:embed="rId4"/>
            <a:stretch>
              <a:fillRect/>
            </a:stretch>
          </a:blipFill>
          <a:ln>
            <a:noFill/>
          </a:ln>
        </p:spPr>
        <p:style>
          <a:lnRef idx="0"/>
          <a:fillRef idx="0"/>
          <a:effectRef idx="0"/>
          <a:fontRef idx="minor"/>
        </p:style>
      </p:sp>
      <p:sp>
        <p:nvSpPr>
          <p:cNvPr id="2122" name="CustomShape 5"/>
          <p:cNvSpPr/>
          <p:nvPr/>
        </p:nvSpPr>
        <p:spPr>
          <a:xfrm>
            <a:off x="5880240" y="4813200"/>
            <a:ext cx="367560" cy="608760"/>
          </a:xfrm>
          <a:prstGeom prst="rect">
            <a:avLst/>
          </a:prstGeom>
          <a:blipFill rotWithShape="0">
            <a:blip r:embed="rId5"/>
            <a:stretch>
              <a:fillRect/>
            </a:stretch>
          </a:blipFill>
          <a:ln>
            <a:noFill/>
          </a:ln>
        </p:spPr>
        <p:style>
          <a:lnRef idx="0"/>
          <a:fillRef idx="0"/>
          <a:effectRef idx="0"/>
          <a:fontRef idx="minor"/>
        </p:style>
      </p:sp>
      <p:sp>
        <p:nvSpPr>
          <p:cNvPr id="2123" name="CustomShape 6"/>
          <p:cNvSpPr/>
          <p:nvPr/>
        </p:nvSpPr>
        <p:spPr>
          <a:xfrm>
            <a:off x="5994360" y="4927680"/>
            <a:ext cx="570960" cy="443880"/>
          </a:xfrm>
          <a:prstGeom prst="rect">
            <a:avLst/>
          </a:prstGeom>
          <a:blipFill rotWithShape="0">
            <a:blip r:embed="rId6"/>
            <a:stretch>
              <a:fillRect/>
            </a:stretch>
          </a:blipFill>
          <a:ln>
            <a:noFill/>
          </a:ln>
        </p:spPr>
        <p:style>
          <a:lnRef idx="0"/>
          <a:fillRef idx="0"/>
          <a:effectRef idx="0"/>
          <a:fontRef idx="minor"/>
        </p:style>
      </p:sp>
      <p:sp>
        <p:nvSpPr>
          <p:cNvPr id="2124" name="CustomShape 7"/>
          <p:cNvSpPr/>
          <p:nvPr/>
        </p:nvSpPr>
        <p:spPr>
          <a:xfrm>
            <a:off x="6388200" y="4902120"/>
            <a:ext cx="748440" cy="519840"/>
          </a:xfrm>
          <a:prstGeom prst="rect">
            <a:avLst/>
          </a:prstGeom>
          <a:blipFill rotWithShape="0">
            <a:blip r:embed="rId7"/>
            <a:stretch>
              <a:fillRect/>
            </a:stretch>
          </a:blipFill>
          <a:ln>
            <a:noFill/>
          </a:ln>
        </p:spPr>
        <p:style>
          <a:lnRef idx="0"/>
          <a:fillRef idx="0"/>
          <a:effectRef idx="0"/>
          <a:fontRef idx="minor"/>
        </p:style>
      </p:sp>
      <p:sp>
        <p:nvSpPr>
          <p:cNvPr id="2125" name="CustomShape 8"/>
          <p:cNvSpPr/>
          <p:nvPr/>
        </p:nvSpPr>
        <p:spPr>
          <a:xfrm>
            <a:off x="6896160" y="5029200"/>
            <a:ext cx="418320" cy="430920"/>
          </a:xfrm>
          <a:prstGeom prst="rect">
            <a:avLst/>
          </a:prstGeom>
          <a:blipFill rotWithShape="0">
            <a:blip r:embed="rId8"/>
            <a:stretch>
              <a:fillRect/>
            </a:stretch>
          </a:blipFill>
          <a:ln>
            <a:noFill/>
          </a:ln>
        </p:spPr>
        <p:style>
          <a:lnRef idx="0"/>
          <a:fillRef idx="0"/>
          <a:effectRef idx="0"/>
          <a:fontRef idx="minor"/>
        </p:style>
      </p:sp>
      <p:sp>
        <p:nvSpPr>
          <p:cNvPr id="2126" name="CustomShape 9"/>
          <p:cNvSpPr/>
          <p:nvPr/>
        </p:nvSpPr>
        <p:spPr>
          <a:xfrm>
            <a:off x="7061040" y="4927680"/>
            <a:ext cx="304200" cy="316800"/>
          </a:xfrm>
          <a:prstGeom prst="rect">
            <a:avLst/>
          </a:prstGeom>
          <a:blipFill rotWithShape="0">
            <a:blip r:embed="rId9"/>
            <a:stretch>
              <a:fillRect/>
            </a:stretch>
          </a:blipFill>
          <a:ln>
            <a:noFill/>
          </a:ln>
        </p:spPr>
        <p:style>
          <a:lnRef idx="0"/>
          <a:fillRef idx="0"/>
          <a:effectRef idx="0"/>
          <a:fontRef idx="minor"/>
        </p:style>
      </p:sp>
      <p:sp>
        <p:nvSpPr>
          <p:cNvPr id="2127" name="CustomShape 10"/>
          <p:cNvSpPr/>
          <p:nvPr/>
        </p:nvSpPr>
        <p:spPr>
          <a:xfrm>
            <a:off x="7149960" y="4813200"/>
            <a:ext cx="519840" cy="608760"/>
          </a:xfrm>
          <a:prstGeom prst="rect">
            <a:avLst/>
          </a:prstGeom>
          <a:blipFill rotWithShape="0">
            <a:blip r:embed="rId10"/>
            <a:stretch>
              <a:fillRect/>
            </a:stretch>
          </a:blipFill>
          <a:ln>
            <a:noFill/>
          </a:ln>
        </p:spPr>
        <p:style>
          <a:lnRef idx="0"/>
          <a:fillRef idx="0"/>
          <a:effectRef idx="0"/>
          <a:fontRef idx="minor"/>
        </p:style>
      </p:sp>
      <p:sp>
        <p:nvSpPr>
          <p:cNvPr id="2128" name="CustomShape 11"/>
          <p:cNvSpPr/>
          <p:nvPr/>
        </p:nvSpPr>
        <p:spPr>
          <a:xfrm>
            <a:off x="7404120" y="4927680"/>
            <a:ext cx="570960" cy="443880"/>
          </a:xfrm>
          <a:prstGeom prst="rect">
            <a:avLst/>
          </a:prstGeom>
          <a:blipFill rotWithShape="0">
            <a:blip r:embed="rId11"/>
            <a:stretch>
              <a:fillRect/>
            </a:stretch>
          </a:blipFill>
          <a:ln>
            <a:noFill/>
          </a:ln>
        </p:spPr>
        <p:style>
          <a:lnRef idx="0"/>
          <a:fillRef idx="0"/>
          <a:effectRef idx="0"/>
          <a:fontRef idx="minor"/>
        </p:style>
      </p:sp>
      <p:sp>
        <p:nvSpPr>
          <p:cNvPr id="2129" name="CustomShape 12"/>
          <p:cNvSpPr/>
          <p:nvPr/>
        </p:nvSpPr>
        <p:spPr>
          <a:xfrm>
            <a:off x="7721640" y="4927680"/>
            <a:ext cx="316800" cy="316800"/>
          </a:xfrm>
          <a:prstGeom prst="rect">
            <a:avLst/>
          </a:prstGeom>
          <a:blipFill rotWithShape="0">
            <a:blip r:embed="rId12"/>
            <a:stretch>
              <a:fillRect/>
            </a:stretch>
          </a:blipFill>
          <a:ln>
            <a:noFill/>
          </a:ln>
        </p:spPr>
        <p:style>
          <a:lnRef idx="0"/>
          <a:fillRef idx="0"/>
          <a:effectRef idx="0"/>
          <a:fontRef idx="minor"/>
        </p:style>
      </p:sp>
      <p:sp>
        <p:nvSpPr>
          <p:cNvPr id="2130" name="CustomShape 13"/>
          <p:cNvSpPr/>
          <p:nvPr/>
        </p:nvSpPr>
        <p:spPr>
          <a:xfrm>
            <a:off x="7810560" y="4813200"/>
            <a:ext cx="558000" cy="608760"/>
          </a:xfrm>
          <a:prstGeom prst="rect">
            <a:avLst/>
          </a:prstGeom>
          <a:blipFill rotWithShape="0">
            <a:blip r:embed="rId13"/>
            <a:stretch>
              <a:fillRect/>
            </a:stretch>
          </a:blipFill>
          <a:ln>
            <a:noFill/>
          </a:ln>
        </p:spPr>
        <p:style>
          <a:lnRef idx="0"/>
          <a:fillRef idx="0"/>
          <a:effectRef idx="0"/>
          <a:fontRef idx="minor"/>
        </p:style>
      </p:sp>
      <p:sp>
        <p:nvSpPr>
          <p:cNvPr id="2131" name="CustomShape 14"/>
          <p:cNvSpPr/>
          <p:nvPr/>
        </p:nvSpPr>
        <p:spPr>
          <a:xfrm>
            <a:off x="8115480" y="5029200"/>
            <a:ext cx="418320" cy="430920"/>
          </a:xfrm>
          <a:prstGeom prst="rect">
            <a:avLst/>
          </a:prstGeom>
          <a:blipFill rotWithShape="0">
            <a:blip r:embed="rId14"/>
            <a:stretch>
              <a:fillRect/>
            </a:stretch>
          </a:blipFill>
          <a:ln>
            <a:noFill/>
          </a:ln>
        </p:spPr>
        <p:style>
          <a:lnRef idx="0"/>
          <a:fillRef idx="0"/>
          <a:effectRef idx="0"/>
          <a:fontRef idx="minor"/>
        </p:style>
      </p:sp>
      <p:sp>
        <p:nvSpPr>
          <p:cNvPr id="2132" name="CustomShape 15"/>
          <p:cNvSpPr/>
          <p:nvPr/>
        </p:nvSpPr>
        <p:spPr>
          <a:xfrm>
            <a:off x="8267760" y="4863960"/>
            <a:ext cx="367560" cy="482040"/>
          </a:xfrm>
          <a:prstGeom prst="rect">
            <a:avLst/>
          </a:prstGeom>
          <a:blipFill rotWithShape="0">
            <a:blip r:embed="rId15"/>
            <a:stretch>
              <a:fillRect/>
            </a:stretch>
          </a:blipFill>
          <a:ln>
            <a:noFill/>
          </a:ln>
        </p:spPr>
        <p:style>
          <a:lnRef idx="0"/>
          <a:fillRef idx="0"/>
          <a:effectRef idx="0"/>
          <a:fontRef idx="minor"/>
        </p:style>
      </p:sp>
      <p:sp>
        <p:nvSpPr>
          <p:cNvPr id="2133" name="CustomShape 16"/>
          <p:cNvSpPr/>
          <p:nvPr/>
        </p:nvSpPr>
        <p:spPr>
          <a:xfrm>
            <a:off x="8369280" y="4813200"/>
            <a:ext cx="367560" cy="608760"/>
          </a:xfrm>
          <a:prstGeom prst="rect">
            <a:avLst/>
          </a:prstGeom>
          <a:blipFill rotWithShape="0">
            <a:blip r:embed="rId16"/>
            <a:stretch>
              <a:fillRect/>
            </a:stretch>
          </a:blipFill>
          <a:ln>
            <a:noFill/>
          </a:ln>
        </p:spPr>
        <p:style>
          <a:lnRef idx="0"/>
          <a:fillRef idx="0"/>
          <a:effectRef idx="0"/>
          <a:fontRef idx="minor"/>
        </p:style>
      </p:sp>
      <p:sp>
        <p:nvSpPr>
          <p:cNvPr id="2134" name="CustomShape 17"/>
          <p:cNvSpPr/>
          <p:nvPr/>
        </p:nvSpPr>
        <p:spPr>
          <a:xfrm>
            <a:off x="8483760" y="4927680"/>
            <a:ext cx="570960" cy="443880"/>
          </a:xfrm>
          <a:prstGeom prst="rect">
            <a:avLst/>
          </a:prstGeom>
          <a:blipFill rotWithShape="0">
            <a:blip r:embed="rId17"/>
            <a:stretch>
              <a:fillRect/>
            </a:stretch>
          </a:blipFill>
          <a:ln>
            <a:noFill/>
          </a:ln>
        </p:spPr>
        <p:style>
          <a:lnRef idx="0"/>
          <a:fillRef idx="0"/>
          <a:effectRef idx="0"/>
          <a:fontRef idx="minor"/>
        </p:style>
      </p:sp>
      <p:sp>
        <p:nvSpPr>
          <p:cNvPr id="2135" name="CustomShape 18"/>
          <p:cNvSpPr/>
          <p:nvPr/>
        </p:nvSpPr>
        <p:spPr>
          <a:xfrm>
            <a:off x="606240" y="5749920"/>
            <a:ext cx="8343360" cy="990000"/>
          </a:xfrm>
          <a:prstGeom prst="rect">
            <a:avLst/>
          </a:prstGeom>
          <a:blipFill rotWithShape="0">
            <a:blip r:embed="rId18"/>
            <a:stretch>
              <a:fillRect/>
            </a:stretch>
          </a:blipFill>
          <a:ln>
            <a:noFill/>
          </a:ln>
        </p:spPr>
        <p:style>
          <a:lnRef idx="0"/>
          <a:fillRef idx="0"/>
          <a:effectRef idx="0"/>
          <a:fontRef idx="minor"/>
        </p:style>
      </p:sp>
      <p:sp>
        <p:nvSpPr>
          <p:cNvPr id="2136" name="CustomShape 19"/>
          <p:cNvSpPr/>
          <p:nvPr/>
        </p:nvSpPr>
        <p:spPr>
          <a:xfrm>
            <a:off x="165240" y="4839840"/>
            <a:ext cx="8714160" cy="524160"/>
          </a:xfrm>
          <a:prstGeom prst="rect">
            <a:avLst/>
          </a:prstGeom>
          <a:noFill/>
          <a:ln>
            <a:noFill/>
          </a:ln>
        </p:spPr>
        <p:style>
          <a:lnRef idx="0"/>
          <a:fillRef idx="0"/>
          <a:effectRef idx="0"/>
          <a:fontRef idx="minor"/>
        </p:style>
        <p:txBody>
          <a:bodyPr lIns="0" rIns="0" tIns="0" bIns="0">
            <a:spAutoFit/>
          </a:bodyPr>
          <a:p>
            <a:pPr marL="12600">
              <a:lnSpc>
                <a:spcPct val="100000"/>
              </a:lnSpc>
            </a:pPr>
            <a:r>
              <a:rPr b="0" i="1" lang="it-IT" sz="3000" spc="-1" strike="noStrike">
                <a:solidFill>
                  <a:srgbClr val="ffffff"/>
                </a:solidFill>
                <a:latin typeface="Times New Roman"/>
                <a:ea typeface="ＭＳ Ｐゴシック"/>
              </a:rPr>
              <a:t>Y</a:t>
            </a:r>
            <a:r>
              <a:rPr b="0" lang="it-IT" sz="3000" spc="-1" strike="noStrike" baseline="-26000">
                <a:solidFill>
                  <a:srgbClr val="ffffff"/>
                </a:solidFill>
                <a:latin typeface="Times New Roman"/>
                <a:ea typeface="ＭＳ Ｐゴシック"/>
              </a:rPr>
              <a:t>0</a:t>
            </a:r>
            <a:r>
              <a:rPr b="0" lang="it-IT" sz="3000" spc="-1" strike="noStrike">
                <a:solidFill>
                  <a:srgbClr val="ffffff"/>
                </a:solidFill>
                <a:latin typeface="Times New Roman"/>
                <a:ea typeface="ＭＳ Ｐゴシック"/>
              </a:rPr>
              <a:t>(</a:t>
            </a:r>
            <a:r>
              <a:rPr b="0" i="1" lang="it-IT" sz="3000" spc="-1" strike="noStrike">
                <a:solidFill>
                  <a:srgbClr val="ffffff"/>
                </a:solidFill>
                <a:latin typeface="Times New Roman"/>
                <a:ea typeface="ＭＳ Ｐゴシック"/>
              </a:rPr>
              <a:t>Z</a:t>
            </a:r>
            <a:r>
              <a:rPr b="0" lang="it-IT" sz="3000" spc="-1" strike="noStrike">
                <a:solidFill>
                  <a:srgbClr val="ffffff"/>
                </a:solidFill>
                <a:latin typeface="Times New Roman"/>
                <a:ea typeface="ＭＳ Ｐゴシック"/>
              </a:rPr>
              <a:t>)</a:t>
            </a:r>
            <a:r>
              <a:rPr b="0" i="1" lang="it-IT" sz="3000" spc="-15" strike="noStrike" baseline="-5000">
                <a:solidFill>
                  <a:srgbClr val="ffffff"/>
                </a:solidFill>
                <a:latin typeface="Times New Roman"/>
                <a:ea typeface="ＭＳ Ｐゴシック"/>
              </a:rPr>
              <a:t>camp </a:t>
            </a:r>
            <a:r>
              <a:rPr b="0" i="1" lang="it-IT" sz="3000" spc="-375" strike="noStrike" baseline="-5000">
                <a:solidFill>
                  <a:srgbClr val="ffffff"/>
                </a:solidFill>
                <a:latin typeface="Times New Roman"/>
                <a:ea typeface="ＭＳ Ｐゴシック"/>
              </a:rPr>
              <a:t> </a:t>
            </a:r>
            <a:r>
              <a:rPr b="0" lang="it-IT" sz="3000" spc="-21" strike="noStrike">
                <a:solidFill>
                  <a:srgbClr val="ffffff"/>
                </a:solidFill>
                <a:latin typeface="Times New Roman"/>
                <a:ea typeface="ＭＳ Ｐゴシック"/>
              </a:rPr>
              <a:t>=</a:t>
            </a:r>
            <a:r>
              <a:rPr b="0" lang="it-IT" sz="3000" spc="-1" strike="noStrike">
                <a:solidFill>
                  <a:srgbClr val="ffffff"/>
                </a:solidFill>
                <a:latin typeface="Times New Roman"/>
                <a:ea typeface="ＭＳ Ｐゴシック"/>
              </a:rPr>
              <a:t> </a:t>
            </a:r>
            <a:r>
              <a:rPr b="0" lang="it-IT" sz="3000" spc="-26" strike="noStrike">
                <a:solidFill>
                  <a:srgbClr val="ffffff"/>
                </a:solidFill>
                <a:latin typeface="Times New Roman"/>
                <a:ea typeface="ＭＳ Ｐゴシック"/>
              </a:rPr>
              <a:t>η</a:t>
            </a:r>
            <a:r>
              <a:rPr b="0" i="1" lang="it-IT" sz="3000" spc="-1" strike="noStrike" baseline="-26000">
                <a:solidFill>
                  <a:srgbClr val="ffffff"/>
                </a:solidFill>
                <a:latin typeface="Times New Roman"/>
                <a:ea typeface="ＭＳ Ｐゴシック"/>
              </a:rPr>
              <a:t>Z</a:t>
            </a:r>
            <a:r>
              <a:rPr b="0" lang="it-IT" sz="3000" spc="-1" strike="noStrike">
                <a:solidFill>
                  <a:srgbClr val="ffffff"/>
                </a:solidFill>
                <a:latin typeface="Symbol"/>
                <a:ea typeface="ＭＳ Ｐゴシック"/>
              </a:rPr>
              <a:t></a:t>
            </a:r>
            <a:r>
              <a:rPr b="0" i="1" lang="it-IT" sz="3000" spc="-1" strike="noStrike">
                <a:solidFill>
                  <a:srgbClr val="ffffff"/>
                </a:solidFill>
                <a:latin typeface="Times New Roman"/>
                <a:ea typeface="ＭＳ Ｐゴシック"/>
              </a:rPr>
              <a:t>Q</a:t>
            </a:r>
            <a:r>
              <a:rPr b="0" i="1" lang="it-IT" sz="3000" spc="-15" strike="noStrike" baseline="-5000">
                <a:solidFill>
                  <a:srgbClr val="ffffff"/>
                </a:solidFill>
                <a:latin typeface="Times New Roman"/>
                <a:ea typeface="ＭＳ Ｐゴシック"/>
              </a:rPr>
              <a:t>c</a:t>
            </a:r>
            <a:r>
              <a:rPr b="0" i="1" lang="it-IT" sz="3000" spc="-1" strike="noStrike" baseline="-5000">
                <a:solidFill>
                  <a:srgbClr val="ffffff"/>
                </a:solidFill>
                <a:latin typeface="Times New Roman"/>
                <a:ea typeface="ＭＳ Ｐゴシック"/>
              </a:rPr>
              <a:t>amp</a:t>
            </a:r>
            <a:r>
              <a:rPr b="0" lang="it-IT" sz="3000" spc="-1" strike="noStrike">
                <a:solidFill>
                  <a:srgbClr val="ffffff"/>
                </a:solidFill>
                <a:latin typeface="Symbol"/>
                <a:ea typeface="ＭＳ Ｐゴシック"/>
              </a:rPr>
              <a:t></a:t>
            </a:r>
            <a:r>
              <a:rPr b="0" lang="it-IT" sz="3000" spc="-1" strike="noStrike">
                <a:solidFill>
                  <a:srgbClr val="ffffff"/>
                </a:solidFill>
                <a:latin typeface="Times New Roman"/>
                <a:ea typeface="ＭＳ Ｐゴシック"/>
              </a:rPr>
              <a:t>(ρ</a:t>
            </a:r>
            <a:r>
              <a:rPr b="0" i="1" lang="it-IT" sz="3000" spc="-1" strike="noStrike" baseline="-26000">
                <a:solidFill>
                  <a:srgbClr val="ffffff"/>
                </a:solidFill>
                <a:latin typeface="Times New Roman"/>
                <a:ea typeface="ＭＳ Ｐゴシック"/>
              </a:rPr>
              <a:t>Z</a:t>
            </a:r>
            <a:r>
              <a:rPr b="0" i="1" lang="it-IT" sz="3000" spc="-12" strike="noStrike">
                <a:solidFill>
                  <a:srgbClr val="ffffff"/>
                </a:solidFill>
                <a:latin typeface="Times New Roman"/>
                <a:ea typeface="ＭＳ Ｐゴシック"/>
              </a:rPr>
              <a:t>t</a:t>
            </a:r>
            <a:r>
              <a:rPr b="0" lang="it-IT" sz="3000" spc="-1" strike="noStrike">
                <a:solidFill>
                  <a:srgbClr val="ffffff"/>
                </a:solidFill>
                <a:latin typeface="Times New Roman"/>
                <a:ea typeface="ＭＳ Ｐゴシック"/>
              </a:rPr>
              <a:t>)</a:t>
            </a:r>
            <a:r>
              <a:rPr b="0" i="1" lang="it-IT" sz="3000" spc="-15" strike="noStrike" baseline="-5000">
                <a:solidFill>
                  <a:srgbClr val="ffffff"/>
                </a:solidFill>
                <a:latin typeface="Times New Roman"/>
                <a:ea typeface="ＭＳ Ｐゴシック"/>
              </a:rPr>
              <a:t>c</a:t>
            </a:r>
            <a:r>
              <a:rPr b="0" i="1" lang="it-IT" sz="3000" spc="-1" strike="noStrike" baseline="-5000">
                <a:solidFill>
                  <a:srgbClr val="ffffff"/>
                </a:solidFill>
                <a:latin typeface="Times New Roman"/>
                <a:ea typeface="ＭＳ Ｐゴシック"/>
              </a:rPr>
              <a:t>amp</a:t>
            </a:r>
            <a:r>
              <a:rPr b="0" i="1" lang="it-IT" sz="3000" spc="-1" strike="noStrike" baseline="-5000">
                <a:solidFill>
                  <a:srgbClr val="ffffff"/>
                </a:solidFill>
                <a:latin typeface="Times New Roman"/>
                <a:ea typeface="ＭＳ Ｐゴシック"/>
              </a:rPr>
              <a:t>	</a:t>
            </a:r>
            <a:r>
              <a:rPr b="0" i="1" lang="it-IT" sz="3000" spc="-1" strike="noStrike">
                <a:solidFill>
                  <a:srgbClr val="ffffff"/>
                </a:solidFill>
                <a:latin typeface="Times New Roman"/>
                <a:ea typeface="ＭＳ Ｐゴシック"/>
              </a:rPr>
              <a:t>Y</a:t>
            </a:r>
            <a:r>
              <a:rPr b="0" lang="it-IT" sz="3000" spc="-1" strike="noStrike" baseline="-26000">
                <a:solidFill>
                  <a:srgbClr val="ffffff"/>
                </a:solidFill>
                <a:latin typeface="Times New Roman"/>
                <a:ea typeface="ＭＳ Ｐゴシック"/>
              </a:rPr>
              <a:t>0</a:t>
            </a:r>
            <a:r>
              <a:rPr b="0" lang="it-IT" sz="3000" spc="-1" strike="noStrike">
                <a:solidFill>
                  <a:srgbClr val="ffffff"/>
                </a:solidFill>
                <a:latin typeface="Times New Roman"/>
                <a:ea typeface="ＭＳ Ｐゴシック"/>
              </a:rPr>
              <a:t>(</a:t>
            </a:r>
            <a:r>
              <a:rPr b="0" i="1" lang="it-IT" sz="3000" spc="-1" strike="noStrike">
                <a:solidFill>
                  <a:srgbClr val="ffffff"/>
                </a:solidFill>
                <a:latin typeface="Times New Roman"/>
                <a:ea typeface="ＭＳ Ｐゴシック"/>
              </a:rPr>
              <a:t>Z</a:t>
            </a:r>
            <a:r>
              <a:rPr b="0" lang="it-IT" sz="3000" spc="-1" strike="noStrike">
                <a:solidFill>
                  <a:srgbClr val="ffffff"/>
                </a:solidFill>
                <a:latin typeface="Times New Roman"/>
                <a:ea typeface="ＭＳ Ｐゴシック"/>
              </a:rPr>
              <a:t>)</a:t>
            </a:r>
            <a:r>
              <a:rPr b="0" i="1" lang="it-IT" sz="3000" spc="-15" strike="noStrike" baseline="-5000">
                <a:solidFill>
                  <a:srgbClr val="ffffff"/>
                </a:solidFill>
                <a:latin typeface="Times New Roman"/>
                <a:ea typeface="ＭＳ Ｐゴシック"/>
              </a:rPr>
              <a:t>std</a:t>
            </a:r>
            <a:r>
              <a:rPr b="0" i="1" lang="it-IT" sz="3000" spc="361" strike="noStrike" baseline="-5000">
                <a:solidFill>
                  <a:srgbClr val="ffffff"/>
                </a:solidFill>
                <a:latin typeface="Times New Roman"/>
                <a:ea typeface="ＭＳ Ｐゴシック"/>
              </a:rPr>
              <a:t> </a:t>
            </a:r>
            <a:r>
              <a:rPr b="0" lang="it-IT" sz="3000" spc="-21" strike="noStrike">
                <a:solidFill>
                  <a:srgbClr val="ffffff"/>
                </a:solidFill>
                <a:latin typeface="Times New Roman"/>
                <a:ea typeface="ＭＳ Ｐゴシック"/>
              </a:rPr>
              <a:t>=</a:t>
            </a:r>
            <a:r>
              <a:rPr b="0" lang="it-IT" sz="3000" spc="-1" strike="noStrike">
                <a:solidFill>
                  <a:srgbClr val="ffffff"/>
                </a:solidFill>
                <a:latin typeface="Times New Roman"/>
                <a:ea typeface="ＭＳ Ｐゴシック"/>
              </a:rPr>
              <a:t> </a:t>
            </a:r>
            <a:r>
              <a:rPr b="0" lang="it-IT" sz="3000" spc="-26" strike="noStrike">
                <a:solidFill>
                  <a:srgbClr val="ffffff"/>
                </a:solidFill>
                <a:latin typeface="Times New Roman"/>
                <a:ea typeface="ＭＳ Ｐゴシック"/>
              </a:rPr>
              <a:t>η</a:t>
            </a:r>
            <a:r>
              <a:rPr b="0" i="1" lang="it-IT" sz="3000" spc="-1" strike="noStrike" baseline="-26000">
                <a:solidFill>
                  <a:srgbClr val="ffffff"/>
                </a:solidFill>
                <a:latin typeface="Times New Roman"/>
                <a:ea typeface="ＭＳ Ｐゴシック"/>
              </a:rPr>
              <a:t>Z</a:t>
            </a:r>
            <a:r>
              <a:rPr b="0" lang="it-IT" sz="3000" spc="-1" strike="noStrike">
                <a:solidFill>
                  <a:srgbClr val="ffffff"/>
                </a:solidFill>
                <a:latin typeface="Symbol"/>
                <a:ea typeface="ＭＳ Ｐゴシック"/>
              </a:rPr>
              <a:t></a:t>
            </a:r>
            <a:r>
              <a:rPr b="0" i="1" lang="it-IT" sz="3000" spc="-1" strike="noStrike">
                <a:solidFill>
                  <a:srgbClr val="ffffff"/>
                </a:solidFill>
                <a:latin typeface="Times New Roman"/>
                <a:ea typeface="ＭＳ Ｐゴシック"/>
              </a:rPr>
              <a:t>Q</a:t>
            </a:r>
            <a:r>
              <a:rPr b="0" i="1" lang="it-IT" sz="3000" spc="-15" strike="noStrike" baseline="-5000">
                <a:solidFill>
                  <a:srgbClr val="ffffff"/>
                </a:solidFill>
                <a:latin typeface="Times New Roman"/>
                <a:ea typeface="ＭＳ Ｐゴシック"/>
              </a:rPr>
              <a:t>st</a:t>
            </a:r>
            <a:r>
              <a:rPr b="0" i="1" lang="it-IT" sz="3000" spc="-24" strike="noStrike" baseline="-5000">
                <a:solidFill>
                  <a:srgbClr val="ffffff"/>
                </a:solidFill>
                <a:latin typeface="Times New Roman"/>
                <a:ea typeface="ＭＳ Ｐゴシック"/>
              </a:rPr>
              <a:t>d</a:t>
            </a:r>
            <a:r>
              <a:rPr b="0" lang="it-IT" sz="3000" spc="-1" strike="noStrike">
                <a:solidFill>
                  <a:srgbClr val="ffffff"/>
                </a:solidFill>
                <a:latin typeface="Symbol"/>
                <a:ea typeface="ＭＳ Ｐゴシック"/>
              </a:rPr>
              <a:t></a:t>
            </a:r>
            <a:r>
              <a:rPr b="0" lang="it-IT" sz="3000" spc="-1" strike="noStrike">
                <a:solidFill>
                  <a:srgbClr val="ffffff"/>
                </a:solidFill>
                <a:latin typeface="Times New Roman"/>
                <a:ea typeface="ＭＳ Ｐゴシック"/>
              </a:rPr>
              <a:t>(ρ</a:t>
            </a:r>
            <a:r>
              <a:rPr b="0" i="1" lang="it-IT" sz="3000" spc="-1" strike="noStrike" baseline="-26000">
                <a:solidFill>
                  <a:srgbClr val="ffffff"/>
                </a:solidFill>
                <a:latin typeface="Times New Roman"/>
                <a:ea typeface="ＭＳ Ｐゴシック"/>
              </a:rPr>
              <a:t>Z</a:t>
            </a:r>
            <a:r>
              <a:rPr b="0" i="1" lang="it-IT" sz="3000" spc="-12" strike="noStrike">
                <a:solidFill>
                  <a:srgbClr val="ffffff"/>
                </a:solidFill>
                <a:latin typeface="Times New Roman"/>
                <a:ea typeface="ＭＳ Ｐゴシック"/>
              </a:rPr>
              <a:t>t</a:t>
            </a:r>
            <a:r>
              <a:rPr b="0" lang="it-IT" sz="3000" spc="-1" strike="noStrike">
                <a:solidFill>
                  <a:srgbClr val="ffffff"/>
                </a:solidFill>
                <a:latin typeface="Times New Roman"/>
                <a:ea typeface="ＭＳ Ｐゴシック"/>
              </a:rPr>
              <a:t>)</a:t>
            </a:r>
            <a:r>
              <a:rPr b="0" i="1" lang="it-IT" sz="3000" spc="-15" strike="noStrike" baseline="-5000">
                <a:solidFill>
                  <a:srgbClr val="ffffff"/>
                </a:solidFill>
                <a:latin typeface="Times New Roman"/>
                <a:ea typeface="ＭＳ Ｐゴシック"/>
              </a:rPr>
              <a:t>std</a:t>
            </a:r>
            <a:endParaRPr b="0" lang="it-IT" sz="3000" spc="-1" strike="noStrike">
              <a:latin typeface="Arial"/>
            </a:endParaRPr>
          </a:p>
        </p:txBody>
      </p:sp>
      <p:sp>
        <p:nvSpPr>
          <p:cNvPr id="2137" name="CustomShape 20"/>
          <p:cNvSpPr/>
          <p:nvPr/>
        </p:nvSpPr>
        <p:spPr>
          <a:xfrm>
            <a:off x="315720" y="157320"/>
            <a:ext cx="8563680" cy="2955960"/>
          </a:xfrm>
          <a:prstGeom prst="rect">
            <a:avLst/>
          </a:prstGeom>
          <a:noFill/>
          <a:ln>
            <a:noFill/>
          </a:ln>
        </p:spPr>
        <p:style>
          <a:lnRef idx="0"/>
          <a:fillRef idx="0"/>
          <a:effectRef idx="0"/>
          <a:fontRef idx="minor"/>
        </p:style>
        <p:txBody>
          <a:bodyPr lIns="0" rIns="0" tIns="0" bIns="0">
            <a:spAutoFit/>
          </a:bodyPr>
          <a:p>
            <a:pPr algn="ctr">
              <a:lnSpc>
                <a:spcPts val="5820"/>
              </a:lnSpc>
            </a:pPr>
            <a:r>
              <a:rPr b="0" lang="it-IT" sz="5500" spc="-32" strike="noStrike">
                <a:solidFill>
                  <a:srgbClr val="ffffff"/>
                </a:solidFill>
                <a:latin typeface="GillSans"/>
                <a:ea typeface="ＭＳ Ｐゴシック"/>
              </a:rPr>
              <a:t>Quantitative Ana</a:t>
            </a:r>
            <a:r>
              <a:rPr b="0" lang="it-IT" sz="5500" spc="-7" strike="noStrike">
                <a:solidFill>
                  <a:srgbClr val="ffffff"/>
                </a:solidFill>
                <a:latin typeface="GillSans"/>
                <a:ea typeface="ＭＳ Ｐゴシック"/>
              </a:rPr>
              <a:t>li</a:t>
            </a:r>
            <a:r>
              <a:rPr b="0" lang="it-IT" sz="5500" spc="-26" strike="noStrike">
                <a:solidFill>
                  <a:srgbClr val="ffffff"/>
                </a:solidFill>
                <a:latin typeface="GillSans"/>
                <a:ea typeface="ＭＳ Ｐゴシック"/>
              </a:rPr>
              <a:t>s</a:t>
            </a:r>
            <a:r>
              <a:rPr b="0" lang="it-IT" sz="5500" spc="-1" strike="noStrike">
                <a:solidFill>
                  <a:srgbClr val="ffffff"/>
                </a:solidFill>
                <a:latin typeface="GillSans"/>
                <a:ea typeface="ＭＳ Ｐゴシック"/>
              </a:rPr>
              <a:t>ys by comparison with certified reference standards</a:t>
            </a:r>
            <a:endParaRPr b="0" lang="it-IT" sz="5500" spc="-1" strike="noStrike">
              <a:latin typeface="Arial"/>
            </a:endParaRPr>
          </a:p>
        </p:txBody>
      </p:sp>
      <p:sp>
        <p:nvSpPr>
          <p:cNvPr id="2138" name="CustomShape 21"/>
          <p:cNvSpPr/>
          <p:nvPr/>
        </p:nvSpPr>
        <p:spPr>
          <a:xfrm>
            <a:off x="692280" y="5835600"/>
            <a:ext cx="8076600" cy="523800"/>
          </a:xfrm>
          <a:prstGeom prst="rect">
            <a:avLst/>
          </a:prstGeom>
          <a:noFill/>
          <a:ln w="12600">
            <a:solidFill>
              <a:srgbClr val="ff9300"/>
            </a:solidFill>
            <a:round/>
          </a:ln>
        </p:spPr>
        <p:style>
          <a:lnRef idx="0"/>
          <a:fillRef idx="0"/>
          <a:effectRef idx="0"/>
          <a:fontRef idx="minor"/>
        </p:style>
        <p:txBody>
          <a:bodyPr lIns="0" rIns="0" tIns="0" bIns="0">
            <a:spAutoFit/>
          </a:bodyPr>
          <a:p>
            <a:pPr marL="232560">
              <a:lnSpc>
                <a:spcPct val="100000"/>
              </a:lnSpc>
            </a:pPr>
            <a:r>
              <a:rPr b="0" lang="it-IT" sz="3000" spc="-1" strike="noStrike">
                <a:solidFill>
                  <a:srgbClr val="ffffff"/>
                </a:solidFill>
                <a:latin typeface="Times New Roman"/>
                <a:ea typeface="ＭＳ Ｐゴシック"/>
              </a:rPr>
              <a:t>(ρ</a:t>
            </a:r>
            <a:r>
              <a:rPr b="0" i="1" lang="it-IT" sz="3000" spc="-1" strike="noStrike" baseline="-26000">
                <a:solidFill>
                  <a:srgbClr val="ffffff"/>
                </a:solidFill>
                <a:latin typeface="Times New Roman"/>
                <a:ea typeface="ＭＳ Ｐゴシック"/>
              </a:rPr>
              <a:t>Z</a:t>
            </a:r>
            <a:r>
              <a:rPr b="0" i="1" lang="it-IT" sz="3000" spc="-12" strike="noStrike">
                <a:solidFill>
                  <a:srgbClr val="ffffff"/>
                </a:solidFill>
                <a:latin typeface="Times New Roman"/>
                <a:ea typeface="ＭＳ Ｐゴシック"/>
              </a:rPr>
              <a:t>t</a:t>
            </a:r>
            <a:r>
              <a:rPr b="0" lang="it-IT" sz="3000" spc="-12" strike="noStrike">
                <a:solidFill>
                  <a:srgbClr val="ffffff"/>
                </a:solidFill>
                <a:latin typeface="Times New Roman"/>
                <a:ea typeface="ＭＳ Ｐゴシック"/>
              </a:rPr>
              <a:t>)</a:t>
            </a:r>
            <a:r>
              <a:rPr b="0" i="1" lang="it-IT" sz="3000" spc="-15" strike="noStrike" baseline="-5000">
                <a:solidFill>
                  <a:srgbClr val="ffffff"/>
                </a:solidFill>
                <a:latin typeface="Times New Roman"/>
                <a:ea typeface="ＭＳ Ｐゴシック"/>
              </a:rPr>
              <a:t>camp </a:t>
            </a:r>
            <a:r>
              <a:rPr b="0" i="1" lang="it-IT" sz="3000" spc="-375" strike="noStrike" baseline="-5000">
                <a:solidFill>
                  <a:srgbClr val="ffffff"/>
                </a:solidFill>
                <a:latin typeface="Times New Roman"/>
                <a:ea typeface="ＭＳ Ｐゴシック"/>
              </a:rPr>
              <a:t> </a:t>
            </a:r>
            <a:r>
              <a:rPr b="0" lang="it-IT" sz="3000" spc="-21" strike="noStrike">
                <a:solidFill>
                  <a:srgbClr val="ffffff"/>
                </a:solidFill>
                <a:latin typeface="Times New Roman"/>
                <a:ea typeface="ＭＳ Ｐゴシック"/>
              </a:rPr>
              <a:t>=</a:t>
            </a:r>
            <a:r>
              <a:rPr b="0" lang="it-IT" sz="3000" spc="-1" strike="noStrike">
                <a:solidFill>
                  <a:srgbClr val="ffffff"/>
                </a:solidFill>
                <a:latin typeface="Times New Roman"/>
                <a:ea typeface="ＭＳ Ｐゴシック"/>
              </a:rPr>
              <a:t> (ρ</a:t>
            </a:r>
            <a:r>
              <a:rPr b="0" i="1" lang="it-IT" sz="3000" spc="-1" strike="noStrike" baseline="-26000">
                <a:solidFill>
                  <a:srgbClr val="ffffff"/>
                </a:solidFill>
                <a:latin typeface="Times New Roman"/>
                <a:ea typeface="ＭＳ Ｐゴシック"/>
              </a:rPr>
              <a:t>Z</a:t>
            </a:r>
            <a:r>
              <a:rPr b="0" i="1" lang="it-IT" sz="3000" spc="-12" strike="noStrike">
                <a:solidFill>
                  <a:srgbClr val="ffffff"/>
                </a:solidFill>
                <a:latin typeface="Times New Roman"/>
                <a:ea typeface="ＭＳ Ｐゴシック"/>
              </a:rPr>
              <a:t>t</a:t>
            </a:r>
            <a:r>
              <a:rPr b="0" lang="it-IT" sz="3000" spc="-1" strike="noStrike">
                <a:solidFill>
                  <a:srgbClr val="ffffff"/>
                </a:solidFill>
                <a:latin typeface="Times New Roman"/>
                <a:ea typeface="ＭＳ Ｐゴシック"/>
              </a:rPr>
              <a:t>)</a:t>
            </a:r>
            <a:r>
              <a:rPr b="0" i="1" lang="it-IT" sz="3000" spc="-15" strike="noStrike" baseline="-5000">
                <a:solidFill>
                  <a:srgbClr val="ffffff"/>
                </a:solidFill>
                <a:latin typeface="Times New Roman"/>
                <a:ea typeface="ＭＳ Ｐゴシック"/>
              </a:rPr>
              <a:t>std</a:t>
            </a:r>
            <a:r>
              <a:rPr b="0" i="1" lang="it-IT" sz="3000" spc="361" strike="noStrike" baseline="-5000">
                <a:solidFill>
                  <a:srgbClr val="ffffff"/>
                </a:solidFill>
                <a:latin typeface="Times New Roman"/>
                <a:ea typeface="ＭＳ Ｐゴシック"/>
              </a:rPr>
              <a:t> </a:t>
            </a:r>
            <a:r>
              <a:rPr b="0" lang="it-IT" sz="3000" spc="-1" strike="noStrike">
                <a:solidFill>
                  <a:srgbClr val="ffffff"/>
                </a:solidFill>
                <a:latin typeface="Symbol"/>
                <a:ea typeface="ＭＳ Ｐゴシック"/>
              </a:rPr>
              <a:t></a:t>
            </a:r>
            <a:r>
              <a:rPr b="0" lang="it-IT" sz="3000" spc="-1" strike="noStrike">
                <a:solidFill>
                  <a:srgbClr val="ffffff"/>
                </a:solidFill>
                <a:latin typeface="Times New Roman"/>
                <a:ea typeface="ＭＳ Ｐゴシック"/>
              </a:rPr>
              <a:t>[</a:t>
            </a:r>
            <a:r>
              <a:rPr b="0" i="1" lang="it-IT" sz="3000" spc="-1" strike="noStrike">
                <a:solidFill>
                  <a:srgbClr val="ffffff"/>
                </a:solidFill>
                <a:latin typeface="Times New Roman"/>
                <a:ea typeface="ＭＳ Ｐゴシック"/>
              </a:rPr>
              <a:t>Y</a:t>
            </a:r>
            <a:r>
              <a:rPr b="0" lang="it-IT" sz="3000" spc="-1" strike="noStrike" baseline="-26000">
                <a:solidFill>
                  <a:srgbClr val="ffffff"/>
                </a:solidFill>
                <a:latin typeface="Times New Roman"/>
                <a:ea typeface="ＭＳ Ｐゴシック"/>
              </a:rPr>
              <a:t>0</a:t>
            </a:r>
            <a:r>
              <a:rPr b="0" lang="it-IT" sz="3000" spc="-1" strike="noStrike">
                <a:solidFill>
                  <a:srgbClr val="ffffff"/>
                </a:solidFill>
                <a:latin typeface="Times New Roman"/>
                <a:ea typeface="ＭＳ Ｐゴシック"/>
              </a:rPr>
              <a:t>(</a:t>
            </a:r>
            <a:r>
              <a:rPr b="0" i="1" lang="it-IT" sz="3000" spc="-1" strike="noStrike">
                <a:solidFill>
                  <a:srgbClr val="ffffff"/>
                </a:solidFill>
                <a:latin typeface="Times New Roman"/>
                <a:ea typeface="ＭＳ Ｐゴシック"/>
              </a:rPr>
              <a:t>Z</a:t>
            </a:r>
            <a:r>
              <a:rPr b="0" lang="it-IT" sz="3000" spc="-1" strike="noStrike">
                <a:solidFill>
                  <a:srgbClr val="ffffff"/>
                </a:solidFill>
                <a:latin typeface="Times New Roman"/>
                <a:ea typeface="ＭＳ Ｐゴシック"/>
              </a:rPr>
              <a:t>)</a:t>
            </a:r>
            <a:r>
              <a:rPr b="0" i="1" lang="it-IT" sz="3000" spc="-15" strike="noStrike" baseline="-5000">
                <a:solidFill>
                  <a:srgbClr val="ffffff"/>
                </a:solidFill>
                <a:latin typeface="Times New Roman"/>
                <a:ea typeface="ＭＳ Ｐゴシック"/>
              </a:rPr>
              <a:t>c</a:t>
            </a:r>
            <a:r>
              <a:rPr b="0" i="1" lang="it-IT" sz="3000" spc="-1" strike="noStrike" baseline="-5000">
                <a:solidFill>
                  <a:srgbClr val="ffffff"/>
                </a:solidFill>
                <a:latin typeface="Times New Roman"/>
                <a:ea typeface="ＭＳ Ｐゴシック"/>
              </a:rPr>
              <a:t>amp</a:t>
            </a:r>
            <a:r>
              <a:rPr b="0" lang="it-IT" sz="3000" spc="-12" strike="noStrike">
                <a:solidFill>
                  <a:srgbClr val="ffffff"/>
                </a:solidFill>
                <a:latin typeface="Times New Roman"/>
                <a:ea typeface="ＭＳ Ｐゴシック"/>
              </a:rPr>
              <a:t>/</a:t>
            </a:r>
            <a:r>
              <a:rPr b="0" i="1" lang="it-IT" sz="3000" spc="-1" strike="noStrike">
                <a:solidFill>
                  <a:srgbClr val="ffffff"/>
                </a:solidFill>
                <a:latin typeface="Times New Roman"/>
                <a:ea typeface="ＭＳ Ｐゴシック"/>
              </a:rPr>
              <a:t>Y</a:t>
            </a:r>
            <a:r>
              <a:rPr b="0" lang="it-IT" sz="3000" spc="-1" strike="noStrike" baseline="-26000">
                <a:solidFill>
                  <a:srgbClr val="ffffff"/>
                </a:solidFill>
                <a:latin typeface="Times New Roman"/>
                <a:ea typeface="ＭＳ Ｐゴシック"/>
              </a:rPr>
              <a:t>0</a:t>
            </a:r>
            <a:r>
              <a:rPr b="0" lang="it-IT" sz="3000" spc="-1" strike="noStrike">
                <a:solidFill>
                  <a:srgbClr val="ffffff"/>
                </a:solidFill>
                <a:latin typeface="Times New Roman"/>
                <a:ea typeface="ＭＳ Ｐゴシック"/>
              </a:rPr>
              <a:t>(</a:t>
            </a:r>
            <a:r>
              <a:rPr b="0" i="1" lang="it-IT" sz="3000" spc="-1" strike="noStrike">
                <a:solidFill>
                  <a:srgbClr val="ffffff"/>
                </a:solidFill>
                <a:latin typeface="Times New Roman"/>
                <a:ea typeface="ＭＳ Ｐゴシック"/>
              </a:rPr>
              <a:t>Z</a:t>
            </a:r>
            <a:r>
              <a:rPr b="0" lang="it-IT" sz="3000" spc="-1" strike="noStrike">
                <a:solidFill>
                  <a:srgbClr val="ffffff"/>
                </a:solidFill>
                <a:latin typeface="Times New Roman"/>
                <a:ea typeface="ＭＳ Ｐゴシック"/>
              </a:rPr>
              <a:t>)</a:t>
            </a:r>
            <a:r>
              <a:rPr b="0" i="1" lang="it-IT" sz="3000" spc="-15" strike="noStrike" baseline="-5000">
                <a:solidFill>
                  <a:srgbClr val="ffffff"/>
                </a:solidFill>
                <a:latin typeface="Times New Roman"/>
                <a:ea typeface="ＭＳ Ｐゴシック"/>
              </a:rPr>
              <a:t>std</a:t>
            </a:r>
            <a:r>
              <a:rPr b="0" i="1" lang="it-IT" sz="3000" spc="361" strike="noStrike" baseline="-5000">
                <a:solidFill>
                  <a:srgbClr val="ffffff"/>
                </a:solidFill>
                <a:latin typeface="Times New Roman"/>
                <a:ea typeface="ＭＳ Ｐゴシック"/>
              </a:rPr>
              <a:t> </a:t>
            </a:r>
            <a:r>
              <a:rPr b="0" lang="it-IT" sz="3000" spc="-1" strike="noStrike">
                <a:solidFill>
                  <a:srgbClr val="ffffff"/>
                </a:solidFill>
                <a:latin typeface="Times New Roman"/>
                <a:ea typeface="ＭＳ Ｐゴシック"/>
              </a:rPr>
              <a:t>]</a:t>
            </a:r>
            <a:r>
              <a:rPr b="0" lang="it-IT" sz="3000" spc="-1" strike="noStrike">
                <a:solidFill>
                  <a:srgbClr val="ffffff"/>
                </a:solidFill>
                <a:latin typeface="Symbol"/>
                <a:ea typeface="ＭＳ Ｐゴシック"/>
              </a:rPr>
              <a:t></a:t>
            </a:r>
            <a:r>
              <a:rPr b="0" lang="it-IT" sz="3000" spc="-1" strike="noStrike">
                <a:solidFill>
                  <a:srgbClr val="ffffff"/>
                </a:solidFill>
                <a:latin typeface="Times New Roman"/>
                <a:ea typeface="ＭＳ Ｐゴシック"/>
              </a:rPr>
              <a:t>(</a:t>
            </a:r>
            <a:r>
              <a:rPr b="0" i="1" lang="it-IT" sz="3000" spc="-1" strike="noStrike">
                <a:solidFill>
                  <a:srgbClr val="ffffff"/>
                </a:solidFill>
                <a:latin typeface="Times New Roman"/>
                <a:ea typeface="ＭＳ Ｐゴシック"/>
              </a:rPr>
              <a:t>Q</a:t>
            </a:r>
            <a:r>
              <a:rPr b="0" i="1" lang="it-IT" sz="3000" spc="-15" strike="noStrike" baseline="-5000">
                <a:solidFill>
                  <a:srgbClr val="ffffff"/>
                </a:solidFill>
                <a:latin typeface="Times New Roman"/>
                <a:ea typeface="ＭＳ Ｐゴシック"/>
              </a:rPr>
              <a:t>st</a:t>
            </a:r>
            <a:r>
              <a:rPr b="0" i="1" lang="it-IT" sz="3000" spc="-24" strike="noStrike" baseline="-5000">
                <a:solidFill>
                  <a:srgbClr val="ffffff"/>
                </a:solidFill>
                <a:latin typeface="Times New Roman"/>
                <a:ea typeface="ＭＳ Ｐゴシック"/>
              </a:rPr>
              <a:t>d</a:t>
            </a:r>
            <a:r>
              <a:rPr b="0" lang="it-IT" sz="3000" spc="-12" strike="noStrike">
                <a:solidFill>
                  <a:srgbClr val="ffffff"/>
                </a:solidFill>
                <a:latin typeface="Times New Roman"/>
                <a:ea typeface="ＭＳ Ｐゴシック"/>
              </a:rPr>
              <a:t>/</a:t>
            </a:r>
            <a:r>
              <a:rPr b="0" i="1" lang="it-IT" sz="3000" spc="-1" strike="noStrike">
                <a:solidFill>
                  <a:srgbClr val="ffffff"/>
                </a:solidFill>
                <a:latin typeface="Times New Roman"/>
                <a:ea typeface="ＭＳ Ｐゴシック"/>
              </a:rPr>
              <a:t>Q</a:t>
            </a:r>
            <a:r>
              <a:rPr b="0" i="1" lang="it-IT" sz="3000" spc="-15" strike="noStrike" baseline="-5000">
                <a:solidFill>
                  <a:srgbClr val="ffffff"/>
                </a:solidFill>
                <a:latin typeface="Times New Roman"/>
                <a:ea typeface="ＭＳ Ｐゴシック"/>
              </a:rPr>
              <a:t>c</a:t>
            </a:r>
            <a:r>
              <a:rPr b="0" i="1" lang="it-IT" sz="3000" spc="-1" strike="noStrike" baseline="-5000">
                <a:solidFill>
                  <a:srgbClr val="ffffff"/>
                </a:solidFill>
                <a:latin typeface="Times New Roman"/>
                <a:ea typeface="ＭＳ Ｐゴシック"/>
              </a:rPr>
              <a:t>amp</a:t>
            </a:r>
            <a:r>
              <a:rPr b="0" lang="it-IT" sz="3000" spc="-1" strike="noStrike">
                <a:solidFill>
                  <a:srgbClr val="ffffff"/>
                </a:solidFill>
                <a:latin typeface="Times New Roman"/>
                <a:ea typeface="ＭＳ Ｐゴシック"/>
              </a:rPr>
              <a:t>)</a:t>
            </a:r>
            <a:endParaRPr b="0" lang="it-IT" sz="3000" spc="-1" strike="noStrike">
              <a:latin typeface="Arial"/>
            </a:endParaRPr>
          </a:p>
        </p:txBody>
      </p:sp>
      <p:sp>
        <p:nvSpPr>
          <p:cNvPr id="2139" name="CustomShape 22"/>
          <p:cNvSpPr/>
          <p:nvPr/>
        </p:nvSpPr>
        <p:spPr>
          <a:xfrm>
            <a:off x="127080" y="4826160"/>
            <a:ext cx="494640" cy="519840"/>
          </a:xfrm>
          <a:prstGeom prst="rect">
            <a:avLst/>
          </a:prstGeom>
          <a:blipFill rotWithShape="0">
            <a:blip r:embed="rId19"/>
            <a:stretch>
              <a:fillRect/>
            </a:stretch>
          </a:blipFill>
          <a:ln>
            <a:noFill/>
          </a:ln>
        </p:spPr>
        <p:style>
          <a:lnRef idx="0"/>
          <a:fillRef idx="0"/>
          <a:effectRef idx="0"/>
          <a:fontRef idx="minor"/>
        </p:style>
      </p:sp>
      <p:sp>
        <p:nvSpPr>
          <p:cNvPr id="2140" name="CustomShape 23"/>
          <p:cNvSpPr/>
          <p:nvPr/>
        </p:nvSpPr>
        <p:spPr>
          <a:xfrm>
            <a:off x="317520" y="5029200"/>
            <a:ext cx="367560" cy="430920"/>
          </a:xfrm>
          <a:prstGeom prst="rect">
            <a:avLst/>
          </a:prstGeom>
          <a:blipFill rotWithShape="0">
            <a:blip r:embed="rId20"/>
            <a:stretch>
              <a:fillRect/>
            </a:stretch>
          </a:blipFill>
          <a:ln>
            <a:noFill/>
          </a:ln>
        </p:spPr>
        <p:style>
          <a:lnRef idx="0"/>
          <a:fillRef idx="0"/>
          <a:effectRef idx="0"/>
          <a:fontRef idx="minor"/>
        </p:style>
      </p:sp>
      <p:sp>
        <p:nvSpPr>
          <p:cNvPr id="2141" name="CustomShape 24"/>
          <p:cNvSpPr/>
          <p:nvPr/>
        </p:nvSpPr>
        <p:spPr>
          <a:xfrm>
            <a:off x="444600" y="4813200"/>
            <a:ext cx="367560" cy="608760"/>
          </a:xfrm>
          <a:prstGeom prst="rect">
            <a:avLst/>
          </a:prstGeom>
          <a:blipFill rotWithShape="0">
            <a:blip r:embed="rId21"/>
            <a:stretch>
              <a:fillRect/>
            </a:stretch>
          </a:blipFill>
          <a:ln>
            <a:noFill/>
          </a:ln>
        </p:spPr>
        <p:style>
          <a:lnRef idx="0"/>
          <a:fillRef idx="0"/>
          <a:effectRef idx="0"/>
          <a:fontRef idx="minor"/>
        </p:style>
      </p:sp>
      <p:sp>
        <p:nvSpPr>
          <p:cNvPr id="2142" name="CustomShape 25"/>
          <p:cNvSpPr/>
          <p:nvPr/>
        </p:nvSpPr>
        <p:spPr>
          <a:xfrm>
            <a:off x="558720" y="4826160"/>
            <a:ext cx="494640" cy="519840"/>
          </a:xfrm>
          <a:prstGeom prst="rect">
            <a:avLst/>
          </a:prstGeom>
          <a:blipFill rotWithShape="0">
            <a:blip r:embed="rId22"/>
            <a:stretch>
              <a:fillRect/>
            </a:stretch>
          </a:blipFill>
          <a:ln>
            <a:noFill/>
          </a:ln>
        </p:spPr>
        <p:style>
          <a:lnRef idx="0"/>
          <a:fillRef idx="0"/>
          <a:effectRef idx="0"/>
          <a:fontRef idx="minor"/>
        </p:style>
      </p:sp>
      <p:sp>
        <p:nvSpPr>
          <p:cNvPr id="2143" name="CustomShape 26"/>
          <p:cNvSpPr/>
          <p:nvPr/>
        </p:nvSpPr>
        <p:spPr>
          <a:xfrm>
            <a:off x="787320" y="4813200"/>
            <a:ext cx="367560" cy="608760"/>
          </a:xfrm>
          <a:prstGeom prst="rect">
            <a:avLst/>
          </a:prstGeom>
          <a:blipFill rotWithShape="0">
            <a:blip r:embed="rId23"/>
            <a:stretch>
              <a:fillRect/>
            </a:stretch>
          </a:blipFill>
          <a:ln>
            <a:noFill/>
          </a:ln>
        </p:spPr>
        <p:style>
          <a:lnRef idx="0"/>
          <a:fillRef idx="0"/>
          <a:effectRef idx="0"/>
          <a:fontRef idx="minor"/>
        </p:style>
      </p:sp>
      <p:sp>
        <p:nvSpPr>
          <p:cNvPr id="2144" name="CustomShape 27"/>
          <p:cNvSpPr/>
          <p:nvPr/>
        </p:nvSpPr>
        <p:spPr>
          <a:xfrm>
            <a:off x="901800" y="4991040"/>
            <a:ext cx="812160" cy="430920"/>
          </a:xfrm>
          <a:prstGeom prst="rect">
            <a:avLst/>
          </a:prstGeom>
          <a:blipFill rotWithShape="0">
            <a:blip r:embed="rId24"/>
            <a:stretch>
              <a:fillRect/>
            </a:stretch>
          </a:blipFill>
          <a:ln>
            <a:noFill/>
          </a:ln>
        </p:spPr>
        <p:style>
          <a:lnRef idx="0"/>
          <a:fillRef idx="0"/>
          <a:effectRef idx="0"/>
          <a:fontRef idx="minor"/>
        </p:style>
      </p:sp>
      <p:sp>
        <p:nvSpPr>
          <p:cNvPr id="2145" name="CustomShape 28"/>
          <p:cNvSpPr/>
          <p:nvPr/>
        </p:nvSpPr>
        <p:spPr>
          <a:xfrm>
            <a:off x="1549440" y="4902120"/>
            <a:ext cx="748440" cy="519840"/>
          </a:xfrm>
          <a:prstGeom prst="rect">
            <a:avLst/>
          </a:prstGeom>
          <a:blipFill rotWithShape="0">
            <a:blip r:embed="rId25"/>
            <a:stretch>
              <a:fillRect/>
            </a:stretch>
          </a:blipFill>
          <a:ln>
            <a:noFill/>
          </a:ln>
        </p:spPr>
        <p:style>
          <a:lnRef idx="0"/>
          <a:fillRef idx="0"/>
          <a:effectRef idx="0"/>
          <a:fontRef idx="minor"/>
        </p:style>
      </p:sp>
      <p:sp>
        <p:nvSpPr>
          <p:cNvPr id="2146" name="CustomShape 29"/>
          <p:cNvSpPr/>
          <p:nvPr/>
        </p:nvSpPr>
        <p:spPr>
          <a:xfrm>
            <a:off x="2057400" y="5029200"/>
            <a:ext cx="418320" cy="430920"/>
          </a:xfrm>
          <a:prstGeom prst="rect">
            <a:avLst/>
          </a:prstGeom>
          <a:blipFill rotWithShape="0">
            <a:blip r:embed="rId26"/>
            <a:stretch>
              <a:fillRect/>
            </a:stretch>
          </a:blipFill>
          <a:ln>
            <a:noFill/>
          </a:ln>
        </p:spPr>
        <p:style>
          <a:lnRef idx="0"/>
          <a:fillRef idx="0"/>
          <a:effectRef idx="0"/>
          <a:fontRef idx="minor"/>
        </p:style>
      </p:sp>
      <p:sp>
        <p:nvSpPr>
          <p:cNvPr id="2147" name="CustomShape 30"/>
          <p:cNvSpPr/>
          <p:nvPr/>
        </p:nvSpPr>
        <p:spPr>
          <a:xfrm>
            <a:off x="2222640" y="4927680"/>
            <a:ext cx="304200" cy="316800"/>
          </a:xfrm>
          <a:prstGeom prst="rect">
            <a:avLst/>
          </a:prstGeom>
          <a:blipFill rotWithShape="0">
            <a:blip r:embed="rId27"/>
            <a:stretch>
              <a:fillRect/>
            </a:stretch>
          </a:blipFill>
          <a:ln>
            <a:noFill/>
          </a:ln>
        </p:spPr>
        <p:style>
          <a:lnRef idx="0"/>
          <a:fillRef idx="0"/>
          <a:effectRef idx="0"/>
          <a:fontRef idx="minor"/>
        </p:style>
      </p:sp>
      <p:sp>
        <p:nvSpPr>
          <p:cNvPr id="2148" name="CustomShape 31"/>
          <p:cNvSpPr/>
          <p:nvPr/>
        </p:nvSpPr>
        <p:spPr>
          <a:xfrm>
            <a:off x="2311560" y="4813200"/>
            <a:ext cx="519840" cy="608760"/>
          </a:xfrm>
          <a:prstGeom prst="rect">
            <a:avLst/>
          </a:prstGeom>
          <a:blipFill rotWithShape="0">
            <a:blip r:embed="rId28"/>
            <a:stretch>
              <a:fillRect/>
            </a:stretch>
          </a:blipFill>
          <a:ln>
            <a:noFill/>
          </a:ln>
        </p:spPr>
        <p:style>
          <a:lnRef idx="0"/>
          <a:fillRef idx="0"/>
          <a:effectRef idx="0"/>
          <a:fontRef idx="minor"/>
        </p:style>
      </p:sp>
      <p:sp>
        <p:nvSpPr>
          <p:cNvPr id="2149" name="CustomShape 32"/>
          <p:cNvSpPr/>
          <p:nvPr/>
        </p:nvSpPr>
        <p:spPr>
          <a:xfrm>
            <a:off x="2577960" y="4991040"/>
            <a:ext cx="799560" cy="430920"/>
          </a:xfrm>
          <a:prstGeom prst="rect">
            <a:avLst/>
          </a:prstGeom>
          <a:blipFill rotWithShape="0">
            <a:blip r:embed="rId29"/>
            <a:stretch>
              <a:fillRect/>
            </a:stretch>
          </a:blipFill>
          <a:ln>
            <a:noFill/>
          </a:ln>
        </p:spPr>
        <p:style>
          <a:lnRef idx="0"/>
          <a:fillRef idx="0"/>
          <a:effectRef idx="0"/>
          <a:fontRef idx="minor"/>
        </p:style>
      </p:sp>
      <p:sp>
        <p:nvSpPr>
          <p:cNvPr id="2150" name="CustomShape 33"/>
          <p:cNvSpPr/>
          <p:nvPr/>
        </p:nvSpPr>
        <p:spPr>
          <a:xfrm>
            <a:off x="3137040" y="4927680"/>
            <a:ext cx="316800" cy="316800"/>
          </a:xfrm>
          <a:prstGeom prst="rect">
            <a:avLst/>
          </a:prstGeom>
          <a:blipFill rotWithShape="0">
            <a:blip r:embed="rId30"/>
            <a:stretch>
              <a:fillRect/>
            </a:stretch>
          </a:blipFill>
          <a:ln>
            <a:noFill/>
          </a:ln>
        </p:spPr>
        <p:style>
          <a:lnRef idx="0"/>
          <a:fillRef idx="0"/>
          <a:effectRef idx="0"/>
          <a:fontRef idx="minor"/>
        </p:style>
      </p:sp>
      <p:sp>
        <p:nvSpPr>
          <p:cNvPr id="2151" name="CustomShape 34"/>
          <p:cNvSpPr/>
          <p:nvPr/>
        </p:nvSpPr>
        <p:spPr>
          <a:xfrm>
            <a:off x="3225960" y="4813200"/>
            <a:ext cx="558000" cy="608760"/>
          </a:xfrm>
          <a:prstGeom prst="rect">
            <a:avLst/>
          </a:prstGeom>
          <a:blipFill rotWithShape="0">
            <a:blip r:embed="rId31"/>
            <a:stretch>
              <a:fillRect/>
            </a:stretch>
          </a:blipFill>
          <a:ln>
            <a:noFill/>
          </a:ln>
        </p:spPr>
        <p:style>
          <a:lnRef idx="0"/>
          <a:fillRef idx="0"/>
          <a:effectRef idx="0"/>
          <a:fontRef idx="minor"/>
        </p:style>
      </p:sp>
      <p:sp>
        <p:nvSpPr>
          <p:cNvPr id="2152" name="CustomShape 35"/>
          <p:cNvSpPr/>
          <p:nvPr/>
        </p:nvSpPr>
        <p:spPr>
          <a:xfrm>
            <a:off x="3530520" y="5029200"/>
            <a:ext cx="418320" cy="430920"/>
          </a:xfrm>
          <a:prstGeom prst="rect">
            <a:avLst/>
          </a:prstGeom>
          <a:blipFill rotWithShape="0">
            <a:blip r:embed="rId32"/>
            <a:stretch>
              <a:fillRect/>
            </a:stretch>
          </a:blipFill>
          <a:ln>
            <a:noFill/>
          </a:ln>
        </p:spPr>
        <p:style>
          <a:lnRef idx="0"/>
          <a:fillRef idx="0"/>
          <a:effectRef idx="0"/>
          <a:fontRef idx="minor"/>
        </p:style>
      </p:sp>
      <p:sp>
        <p:nvSpPr>
          <p:cNvPr id="2153" name="CustomShape 36"/>
          <p:cNvSpPr/>
          <p:nvPr/>
        </p:nvSpPr>
        <p:spPr>
          <a:xfrm>
            <a:off x="3683160" y="4863960"/>
            <a:ext cx="367560" cy="482040"/>
          </a:xfrm>
          <a:prstGeom prst="rect">
            <a:avLst/>
          </a:prstGeom>
          <a:blipFill rotWithShape="0">
            <a:blip r:embed="rId33"/>
            <a:stretch>
              <a:fillRect/>
            </a:stretch>
          </a:blipFill>
          <a:ln>
            <a:noFill/>
          </a:ln>
        </p:spPr>
        <p:style>
          <a:lnRef idx="0"/>
          <a:fillRef idx="0"/>
          <a:effectRef idx="0"/>
          <a:fontRef idx="minor"/>
        </p:style>
      </p:sp>
      <p:sp>
        <p:nvSpPr>
          <p:cNvPr id="2154" name="CustomShape 37"/>
          <p:cNvSpPr/>
          <p:nvPr/>
        </p:nvSpPr>
        <p:spPr>
          <a:xfrm>
            <a:off x="3784680" y="4813200"/>
            <a:ext cx="367560" cy="608760"/>
          </a:xfrm>
          <a:prstGeom prst="rect">
            <a:avLst/>
          </a:prstGeom>
          <a:blipFill rotWithShape="0">
            <a:blip r:embed="rId34"/>
            <a:stretch>
              <a:fillRect/>
            </a:stretch>
          </a:blipFill>
          <a:ln>
            <a:noFill/>
          </a:ln>
        </p:spPr>
        <p:style>
          <a:lnRef idx="0"/>
          <a:fillRef idx="0"/>
          <a:effectRef idx="0"/>
          <a:fontRef idx="minor"/>
        </p:style>
      </p:sp>
      <p:sp>
        <p:nvSpPr>
          <p:cNvPr id="2155" name="CustomShape 38"/>
          <p:cNvSpPr/>
          <p:nvPr/>
        </p:nvSpPr>
        <p:spPr>
          <a:xfrm>
            <a:off x="3911760" y="4991040"/>
            <a:ext cx="799560" cy="430920"/>
          </a:xfrm>
          <a:prstGeom prst="rect">
            <a:avLst/>
          </a:prstGeom>
          <a:blipFill rotWithShape="0">
            <a:blip r:embed="rId35"/>
            <a:stretch>
              <a:fillRect/>
            </a:stretch>
          </a:blipFill>
          <a:ln>
            <a:noFill/>
          </a:ln>
        </p:spPr>
        <p:style>
          <a:lnRef idx="0"/>
          <a:fillRef idx="0"/>
          <a:effectRef idx="0"/>
          <a:fontRef idx="minor"/>
        </p:style>
      </p:sp>
      <p:sp>
        <p:nvSpPr>
          <p:cNvPr id="2156" name="CustomShape 39"/>
          <p:cNvSpPr/>
          <p:nvPr/>
        </p:nvSpPr>
        <p:spPr>
          <a:xfrm>
            <a:off x="1568880" y="3411000"/>
            <a:ext cx="2058840" cy="397080"/>
          </a:xfrm>
          <a:prstGeom prst="rect">
            <a:avLst/>
          </a:prstGeom>
          <a:blipFill rotWithShape="0">
            <a:blip r:embed="rId36"/>
            <a:stretch>
              <a:fillRect/>
            </a:stretch>
          </a:blipFill>
          <a:ln>
            <a:noFill/>
          </a:ln>
        </p:spPr>
        <p:style>
          <a:lnRef idx="0"/>
          <a:fillRef idx="0"/>
          <a:effectRef idx="0"/>
          <a:fontRef idx="minor"/>
        </p:style>
      </p:sp>
      <p:sp>
        <p:nvSpPr>
          <p:cNvPr id="2157" name="CustomShape 40"/>
          <p:cNvSpPr/>
          <p:nvPr/>
        </p:nvSpPr>
        <p:spPr>
          <a:xfrm>
            <a:off x="1638360" y="3556080"/>
            <a:ext cx="1789920" cy="360"/>
          </a:xfrm>
          <a:custGeom>
            <a:avLst/>
            <a:gdLst/>
            <a:ahLst/>
            <a:rect l="l" t="t" r="r" b="b"/>
            <a:pathLst>
              <a:path w="1790700" h="0">
                <a:moveTo>
                  <a:pt x="0" y="0"/>
                </a:moveTo>
                <a:lnTo>
                  <a:pt x="1790699" y="0"/>
                </a:lnTo>
              </a:path>
            </a:pathLst>
          </a:custGeom>
          <a:noFill/>
          <a:ln w="25560">
            <a:solidFill>
              <a:srgbClr val="ffffff"/>
            </a:solidFill>
            <a:round/>
          </a:ln>
        </p:spPr>
        <p:style>
          <a:lnRef idx="0"/>
          <a:fillRef idx="0"/>
          <a:effectRef idx="0"/>
          <a:fontRef idx="minor"/>
        </p:style>
      </p:sp>
      <p:sp>
        <p:nvSpPr>
          <p:cNvPr id="2158" name="CustomShape 41"/>
          <p:cNvSpPr/>
          <p:nvPr/>
        </p:nvSpPr>
        <p:spPr>
          <a:xfrm>
            <a:off x="3327480" y="3494880"/>
            <a:ext cx="100800" cy="121320"/>
          </a:xfrm>
          <a:custGeom>
            <a:avLst/>
            <a:gdLst/>
            <a:ahLst/>
            <a:rect l="l" t="t" r="r" b="b"/>
            <a:pathLst>
              <a:path w="101600" h="121920">
                <a:moveTo>
                  <a:pt x="8" y="121920"/>
                </a:moveTo>
                <a:lnTo>
                  <a:pt x="101604" y="60952"/>
                </a:lnTo>
                <a:lnTo>
                  <a:pt x="0" y="0"/>
                </a:lnTo>
              </a:path>
            </a:pathLst>
          </a:custGeom>
          <a:noFill/>
          <a:ln w="25560">
            <a:solidFill>
              <a:srgbClr val="ffffff"/>
            </a:solidFill>
            <a:round/>
          </a:ln>
        </p:spPr>
        <p:style>
          <a:lnRef idx="0"/>
          <a:fillRef idx="0"/>
          <a:effectRef idx="0"/>
          <a:fontRef idx="minor"/>
        </p:style>
      </p:sp>
      <p:sp>
        <p:nvSpPr>
          <p:cNvPr id="2159" name="CustomShape 42"/>
          <p:cNvSpPr/>
          <p:nvPr/>
        </p:nvSpPr>
        <p:spPr>
          <a:xfrm>
            <a:off x="1568880" y="3614400"/>
            <a:ext cx="2058840" cy="397080"/>
          </a:xfrm>
          <a:prstGeom prst="rect">
            <a:avLst/>
          </a:prstGeom>
          <a:blipFill rotWithShape="0">
            <a:blip r:embed="rId37"/>
            <a:stretch>
              <a:fillRect/>
            </a:stretch>
          </a:blipFill>
          <a:ln>
            <a:noFill/>
          </a:ln>
        </p:spPr>
        <p:style>
          <a:lnRef idx="0"/>
          <a:fillRef idx="0"/>
          <a:effectRef idx="0"/>
          <a:fontRef idx="minor"/>
        </p:style>
      </p:sp>
      <p:sp>
        <p:nvSpPr>
          <p:cNvPr id="2160" name="CustomShape 43"/>
          <p:cNvSpPr/>
          <p:nvPr/>
        </p:nvSpPr>
        <p:spPr>
          <a:xfrm>
            <a:off x="1638360" y="3759120"/>
            <a:ext cx="1789920" cy="360"/>
          </a:xfrm>
          <a:custGeom>
            <a:avLst/>
            <a:gdLst/>
            <a:ahLst/>
            <a:rect l="l" t="t" r="r" b="b"/>
            <a:pathLst>
              <a:path w="1790700" h="0">
                <a:moveTo>
                  <a:pt x="0" y="0"/>
                </a:moveTo>
                <a:lnTo>
                  <a:pt x="1790699" y="0"/>
                </a:lnTo>
              </a:path>
            </a:pathLst>
          </a:custGeom>
          <a:noFill/>
          <a:ln w="25560">
            <a:solidFill>
              <a:srgbClr val="ffffff"/>
            </a:solidFill>
            <a:round/>
          </a:ln>
        </p:spPr>
        <p:style>
          <a:lnRef idx="0"/>
          <a:fillRef idx="0"/>
          <a:effectRef idx="0"/>
          <a:fontRef idx="minor"/>
        </p:style>
      </p:sp>
      <p:sp>
        <p:nvSpPr>
          <p:cNvPr id="2161" name="CustomShape 44"/>
          <p:cNvSpPr/>
          <p:nvPr/>
        </p:nvSpPr>
        <p:spPr>
          <a:xfrm>
            <a:off x="3327480" y="3698280"/>
            <a:ext cx="100800" cy="121320"/>
          </a:xfrm>
          <a:custGeom>
            <a:avLst/>
            <a:gdLst/>
            <a:ahLst/>
            <a:rect l="l" t="t" r="r" b="b"/>
            <a:pathLst>
              <a:path w="101600" h="121920">
                <a:moveTo>
                  <a:pt x="8" y="121920"/>
                </a:moveTo>
                <a:lnTo>
                  <a:pt x="101604" y="60952"/>
                </a:lnTo>
                <a:lnTo>
                  <a:pt x="0" y="0"/>
                </a:lnTo>
              </a:path>
            </a:pathLst>
          </a:custGeom>
          <a:noFill/>
          <a:ln w="25560">
            <a:solidFill>
              <a:srgbClr val="ffffff"/>
            </a:solidFill>
            <a:round/>
          </a:ln>
        </p:spPr>
        <p:style>
          <a:lnRef idx="0"/>
          <a:fillRef idx="0"/>
          <a:effectRef idx="0"/>
          <a:fontRef idx="minor"/>
        </p:style>
      </p:sp>
      <p:sp>
        <p:nvSpPr>
          <p:cNvPr id="2162" name="CustomShape 45"/>
          <p:cNvSpPr/>
          <p:nvPr/>
        </p:nvSpPr>
        <p:spPr>
          <a:xfrm>
            <a:off x="2581200" y="2936880"/>
            <a:ext cx="342360" cy="1523160"/>
          </a:xfrm>
          <a:prstGeom prst="rect">
            <a:avLst/>
          </a:prstGeom>
          <a:blipFill rotWithShape="0">
            <a:blip r:embed="rId38"/>
            <a:stretch>
              <a:fillRect/>
            </a:stretch>
          </a:blipFill>
          <a:ln>
            <a:noFill/>
          </a:ln>
        </p:spPr>
        <p:style>
          <a:lnRef idx="0"/>
          <a:fillRef idx="0"/>
          <a:effectRef idx="0"/>
          <a:fontRef idx="minor"/>
        </p:style>
      </p:sp>
      <p:sp>
        <p:nvSpPr>
          <p:cNvPr id="2163" name="CustomShape 46"/>
          <p:cNvSpPr/>
          <p:nvPr/>
        </p:nvSpPr>
        <p:spPr>
          <a:xfrm>
            <a:off x="2654280" y="3009960"/>
            <a:ext cx="88200" cy="1269360"/>
          </a:xfrm>
          <a:prstGeom prst="rect">
            <a:avLst/>
          </a:prstGeom>
          <a:blipFill rotWithShape="0">
            <a:blip r:embed="rId39"/>
            <a:stretch>
              <a:fillRect/>
            </a:stretch>
          </a:blipFill>
          <a:ln>
            <a:noFill/>
          </a:ln>
        </p:spPr>
        <p:style>
          <a:lnRef idx="0"/>
          <a:fillRef idx="0"/>
          <a:effectRef idx="0"/>
          <a:fontRef idx="minor"/>
        </p:style>
      </p:sp>
      <p:sp>
        <p:nvSpPr>
          <p:cNvPr id="2164" name="CustomShape 47"/>
          <p:cNvSpPr/>
          <p:nvPr/>
        </p:nvSpPr>
        <p:spPr>
          <a:xfrm>
            <a:off x="1594800" y="3448080"/>
            <a:ext cx="1401480" cy="1434240"/>
          </a:xfrm>
          <a:prstGeom prst="rect">
            <a:avLst/>
          </a:prstGeom>
          <a:blipFill rotWithShape="0">
            <a:blip r:embed="rId40"/>
            <a:stretch>
              <a:fillRect/>
            </a:stretch>
          </a:blipFill>
          <a:ln>
            <a:noFill/>
          </a:ln>
        </p:spPr>
        <p:style>
          <a:lnRef idx="0"/>
          <a:fillRef idx="0"/>
          <a:effectRef idx="0"/>
          <a:fontRef idx="minor"/>
        </p:style>
      </p:sp>
      <p:sp>
        <p:nvSpPr>
          <p:cNvPr id="2165" name="CustomShape 48"/>
          <p:cNvSpPr/>
          <p:nvPr/>
        </p:nvSpPr>
        <p:spPr>
          <a:xfrm>
            <a:off x="1785600" y="3651120"/>
            <a:ext cx="858600" cy="839880"/>
          </a:xfrm>
          <a:prstGeom prst="rect">
            <a:avLst/>
          </a:prstGeom>
          <a:blipFill rotWithShape="0">
            <a:blip r:embed="rId41"/>
            <a:stretch>
              <a:fillRect/>
            </a:stretch>
          </a:blipFill>
          <a:ln>
            <a:noFill/>
          </a:ln>
        </p:spPr>
        <p:style>
          <a:lnRef idx="0"/>
          <a:fillRef idx="0"/>
          <a:effectRef idx="0"/>
          <a:fontRef idx="minor"/>
        </p:style>
      </p:sp>
      <p:sp>
        <p:nvSpPr>
          <p:cNvPr id="2166" name="CustomShape 49"/>
          <p:cNvSpPr/>
          <p:nvPr/>
        </p:nvSpPr>
        <p:spPr>
          <a:xfrm>
            <a:off x="1785600" y="3650040"/>
            <a:ext cx="858960" cy="841320"/>
          </a:xfrm>
          <a:custGeom>
            <a:avLst/>
            <a:gdLst/>
            <a:ahLst/>
            <a:rect l="l" t="t" r="r" b="b"/>
            <a:pathLst>
              <a:path w="859789" h="842010">
                <a:moveTo>
                  <a:pt x="832535" y="6125"/>
                </a:moveTo>
                <a:lnTo>
                  <a:pt x="833842" y="9121"/>
                </a:lnTo>
                <a:lnTo>
                  <a:pt x="833376" y="10533"/>
                </a:lnTo>
                <a:lnTo>
                  <a:pt x="828661" y="17870"/>
                </a:lnTo>
                <a:lnTo>
                  <a:pt x="825762" y="25398"/>
                </a:lnTo>
                <a:lnTo>
                  <a:pt x="824582" y="36094"/>
                </a:lnTo>
                <a:lnTo>
                  <a:pt x="825116" y="49663"/>
                </a:lnTo>
                <a:lnTo>
                  <a:pt x="827361" y="65814"/>
                </a:lnTo>
                <a:lnTo>
                  <a:pt x="839255" y="114411"/>
                </a:lnTo>
                <a:lnTo>
                  <a:pt x="845184" y="136383"/>
                </a:lnTo>
                <a:lnTo>
                  <a:pt x="849836" y="154131"/>
                </a:lnTo>
                <a:lnTo>
                  <a:pt x="858812" y="196621"/>
                </a:lnTo>
                <a:lnTo>
                  <a:pt x="859432" y="203552"/>
                </a:lnTo>
                <a:lnTo>
                  <a:pt x="859109" y="217290"/>
                </a:lnTo>
                <a:lnTo>
                  <a:pt x="827504" y="248628"/>
                </a:lnTo>
                <a:lnTo>
                  <a:pt x="815145" y="247677"/>
                </a:lnTo>
                <a:lnTo>
                  <a:pt x="775849" y="235876"/>
                </a:lnTo>
                <a:lnTo>
                  <a:pt x="735890" y="219274"/>
                </a:lnTo>
                <a:lnTo>
                  <a:pt x="718445" y="211832"/>
                </a:lnTo>
                <a:lnTo>
                  <a:pt x="703152" y="205450"/>
                </a:lnTo>
                <a:lnTo>
                  <a:pt x="654301" y="188579"/>
                </a:lnTo>
                <a:lnTo>
                  <a:pt x="640786" y="186735"/>
                </a:lnTo>
                <a:lnTo>
                  <a:pt x="632253" y="187436"/>
                </a:lnTo>
                <a:lnTo>
                  <a:pt x="627760" y="189828"/>
                </a:lnTo>
                <a:lnTo>
                  <a:pt x="626226" y="196336"/>
                </a:lnTo>
                <a:lnTo>
                  <a:pt x="626413" y="208423"/>
                </a:lnTo>
                <a:lnTo>
                  <a:pt x="632043" y="246506"/>
                </a:lnTo>
                <a:lnTo>
                  <a:pt x="645739" y="301567"/>
                </a:lnTo>
                <a:lnTo>
                  <a:pt x="650072" y="319044"/>
                </a:lnTo>
                <a:lnTo>
                  <a:pt x="659134" y="363724"/>
                </a:lnTo>
                <a:lnTo>
                  <a:pt x="659898" y="371259"/>
                </a:lnTo>
                <a:lnTo>
                  <a:pt x="659858" y="388883"/>
                </a:lnTo>
                <a:lnTo>
                  <a:pt x="633433" y="420479"/>
                </a:lnTo>
                <a:lnTo>
                  <a:pt x="620793" y="420658"/>
                </a:lnTo>
                <a:lnTo>
                  <a:pt x="605086" y="417626"/>
                </a:lnTo>
                <a:lnTo>
                  <a:pt x="560216" y="401789"/>
                </a:lnTo>
                <a:lnTo>
                  <a:pt x="523193" y="386233"/>
                </a:lnTo>
                <a:lnTo>
                  <a:pt x="506326" y="378827"/>
                </a:lnTo>
                <a:lnTo>
                  <a:pt x="491542" y="372704"/>
                </a:lnTo>
                <a:lnTo>
                  <a:pt x="478847" y="367840"/>
                </a:lnTo>
                <a:lnTo>
                  <a:pt x="468249" y="364209"/>
                </a:lnTo>
                <a:lnTo>
                  <a:pt x="459757" y="361784"/>
                </a:lnTo>
                <a:lnTo>
                  <a:pt x="442377" y="359972"/>
                </a:lnTo>
                <a:lnTo>
                  <a:pt x="431750" y="361016"/>
                </a:lnTo>
                <a:lnTo>
                  <a:pt x="429715" y="363489"/>
                </a:lnTo>
                <a:lnTo>
                  <a:pt x="429073" y="365007"/>
                </a:lnTo>
                <a:lnTo>
                  <a:pt x="428516" y="365800"/>
                </a:lnTo>
                <a:lnTo>
                  <a:pt x="427052" y="367884"/>
                </a:lnTo>
                <a:lnTo>
                  <a:pt x="426476" y="378761"/>
                </a:lnTo>
                <a:lnTo>
                  <a:pt x="427764" y="379986"/>
                </a:lnTo>
                <a:lnTo>
                  <a:pt x="428365" y="380557"/>
                </a:lnTo>
                <a:lnTo>
                  <a:pt x="428413" y="381490"/>
                </a:lnTo>
                <a:lnTo>
                  <a:pt x="427871" y="382061"/>
                </a:lnTo>
                <a:lnTo>
                  <a:pt x="427060" y="385381"/>
                </a:lnTo>
                <a:lnTo>
                  <a:pt x="427419" y="392236"/>
                </a:lnTo>
                <a:lnTo>
                  <a:pt x="435114" y="431922"/>
                </a:lnTo>
                <a:lnTo>
                  <a:pt x="445232" y="471784"/>
                </a:lnTo>
                <a:lnTo>
                  <a:pt x="449688" y="489349"/>
                </a:lnTo>
                <a:lnTo>
                  <a:pt x="459403" y="534999"/>
                </a:lnTo>
                <a:lnTo>
                  <a:pt x="460600" y="560012"/>
                </a:lnTo>
                <a:lnTo>
                  <a:pt x="459072" y="572064"/>
                </a:lnTo>
                <a:lnTo>
                  <a:pt x="456682" y="577498"/>
                </a:lnTo>
                <a:lnTo>
                  <a:pt x="456032" y="578839"/>
                </a:lnTo>
                <a:lnTo>
                  <a:pt x="455800" y="579677"/>
                </a:lnTo>
                <a:lnTo>
                  <a:pt x="448742" y="586886"/>
                </a:lnTo>
                <a:lnTo>
                  <a:pt x="435990" y="592500"/>
                </a:lnTo>
                <a:lnTo>
                  <a:pt x="425841" y="592483"/>
                </a:lnTo>
                <a:lnTo>
                  <a:pt x="386503" y="584716"/>
                </a:lnTo>
                <a:lnTo>
                  <a:pt x="353726" y="572583"/>
                </a:lnTo>
                <a:lnTo>
                  <a:pt x="345336" y="568932"/>
                </a:lnTo>
                <a:lnTo>
                  <a:pt x="337963" y="565796"/>
                </a:lnTo>
                <a:lnTo>
                  <a:pt x="330589" y="562659"/>
                </a:lnTo>
                <a:lnTo>
                  <a:pt x="321105" y="558377"/>
                </a:lnTo>
                <a:lnTo>
                  <a:pt x="280838" y="540934"/>
                </a:lnTo>
                <a:lnTo>
                  <a:pt x="241005" y="531725"/>
                </a:lnTo>
                <a:lnTo>
                  <a:pt x="230882" y="534514"/>
                </a:lnTo>
                <a:lnTo>
                  <a:pt x="227408" y="542994"/>
                </a:lnTo>
                <a:lnTo>
                  <a:pt x="228265" y="559418"/>
                </a:lnTo>
                <a:lnTo>
                  <a:pt x="234580" y="600937"/>
                </a:lnTo>
                <a:lnTo>
                  <a:pt x="237572" y="606177"/>
                </a:lnTo>
                <a:lnTo>
                  <a:pt x="237875" y="606730"/>
                </a:lnTo>
                <a:lnTo>
                  <a:pt x="237393" y="607236"/>
                </a:lnTo>
                <a:lnTo>
                  <a:pt x="236912" y="607742"/>
                </a:lnTo>
                <a:lnTo>
                  <a:pt x="238838" y="617081"/>
                </a:lnTo>
                <a:lnTo>
                  <a:pt x="249945" y="660973"/>
                </a:lnTo>
                <a:lnTo>
                  <a:pt x="259196" y="706466"/>
                </a:lnTo>
                <a:lnTo>
                  <a:pt x="260511" y="729951"/>
                </a:lnTo>
                <a:lnTo>
                  <a:pt x="259604" y="738417"/>
                </a:lnTo>
                <a:lnTo>
                  <a:pt x="226572" y="768525"/>
                </a:lnTo>
                <a:lnTo>
                  <a:pt x="216961" y="769344"/>
                </a:lnTo>
                <a:lnTo>
                  <a:pt x="204718" y="768829"/>
                </a:lnTo>
                <a:lnTo>
                  <a:pt x="188526" y="766954"/>
                </a:lnTo>
                <a:lnTo>
                  <a:pt x="168462" y="764125"/>
                </a:lnTo>
                <a:lnTo>
                  <a:pt x="151839" y="762302"/>
                </a:lnTo>
                <a:lnTo>
                  <a:pt x="138171" y="761444"/>
                </a:lnTo>
                <a:lnTo>
                  <a:pt x="126975" y="761512"/>
                </a:lnTo>
                <a:lnTo>
                  <a:pt x="117763" y="762465"/>
                </a:lnTo>
                <a:lnTo>
                  <a:pt x="110052" y="764263"/>
                </a:lnTo>
                <a:lnTo>
                  <a:pt x="97138" y="768998"/>
                </a:lnTo>
                <a:lnTo>
                  <a:pt x="95271" y="770803"/>
                </a:lnTo>
                <a:lnTo>
                  <a:pt x="97971" y="774216"/>
                </a:lnTo>
                <a:lnTo>
                  <a:pt x="98564" y="774965"/>
                </a:lnTo>
                <a:lnTo>
                  <a:pt x="101408" y="778371"/>
                </a:lnTo>
                <a:lnTo>
                  <a:pt x="104292" y="781784"/>
                </a:lnTo>
                <a:lnTo>
                  <a:pt x="107176" y="785198"/>
                </a:lnTo>
                <a:lnTo>
                  <a:pt x="109540" y="788279"/>
                </a:lnTo>
                <a:lnTo>
                  <a:pt x="109545" y="788632"/>
                </a:lnTo>
                <a:lnTo>
                  <a:pt x="105930" y="790623"/>
                </a:lnTo>
                <a:lnTo>
                  <a:pt x="67515" y="809936"/>
                </a:lnTo>
                <a:lnTo>
                  <a:pt x="29340" y="828568"/>
                </a:lnTo>
                <a:lnTo>
                  <a:pt x="26066" y="830074"/>
                </a:lnTo>
                <a:lnTo>
                  <a:pt x="23680" y="831267"/>
                </a:lnTo>
                <a:lnTo>
                  <a:pt x="23015" y="831692"/>
                </a:lnTo>
                <a:lnTo>
                  <a:pt x="11182" y="837568"/>
                </a:lnTo>
                <a:lnTo>
                  <a:pt x="0" y="841982"/>
                </a:lnTo>
                <a:lnTo>
                  <a:pt x="299" y="840674"/>
                </a:lnTo>
                <a:lnTo>
                  <a:pt x="1608" y="838890"/>
                </a:lnTo>
                <a:lnTo>
                  <a:pt x="2227" y="837892"/>
                </a:lnTo>
                <a:lnTo>
                  <a:pt x="2846" y="836894"/>
                </a:lnTo>
                <a:lnTo>
                  <a:pt x="4821" y="833978"/>
                </a:lnTo>
                <a:lnTo>
                  <a:pt x="6616" y="831411"/>
                </a:lnTo>
                <a:lnTo>
                  <a:pt x="8411" y="828845"/>
                </a:lnTo>
                <a:lnTo>
                  <a:pt x="10601" y="825628"/>
                </a:lnTo>
                <a:lnTo>
                  <a:pt x="11483" y="824263"/>
                </a:lnTo>
                <a:lnTo>
                  <a:pt x="12365" y="822898"/>
                </a:lnTo>
                <a:lnTo>
                  <a:pt x="14489" y="819761"/>
                </a:lnTo>
                <a:lnTo>
                  <a:pt x="16204" y="817291"/>
                </a:lnTo>
                <a:lnTo>
                  <a:pt x="21631" y="809394"/>
                </a:lnTo>
                <a:lnTo>
                  <a:pt x="30465" y="796471"/>
                </a:lnTo>
                <a:lnTo>
                  <a:pt x="39483" y="783302"/>
                </a:lnTo>
                <a:lnTo>
                  <a:pt x="45339" y="774841"/>
                </a:lnTo>
                <a:lnTo>
                  <a:pt x="47455" y="771859"/>
                </a:lnTo>
                <a:lnTo>
                  <a:pt x="49388" y="768937"/>
                </a:lnTo>
                <a:lnTo>
                  <a:pt x="49957" y="767891"/>
                </a:lnTo>
                <a:lnTo>
                  <a:pt x="50526" y="766846"/>
                </a:lnTo>
                <a:lnTo>
                  <a:pt x="52683" y="763704"/>
                </a:lnTo>
                <a:lnTo>
                  <a:pt x="61468" y="751193"/>
                </a:lnTo>
                <a:lnTo>
                  <a:pt x="63866" y="747719"/>
                </a:lnTo>
                <a:lnTo>
                  <a:pt x="65747" y="745118"/>
                </a:lnTo>
                <a:lnTo>
                  <a:pt x="69167" y="740391"/>
                </a:lnTo>
                <a:lnTo>
                  <a:pt x="72528" y="744418"/>
                </a:lnTo>
                <a:lnTo>
                  <a:pt x="81716" y="754220"/>
                </a:lnTo>
                <a:lnTo>
                  <a:pt x="90512" y="751591"/>
                </a:lnTo>
                <a:lnTo>
                  <a:pt x="97429" y="747962"/>
                </a:lnTo>
                <a:lnTo>
                  <a:pt x="104406" y="745076"/>
                </a:lnTo>
                <a:lnTo>
                  <a:pt x="108609" y="743804"/>
                </a:lnTo>
                <a:lnTo>
                  <a:pt x="118181" y="741981"/>
                </a:lnTo>
                <a:lnTo>
                  <a:pt x="130642" y="741180"/>
                </a:lnTo>
                <a:lnTo>
                  <a:pt x="144706" y="741416"/>
                </a:lnTo>
                <a:lnTo>
                  <a:pt x="159089" y="742704"/>
                </a:lnTo>
                <a:lnTo>
                  <a:pt x="181609" y="746029"/>
                </a:lnTo>
                <a:lnTo>
                  <a:pt x="196824" y="748124"/>
                </a:lnTo>
                <a:lnTo>
                  <a:pt x="206869" y="749245"/>
                </a:lnTo>
                <a:lnTo>
                  <a:pt x="213880" y="749643"/>
                </a:lnTo>
                <a:lnTo>
                  <a:pt x="229650" y="747609"/>
                </a:lnTo>
                <a:lnTo>
                  <a:pt x="238232" y="742643"/>
                </a:lnTo>
                <a:lnTo>
                  <a:pt x="240394" y="729816"/>
                </a:lnTo>
                <a:lnTo>
                  <a:pt x="239757" y="715928"/>
                </a:lnTo>
                <a:lnTo>
                  <a:pt x="237953" y="713943"/>
                </a:lnTo>
                <a:lnTo>
                  <a:pt x="237933" y="713592"/>
                </a:lnTo>
                <a:lnTo>
                  <a:pt x="238841" y="713344"/>
                </a:lnTo>
                <a:lnTo>
                  <a:pt x="239744" y="713097"/>
                </a:lnTo>
                <a:lnTo>
                  <a:pt x="240079" y="711099"/>
                </a:lnTo>
                <a:lnTo>
                  <a:pt x="239586" y="708904"/>
                </a:lnTo>
                <a:lnTo>
                  <a:pt x="239093" y="706709"/>
                </a:lnTo>
                <a:lnTo>
                  <a:pt x="238513" y="705098"/>
                </a:lnTo>
                <a:lnTo>
                  <a:pt x="238297" y="705325"/>
                </a:lnTo>
                <a:lnTo>
                  <a:pt x="238082" y="705552"/>
                </a:lnTo>
                <a:lnTo>
                  <a:pt x="237724" y="702648"/>
                </a:lnTo>
                <a:lnTo>
                  <a:pt x="237502" y="698872"/>
                </a:lnTo>
                <a:lnTo>
                  <a:pt x="237280" y="695096"/>
                </a:lnTo>
                <a:lnTo>
                  <a:pt x="236711" y="692020"/>
                </a:lnTo>
                <a:lnTo>
                  <a:pt x="236237" y="692037"/>
                </a:lnTo>
                <a:lnTo>
                  <a:pt x="235764" y="692054"/>
                </a:lnTo>
                <a:lnTo>
                  <a:pt x="234850" y="687929"/>
                </a:lnTo>
                <a:lnTo>
                  <a:pt x="234206" y="682870"/>
                </a:lnTo>
                <a:lnTo>
                  <a:pt x="231529" y="669723"/>
                </a:lnTo>
                <a:lnTo>
                  <a:pt x="227596" y="654789"/>
                </a:lnTo>
                <a:lnTo>
                  <a:pt x="225385" y="649038"/>
                </a:lnTo>
                <a:lnTo>
                  <a:pt x="224285" y="644848"/>
                </a:lnTo>
                <a:lnTo>
                  <a:pt x="223176" y="640022"/>
                </a:lnTo>
                <a:lnTo>
                  <a:pt x="222067" y="635197"/>
                </a:lnTo>
                <a:lnTo>
                  <a:pt x="219900" y="626335"/>
                </a:lnTo>
                <a:lnTo>
                  <a:pt x="218361" y="620329"/>
                </a:lnTo>
                <a:lnTo>
                  <a:pt x="216821" y="614323"/>
                </a:lnTo>
                <a:lnTo>
                  <a:pt x="215245" y="607513"/>
                </a:lnTo>
                <a:lnTo>
                  <a:pt x="214859" y="605196"/>
                </a:lnTo>
                <a:lnTo>
                  <a:pt x="214474" y="602878"/>
                </a:lnTo>
                <a:lnTo>
                  <a:pt x="213144" y="597114"/>
                </a:lnTo>
                <a:lnTo>
                  <a:pt x="211904" y="592388"/>
                </a:lnTo>
                <a:lnTo>
                  <a:pt x="208826" y="577548"/>
                </a:lnTo>
                <a:lnTo>
                  <a:pt x="207008" y="562245"/>
                </a:lnTo>
                <a:lnTo>
                  <a:pt x="206517" y="548122"/>
                </a:lnTo>
                <a:lnTo>
                  <a:pt x="207419" y="536822"/>
                </a:lnTo>
                <a:lnTo>
                  <a:pt x="209703" y="530052"/>
                </a:lnTo>
                <a:lnTo>
                  <a:pt x="209971" y="529442"/>
                </a:lnTo>
                <a:lnTo>
                  <a:pt x="209994" y="529199"/>
                </a:lnTo>
                <a:lnTo>
                  <a:pt x="240401" y="511049"/>
                </a:lnTo>
                <a:lnTo>
                  <a:pt x="253405" y="513174"/>
                </a:lnTo>
                <a:lnTo>
                  <a:pt x="267820" y="516503"/>
                </a:lnTo>
                <a:lnTo>
                  <a:pt x="281279" y="520282"/>
                </a:lnTo>
                <a:lnTo>
                  <a:pt x="291410" y="523757"/>
                </a:lnTo>
                <a:lnTo>
                  <a:pt x="296203" y="525924"/>
                </a:lnTo>
                <a:lnTo>
                  <a:pt x="299503" y="526787"/>
                </a:lnTo>
                <a:lnTo>
                  <a:pt x="300911" y="526605"/>
                </a:lnTo>
                <a:lnTo>
                  <a:pt x="302320" y="526423"/>
                </a:lnTo>
                <a:lnTo>
                  <a:pt x="303603" y="526792"/>
                </a:lnTo>
                <a:lnTo>
                  <a:pt x="303763" y="527425"/>
                </a:lnTo>
                <a:lnTo>
                  <a:pt x="303923" y="528058"/>
                </a:lnTo>
                <a:lnTo>
                  <a:pt x="308221" y="530344"/>
                </a:lnTo>
                <a:lnTo>
                  <a:pt x="313312" y="532504"/>
                </a:lnTo>
                <a:lnTo>
                  <a:pt x="318404" y="534665"/>
                </a:lnTo>
                <a:lnTo>
                  <a:pt x="325241" y="537634"/>
                </a:lnTo>
                <a:lnTo>
                  <a:pt x="339130" y="542977"/>
                </a:lnTo>
                <a:lnTo>
                  <a:pt x="340992" y="543692"/>
                </a:lnTo>
                <a:lnTo>
                  <a:pt x="341604" y="544137"/>
                </a:lnTo>
                <a:lnTo>
                  <a:pt x="345587" y="547037"/>
                </a:lnTo>
                <a:lnTo>
                  <a:pt x="350975" y="549377"/>
                </a:lnTo>
                <a:lnTo>
                  <a:pt x="353052" y="549108"/>
                </a:lnTo>
                <a:lnTo>
                  <a:pt x="354393" y="548935"/>
                </a:lnTo>
                <a:lnTo>
                  <a:pt x="355634" y="549365"/>
                </a:lnTo>
                <a:lnTo>
                  <a:pt x="355811" y="550064"/>
                </a:lnTo>
                <a:lnTo>
                  <a:pt x="355987" y="550762"/>
                </a:lnTo>
                <a:lnTo>
                  <a:pt x="357568" y="551895"/>
                </a:lnTo>
                <a:lnTo>
                  <a:pt x="359323" y="552581"/>
                </a:lnTo>
                <a:lnTo>
                  <a:pt x="361078" y="553268"/>
                </a:lnTo>
                <a:lnTo>
                  <a:pt x="369255" y="556541"/>
                </a:lnTo>
                <a:lnTo>
                  <a:pt x="377494" y="559856"/>
                </a:lnTo>
                <a:lnTo>
                  <a:pt x="395522" y="566485"/>
                </a:lnTo>
                <a:lnTo>
                  <a:pt x="411312" y="571075"/>
                </a:lnTo>
                <a:lnTo>
                  <a:pt x="424065" y="573463"/>
                </a:lnTo>
                <a:lnTo>
                  <a:pt x="432986" y="573489"/>
                </a:lnTo>
                <a:lnTo>
                  <a:pt x="439235" y="565216"/>
                </a:lnTo>
                <a:lnTo>
                  <a:pt x="440596" y="551966"/>
                </a:lnTo>
                <a:lnTo>
                  <a:pt x="440006" y="542737"/>
                </a:lnTo>
                <a:lnTo>
                  <a:pt x="431858" y="497248"/>
                </a:lnTo>
                <a:lnTo>
                  <a:pt x="421863" y="457689"/>
                </a:lnTo>
                <a:lnTo>
                  <a:pt x="417098" y="438991"/>
                </a:lnTo>
                <a:lnTo>
                  <a:pt x="408097" y="400298"/>
                </a:lnTo>
                <a:lnTo>
                  <a:pt x="407023" y="392243"/>
                </a:lnTo>
                <a:lnTo>
                  <a:pt x="406274" y="388834"/>
                </a:lnTo>
                <a:lnTo>
                  <a:pt x="405881" y="388990"/>
                </a:lnTo>
                <a:lnTo>
                  <a:pt x="405489" y="389146"/>
                </a:lnTo>
                <a:lnTo>
                  <a:pt x="405519" y="386579"/>
                </a:lnTo>
                <a:lnTo>
                  <a:pt x="405947" y="383284"/>
                </a:lnTo>
                <a:lnTo>
                  <a:pt x="406375" y="379990"/>
                </a:lnTo>
                <a:lnTo>
                  <a:pt x="406160" y="376995"/>
                </a:lnTo>
                <a:lnTo>
                  <a:pt x="405468" y="376628"/>
                </a:lnTo>
                <a:lnTo>
                  <a:pt x="404776" y="376260"/>
                </a:lnTo>
                <a:lnTo>
                  <a:pt x="404891" y="375774"/>
                </a:lnTo>
                <a:lnTo>
                  <a:pt x="405723" y="375547"/>
                </a:lnTo>
                <a:lnTo>
                  <a:pt x="406556" y="375319"/>
                </a:lnTo>
                <a:lnTo>
                  <a:pt x="407000" y="374205"/>
                </a:lnTo>
                <a:lnTo>
                  <a:pt x="406709" y="373071"/>
                </a:lnTo>
                <a:lnTo>
                  <a:pt x="406216" y="371143"/>
                </a:lnTo>
                <a:lnTo>
                  <a:pt x="407575" y="360033"/>
                </a:lnTo>
                <a:lnTo>
                  <a:pt x="408461" y="358755"/>
                </a:lnTo>
                <a:lnTo>
                  <a:pt x="408682" y="358437"/>
                </a:lnTo>
                <a:lnTo>
                  <a:pt x="410052" y="356278"/>
                </a:lnTo>
                <a:lnTo>
                  <a:pt x="411505" y="353958"/>
                </a:lnTo>
                <a:lnTo>
                  <a:pt x="414906" y="348527"/>
                </a:lnTo>
                <a:lnTo>
                  <a:pt x="417180" y="346072"/>
                </a:lnTo>
                <a:lnTo>
                  <a:pt x="420975" y="343731"/>
                </a:lnTo>
                <a:lnTo>
                  <a:pt x="422662" y="342691"/>
                </a:lnTo>
                <a:lnTo>
                  <a:pt x="424637" y="341291"/>
                </a:lnTo>
                <a:lnTo>
                  <a:pt x="425363" y="340621"/>
                </a:lnTo>
                <a:lnTo>
                  <a:pt x="426089" y="339951"/>
                </a:lnTo>
                <a:lnTo>
                  <a:pt x="432303" y="339368"/>
                </a:lnTo>
                <a:lnTo>
                  <a:pt x="439171" y="339325"/>
                </a:lnTo>
                <a:lnTo>
                  <a:pt x="451186" y="340149"/>
                </a:lnTo>
                <a:lnTo>
                  <a:pt x="496167" y="353359"/>
                </a:lnTo>
                <a:lnTo>
                  <a:pt x="503742" y="357021"/>
                </a:lnTo>
                <a:lnTo>
                  <a:pt x="505524" y="357426"/>
                </a:lnTo>
                <a:lnTo>
                  <a:pt x="506982" y="357237"/>
                </a:lnTo>
                <a:lnTo>
                  <a:pt x="508441" y="357049"/>
                </a:lnTo>
                <a:lnTo>
                  <a:pt x="509765" y="357413"/>
                </a:lnTo>
                <a:lnTo>
                  <a:pt x="524566" y="365286"/>
                </a:lnTo>
                <a:lnTo>
                  <a:pt x="531403" y="368255"/>
                </a:lnTo>
                <a:lnTo>
                  <a:pt x="545269" y="373622"/>
                </a:lnTo>
                <a:lnTo>
                  <a:pt x="547370" y="374531"/>
                </a:lnTo>
                <a:lnTo>
                  <a:pt x="548282" y="375206"/>
                </a:lnTo>
                <a:lnTo>
                  <a:pt x="557922" y="379863"/>
                </a:lnTo>
                <a:lnTo>
                  <a:pt x="571730" y="385757"/>
                </a:lnTo>
                <a:lnTo>
                  <a:pt x="574789" y="386907"/>
                </a:lnTo>
                <a:lnTo>
                  <a:pt x="577577" y="387984"/>
                </a:lnTo>
                <a:lnTo>
                  <a:pt x="621794" y="401133"/>
                </a:lnTo>
                <a:lnTo>
                  <a:pt x="631083" y="401506"/>
                </a:lnTo>
                <a:lnTo>
                  <a:pt x="638698" y="396827"/>
                </a:lnTo>
                <a:lnTo>
                  <a:pt x="640894" y="385426"/>
                </a:lnTo>
                <a:lnTo>
                  <a:pt x="639695" y="371251"/>
                </a:lnTo>
                <a:lnTo>
                  <a:pt x="637479" y="355048"/>
                </a:lnTo>
                <a:lnTo>
                  <a:pt x="634893" y="340059"/>
                </a:lnTo>
                <a:lnTo>
                  <a:pt x="632586" y="329523"/>
                </a:lnTo>
                <a:lnTo>
                  <a:pt x="630447" y="322907"/>
                </a:lnTo>
                <a:lnTo>
                  <a:pt x="627234" y="310390"/>
                </a:lnTo>
                <a:lnTo>
                  <a:pt x="623044" y="292665"/>
                </a:lnTo>
                <a:lnTo>
                  <a:pt x="622319" y="289531"/>
                </a:lnTo>
                <a:lnTo>
                  <a:pt x="619590" y="278590"/>
                </a:lnTo>
                <a:lnTo>
                  <a:pt x="609792" y="234465"/>
                </a:lnTo>
                <a:lnTo>
                  <a:pt x="607257" y="207811"/>
                </a:lnTo>
                <a:lnTo>
                  <a:pt x="607746" y="197421"/>
                </a:lnTo>
                <a:lnTo>
                  <a:pt x="643163" y="167788"/>
                </a:lnTo>
                <a:lnTo>
                  <a:pt x="656492" y="169357"/>
                </a:lnTo>
                <a:lnTo>
                  <a:pt x="705050" y="185990"/>
                </a:lnTo>
                <a:lnTo>
                  <a:pt x="752060" y="205884"/>
                </a:lnTo>
                <a:lnTo>
                  <a:pt x="769729" y="213240"/>
                </a:lnTo>
                <a:lnTo>
                  <a:pt x="806338" y="226575"/>
                </a:lnTo>
                <a:lnTo>
                  <a:pt x="827429" y="229966"/>
                </a:lnTo>
                <a:lnTo>
                  <a:pt x="836692" y="227601"/>
                </a:lnTo>
                <a:lnTo>
                  <a:pt x="840738" y="219573"/>
                </a:lnTo>
                <a:lnTo>
                  <a:pt x="840098" y="208214"/>
                </a:lnTo>
                <a:lnTo>
                  <a:pt x="832831" y="163923"/>
                </a:lnTo>
                <a:lnTo>
                  <a:pt x="819805" y="114316"/>
                </a:lnTo>
                <a:lnTo>
                  <a:pt x="815396" y="97268"/>
                </a:lnTo>
                <a:lnTo>
                  <a:pt x="806615" y="52990"/>
                </a:lnTo>
                <a:lnTo>
                  <a:pt x="806060" y="45270"/>
                </a:lnTo>
                <a:lnTo>
                  <a:pt x="806556" y="28372"/>
                </a:lnTo>
                <a:lnTo>
                  <a:pt x="809033" y="16573"/>
                </a:lnTo>
                <a:lnTo>
                  <a:pt x="813825" y="7657"/>
                </a:lnTo>
                <a:lnTo>
                  <a:pt x="824345" y="0"/>
                </a:lnTo>
                <a:lnTo>
                  <a:pt x="832224" y="5449"/>
                </a:lnTo>
              </a:path>
            </a:pathLst>
          </a:custGeom>
          <a:noFill/>
          <a:ln w="25560">
            <a:solidFill>
              <a:srgbClr val="ff2600"/>
            </a:solidFill>
            <a:round/>
          </a:ln>
        </p:spPr>
        <p:style>
          <a:lnRef idx="0"/>
          <a:fillRef idx="0"/>
          <a:effectRef idx="0"/>
          <a:fontRef idx="minor"/>
        </p:style>
      </p:sp>
      <p:sp>
        <p:nvSpPr>
          <p:cNvPr id="2167" name="CustomShape 50"/>
          <p:cNvSpPr/>
          <p:nvPr/>
        </p:nvSpPr>
        <p:spPr>
          <a:xfrm>
            <a:off x="6140880" y="3411000"/>
            <a:ext cx="2058840" cy="397080"/>
          </a:xfrm>
          <a:prstGeom prst="rect">
            <a:avLst/>
          </a:prstGeom>
          <a:blipFill rotWithShape="0">
            <a:blip r:embed="rId42"/>
            <a:stretch>
              <a:fillRect/>
            </a:stretch>
          </a:blipFill>
          <a:ln>
            <a:noFill/>
          </a:ln>
        </p:spPr>
        <p:style>
          <a:lnRef idx="0"/>
          <a:fillRef idx="0"/>
          <a:effectRef idx="0"/>
          <a:fontRef idx="minor"/>
        </p:style>
      </p:sp>
      <p:sp>
        <p:nvSpPr>
          <p:cNvPr id="2168" name="CustomShape 51"/>
          <p:cNvSpPr/>
          <p:nvPr/>
        </p:nvSpPr>
        <p:spPr>
          <a:xfrm>
            <a:off x="6210360" y="3556080"/>
            <a:ext cx="1789920" cy="360"/>
          </a:xfrm>
          <a:custGeom>
            <a:avLst/>
            <a:gdLst/>
            <a:ahLst/>
            <a:rect l="l" t="t" r="r" b="b"/>
            <a:pathLst>
              <a:path w="1790700" h="0">
                <a:moveTo>
                  <a:pt x="0" y="0"/>
                </a:moveTo>
                <a:lnTo>
                  <a:pt x="1790699" y="0"/>
                </a:lnTo>
              </a:path>
            </a:pathLst>
          </a:custGeom>
          <a:noFill/>
          <a:ln w="25560">
            <a:solidFill>
              <a:srgbClr val="ffffff"/>
            </a:solidFill>
            <a:round/>
          </a:ln>
        </p:spPr>
        <p:style>
          <a:lnRef idx="0"/>
          <a:fillRef idx="0"/>
          <a:effectRef idx="0"/>
          <a:fontRef idx="minor"/>
        </p:style>
      </p:sp>
      <p:sp>
        <p:nvSpPr>
          <p:cNvPr id="2169" name="CustomShape 52"/>
          <p:cNvSpPr/>
          <p:nvPr/>
        </p:nvSpPr>
        <p:spPr>
          <a:xfrm>
            <a:off x="7899480" y="3494880"/>
            <a:ext cx="100800" cy="121320"/>
          </a:xfrm>
          <a:custGeom>
            <a:avLst/>
            <a:gdLst/>
            <a:ahLst/>
            <a:rect l="l" t="t" r="r" b="b"/>
            <a:pathLst>
              <a:path w="101600" h="121920">
                <a:moveTo>
                  <a:pt x="8" y="121920"/>
                </a:moveTo>
                <a:lnTo>
                  <a:pt x="101604" y="60952"/>
                </a:lnTo>
                <a:lnTo>
                  <a:pt x="0" y="0"/>
                </a:lnTo>
              </a:path>
            </a:pathLst>
          </a:custGeom>
          <a:noFill/>
          <a:ln w="25560">
            <a:solidFill>
              <a:srgbClr val="ffffff"/>
            </a:solidFill>
            <a:round/>
          </a:ln>
        </p:spPr>
        <p:style>
          <a:lnRef idx="0"/>
          <a:fillRef idx="0"/>
          <a:effectRef idx="0"/>
          <a:fontRef idx="minor"/>
        </p:style>
      </p:sp>
      <p:sp>
        <p:nvSpPr>
          <p:cNvPr id="2170" name="CustomShape 53"/>
          <p:cNvSpPr/>
          <p:nvPr/>
        </p:nvSpPr>
        <p:spPr>
          <a:xfrm>
            <a:off x="6140880" y="3614400"/>
            <a:ext cx="2058840" cy="397080"/>
          </a:xfrm>
          <a:prstGeom prst="rect">
            <a:avLst/>
          </a:prstGeom>
          <a:blipFill rotWithShape="0">
            <a:blip r:embed="rId43"/>
            <a:stretch>
              <a:fillRect/>
            </a:stretch>
          </a:blipFill>
          <a:ln>
            <a:noFill/>
          </a:ln>
        </p:spPr>
        <p:style>
          <a:lnRef idx="0"/>
          <a:fillRef idx="0"/>
          <a:effectRef idx="0"/>
          <a:fontRef idx="minor"/>
        </p:style>
      </p:sp>
      <p:sp>
        <p:nvSpPr>
          <p:cNvPr id="2171" name="CustomShape 54"/>
          <p:cNvSpPr/>
          <p:nvPr/>
        </p:nvSpPr>
        <p:spPr>
          <a:xfrm>
            <a:off x="6210360" y="3759120"/>
            <a:ext cx="1789920" cy="360"/>
          </a:xfrm>
          <a:custGeom>
            <a:avLst/>
            <a:gdLst/>
            <a:ahLst/>
            <a:rect l="l" t="t" r="r" b="b"/>
            <a:pathLst>
              <a:path w="1790700" h="0">
                <a:moveTo>
                  <a:pt x="0" y="0"/>
                </a:moveTo>
                <a:lnTo>
                  <a:pt x="1790699" y="0"/>
                </a:lnTo>
              </a:path>
            </a:pathLst>
          </a:custGeom>
          <a:noFill/>
          <a:ln w="25560">
            <a:solidFill>
              <a:srgbClr val="ffffff"/>
            </a:solidFill>
            <a:round/>
          </a:ln>
        </p:spPr>
        <p:style>
          <a:lnRef idx="0"/>
          <a:fillRef idx="0"/>
          <a:effectRef idx="0"/>
          <a:fontRef idx="minor"/>
        </p:style>
      </p:sp>
      <p:sp>
        <p:nvSpPr>
          <p:cNvPr id="2172" name="CustomShape 55"/>
          <p:cNvSpPr/>
          <p:nvPr/>
        </p:nvSpPr>
        <p:spPr>
          <a:xfrm>
            <a:off x="7899480" y="3698280"/>
            <a:ext cx="100800" cy="121320"/>
          </a:xfrm>
          <a:custGeom>
            <a:avLst/>
            <a:gdLst/>
            <a:ahLst/>
            <a:rect l="l" t="t" r="r" b="b"/>
            <a:pathLst>
              <a:path w="101600" h="121920">
                <a:moveTo>
                  <a:pt x="8" y="121920"/>
                </a:moveTo>
                <a:lnTo>
                  <a:pt x="101604" y="60952"/>
                </a:lnTo>
                <a:lnTo>
                  <a:pt x="0" y="0"/>
                </a:lnTo>
              </a:path>
            </a:pathLst>
          </a:custGeom>
          <a:noFill/>
          <a:ln w="25560">
            <a:solidFill>
              <a:srgbClr val="ffffff"/>
            </a:solidFill>
            <a:round/>
          </a:ln>
        </p:spPr>
        <p:style>
          <a:lnRef idx="0"/>
          <a:fillRef idx="0"/>
          <a:effectRef idx="0"/>
          <a:fontRef idx="minor"/>
        </p:style>
      </p:sp>
      <p:sp>
        <p:nvSpPr>
          <p:cNvPr id="2173" name="CustomShape 56"/>
          <p:cNvSpPr/>
          <p:nvPr/>
        </p:nvSpPr>
        <p:spPr>
          <a:xfrm>
            <a:off x="7153200" y="2936880"/>
            <a:ext cx="342360" cy="1523160"/>
          </a:xfrm>
          <a:prstGeom prst="rect">
            <a:avLst/>
          </a:prstGeom>
          <a:blipFill rotWithShape="0">
            <a:blip r:embed="rId44"/>
            <a:stretch>
              <a:fillRect/>
            </a:stretch>
          </a:blipFill>
          <a:ln>
            <a:noFill/>
          </a:ln>
        </p:spPr>
        <p:style>
          <a:lnRef idx="0"/>
          <a:fillRef idx="0"/>
          <a:effectRef idx="0"/>
          <a:fontRef idx="minor"/>
        </p:style>
      </p:sp>
      <p:sp>
        <p:nvSpPr>
          <p:cNvPr id="2174" name="CustomShape 57"/>
          <p:cNvSpPr/>
          <p:nvPr/>
        </p:nvSpPr>
        <p:spPr>
          <a:xfrm>
            <a:off x="7226280" y="3009960"/>
            <a:ext cx="88200" cy="1269360"/>
          </a:xfrm>
          <a:prstGeom prst="rect">
            <a:avLst/>
          </a:prstGeom>
          <a:blipFill rotWithShape="0">
            <a:blip r:embed="rId45"/>
            <a:stretch>
              <a:fillRect/>
            </a:stretch>
          </a:blipFill>
          <a:ln>
            <a:noFill/>
          </a:ln>
        </p:spPr>
        <p:style>
          <a:lnRef idx="0"/>
          <a:fillRef idx="0"/>
          <a:effectRef idx="0"/>
          <a:fontRef idx="minor"/>
        </p:style>
      </p:sp>
      <p:sp>
        <p:nvSpPr>
          <p:cNvPr id="2175" name="CustomShape 58"/>
          <p:cNvSpPr/>
          <p:nvPr/>
        </p:nvSpPr>
        <p:spPr>
          <a:xfrm>
            <a:off x="6166800" y="3448080"/>
            <a:ext cx="1401480" cy="1434240"/>
          </a:xfrm>
          <a:prstGeom prst="rect">
            <a:avLst/>
          </a:prstGeom>
          <a:blipFill rotWithShape="0">
            <a:blip r:embed="rId46"/>
            <a:stretch>
              <a:fillRect/>
            </a:stretch>
          </a:blipFill>
          <a:ln>
            <a:noFill/>
          </a:ln>
        </p:spPr>
        <p:style>
          <a:lnRef idx="0"/>
          <a:fillRef idx="0"/>
          <a:effectRef idx="0"/>
          <a:fontRef idx="minor"/>
        </p:style>
      </p:sp>
      <p:sp>
        <p:nvSpPr>
          <p:cNvPr id="2176" name="CustomShape 59"/>
          <p:cNvSpPr/>
          <p:nvPr/>
        </p:nvSpPr>
        <p:spPr>
          <a:xfrm>
            <a:off x="6357600" y="3651120"/>
            <a:ext cx="858600" cy="839880"/>
          </a:xfrm>
          <a:prstGeom prst="rect">
            <a:avLst/>
          </a:prstGeom>
          <a:blipFill rotWithShape="0">
            <a:blip r:embed="rId47"/>
            <a:stretch>
              <a:fillRect/>
            </a:stretch>
          </a:blipFill>
          <a:ln>
            <a:noFill/>
          </a:ln>
        </p:spPr>
        <p:style>
          <a:lnRef idx="0"/>
          <a:fillRef idx="0"/>
          <a:effectRef idx="0"/>
          <a:fontRef idx="minor"/>
        </p:style>
      </p:sp>
      <p:sp>
        <p:nvSpPr>
          <p:cNvPr id="2177" name="CustomShape 60"/>
          <p:cNvSpPr/>
          <p:nvPr/>
        </p:nvSpPr>
        <p:spPr>
          <a:xfrm>
            <a:off x="6357600" y="3650040"/>
            <a:ext cx="858960" cy="841320"/>
          </a:xfrm>
          <a:custGeom>
            <a:avLst/>
            <a:gdLst/>
            <a:ahLst/>
            <a:rect l="l" t="t" r="r" b="b"/>
            <a:pathLst>
              <a:path w="859790" h="842010">
                <a:moveTo>
                  <a:pt x="832535" y="6125"/>
                </a:moveTo>
                <a:lnTo>
                  <a:pt x="833842" y="9121"/>
                </a:lnTo>
                <a:lnTo>
                  <a:pt x="833376" y="10533"/>
                </a:lnTo>
                <a:lnTo>
                  <a:pt x="828661" y="17870"/>
                </a:lnTo>
                <a:lnTo>
                  <a:pt x="825762" y="25398"/>
                </a:lnTo>
                <a:lnTo>
                  <a:pt x="824582" y="36094"/>
                </a:lnTo>
                <a:lnTo>
                  <a:pt x="825116" y="49663"/>
                </a:lnTo>
                <a:lnTo>
                  <a:pt x="827361" y="65814"/>
                </a:lnTo>
                <a:lnTo>
                  <a:pt x="839255" y="114411"/>
                </a:lnTo>
                <a:lnTo>
                  <a:pt x="845184" y="136383"/>
                </a:lnTo>
                <a:lnTo>
                  <a:pt x="849836" y="154131"/>
                </a:lnTo>
                <a:lnTo>
                  <a:pt x="858812" y="196621"/>
                </a:lnTo>
                <a:lnTo>
                  <a:pt x="859432" y="203552"/>
                </a:lnTo>
                <a:lnTo>
                  <a:pt x="859109" y="217290"/>
                </a:lnTo>
                <a:lnTo>
                  <a:pt x="827504" y="248628"/>
                </a:lnTo>
                <a:lnTo>
                  <a:pt x="815145" y="247677"/>
                </a:lnTo>
                <a:lnTo>
                  <a:pt x="775849" y="235876"/>
                </a:lnTo>
                <a:lnTo>
                  <a:pt x="735890" y="219274"/>
                </a:lnTo>
                <a:lnTo>
                  <a:pt x="718445" y="211832"/>
                </a:lnTo>
                <a:lnTo>
                  <a:pt x="703152" y="205450"/>
                </a:lnTo>
                <a:lnTo>
                  <a:pt x="654301" y="188579"/>
                </a:lnTo>
                <a:lnTo>
                  <a:pt x="640786" y="186735"/>
                </a:lnTo>
                <a:lnTo>
                  <a:pt x="632253" y="187436"/>
                </a:lnTo>
                <a:lnTo>
                  <a:pt x="627760" y="189828"/>
                </a:lnTo>
                <a:lnTo>
                  <a:pt x="626226" y="196336"/>
                </a:lnTo>
                <a:lnTo>
                  <a:pt x="626413" y="208423"/>
                </a:lnTo>
                <a:lnTo>
                  <a:pt x="632043" y="246506"/>
                </a:lnTo>
                <a:lnTo>
                  <a:pt x="645739" y="301567"/>
                </a:lnTo>
                <a:lnTo>
                  <a:pt x="650072" y="319044"/>
                </a:lnTo>
                <a:lnTo>
                  <a:pt x="659134" y="363724"/>
                </a:lnTo>
                <a:lnTo>
                  <a:pt x="659898" y="371259"/>
                </a:lnTo>
                <a:lnTo>
                  <a:pt x="659858" y="388883"/>
                </a:lnTo>
                <a:lnTo>
                  <a:pt x="633433" y="420479"/>
                </a:lnTo>
                <a:lnTo>
                  <a:pt x="620793" y="420658"/>
                </a:lnTo>
                <a:lnTo>
                  <a:pt x="605086" y="417626"/>
                </a:lnTo>
                <a:lnTo>
                  <a:pt x="560216" y="401789"/>
                </a:lnTo>
                <a:lnTo>
                  <a:pt x="523193" y="386233"/>
                </a:lnTo>
                <a:lnTo>
                  <a:pt x="506326" y="378827"/>
                </a:lnTo>
                <a:lnTo>
                  <a:pt x="491542" y="372704"/>
                </a:lnTo>
                <a:lnTo>
                  <a:pt x="478847" y="367840"/>
                </a:lnTo>
                <a:lnTo>
                  <a:pt x="468249" y="364209"/>
                </a:lnTo>
                <a:lnTo>
                  <a:pt x="459757" y="361784"/>
                </a:lnTo>
                <a:lnTo>
                  <a:pt x="442377" y="359972"/>
                </a:lnTo>
                <a:lnTo>
                  <a:pt x="431750" y="361016"/>
                </a:lnTo>
                <a:lnTo>
                  <a:pt x="429715" y="363489"/>
                </a:lnTo>
                <a:lnTo>
                  <a:pt x="429073" y="365007"/>
                </a:lnTo>
                <a:lnTo>
                  <a:pt x="428516" y="365800"/>
                </a:lnTo>
                <a:lnTo>
                  <a:pt x="427052" y="367884"/>
                </a:lnTo>
                <a:lnTo>
                  <a:pt x="426476" y="378761"/>
                </a:lnTo>
                <a:lnTo>
                  <a:pt x="427764" y="379986"/>
                </a:lnTo>
                <a:lnTo>
                  <a:pt x="428365" y="380557"/>
                </a:lnTo>
                <a:lnTo>
                  <a:pt x="428413" y="381490"/>
                </a:lnTo>
                <a:lnTo>
                  <a:pt x="427871" y="382061"/>
                </a:lnTo>
                <a:lnTo>
                  <a:pt x="427060" y="385381"/>
                </a:lnTo>
                <a:lnTo>
                  <a:pt x="427419" y="392236"/>
                </a:lnTo>
                <a:lnTo>
                  <a:pt x="435114" y="431922"/>
                </a:lnTo>
                <a:lnTo>
                  <a:pt x="445232" y="471784"/>
                </a:lnTo>
                <a:lnTo>
                  <a:pt x="449688" y="489349"/>
                </a:lnTo>
                <a:lnTo>
                  <a:pt x="459403" y="534999"/>
                </a:lnTo>
                <a:lnTo>
                  <a:pt x="460600" y="560012"/>
                </a:lnTo>
                <a:lnTo>
                  <a:pt x="459072" y="572064"/>
                </a:lnTo>
                <a:lnTo>
                  <a:pt x="456682" y="577498"/>
                </a:lnTo>
                <a:lnTo>
                  <a:pt x="456032" y="578839"/>
                </a:lnTo>
                <a:lnTo>
                  <a:pt x="455800" y="579677"/>
                </a:lnTo>
                <a:lnTo>
                  <a:pt x="448742" y="586886"/>
                </a:lnTo>
                <a:lnTo>
                  <a:pt x="435990" y="592500"/>
                </a:lnTo>
                <a:lnTo>
                  <a:pt x="425841" y="592483"/>
                </a:lnTo>
                <a:lnTo>
                  <a:pt x="386503" y="584716"/>
                </a:lnTo>
                <a:lnTo>
                  <a:pt x="353726" y="572583"/>
                </a:lnTo>
                <a:lnTo>
                  <a:pt x="345336" y="568932"/>
                </a:lnTo>
                <a:lnTo>
                  <a:pt x="337963" y="565796"/>
                </a:lnTo>
                <a:lnTo>
                  <a:pt x="330589" y="562659"/>
                </a:lnTo>
                <a:lnTo>
                  <a:pt x="321105" y="558377"/>
                </a:lnTo>
                <a:lnTo>
                  <a:pt x="280838" y="540934"/>
                </a:lnTo>
                <a:lnTo>
                  <a:pt x="241005" y="531725"/>
                </a:lnTo>
                <a:lnTo>
                  <a:pt x="230882" y="534514"/>
                </a:lnTo>
                <a:lnTo>
                  <a:pt x="227408" y="542994"/>
                </a:lnTo>
                <a:lnTo>
                  <a:pt x="228265" y="559418"/>
                </a:lnTo>
                <a:lnTo>
                  <a:pt x="234580" y="600937"/>
                </a:lnTo>
                <a:lnTo>
                  <a:pt x="237572" y="606177"/>
                </a:lnTo>
                <a:lnTo>
                  <a:pt x="237875" y="606730"/>
                </a:lnTo>
                <a:lnTo>
                  <a:pt x="237393" y="607236"/>
                </a:lnTo>
                <a:lnTo>
                  <a:pt x="236912" y="607742"/>
                </a:lnTo>
                <a:lnTo>
                  <a:pt x="238838" y="617081"/>
                </a:lnTo>
                <a:lnTo>
                  <a:pt x="249945" y="660973"/>
                </a:lnTo>
                <a:lnTo>
                  <a:pt x="259196" y="706466"/>
                </a:lnTo>
                <a:lnTo>
                  <a:pt x="260511" y="729951"/>
                </a:lnTo>
                <a:lnTo>
                  <a:pt x="259604" y="738417"/>
                </a:lnTo>
                <a:lnTo>
                  <a:pt x="226572" y="768525"/>
                </a:lnTo>
                <a:lnTo>
                  <a:pt x="216961" y="769344"/>
                </a:lnTo>
                <a:lnTo>
                  <a:pt x="204718" y="768829"/>
                </a:lnTo>
                <a:lnTo>
                  <a:pt x="188526" y="766954"/>
                </a:lnTo>
                <a:lnTo>
                  <a:pt x="168462" y="764125"/>
                </a:lnTo>
                <a:lnTo>
                  <a:pt x="151839" y="762302"/>
                </a:lnTo>
                <a:lnTo>
                  <a:pt x="138171" y="761444"/>
                </a:lnTo>
                <a:lnTo>
                  <a:pt x="126975" y="761512"/>
                </a:lnTo>
                <a:lnTo>
                  <a:pt x="117763" y="762465"/>
                </a:lnTo>
                <a:lnTo>
                  <a:pt x="110052" y="764263"/>
                </a:lnTo>
                <a:lnTo>
                  <a:pt x="97138" y="768998"/>
                </a:lnTo>
                <a:lnTo>
                  <a:pt x="95271" y="770803"/>
                </a:lnTo>
                <a:lnTo>
                  <a:pt x="97971" y="774216"/>
                </a:lnTo>
                <a:lnTo>
                  <a:pt x="98564" y="774965"/>
                </a:lnTo>
                <a:lnTo>
                  <a:pt x="101408" y="778371"/>
                </a:lnTo>
                <a:lnTo>
                  <a:pt x="104292" y="781784"/>
                </a:lnTo>
                <a:lnTo>
                  <a:pt x="107176" y="785198"/>
                </a:lnTo>
                <a:lnTo>
                  <a:pt x="109540" y="788279"/>
                </a:lnTo>
                <a:lnTo>
                  <a:pt x="109545" y="788632"/>
                </a:lnTo>
                <a:lnTo>
                  <a:pt x="105930" y="790623"/>
                </a:lnTo>
                <a:lnTo>
                  <a:pt x="67515" y="809936"/>
                </a:lnTo>
                <a:lnTo>
                  <a:pt x="29340" y="828568"/>
                </a:lnTo>
                <a:lnTo>
                  <a:pt x="26066" y="830074"/>
                </a:lnTo>
                <a:lnTo>
                  <a:pt x="23680" y="831267"/>
                </a:lnTo>
                <a:lnTo>
                  <a:pt x="23015" y="831692"/>
                </a:lnTo>
                <a:lnTo>
                  <a:pt x="11182" y="837568"/>
                </a:lnTo>
                <a:lnTo>
                  <a:pt x="0" y="841982"/>
                </a:lnTo>
                <a:lnTo>
                  <a:pt x="299" y="840674"/>
                </a:lnTo>
                <a:lnTo>
                  <a:pt x="1608" y="838890"/>
                </a:lnTo>
                <a:lnTo>
                  <a:pt x="2227" y="837892"/>
                </a:lnTo>
                <a:lnTo>
                  <a:pt x="2846" y="836894"/>
                </a:lnTo>
                <a:lnTo>
                  <a:pt x="4821" y="833978"/>
                </a:lnTo>
                <a:lnTo>
                  <a:pt x="6616" y="831411"/>
                </a:lnTo>
                <a:lnTo>
                  <a:pt x="8411" y="828845"/>
                </a:lnTo>
                <a:lnTo>
                  <a:pt x="10601" y="825628"/>
                </a:lnTo>
                <a:lnTo>
                  <a:pt x="11483" y="824263"/>
                </a:lnTo>
                <a:lnTo>
                  <a:pt x="12365" y="822898"/>
                </a:lnTo>
                <a:lnTo>
                  <a:pt x="14489" y="819761"/>
                </a:lnTo>
                <a:lnTo>
                  <a:pt x="16204" y="817291"/>
                </a:lnTo>
                <a:lnTo>
                  <a:pt x="21631" y="809394"/>
                </a:lnTo>
                <a:lnTo>
                  <a:pt x="30465" y="796471"/>
                </a:lnTo>
                <a:lnTo>
                  <a:pt x="39483" y="783302"/>
                </a:lnTo>
                <a:lnTo>
                  <a:pt x="45339" y="774841"/>
                </a:lnTo>
                <a:lnTo>
                  <a:pt x="47455" y="771859"/>
                </a:lnTo>
                <a:lnTo>
                  <a:pt x="49388" y="768937"/>
                </a:lnTo>
                <a:lnTo>
                  <a:pt x="49957" y="767891"/>
                </a:lnTo>
                <a:lnTo>
                  <a:pt x="50526" y="766846"/>
                </a:lnTo>
                <a:lnTo>
                  <a:pt x="52683" y="763704"/>
                </a:lnTo>
                <a:lnTo>
                  <a:pt x="61468" y="751193"/>
                </a:lnTo>
                <a:lnTo>
                  <a:pt x="63866" y="747719"/>
                </a:lnTo>
                <a:lnTo>
                  <a:pt x="65747" y="745118"/>
                </a:lnTo>
                <a:lnTo>
                  <a:pt x="69167" y="740391"/>
                </a:lnTo>
                <a:lnTo>
                  <a:pt x="72528" y="744418"/>
                </a:lnTo>
                <a:lnTo>
                  <a:pt x="81716" y="754220"/>
                </a:lnTo>
                <a:lnTo>
                  <a:pt x="90512" y="751591"/>
                </a:lnTo>
                <a:lnTo>
                  <a:pt x="97429" y="747962"/>
                </a:lnTo>
                <a:lnTo>
                  <a:pt x="104406" y="745076"/>
                </a:lnTo>
                <a:lnTo>
                  <a:pt x="108609" y="743804"/>
                </a:lnTo>
                <a:lnTo>
                  <a:pt x="118181" y="741981"/>
                </a:lnTo>
                <a:lnTo>
                  <a:pt x="130642" y="741180"/>
                </a:lnTo>
                <a:lnTo>
                  <a:pt x="144706" y="741416"/>
                </a:lnTo>
                <a:lnTo>
                  <a:pt x="159089" y="742704"/>
                </a:lnTo>
                <a:lnTo>
                  <a:pt x="181609" y="746029"/>
                </a:lnTo>
                <a:lnTo>
                  <a:pt x="196824" y="748124"/>
                </a:lnTo>
                <a:lnTo>
                  <a:pt x="206869" y="749245"/>
                </a:lnTo>
                <a:lnTo>
                  <a:pt x="213880" y="749643"/>
                </a:lnTo>
                <a:lnTo>
                  <a:pt x="229650" y="747609"/>
                </a:lnTo>
                <a:lnTo>
                  <a:pt x="238232" y="742643"/>
                </a:lnTo>
                <a:lnTo>
                  <a:pt x="240394" y="729816"/>
                </a:lnTo>
                <a:lnTo>
                  <a:pt x="239757" y="715928"/>
                </a:lnTo>
                <a:lnTo>
                  <a:pt x="237953" y="713943"/>
                </a:lnTo>
                <a:lnTo>
                  <a:pt x="237933" y="713592"/>
                </a:lnTo>
                <a:lnTo>
                  <a:pt x="238841" y="713344"/>
                </a:lnTo>
                <a:lnTo>
                  <a:pt x="239744" y="713097"/>
                </a:lnTo>
                <a:lnTo>
                  <a:pt x="240079" y="711099"/>
                </a:lnTo>
                <a:lnTo>
                  <a:pt x="239586" y="708904"/>
                </a:lnTo>
                <a:lnTo>
                  <a:pt x="239093" y="706709"/>
                </a:lnTo>
                <a:lnTo>
                  <a:pt x="238513" y="705098"/>
                </a:lnTo>
                <a:lnTo>
                  <a:pt x="238297" y="705325"/>
                </a:lnTo>
                <a:lnTo>
                  <a:pt x="238082" y="705552"/>
                </a:lnTo>
                <a:lnTo>
                  <a:pt x="237724" y="702648"/>
                </a:lnTo>
                <a:lnTo>
                  <a:pt x="237502" y="698872"/>
                </a:lnTo>
                <a:lnTo>
                  <a:pt x="237280" y="695096"/>
                </a:lnTo>
                <a:lnTo>
                  <a:pt x="236711" y="692020"/>
                </a:lnTo>
                <a:lnTo>
                  <a:pt x="236237" y="692037"/>
                </a:lnTo>
                <a:lnTo>
                  <a:pt x="235764" y="692054"/>
                </a:lnTo>
                <a:lnTo>
                  <a:pt x="234850" y="687929"/>
                </a:lnTo>
                <a:lnTo>
                  <a:pt x="234206" y="682870"/>
                </a:lnTo>
                <a:lnTo>
                  <a:pt x="231529" y="669723"/>
                </a:lnTo>
                <a:lnTo>
                  <a:pt x="227596" y="654789"/>
                </a:lnTo>
                <a:lnTo>
                  <a:pt x="225385" y="649038"/>
                </a:lnTo>
                <a:lnTo>
                  <a:pt x="224285" y="644848"/>
                </a:lnTo>
                <a:lnTo>
                  <a:pt x="223176" y="640022"/>
                </a:lnTo>
                <a:lnTo>
                  <a:pt x="222067" y="635197"/>
                </a:lnTo>
                <a:lnTo>
                  <a:pt x="219900" y="626335"/>
                </a:lnTo>
                <a:lnTo>
                  <a:pt x="218361" y="620329"/>
                </a:lnTo>
                <a:lnTo>
                  <a:pt x="216821" y="614323"/>
                </a:lnTo>
                <a:lnTo>
                  <a:pt x="215245" y="607513"/>
                </a:lnTo>
                <a:lnTo>
                  <a:pt x="214859" y="605196"/>
                </a:lnTo>
                <a:lnTo>
                  <a:pt x="214474" y="602878"/>
                </a:lnTo>
                <a:lnTo>
                  <a:pt x="213144" y="597114"/>
                </a:lnTo>
                <a:lnTo>
                  <a:pt x="211904" y="592388"/>
                </a:lnTo>
                <a:lnTo>
                  <a:pt x="208826" y="577548"/>
                </a:lnTo>
                <a:lnTo>
                  <a:pt x="207008" y="562245"/>
                </a:lnTo>
                <a:lnTo>
                  <a:pt x="206517" y="548122"/>
                </a:lnTo>
                <a:lnTo>
                  <a:pt x="207419" y="536822"/>
                </a:lnTo>
                <a:lnTo>
                  <a:pt x="209703" y="530052"/>
                </a:lnTo>
                <a:lnTo>
                  <a:pt x="209971" y="529442"/>
                </a:lnTo>
                <a:lnTo>
                  <a:pt x="209994" y="529199"/>
                </a:lnTo>
                <a:lnTo>
                  <a:pt x="240401" y="511049"/>
                </a:lnTo>
                <a:lnTo>
                  <a:pt x="253405" y="513174"/>
                </a:lnTo>
                <a:lnTo>
                  <a:pt x="267820" y="516503"/>
                </a:lnTo>
                <a:lnTo>
                  <a:pt x="281279" y="520282"/>
                </a:lnTo>
                <a:lnTo>
                  <a:pt x="291410" y="523757"/>
                </a:lnTo>
                <a:lnTo>
                  <a:pt x="296203" y="525924"/>
                </a:lnTo>
                <a:lnTo>
                  <a:pt x="299503" y="526787"/>
                </a:lnTo>
                <a:lnTo>
                  <a:pt x="300911" y="526605"/>
                </a:lnTo>
                <a:lnTo>
                  <a:pt x="302320" y="526423"/>
                </a:lnTo>
                <a:lnTo>
                  <a:pt x="303603" y="526792"/>
                </a:lnTo>
                <a:lnTo>
                  <a:pt x="303763" y="527425"/>
                </a:lnTo>
                <a:lnTo>
                  <a:pt x="303923" y="528058"/>
                </a:lnTo>
                <a:lnTo>
                  <a:pt x="308221" y="530344"/>
                </a:lnTo>
                <a:lnTo>
                  <a:pt x="313312" y="532504"/>
                </a:lnTo>
                <a:lnTo>
                  <a:pt x="318404" y="534665"/>
                </a:lnTo>
                <a:lnTo>
                  <a:pt x="325241" y="537634"/>
                </a:lnTo>
                <a:lnTo>
                  <a:pt x="339130" y="542977"/>
                </a:lnTo>
                <a:lnTo>
                  <a:pt x="340992" y="543692"/>
                </a:lnTo>
                <a:lnTo>
                  <a:pt x="341604" y="544137"/>
                </a:lnTo>
                <a:lnTo>
                  <a:pt x="345587" y="547037"/>
                </a:lnTo>
                <a:lnTo>
                  <a:pt x="350975" y="549377"/>
                </a:lnTo>
                <a:lnTo>
                  <a:pt x="353052" y="549108"/>
                </a:lnTo>
                <a:lnTo>
                  <a:pt x="354393" y="548935"/>
                </a:lnTo>
                <a:lnTo>
                  <a:pt x="355634" y="549365"/>
                </a:lnTo>
                <a:lnTo>
                  <a:pt x="355811" y="550064"/>
                </a:lnTo>
                <a:lnTo>
                  <a:pt x="355987" y="550762"/>
                </a:lnTo>
                <a:lnTo>
                  <a:pt x="357568" y="551895"/>
                </a:lnTo>
                <a:lnTo>
                  <a:pt x="359323" y="552581"/>
                </a:lnTo>
                <a:lnTo>
                  <a:pt x="361078" y="553268"/>
                </a:lnTo>
                <a:lnTo>
                  <a:pt x="369255" y="556541"/>
                </a:lnTo>
                <a:lnTo>
                  <a:pt x="377494" y="559856"/>
                </a:lnTo>
                <a:lnTo>
                  <a:pt x="395522" y="566485"/>
                </a:lnTo>
                <a:lnTo>
                  <a:pt x="411312" y="571075"/>
                </a:lnTo>
                <a:lnTo>
                  <a:pt x="424065" y="573463"/>
                </a:lnTo>
                <a:lnTo>
                  <a:pt x="432986" y="573489"/>
                </a:lnTo>
                <a:lnTo>
                  <a:pt x="439235" y="565216"/>
                </a:lnTo>
                <a:lnTo>
                  <a:pt x="440596" y="551966"/>
                </a:lnTo>
                <a:lnTo>
                  <a:pt x="440006" y="542737"/>
                </a:lnTo>
                <a:lnTo>
                  <a:pt x="431858" y="497248"/>
                </a:lnTo>
                <a:lnTo>
                  <a:pt x="421863" y="457689"/>
                </a:lnTo>
                <a:lnTo>
                  <a:pt x="417098" y="438991"/>
                </a:lnTo>
                <a:lnTo>
                  <a:pt x="408097" y="400298"/>
                </a:lnTo>
                <a:lnTo>
                  <a:pt x="407023" y="392243"/>
                </a:lnTo>
                <a:lnTo>
                  <a:pt x="406274" y="388834"/>
                </a:lnTo>
                <a:lnTo>
                  <a:pt x="405881" y="388990"/>
                </a:lnTo>
                <a:lnTo>
                  <a:pt x="405489" y="389146"/>
                </a:lnTo>
                <a:lnTo>
                  <a:pt x="405519" y="386579"/>
                </a:lnTo>
                <a:lnTo>
                  <a:pt x="405947" y="383284"/>
                </a:lnTo>
                <a:lnTo>
                  <a:pt x="406375" y="379990"/>
                </a:lnTo>
                <a:lnTo>
                  <a:pt x="406160" y="376995"/>
                </a:lnTo>
                <a:lnTo>
                  <a:pt x="405468" y="376628"/>
                </a:lnTo>
                <a:lnTo>
                  <a:pt x="404776" y="376260"/>
                </a:lnTo>
                <a:lnTo>
                  <a:pt x="404891" y="375774"/>
                </a:lnTo>
                <a:lnTo>
                  <a:pt x="405723" y="375547"/>
                </a:lnTo>
                <a:lnTo>
                  <a:pt x="406556" y="375319"/>
                </a:lnTo>
                <a:lnTo>
                  <a:pt x="407000" y="374205"/>
                </a:lnTo>
                <a:lnTo>
                  <a:pt x="406709" y="373071"/>
                </a:lnTo>
                <a:lnTo>
                  <a:pt x="406216" y="371143"/>
                </a:lnTo>
                <a:lnTo>
                  <a:pt x="407575" y="360033"/>
                </a:lnTo>
                <a:lnTo>
                  <a:pt x="408461" y="358755"/>
                </a:lnTo>
                <a:lnTo>
                  <a:pt x="408682" y="358437"/>
                </a:lnTo>
                <a:lnTo>
                  <a:pt x="410052" y="356278"/>
                </a:lnTo>
                <a:lnTo>
                  <a:pt x="411505" y="353958"/>
                </a:lnTo>
                <a:lnTo>
                  <a:pt x="414906" y="348527"/>
                </a:lnTo>
                <a:lnTo>
                  <a:pt x="417180" y="346072"/>
                </a:lnTo>
                <a:lnTo>
                  <a:pt x="420975" y="343731"/>
                </a:lnTo>
                <a:lnTo>
                  <a:pt x="422662" y="342691"/>
                </a:lnTo>
                <a:lnTo>
                  <a:pt x="424637" y="341291"/>
                </a:lnTo>
                <a:lnTo>
                  <a:pt x="425363" y="340621"/>
                </a:lnTo>
                <a:lnTo>
                  <a:pt x="426089" y="339951"/>
                </a:lnTo>
                <a:lnTo>
                  <a:pt x="432303" y="339368"/>
                </a:lnTo>
                <a:lnTo>
                  <a:pt x="439171" y="339325"/>
                </a:lnTo>
                <a:lnTo>
                  <a:pt x="451186" y="340149"/>
                </a:lnTo>
                <a:lnTo>
                  <a:pt x="496167" y="353359"/>
                </a:lnTo>
                <a:lnTo>
                  <a:pt x="503742" y="357021"/>
                </a:lnTo>
                <a:lnTo>
                  <a:pt x="505524" y="357426"/>
                </a:lnTo>
                <a:lnTo>
                  <a:pt x="506982" y="357237"/>
                </a:lnTo>
                <a:lnTo>
                  <a:pt x="508441" y="357049"/>
                </a:lnTo>
                <a:lnTo>
                  <a:pt x="509765" y="357413"/>
                </a:lnTo>
                <a:lnTo>
                  <a:pt x="524566" y="365286"/>
                </a:lnTo>
                <a:lnTo>
                  <a:pt x="531403" y="368255"/>
                </a:lnTo>
                <a:lnTo>
                  <a:pt x="545269" y="373622"/>
                </a:lnTo>
                <a:lnTo>
                  <a:pt x="547370" y="374531"/>
                </a:lnTo>
                <a:lnTo>
                  <a:pt x="548282" y="375206"/>
                </a:lnTo>
                <a:lnTo>
                  <a:pt x="557922" y="379863"/>
                </a:lnTo>
                <a:lnTo>
                  <a:pt x="571730" y="385757"/>
                </a:lnTo>
                <a:lnTo>
                  <a:pt x="574789" y="386907"/>
                </a:lnTo>
                <a:lnTo>
                  <a:pt x="577577" y="387984"/>
                </a:lnTo>
                <a:lnTo>
                  <a:pt x="621794" y="401133"/>
                </a:lnTo>
                <a:lnTo>
                  <a:pt x="631083" y="401506"/>
                </a:lnTo>
                <a:lnTo>
                  <a:pt x="638698" y="396827"/>
                </a:lnTo>
                <a:lnTo>
                  <a:pt x="640894" y="385426"/>
                </a:lnTo>
                <a:lnTo>
                  <a:pt x="639695" y="371251"/>
                </a:lnTo>
                <a:lnTo>
                  <a:pt x="637479" y="355048"/>
                </a:lnTo>
                <a:lnTo>
                  <a:pt x="634893" y="340059"/>
                </a:lnTo>
                <a:lnTo>
                  <a:pt x="632586" y="329523"/>
                </a:lnTo>
                <a:lnTo>
                  <a:pt x="630447" y="322907"/>
                </a:lnTo>
                <a:lnTo>
                  <a:pt x="627234" y="310390"/>
                </a:lnTo>
                <a:lnTo>
                  <a:pt x="623044" y="292665"/>
                </a:lnTo>
                <a:lnTo>
                  <a:pt x="622319" y="289531"/>
                </a:lnTo>
                <a:lnTo>
                  <a:pt x="619590" y="278590"/>
                </a:lnTo>
                <a:lnTo>
                  <a:pt x="609792" y="234465"/>
                </a:lnTo>
                <a:lnTo>
                  <a:pt x="607257" y="207811"/>
                </a:lnTo>
                <a:lnTo>
                  <a:pt x="607746" y="197421"/>
                </a:lnTo>
                <a:lnTo>
                  <a:pt x="643163" y="167788"/>
                </a:lnTo>
                <a:lnTo>
                  <a:pt x="656492" y="169357"/>
                </a:lnTo>
                <a:lnTo>
                  <a:pt x="705050" y="185990"/>
                </a:lnTo>
                <a:lnTo>
                  <a:pt x="752060" y="205884"/>
                </a:lnTo>
                <a:lnTo>
                  <a:pt x="769729" y="213240"/>
                </a:lnTo>
                <a:lnTo>
                  <a:pt x="806338" y="226575"/>
                </a:lnTo>
                <a:lnTo>
                  <a:pt x="827429" y="229966"/>
                </a:lnTo>
                <a:lnTo>
                  <a:pt x="836692" y="227601"/>
                </a:lnTo>
                <a:lnTo>
                  <a:pt x="840738" y="219573"/>
                </a:lnTo>
                <a:lnTo>
                  <a:pt x="840098" y="208214"/>
                </a:lnTo>
                <a:lnTo>
                  <a:pt x="832831" y="163923"/>
                </a:lnTo>
                <a:lnTo>
                  <a:pt x="819805" y="114316"/>
                </a:lnTo>
                <a:lnTo>
                  <a:pt x="815396" y="97268"/>
                </a:lnTo>
                <a:lnTo>
                  <a:pt x="806615" y="52990"/>
                </a:lnTo>
                <a:lnTo>
                  <a:pt x="806060" y="45270"/>
                </a:lnTo>
                <a:lnTo>
                  <a:pt x="806556" y="28372"/>
                </a:lnTo>
                <a:lnTo>
                  <a:pt x="809033" y="16573"/>
                </a:lnTo>
                <a:lnTo>
                  <a:pt x="813825" y="7657"/>
                </a:lnTo>
                <a:lnTo>
                  <a:pt x="824345" y="0"/>
                </a:lnTo>
                <a:lnTo>
                  <a:pt x="832224" y="5449"/>
                </a:lnTo>
              </a:path>
            </a:pathLst>
          </a:custGeom>
          <a:noFill/>
          <a:ln w="25560">
            <a:solidFill>
              <a:srgbClr val="ff2600"/>
            </a:solidFill>
            <a:round/>
          </a:ln>
        </p:spPr>
        <p:style>
          <a:lnRef idx="0"/>
          <a:fillRef idx="0"/>
          <a:effectRef idx="0"/>
          <a:fontRef idx="minor"/>
        </p:style>
      </p:sp>
      <p:sp>
        <p:nvSpPr>
          <p:cNvPr id="2178" name="CustomShape 61"/>
          <p:cNvSpPr/>
          <p:nvPr/>
        </p:nvSpPr>
        <p:spPr>
          <a:xfrm>
            <a:off x="1892160" y="2387520"/>
            <a:ext cx="1713960" cy="583560"/>
          </a:xfrm>
          <a:prstGeom prst="rect">
            <a:avLst/>
          </a:prstGeom>
          <a:blipFill rotWithShape="0">
            <a:blip r:embed="rId48"/>
            <a:stretch>
              <a:fillRect/>
            </a:stretch>
          </a:blipFill>
          <a:ln>
            <a:noFill/>
          </a:ln>
        </p:spPr>
        <p:style>
          <a:lnRef idx="0"/>
          <a:fillRef idx="0"/>
          <a:effectRef idx="0"/>
          <a:fontRef idx="minor"/>
        </p:style>
      </p:sp>
      <p:sp>
        <p:nvSpPr>
          <p:cNvPr id="2179" name="CustomShape 62"/>
          <p:cNvSpPr/>
          <p:nvPr/>
        </p:nvSpPr>
        <p:spPr>
          <a:xfrm>
            <a:off x="6578640" y="2387520"/>
            <a:ext cx="1497960" cy="507240"/>
          </a:xfrm>
          <a:prstGeom prst="rect">
            <a:avLst/>
          </a:prstGeom>
          <a:blipFill rotWithShape="0">
            <a:blip r:embed="rId49"/>
            <a:stretch>
              <a:fillRect/>
            </a:stretch>
          </a:blipFill>
          <a:ln>
            <a:noFill/>
          </a:ln>
        </p:spPr>
        <p:style>
          <a:lnRef idx="0"/>
          <a:fillRef idx="0"/>
          <a:effectRef idx="0"/>
          <a:fontRef idx="minor"/>
        </p:style>
      </p:sp>
      <p:sp>
        <p:nvSpPr>
          <p:cNvPr id="2180" name="CustomShape 63"/>
          <p:cNvSpPr/>
          <p:nvPr/>
        </p:nvSpPr>
        <p:spPr>
          <a:xfrm>
            <a:off x="1945080" y="2427840"/>
            <a:ext cx="6321960" cy="426600"/>
          </a:xfrm>
          <a:prstGeom prst="rect">
            <a:avLst/>
          </a:prstGeom>
          <a:noFill/>
          <a:ln>
            <a:noFill/>
          </a:ln>
        </p:spPr>
        <p:style>
          <a:lnRef idx="0"/>
          <a:fillRef idx="0"/>
          <a:effectRef idx="0"/>
          <a:fontRef idx="minor"/>
        </p:style>
        <p:txBody>
          <a:bodyPr lIns="0" rIns="0" tIns="0" bIns="0">
            <a:spAutoFit/>
          </a:bodyPr>
          <a:p>
            <a:pPr marL="12600">
              <a:lnSpc>
                <a:spcPct val="100000"/>
              </a:lnSpc>
            </a:pPr>
            <a:r>
              <a:rPr b="0" lang="it-IT" sz="2800" spc="-21" strike="noStrike">
                <a:solidFill>
                  <a:srgbClr val="ffffff"/>
                </a:solidFill>
                <a:latin typeface="GillSans"/>
                <a:ea typeface="ＭＳ Ｐゴシック"/>
              </a:rPr>
              <a:t>Sample</a:t>
            </a:r>
            <a:r>
              <a:rPr b="0" lang="it-IT" sz="2800" spc="-1" strike="noStrike">
                <a:solidFill>
                  <a:srgbClr val="ffffff"/>
                </a:solidFill>
                <a:latin typeface="GillSans"/>
                <a:ea typeface="ＭＳ Ｐゴシック"/>
              </a:rPr>
              <a:t>	</a:t>
            </a:r>
            <a:r>
              <a:rPr b="0" lang="it-IT" sz="2800" spc="-15" strike="noStrike">
                <a:solidFill>
                  <a:srgbClr val="ffffff"/>
                </a:solidFill>
                <a:latin typeface="GillSans"/>
                <a:ea typeface="ＭＳ Ｐゴシック"/>
              </a:rPr>
              <a:t>Standa</a:t>
            </a:r>
            <a:r>
              <a:rPr b="0" lang="it-IT" sz="2800" spc="-60" strike="noStrike">
                <a:solidFill>
                  <a:srgbClr val="ffffff"/>
                </a:solidFill>
                <a:latin typeface="GillSans"/>
                <a:ea typeface="ＭＳ Ｐゴシック"/>
              </a:rPr>
              <a:t>rd</a:t>
            </a:r>
            <a:endParaRPr b="0" lang="it-IT" sz="2800" spc="-1" strike="noStrike">
              <a:latin typeface="Arial"/>
            </a:endParaRPr>
          </a:p>
        </p:txBody>
      </p:sp>
    </p:spTree>
  </p:cSld>
  <p:transition>
    <p:fade/>
  </p:transition>
  <p:timing>
    <p:tnLst>
      <p:par>
        <p:cTn id="55" dur="indefinite" restart="never" nodeType="tmRoot">
          <p:childTnLst>
            <p:seq>
              <p:cTn id="56"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ffffff"/>
        </a:solidFill>
      </p:bgPr>
    </p:bg>
    <p:spTree>
      <p:nvGrpSpPr>
        <p:cNvPr id="1" name=""/>
        <p:cNvGrpSpPr/>
        <p:nvPr/>
      </p:nvGrpSpPr>
      <p:grpSpPr>
        <a:xfrm>
          <a:off x="0" y="0"/>
          <a:ext cx="0" cy="0"/>
          <a:chOff x="0" y="0"/>
          <a:chExt cx="0" cy="0"/>
        </a:xfrm>
      </p:grpSpPr>
      <p:sp>
        <p:nvSpPr>
          <p:cNvPr id="2181" name="CustomShape 1"/>
          <p:cNvSpPr/>
          <p:nvPr/>
        </p:nvSpPr>
        <p:spPr>
          <a:xfrm>
            <a:off x="406440" y="1378080"/>
            <a:ext cx="8340120" cy="360"/>
          </a:xfrm>
          <a:custGeom>
            <a:avLst/>
            <a:gdLst/>
            <a:ahLst/>
            <a:rect l="l" t="t" r="r" b="b"/>
            <a:pathLst>
              <a:path w="8340725" h="0">
                <a:moveTo>
                  <a:pt x="0" y="0"/>
                </a:moveTo>
                <a:lnTo>
                  <a:pt x="8340196" y="0"/>
                </a:lnTo>
                <a:lnTo>
                  <a:pt x="0" y="0"/>
                </a:lnTo>
                <a:close/>
              </a:path>
            </a:pathLst>
          </a:custGeom>
          <a:noFill/>
          <a:ln w="3240">
            <a:solidFill>
              <a:srgbClr val="9a9a9a"/>
            </a:solidFill>
            <a:round/>
          </a:ln>
        </p:spPr>
        <p:style>
          <a:lnRef idx="0"/>
          <a:fillRef idx="0"/>
          <a:effectRef idx="0"/>
          <a:fontRef idx="minor"/>
        </p:style>
      </p:sp>
      <p:sp>
        <p:nvSpPr>
          <p:cNvPr id="2182" name="CustomShape 2"/>
          <p:cNvSpPr/>
          <p:nvPr/>
        </p:nvSpPr>
        <p:spPr>
          <a:xfrm>
            <a:off x="558720" y="4508640"/>
            <a:ext cx="4025160" cy="2234520"/>
          </a:xfrm>
          <a:prstGeom prst="rect">
            <a:avLst/>
          </a:prstGeom>
          <a:blipFill rotWithShape="0">
            <a:blip r:embed="rId1"/>
            <a:stretch>
              <a:fillRect/>
            </a:stretch>
          </a:blipFill>
          <a:ln>
            <a:noFill/>
          </a:ln>
        </p:spPr>
        <p:style>
          <a:lnRef idx="0"/>
          <a:fillRef idx="0"/>
          <a:effectRef idx="0"/>
          <a:fontRef idx="minor"/>
        </p:style>
      </p:sp>
      <p:sp>
        <p:nvSpPr>
          <p:cNvPr id="2183" name="CustomShape 3"/>
          <p:cNvSpPr/>
          <p:nvPr/>
        </p:nvSpPr>
        <p:spPr>
          <a:xfrm>
            <a:off x="424800" y="277920"/>
            <a:ext cx="7730280" cy="1107720"/>
          </a:xfrm>
          <a:prstGeom prst="rect">
            <a:avLst/>
          </a:prstGeom>
          <a:noFill/>
          <a:ln>
            <a:noFill/>
          </a:ln>
        </p:spPr>
        <p:style>
          <a:lnRef idx="0"/>
          <a:fillRef idx="0"/>
          <a:effectRef idx="0"/>
          <a:fontRef idx="minor"/>
        </p:style>
        <p:txBody>
          <a:bodyPr lIns="0" rIns="0" tIns="0" bIns="0">
            <a:spAutoFit/>
          </a:bodyPr>
          <a:p>
            <a:pPr marL="12600">
              <a:lnSpc>
                <a:spcPct val="101000"/>
              </a:lnSpc>
            </a:pPr>
            <a:r>
              <a:rPr b="0" lang="it-IT" sz="3600" spc="-80" strike="noStrike">
                <a:solidFill>
                  <a:srgbClr val="000000"/>
                </a:solidFill>
                <a:latin typeface="Arial"/>
                <a:ea typeface="ＭＳ Ｐゴシック"/>
              </a:rPr>
              <a:t>Example of PIXE quantitative analysis</a:t>
            </a:r>
            <a:r>
              <a:rPr b="0" lang="it-IT" sz="3600" spc="-120" strike="noStrike">
                <a:solidFill>
                  <a:srgbClr val="000000"/>
                </a:solidFill>
                <a:latin typeface="Arial"/>
                <a:ea typeface="ＭＳ Ｐゴシック"/>
              </a:rPr>
              <a:t>	</a:t>
            </a:r>
            <a:r>
              <a:rPr b="0" lang="it-IT" sz="3600" spc="-66" strike="noStrike">
                <a:solidFill>
                  <a:srgbClr val="000000"/>
                </a:solidFill>
                <a:latin typeface="Arial"/>
                <a:ea typeface="ＭＳ Ｐゴシック"/>
              </a:rPr>
              <a:t>for thin target</a:t>
            </a:r>
            <a:r>
              <a:rPr b="0" lang="it-IT" sz="3600" spc="-347" strike="noStrike">
                <a:solidFill>
                  <a:srgbClr val="000000"/>
                </a:solidFill>
                <a:latin typeface="Arial"/>
                <a:ea typeface="ＭＳ Ｐゴシック"/>
              </a:rPr>
              <a:t> </a:t>
            </a:r>
            <a:r>
              <a:rPr b="0" lang="it-IT" sz="3600" spc="-236" strike="noStrike">
                <a:solidFill>
                  <a:srgbClr val="000000"/>
                </a:solidFill>
                <a:latin typeface="Arial"/>
                <a:ea typeface="ＭＳ Ｐゴシック"/>
              </a:rPr>
              <a:t>(1)</a:t>
            </a:r>
            <a:endParaRPr b="0" lang="it-IT" sz="3600" spc="-1" strike="noStrike">
              <a:latin typeface="Arial"/>
            </a:endParaRPr>
          </a:p>
        </p:txBody>
      </p:sp>
      <p:sp>
        <p:nvSpPr>
          <p:cNvPr id="2184" name="CustomShape 4"/>
          <p:cNvSpPr/>
          <p:nvPr/>
        </p:nvSpPr>
        <p:spPr>
          <a:xfrm>
            <a:off x="558720" y="1676520"/>
            <a:ext cx="4037760" cy="2323440"/>
          </a:xfrm>
          <a:prstGeom prst="rect">
            <a:avLst/>
          </a:prstGeom>
          <a:blipFill rotWithShape="0">
            <a:blip r:embed="rId2"/>
            <a:stretch>
              <a:fillRect/>
            </a:stretch>
          </a:blipFill>
          <a:ln>
            <a:noFill/>
          </a:ln>
        </p:spPr>
        <p:style>
          <a:lnRef idx="0"/>
          <a:fillRef idx="0"/>
          <a:effectRef idx="0"/>
          <a:fontRef idx="minor"/>
        </p:style>
      </p:sp>
      <p:sp>
        <p:nvSpPr>
          <p:cNvPr id="2185" name="CustomShape 5"/>
          <p:cNvSpPr/>
          <p:nvPr/>
        </p:nvSpPr>
        <p:spPr>
          <a:xfrm>
            <a:off x="4925520" y="2537280"/>
            <a:ext cx="3229920" cy="365760"/>
          </a:xfrm>
          <a:prstGeom prst="rect">
            <a:avLst/>
          </a:prstGeom>
          <a:noFill/>
          <a:ln>
            <a:noFill/>
          </a:ln>
        </p:spPr>
        <p:style>
          <a:lnRef idx="0"/>
          <a:fillRef idx="0"/>
          <a:effectRef idx="0"/>
          <a:fontRef idx="minor"/>
        </p:style>
        <p:txBody>
          <a:bodyPr lIns="0" rIns="0" tIns="0" bIns="0">
            <a:spAutoFit/>
          </a:bodyPr>
          <a:p>
            <a:pPr marL="12600">
              <a:lnSpc>
                <a:spcPct val="100000"/>
              </a:lnSpc>
            </a:pPr>
            <a:r>
              <a:rPr b="0" i="1" lang="it-IT" sz="2400" spc="-15" strike="noStrike">
                <a:solidFill>
                  <a:srgbClr val="000000"/>
                </a:solidFill>
                <a:latin typeface="Times New Roman"/>
                <a:ea typeface="ＭＳ Ｐゴシック"/>
              </a:rPr>
              <a:t>A</a:t>
            </a:r>
            <a:r>
              <a:rPr b="0" i="1" lang="it-IT" sz="2400" spc="-15" strike="noStrike" baseline="-5000">
                <a:solidFill>
                  <a:srgbClr val="000000"/>
                </a:solidFill>
                <a:latin typeface="Times New Roman"/>
                <a:ea typeface="ＭＳ Ｐゴシック"/>
              </a:rPr>
              <a:t>Na,</a:t>
            </a:r>
            <a:r>
              <a:rPr b="0" i="1" lang="it-IT" sz="2400" spc="-24" strike="noStrike" baseline="-5000">
                <a:solidFill>
                  <a:srgbClr val="000000"/>
                </a:solidFill>
                <a:latin typeface="Times New Roman"/>
                <a:ea typeface="ＭＳ Ｐゴシック"/>
              </a:rPr>
              <a:t>c</a:t>
            </a:r>
            <a:r>
              <a:rPr b="0" i="1" lang="it-IT" sz="2400" spc="-1" strike="noStrike" baseline="-5000">
                <a:solidFill>
                  <a:srgbClr val="000000"/>
                </a:solidFill>
                <a:latin typeface="Times New Roman"/>
                <a:ea typeface="ＭＳ Ｐゴシック"/>
              </a:rPr>
              <a:t>amp </a:t>
            </a:r>
            <a:r>
              <a:rPr b="0" i="1" lang="it-IT" sz="2400" spc="-301"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25858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396</a:t>
            </a:r>
            <a:endParaRPr b="0" lang="it-IT" sz="2400" spc="-1" strike="noStrike">
              <a:latin typeface="Arial"/>
            </a:endParaRPr>
          </a:p>
        </p:txBody>
      </p:sp>
      <p:sp>
        <p:nvSpPr>
          <p:cNvPr id="2186" name="CustomShape 6"/>
          <p:cNvSpPr/>
          <p:nvPr/>
        </p:nvSpPr>
        <p:spPr>
          <a:xfrm>
            <a:off x="4925520" y="5239800"/>
            <a:ext cx="3229920" cy="365760"/>
          </a:xfrm>
          <a:prstGeom prst="rect">
            <a:avLst/>
          </a:prstGeom>
          <a:noFill/>
          <a:ln>
            <a:noFill/>
          </a:ln>
        </p:spPr>
        <p:style>
          <a:lnRef idx="0"/>
          <a:fillRef idx="0"/>
          <a:effectRef idx="0"/>
          <a:fontRef idx="minor"/>
        </p:style>
        <p:txBody>
          <a:bodyPr lIns="0" rIns="0" tIns="0" bIns="0">
            <a:spAutoFit/>
          </a:bodyPr>
          <a:p>
            <a:pPr marL="12600">
              <a:lnSpc>
                <a:spcPct val="100000"/>
              </a:lnSpc>
            </a:pPr>
            <a:r>
              <a:rPr b="0" i="1" lang="it-IT" sz="2400" spc="-15" strike="noStrike">
                <a:solidFill>
                  <a:srgbClr val="000000"/>
                </a:solidFill>
                <a:latin typeface="Times New Roman"/>
                <a:ea typeface="ＭＳ Ｐゴシック"/>
              </a:rPr>
              <a:t>A</a:t>
            </a:r>
            <a:r>
              <a:rPr b="0" i="1" lang="it-IT" sz="2400" spc="-24" strike="noStrike" baseline="-5000">
                <a:solidFill>
                  <a:srgbClr val="000000"/>
                </a:solidFill>
                <a:latin typeface="Times New Roman"/>
                <a:ea typeface="ＭＳ Ｐゴシック"/>
              </a:rPr>
              <a:t>Na,s</a:t>
            </a:r>
            <a:r>
              <a:rPr b="0" i="1" lang="it-IT" sz="2400" spc="-7" strike="noStrike" baseline="-5000">
                <a:solidFill>
                  <a:srgbClr val="000000"/>
                </a:solidFill>
                <a:latin typeface="Times New Roman"/>
                <a:ea typeface="ＭＳ Ｐゴシック"/>
              </a:rPr>
              <a:t>td</a:t>
            </a:r>
            <a:r>
              <a:rPr b="0" i="1" lang="it-IT" sz="2400" spc="296"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9581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132</a:t>
            </a:r>
            <a:endParaRPr b="0" lang="it-IT" sz="2400" spc="-1" strike="noStrike">
              <a:latin typeface="Arial"/>
            </a:endParaRPr>
          </a:p>
        </p:txBody>
      </p:sp>
    </p:spTree>
  </p:cSld>
  <p:transition>
    <p:fade/>
  </p:transition>
  <p:timing>
    <p:tnLst>
      <p:par>
        <p:cTn id="57" dur="indefinite" restart="never" nodeType="tmRoot">
          <p:childTnLst>
            <p:seq>
              <p:cTn id="58"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CustomShape 1"/>
          <p:cNvSpPr/>
          <p:nvPr/>
        </p:nvSpPr>
        <p:spPr>
          <a:xfrm>
            <a:off x="611280" y="5300640"/>
            <a:ext cx="7992360" cy="475560"/>
          </a:xfrm>
          <a:prstGeom prst="rect">
            <a:avLst/>
          </a:prstGeom>
          <a:noFill/>
          <a:ln w="9360">
            <a:noFill/>
          </a:ln>
        </p:spPr>
        <p:style>
          <a:lnRef idx="0"/>
          <a:fillRef idx="0"/>
          <a:effectRef idx="0"/>
          <a:fontRef idx="minor"/>
        </p:style>
        <p:txBody>
          <a:bodyPr lIns="90000" rIns="90000" tIns="45000" bIns="45000">
            <a:noAutofit/>
          </a:bodyPr>
          <a:p>
            <a:pPr marL="216000" indent="-215640" algn="ctr">
              <a:lnSpc>
                <a:spcPct val="100000"/>
              </a:lnSpc>
              <a:buClr>
                <a:srgbClr val="ffffff"/>
              </a:buClr>
              <a:buFont typeface="Wingdings" charset="2"/>
              <a:buChar char=""/>
            </a:pPr>
            <a:r>
              <a:rPr b="0" lang="it-IT" sz="2000" spc="-1" strike="noStrike">
                <a:solidFill>
                  <a:srgbClr val="ffffff"/>
                </a:solidFill>
                <a:latin typeface="Arial"/>
                <a:ea typeface="ＭＳ Ｐゴシック"/>
              </a:rPr>
              <a:t>From mid 1980’s its “research goals” were changed to applications, mainly Ion Beam Analysis, IBA (mostly Particle-Induced X ray Emission, PIXE)</a:t>
            </a:r>
            <a:endParaRPr b="0" lang="it-IT" sz="2000" spc="-1" strike="noStrike">
              <a:latin typeface="Arial"/>
            </a:endParaRPr>
          </a:p>
        </p:txBody>
      </p:sp>
      <p:sp>
        <p:nvSpPr>
          <p:cNvPr id="491" name="CustomShape 2"/>
          <p:cNvSpPr/>
          <p:nvPr/>
        </p:nvSpPr>
        <p:spPr>
          <a:xfrm>
            <a:off x="130320" y="250920"/>
            <a:ext cx="4728600" cy="7088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it-IT" sz="4400" spc="-1" strike="noStrike">
                <a:solidFill>
                  <a:srgbClr val="ffff00"/>
                </a:solidFill>
                <a:latin typeface="Arial"/>
                <a:ea typeface="DejaVu Sans"/>
              </a:rPr>
              <a:t>In Florence....</a:t>
            </a:r>
            <a:endParaRPr b="0" lang="it-IT" sz="4400" spc="-1" strike="noStrike">
              <a:latin typeface="Arial"/>
            </a:endParaRPr>
          </a:p>
        </p:txBody>
      </p:sp>
      <p:sp>
        <p:nvSpPr>
          <p:cNvPr id="492" name="CustomShape 3"/>
          <p:cNvSpPr/>
          <p:nvPr/>
        </p:nvSpPr>
        <p:spPr>
          <a:xfrm>
            <a:off x="130320" y="979560"/>
            <a:ext cx="8555760" cy="936000"/>
          </a:xfrm>
          <a:prstGeom prst="rect">
            <a:avLst/>
          </a:prstGeom>
          <a:noFill/>
          <a:ln>
            <a:noFill/>
          </a:ln>
        </p:spPr>
        <p:style>
          <a:lnRef idx="0"/>
          <a:fillRef idx="0"/>
          <a:effectRef idx="0"/>
          <a:fontRef idx="minor"/>
        </p:style>
        <p:txBody>
          <a:bodyPr lIns="90000" rIns="90000" tIns="45000" bIns="45000">
            <a:noAutofit/>
          </a:bodyPr>
          <a:p>
            <a:pPr marL="343080" indent="-342360">
              <a:lnSpc>
                <a:spcPct val="100000"/>
              </a:lnSpc>
              <a:spcBef>
                <a:spcPts val="839"/>
              </a:spcBef>
              <a:buClr>
                <a:srgbClr val="ffffff"/>
              </a:buClr>
              <a:buFont typeface="Symbol"/>
              <a:buChar char=""/>
            </a:pPr>
            <a:r>
              <a:rPr b="0" lang="it-IT" sz="2800" spc="-1" strike="noStrike">
                <a:solidFill>
                  <a:srgbClr val="ffffff"/>
                </a:solidFill>
                <a:latin typeface="Tahoma"/>
                <a:ea typeface="DejaVu Sans"/>
              </a:rPr>
              <a:t>Long-time tradition with </a:t>
            </a:r>
            <a:r>
              <a:rPr b="0" lang="it-IT" sz="2800" spc="-1" strike="noStrike">
                <a:solidFill>
                  <a:srgbClr val="ffff00"/>
                </a:solidFill>
                <a:latin typeface="Tahoma"/>
                <a:ea typeface="DejaVu Sans"/>
              </a:rPr>
              <a:t>PIXE</a:t>
            </a:r>
            <a:r>
              <a:rPr b="0" lang="it-IT" sz="2800" spc="-1" strike="noStrike">
                <a:solidFill>
                  <a:srgbClr val="000000"/>
                </a:solidFill>
                <a:latin typeface="Tahoma"/>
                <a:ea typeface="DejaVu Sans"/>
              </a:rPr>
              <a:t> </a:t>
            </a:r>
            <a:r>
              <a:rPr b="0" lang="it-IT" sz="2800" spc="-1" strike="noStrike">
                <a:solidFill>
                  <a:srgbClr val="ffffff"/>
                </a:solidFill>
                <a:latin typeface="Tahoma"/>
                <a:ea typeface="DejaVu Sans"/>
              </a:rPr>
              <a:t>(and </a:t>
            </a:r>
            <a:r>
              <a:rPr b="0" lang="it-IT" sz="2800" spc="-1" strike="noStrike">
                <a:solidFill>
                  <a:srgbClr val="ffff00"/>
                </a:solidFill>
                <a:latin typeface="Tahoma"/>
                <a:ea typeface="DejaVu Sans"/>
              </a:rPr>
              <a:t>IBA</a:t>
            </a:r>
            <a:r>
              <a:rPr b="0" lang="it-IT" sz="2800" spc="-1" strike="noStrike">
                <a:solidFill>
                  <a:srgbClr val="000000"/>
                </a:solidFill>
                <a:latin typeface="Tahoma"/>
                <a:ea typeface="DejaVu Sans"/>
              </a:rPr>
              <a:t> </a:t>
            </a:r>
            <a:r>
              <a:rPr b="0" lang="it-IT" sz="2800" spc="-1" strike="noStrike">
                <a:solidFill>
                  <a:srgbClr val="ffffff"/>
                </a:solidFill>
                <a:latin typeface="Tahoma"/>
                <a:ea typeface="DejaVu Sans"/>
              </a:rPr>
              <a:t>in general) applied to </a:t>
            </a:r>
            <a:r>
              <a:rPr b="0" lang="it-IT" sz="2800" spc="-1" strike="noStrike">
                <a:solidFill>
                  <a:srgbClr val="ffff00"/>
                </a:solidFill>
                <a:latin typeface="Tahoma"/>
                <a:ea typeface="DejaVu Sans"/>
              </a:rPr>
              <a:t>Cultural Heritage and Environment</a:t>
            </a:r>
            <a:endParaRPr b="0" lang="it-IT" sz="2800" spc="-1" strike="noStrike">
              <a:latin typeface="Arial"/>
            </a:endParaRPr>
          </a:p>
        </p:txBody>
      </p:sp>
      <p:pic>
        <p:nvPicPr>
          <p:cNvPr id="493" name="Picture 13" descr=""/>
          <p:cNvPicPr/>
          <p:nvPr/>
        </p:nvPicPr>
        <p:blipFill>
          <a:blip r:embed="rId1"/>
          <a:stretch/>
        </p:blipFill>
        <p:spPr>
          <a:xfrm>
            <a:off x="250920" y="2205000"/>
            <a:ext cx="3850560" cy="2620080"/>
          </a:xfrm>
          <a:prstGeom prst="rect">
            <a:avLst/>
          </a:prstGeom>
          <a:ln w="9360">
            <a:solidFill>
              <a:srgbClr val="ffffff"/>
            </a:solidFill>
            <a:miter/>
          </a:ln>
        </p:spPr>
      </p:pic>
      <p:sp>
        <p:nvSpPr>
          <p:cNvPr id="494" name="CustomShape 4"/>
          <p:cNvSpPr/>
          <p:nvPr/>
        </p:nvSpPr>
        <p:spPr>
          <a:xfrm>
            <a:off x="4354560" y="2205000"/>
            <a:ext cx="4788720" cy="1080360"/>
          </a:xfrm>
          <a:prstGeom prst="rect">
            <a:avLst/>
          </a:prstGeom>
          <a:noFill/>
          <a:ln w="9360">
            <a:noFill/>
          </a:ln>
        </p:spPr>
        <p:style>
          <a:lnRef idx="0"/>
          <a:fillRef idx="0"/>
          <a:effectRef idx="0"/>
          <a:fontRef idx="minor"/>
        </p:style>
        <p:txBody>
          <a:bodyPr lIns="90000" rIns="90000" tIns="45000" bIns="45000">
            <a:noAutofit/>
          </a:bodyPr>
          <a:p>
            <a:pPr marL="343080" indent="-342360">
              <a:lnSpc>
                <a:spcPct val="100000"/>
              </a:lnSpc>
              <a:spcBef>
                <a:spcPts val="601"/>
              </a:spcBef>
              <a:buClr>
                <a:srgbClr val="ffffff"/>
              </a:buClr>
              <a:buFont typeface="Wingdings" charset="2"/>
              <a:buChar char=""/>
            </a:pPr>
            <a:r>
              <a:rPr b="0" lang="it-IT" sz="2000" spc="-1" strike="noStrike">
                <a:solidFill>
                  <a:srgbClr val="ffffff"/>
                </a:solidFill>
                <a:latin typeface="Arial"/>
                <a:ea typeface="DejaVu Sans"/>
              </a:rPr>
              <a:t>This activity started in the middle of the Eighties with an old Van de Graaff single-ended accelerator...</a:t>
            </a:r>
            <a:endParaRPr b="0" lang="it-IT" sz="2000" spc="-1" strike="noStrike">
              <a:latin typeface="Arial"/>
            </a:endParaRPr>
          </a:p>
          <a:p>
            <a:pPr marL="343080" indent="-342360">
              <a:lnSpc>
                <a:spcPct val="100000"/>
              </a:lnSpc>
              <a:spcBef>
                <a:spcPts val="360"/>
              </a:spcBef>
            </a:pPr>
            <a:endParaRPr b="0" lang="it-IT" sz="2000" spc="-1" strike="noStrike">
              <a:latin typeface="Arial"/>
            </a:endParaRPr>
          </a:p>
        </p:txBody>
      </p:sp>
      <p:grpSp>
        <p:nvGrpSpPr>
          <p:cNvPr id="495" name="Group 5"/>
          <p:cNvGrpSpPr/>
          <p:nvPr/>
        </p:nvGrpSpPr>
        <p:grpSpPr>
          <a:xfrm>
            <a:off x="5867280" y="0"/>
            <a:ext cx="2376000" cy="764640"/>
            <a:chOff x="5867280" y="0"/>
            <a:chExt cx="2376000" cy="764640"/>
          </a:xfrm>
        </p:grpSpPr>
        <p:pic>
          <p:nvPicPr>
            <p:cNvPr id="496" name="Picture 25" descr=""/>
            <p:cNvPicPr/>
            <p:nvPr/>
          </p:nvPicPr>
          <p:blipFill>
            <a:blip r:embed="rId2"/>
            <a:stretch/>
          </p:blipFill>
          <p:spPr>
            <a:xfrm>
              <a:off x="7048440" y="0"/>
              <a:ext cx="1194840" cy="764280"/>
            </a:xfrm>
            <a:prstGeom prst="rect">
              <a:avLst/>
            </a:prstGeom>
            <a:ln>
              <a:noFill/>
            </a:ln>
          </p:spPr>
        </p:pic>
        <p:pic>
          <p:nvPicPr>
            <p:cNvPr id="497" name="Picture 26" descr=""/>
            <p:cNvPicPr/>
            <p:nvPr/>
          </p:nvPicPr>
          <p:blipFill>
            <a:blip r:embed="rId3"/>
            <a:stretch/>
          </p:blipFill>
          <p:spPr>
            <a:xfrm>
              <a:off x="5867280" y="654120"/>
              <a:ext cx="1194840" cy="110520"/>
            </a:xfrm>
            <a:prstGeom prst="rect">
              <a:avLst/>
            </a:prstGeom>
            <a:ln>
              <a:noFill/>
            </a:ln>
          </p:spPr>
        </p:pic>
      </p:grpSp>
      <p:sp>
        <p:nvSpPr>
          <p:cNvPr id="498" name="CustomShape 6"/>
          <p:cNvSpPr/>
          <p:nvPr/>
        </p:nvSpPr>
        <p:spPr>
          <a:xfrm>
            <a:off x="4282920" y="3500280"/>
            <a:ext cx="4968000" cy="1004760"/>
          </a:xfrm>
          <a:prstGeom prst="rect">
            <a:avLst/>
          </a:prstGeom>
          <a:noFill/>
          <a:ln>
            <a:noFill/>
          </a:ln>
        </p:spPr>
        <p:style>
          <a:lnRef idx="0"/>
          <a:fillRef idx="0"/>
          <a:effectRef idx="0"/>
          <a:fontRef idx="minor"/>
        </p:style>
        <p:txBody>
          <a:bodyPr lIns="90000" rIns="90000" tIns="45000" bIns="45000">
            <a:spAutoFit/>
          </a:bodyPr>
          <a:p>
            <a:pPr marL="216000" indent="-456480">
              <a:lnSpc>
                <a:spcPct val="100000"/>
              </a:lnSpc>
              <a:buClr>
                <a:srgbClr val="ffffff"/>
              </a:buClr>
              <a:buFont typeface="Wingdings" charset="2"/>
              <a:buChar char=""/>
            </a:pPr>
            <a:r>
              <a:rPr b="0" lang="it-IT" sz="2000" spc="-1" strike="noStrike">
                <a:solidFill>
                  <a:srgbClr val="ffffff"/>
                </a:solidFill>
                <a:latin typeface="Arial"/>
                <a:ea typeface="ＭＳ Ｐゴシック"/>
              </a:rPr>
              <a:t>   </a:t>
            </a:r>
            <a:r>
              <a:rPr b="0" lang="it-IT" sz="2000" spc="-1" strike="noStrike">
                <a:solidFill>
                  <a:srgbClr val="ffffff"/>
                </a:solidFill>
                <a:latin typeface="Arial"/>
                <a:ea typeface="ＭＳ Ｐゴシック"/>
              </a:rPr>
              <a:t>Until mid 1980’s a local activity of nuclear physics with the 3 MV van de Graaff accelerator </a:t>
            </a:r>
            <a:endParaRPr b="0" lang="it-IT" sz="2000" spc="-1" strike="noStrike">
              <a:latin typeface="Arial"/>
            </a:endParaRPr>
          </a:p>
        </p:txBody>
      </p:sp>
    </p:spTree>
  </p:cSld>
  <p:transition>
    <p:fade/>
  </p:transition>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187" name="CustomShape 1"/>
          <p:cNvSpPr/>
          <p:nvPr/>
        </p:nvSpPr>
        <p:spPr>
          <a:xfrm>
            <a:off x="406440" y="1378080"/>
            <a:ext cx="8340120" cy="360"/>
          </a:xfrm>
          <a:custGeom>
            <a:avLst/>
            <a:gdLst/>
            <a:ahLst/>
            <a:rect l="l" t="t" r="r" b="b"/>
            <a:pathLst>
              <a:path w="8340725" h="0">
                <a:moveTo>
                  <a:pt x="0" y="0"/>
                </a:moveTo>
                <a:lnTo>
                  <a:pt x="8340196" y="0"/>
                </a:lnTo>
                <a:lnTo>
                  <a:pt x="0" y="0"/>
                </a:lnTo>
                <a:close/>
              </a:path>
            </a:pathLst>
          </a:custGeom>
          <a:noFill/>
          <a:ln w="3240">
            <a:solidFill>
              <a:srgbClr val="9a9a9a"/>
            </a:solidFill>
            <a:round/>
          </a:ln>
        </p:spPr>
        <p:style>
          <a:lnRef idx="0"/>
          <a:fillRef idx="0"/>
          <a:effectRef idx="0"/>
          <a:fontRef idx="minor"/>
        </p:style>
      </p:sp>
      <p:sp>
        <p:nvSpPr>
          <p:cNvPr id="2188" name="CustomShape 2"/>
          <p:cNvSpPr/>
          <p:nvPr/>
        </p:nvSpPr>
        <p:spPr>
          <a:xfrm>
            <a:off x="424800" y="277920"/>
            <a:ext cx="7730280" cy="1107720"/>
          </a:xfrm>
          <a:prstGeom prst="rect">
            <a:avLst/>
          </a:prstGeom>
          <a:noFill/>
          <a:ln>
            <a:noFill/>
          </a:ln>
        </p:spPr>
        <p:style>
          <a:lnRef idx="0"/>
          <a:fillRef idx="0"/>
          <a:effectRef idx="0"/>
          <a:fontRef idx="minor"/>
        </p:style>
        <p:txBody>
          <a:bodyPr lIns="0" rIns="0" tIns="0" bIns="0">
            <a:spAutoFit/>
          </a:bodyPr>
          <a:p>
            <a:pPr marL="12600">
              <a:lnSpc>
                <a:spcPct val="101000"/>
              </a:lnSpc>
            </a:pPr>
            <a:r>
              <a:rPr b="0" lang="it-IT" sz="3600" spc="-80" strike="noStrike">
                <a:solidFill>
                  <a:srgbClr val="000000"/>
                </a:solidFill>
                <a:latin typeface="Arial"/>
                <a:ea typeface="ＭＳ Ｐゴシック"/>
              </a:rPr>
              <a:t>Example of PIXE quantitative analysis</a:t>
            </a:r>
            <a:r>
              <a:rPr b="0" lang="it-IT" sz="3600" spc="-120" strike="noStrike">
                <a:solidFill>
                  <a:srgbClr val="000000"/>
                </a:solidFill>
                <a:latin typeface="Arial"/>
                <a:ea typeface="ＭＳ Ｐゴシック"/>
              </a:rPr>
              <a:t>	</a:t>
            </a:r>
            <a:r>
              <a:rPr b="0" lang="it-IT" sz="3600" spc="-66" strike="noStrike">
                <a:solidFill>
                  <a:srgbClr val="000000"/>
                </a:solidFill>
                <a:latin typeface="Arial"/>
                <a:ea typeface="ＭＳ Ｐゴシック"/>
              </a:rPr>
              <a:t>for thin target</a:t>
            </a:r>
            <a:r>
              <a:rPr b="0" lang="it-IT" sz="3600" spc="-347" strike="noStrike">
                <a:solidFill>
                  <a:srgbClr val="000000"/>
                </a:solidFill>
                <a:latin typeface="Arial"/>
                <a:ea typeface="ＭＳ Ｐゴシック"/>
              </a:rPr>
              <a:t>  </a:t>
            </a:r>
            <a:r>
              <a:rPr b="0" lang="it-IT" sz="3600" spc="-236" strike="noStrike">
                <a:solidFill>
                  <a:srgbClr val="000000"/>
                </a:solidFill>
                <a:latin typeface="Arial"/>
                <a:ea typeface="ＭＳ Ｐゴシック"/>
              </a:rPr>
              <a:t>(2)</a:t>
            </a:r>
            <a:endParaRPr b="0" lang="it-IT" sz="3600" spc="-1" strike="noStrike">
              <a:latin typeface="Arial"/>
            </a:endParaRPr>
          </a:p>
        </p:txBody>
      </p:sp>
      <p:sp>
        <p:nvSpPr>
          <p:cNvPr id="2189" name="CustomShape 3"/>
          <p:cNvSpPr/>
          <p:nvPr/>
        </p:nvSpPr>
        <p:spPr>
          <a:xfrm>
            <a:off x="1736640" y="3033360"/>
            <a:ext cx="5532120" cy="1163520"/>
          </a:xfrm>
          <a:prstGeom prst="rect">
            <a:avLst/>
          </a:prstGeom>
          <a:solidFill>
            <a:srgbClr val="ffff00"/>
          </a:solidFill>
          <a:ln>
            <a:noFill/>
          </a:ln>
        </p:spPr>
        <p:style>
          <a:lnRef idx="0"/>
          <a:fillRef idx="0"/>
          <a:effectRef idx="0"/>
          <a:fontRef idx="minor"/>
        </p:style>
        <p:txBody>
          <a:bodyPr lIns="0" rIns="0" tIns="0" bIns="0">
            <a:spAutoFit/>
          </a:bodyPr>
          <a:p>
            <a:pPr marL="12600">
              <a:lnSpc>
                <a:spcPct val="100000"/>
              </a:lnSpc>
            </a:pPr>
            <a:r>
              <a:rPr b="0" i="1" lang="it-IT" sz="3600" spc="-1" strike="noStrike">
                <a:solidFill>
                  <a:srgbClr val="000000"/>
                </a:solidFill>
                <a:latin typeface="Times New Roman"/>
                <a:ea typeface="ＭＳ Ｐゴシック"/>
              </a:rPr>
              <a:t>Y</a:t>
            </a:r>
            <a:r>
              <a:rPr b="0" lang="it-IT" sz="3600" spc="-1" strike="noStrike" baseline="-23000">
                <a:solidFill>
                  <a:srgbClr val="000000"/>
                </a:solidFill>
                <a:latin typeface="Times New Roman"/>
                <a:ea typeface="ＭＳ Ｐゴシック"/>
              </a:rPr>
              <a:t>0</a:t>
            </a:r>
            <a:r>
              <a:rPr b="0" lang="it-IT" sz="3600" spc="-1" strike="noStrike">
                <a:solidFill>
                  <a:srgbClr val="000000"/>
                </a:solidFill>
                <a:latin typeface="Times New Roman"/>
                <a:ea typeface="ＭＳ Ｐゴシック"/>
              </a:rPr>
              <a:t>(</a:t>
            </a:r>
            <a:r>
              <a:rPr b="0" i="1" lang="it-IT" sz="3600" spc="-1" strike="noStrike">
                <a:solidFill>
                  <a:srgbClr val="000000"/>
                </a:solidFill>
                <a:latin typeface="Times New Roman"/>
                <a:ea typeface="ＭＳ Ｐゴシック"/>
              </a:rPr>
              <a:t>Z</a:t>
            </a:r>
            <a:r>
              <a:rPr b="0" lang="it-IT" sz="3600" spc="-1" strike="noStrike">
                <a:solidFill>
                  <a:srgbClr val="000000"/>
                </a:solidFill>
                <a:latin typeface="Times New Roman"/>
                <a:ea typeface="ＭＳ Ｐゴシック"/>
              </a:rPr>
              <a:t>) </a:t>
            </a:r>
            <a:r>
              <a:rPr b="0" lang="it-IT" sz="3600" spc="-26" strike="noStrike">
                <a:solidFill>
                  <a:srgbClr val="000000"/>
                </a:solidFill>
                <a:latin typeface="Times New Roman"/>
                <a:ea typeface="ＭＳ Ｐゴシック"/>
              </a:rPr>
              <a:t>=</a:t>
            </a:r>
            <a:r>
              <a:rPr b="0" lang="it-IT" sz="3600" spc="-202" strike="noStrike">
                <a:solidFill>
                  <a:srgbClr val="000000"/>
                </a:solidFill>
                <a:latin typeface="Times New Roman"/>
                <a:ea typeface="ＭＳ Ｐゴシック"/>
              </a:rPr>
              <a:t> </a:t>
            </a:r>
            <a:r>
              <a:rPr b="0" lang="it-IT" sz="3600" spc="-1" strike="noStrike">
                <a:solidFill>
                  <a:srgbClr val="000000"/>
                </a:solidFill>
                <a:latin typeface="Times New Roman"/>
                <a:ea typeface="ＭＳ Ｐゴシック"/>
              </a:rPr>
              <a:t>A</a:t>
            </a:r>
            <a:r>
              <a:rPr b="0" i="1" lang="it-IT" sz="3600" spc="-1" strike="noStrike" baseline="-23000">
                <a:solidFill>
                  <a:srgbClr val="000000"/>
                </a:solidFill>
                <a:latin typeface="Times New Roman"/>
                <a:ea typeface="ＭＳ Ｐゴシック"/>
              </a:rPr>
              <a:t>Z </a:t>
            </a:r>
            <a:r>
              <a:rPr b="0" lang="it-IT" sz="3600" spc="-1" strike="noStrike">
                <a:solidFill>
                  <a:srgbClr val="000000"/>
                </a:solidFill>
                <a:latin typeface="Symbol"/>
                <a:ea typeface="ＭＳ Ｐゴシック"/>
              </a:rPr>
              <a:t></a:t>
            </a:r>
            <a:r>
              <a:rPr b="0" lang="it-IT" sz="3600" spc="-21" strike="noStrike">
                <a:solidFill>
                  <a:srgbClr val="000000"/>
                </a:solidFill>
                <a:latin typeface="Times New Roman"/>
                <a:ea typeface="ＭＳ Ｐゴシック"/>
              </a:rPr>
              <a:t>1</a:t>
            </a:r>
            <a:r>
              <a:rPr b="0" lang="it-IT" sz="3600" spc="-15" strike="noStrike">
                <a:solidFill>
                  <a:srgbClr val="000000"/>
                </a:solidFill>
                <a:latin typeface="Times New Roman"/>
                <a:ea typeface="ＭＳ Ｐゴシック"/>
              </a:rPr>
              <a:t>/</a:t>
            </a:r>
            <a:r>
              <a:rPr b="0" lang="it-IT" sz="3600" spc="-1" strike="noStrike">
                <a:solidFill>
                  <a:srgbClr val="000000"/>
                </a:solidFill>
                <a:latin typeface="Times New Roman"/>
                <a:ea typeface="ＭＳ Ｐゴシック"/>
              </a:rPr>
              <a:t>(1-D</a:t>
            </a:r>
            <a:r>
              <a:rPr b="0" lang="it-IT" sz="3600" spc="-32" strike="noStrike">
                <a:solidFill>
                  <a:srgbClr val="000000"/>
                </a:solidFill>
                <a:latin typeface="Times New Roman"/>
                <a:ea typeface="ＭＳ Ｐゴシック"/>
              </a:rPr>
              <a:t>T</a:t>
            </a:r>
            <a:r>
              <a:rPr b="0" lang="it-IT" sz="3600" spc="-1" strike="noStrike">
                <a:solidFill>
                  <a:srgbClr val="000000"/>
                </a:solidFill>
                <a:latin typeface="Times New Roman"/>
                <a:ea typeface="ＭＳ Ｐゴシック"/>
              </a:rPr>
              <a:t>)</a:t>
            </a:r>
            <a:r>
              <a:rPr b="0" lang="it-IT" sz="3600" spc="-1" strike="noStrike">
                <a:solidFill>
                  <a:srgbClr val="000000"/>
                </a:solidFill>
                <a:latin typeface="Symbol"/>
                <a:ea typeface="ＭＳ Ｐゴシック"/>
              </a:rPr>
              <a:t></a:t>
            </a:r>
            <a:r>
              <a:rPr b="0" lang="it-IT" sz="3600" spc="-21" strike="noStrike">
                <a:solidFill>
                  <a:srgbClr val="000000"/>
                </a:solidFill>
                <a:latin typeface="Times New Roman"/>
                <a:ea typeface="ＭＳ Ｐゴシック"/>
              </a:rPr>
              <a:t>1</a:t>
            </a:r>
            <a:r>
              <a:rPr b="0" lang="it-IT" sz="3600" spc="-15" strike="noStrike">
                <a:solidFill>
                  <a:srgbClr val="000000"/>
                </a:solidFill>
                <a:latin typeface="Times New Roman"/>
                <a:ea typeface="ＭＳ Ｐゴシック"/>
              </a:rPr>
              <a:t>/</a:t>
            </a:r>
            <a:r>
              <a:rPr b="0" lang="it-IT" sz="3600" spc="-1" strike="noStrike">
                <a:solidFill>
                  <a:srgbClr val="000000"/>
                </a:solidFill>
                <a:latin typeface="Times New Roman"/>
                <a:ea typeface="ＭＳ Ｐゴシック"/>
              </a:rPr>
              <a:t>(1-PU)</a:t>
            </a:r>
            <a:endParaRPr b="0" lang="it-IT" sz="3600" spc="-1" strike="noStrike">
              <a:latin typeface="Arial"/>
            </a:endParaRPr>
          </a:p>
        </p:txBody>
      </p:sp>
      <p:sp>
        <p:nvSpPr>
          <p:cNvPr id="2190" name="CustomShape 4"/>
          <p:cNvSpPr/>
          <p:nvPr/>
        </p:nvSpPr>
        <p:spPr>
          <a:xfrm>
            <a:off x="2053080" y="4312800"/>
            <a:ext cx="2231640" cy="9432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2800" spc="-1" strike="noStrike">
                <a:solidFill>
                  <a:srgbClr val="000000"/>
                </a:solidFill>
                <a:latin typeface="Arial"/>
                <a:ea typeface="ＭＳ Ｐゴシック"/>
              </a:rPr>
              <a:t>X-ray Peak Area</a:t>
            </a:r>
            <a:endParaRPr b="0" lang="it-IT" sz="2800" spc="-1" strike="noStrike">
              <a:latin typeface="Arial"/>
            </a:endParaRPr>
          </a:p>
        </p:txBody>
      </p:sp>
      <p:sp>
        <p:nvSpPr>
          <p:cNvPr id="2191" name="CustomShape 5"/>
          <p:cNvSpPr/>
          <p:nvPr/>
        </p:nvSpPr>
        <p:spPr>
          <a:xfrm>
            <a:off x="4312080" y="4956840"/>
            <a:ext cx="2231640" cy="9432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2800" spc="-1" strike="noStrike">
                <a:solidFill>
                  <a:srgbClr val="000000"/>
                </a:solidFill>
                <a:latin typeface="Arial"/>
                <a:ea typeface="ＭＳ Ｐゴシック"/>
              </a:rPr>
              <a:t>Dead Time Correction</a:t>
            </a:r>
            <a:endParaRPr b="0" lang="it-IT" sz="2800" spc="-1" strike="noStrike">
              <a:latin typeface="Arial"/>
            </a:endParaRPr>
          </a:p>
        </p:txBody>
      </p:sp>
      <p:sp>
        <p:nvSpPr>
          <p:cNvPr id="2192" name="CustomShape 6"/>
          <p:cNvSpPr/>
          <p:nvPr/>
        </p:nvSpPr>
        <p:spPr>
          <a:xfrm>
            <a:off x="6153120" y="3917520"/>
            <a:ext cx="2231640" cy="9432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2800" spc="-1" strike="noStrike">
                <a:solidFill>
                  <a:srgbClr val="000000"/>
                </a:solidFill>
                <a:latin typeface="Arial"/>
                <a:ea typeface="ＭＳ Ｐゴシック"/>
              </a:rPr>
              <a:t>Pile-Up correction</a:t>
            </a:r>
            <a:endParaRPr b="0" lang="it-IT" sz="2800" spc="-1" strike="noStrike">
              <a:latin typeface="Arial"/>
            </a:endParaRPr>
          </a:p>
        </p:txBody>
      </p:sp>
      <p:sp>
        <p:nvSpPr>
          <p:cNvPr id="2193" name="CustomShape 7"/>
          <p:cNvSpPr/>
          <p:nvPr/>
        </p:nvSpPr>
        <p:spPr>
          <a:xfrm>
            <a:off x="-324720" y="1555560"/>
            <a:ext cx="7809480" cy="516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2800" spc="-1" strike="noStrike">
                <a:solidFill>
                  <a:srgbClr val="000000"/>
                </a:solidFill>
                <a:latin typeface="Arial"/>
                <a:ea typeface="ＭＳ Ｐゴシック"/>
              </a:rPr>
              <a:t>Some corrections must be introduced</a:t>
            </a:r>
            <a:endParaRPr b="0" lang="it-IT" sz="2800" spc="-1" strike="noStrike">
              <a:latin typeface="Arial"/>
            </a:endParaRPr>
          </a:p>
        </p:txBody>
      </p:sp>
      <p:sp>
        <p:nvSpPr>
          <p:cNvPr id="2194" name="CustomShape 8"/>
          <p:cNvSpPr/>
          <p:nvPr/>
        </p:nvSpPr>
        <p:spPr>
          <a:xfrm flipV="1">
            <a:off x="2555640" y="3610440"/>
            <a:ext cx="791280" cy="700560"/>
          </a:xfrm>
          <a:custGeom>
            <a:avLst/>
            <a:gdLst/>
            <a:ahLst/>
            <a:rect l="l" t="t" r="r" b="b"/>
            <a:pathLst>
              <a:path w="21600" h="21600">
                <a:moveTo>
                  <a:pt x="0" y="0"/>
                </a:moveTo>
                <a:lnTo>
                  <a:pt x="21600" y="21600"/>
                </a:lnTo>
              </a:path>
            </a:pathLst>
          </a:custGeom>
          <a:noFill/>
          <a:ln w="28440">
            <a:solidFill>
              <a:schemeClr val="accent6">
                <a:lumMod val="75000"/>
              </a:schemeClr>
            </a:solidFill>
            <a:round/>
            <a:tailEnd len="med" type="triangle" w="med"/>
          </a:ln>
        </p:spPr>
        <p:style>
          <a:lnRef idx="1">
            <a:schemeClr val="accent1"/>
          </a:lnRef>
          <a:fillRef idx="0">
            <a:schemeClr val="accent1"/>
          </a:fillRef>
          <a:effectRef idx="0">
            <a:schemeClr val="accent1"/>
          </a:effectRef>
          <a:fontRef idx="minor"/>
        </p:style>
      </p:sp>
      <p:sp>
        <p:nvSpPr>
          <p:cNvPr id="2195" name="CustomShape 9"/>
          <p:cNvSpPr/>
          <p:nvPr/>
        </p:nvSpPr>
        <p:spPr>
          <a:xfrm flipH="1" flipV="1">
            <a:off x="6947640" y="3610440"/>
            <a:ext cx="302040" cy="411840"/>
          </a:xfrm>
          <a:custGeom>
            <a:avLst/>
            <a:gdLst/>
            <a:ahLst/>
            <a:rect l="l" t="t" r="r" b="b"/>
            <a:pathLst>
              <a:path w="21600" h="21600">
                <a:moveTo>
                  <a:pt x="0" y="0"/>
                </a:moveTo>
                <a:lnTo>
                  <a:pt x="21600" y="21600"/>
                </a:lnTo>
              </a:path>
            </a:pathLst>
          </a:custGeom>
          <a:noFill/>
          <a:ln w="28440">
            <a:solidFill>
              <a:schemeClr val="accent6">
                <a:lumMod val="75000"/>
              </a:schemeClr>
            </a:solidFill>
            <a:round/>
            <a:tailEnd len="med" type="triangle" w="med"/>
          </a:ln>
        </p:spPr>
        <p:style>
          <a:lnRef idx="1">
            <a:schemeClr val="accent1"/>
          </a:lnRef>
          <a:fillRef idx="0">
            <a:schemeClr val="accent1"/>
          </a:fillRef>
          <a:effectRef idx="0">
            <a:schemeClr val="accent1"/>
          </a:effectRef>
          <a:fontRef idx="minor"/>
        </p:style>
      </p:sp>
      <p:sp>
        <p:nvSpPr>
          <p:cNvPr id="2196" name="CustomShape 10"/>
          <p:cNvSpPr/>
          <p:nvPr/>
        </p:nvSpPr>
        <p:spPr>
          <a:xfrm flipH="1" flipV="1">
            <a:off x="5103720" y="3610440"/>
            <a:ext cx="262800" cy="1344960"/>
          </a:xfrm>
          <a:custGeom>
            <a:avLst/>
            <a:gdLst/>
            <a:ahLst/>
            <a:rect l="l" t="t" r="r" b="b"/>
            <a:pathLst>
              <a:path w="21600" h="21600">
                <a:moveTo>
                  <a:pt x="0" y="0"/>
                </a:moveTo>
                <a:lnTo>
                  <a:pt x="21600" y="21600"/>
                </a:lnTo>
              </a:path>
            </a:pathLst>
          </a:custGeom>
          <a:noFill/>
          <a:ln w="28440">
            <a:solidFill>
              <a:schemeClr val="accent6">
                <a:lumMod val="75000"/>
              </a:schemeClr>
            </a:solidFill>
            <a:round/>
            <a:tailEnd len="med" type="triangle" w="med"/>
          </a:ln>
        </p:spPr>
        <p:style>
          <a:lnRef idx="1">
            <a:schemeClr val="accent1"/>
          </a:lnRef>
          <a:fillRef idx="0">
            <a:schemeClr val="accent1"/>
          </a:fillRef>
          <a:effectRef idx="0">
            <a:schemeClr val="accent1"/>
          </a:effectRef>
          <a:fontRef idx="minor"/>
        </p:style>
      </p:sp>
    </p:spTree>
  </p:cSld>
  <p:transition>
    <p:fade/>
  </p:transition>
  <p:timing>
    <p:tnLst>
      <p:par>
        <p:cTn id="59" dur="indefinite" restart="never" nodeType="tmRoot">
          <p:childTnLst>
            <p:seq>
              <p:cTn id="60"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ffffff"/>
        </a:solidFill>
      </p:bgPr>
    </p:bg>
    <p:spTree>
      <p:nvGrpSpPr>
        <p:cNvPr id="1" name=""/>
        <p:cNvGrpSpPr/>
        <p:nvPr/>
      </p:nvGrpSpPr>
      <p:grpSpPr>
        <a:xfrm>
          <a:off x="0" y="0"/>
          <a:ext cx="0" cy="0"/>
          <a:chOff x="0" y="0"/>
          <a:chExt cx="0" cy="0"/>
        </a:xfrm>
      </p:grpSpPr>
      <p:sp>
        <p:nvSpPr>
          <p:cNvPr id="2197" name="CustomShape 1"/>
          <p:cNvSpPr/>
          <p:nvPr/>
        </p:nvSpPr>
        <p:spPr>
          <a:xfrm>
            <a:off x="406440" y="1378080"/>
            <a:ext cx="8340120" cy="360"/>
          </a:xfrm>
          <a:custGeom>
            <a:avLst/>
            <a:gdLst/>
            <a:ahLst/>
            <a:rect l="l" t="t" r="r" b="b"/>
            <a:pathLst>
              <a:path w="8340725" h="0">
                <a:moveTo>
                  <a:pt x="0" y="0"/>
                </a:moveTo>
                <a:lnTo>
                  <a:pt x="8340196" y="0"/>
                </a:lnTo>
                <a:lnTo>
                  <a:pt x="0" y="0"/>
                </a:lnTo>
                <a:close/>
              </a:path>
            </a:pathLst>
          </a:custGeom>
          <a:noFill/>
          <a:ln w="3240">
            <a:solidFill>
              <a:srgbClr val="9a9a9a"/>
            </a:solidFill>
            <a:round/>
          </a:ln>
        </p:spPr>
        <p:style>
          <a:lnRef idx="0"/>
          <a:fillRef idx="0"/>
          <a:effectRef idx="0"/>
          <a:fontRef idx="minor"/>
        </p:style>
      </p:sp>
      <p:sp>
        <p:nvSpPr>
          <p:cNvPr id="2198" name="CustomShape 2"/>
          <p:cNvSpPr/>
          <p:nvPr/>
        </p:nvSpPr>
        <p:spPr>
          <a:xfrm>
            <a:off x="558720" y="4508640"/>
            <a:ext cx="4025160" cy="2234520"/>
          </a:xfrm>
          <a:prstGeom prst="rect">
            <a:avLst/>
          </a:prstGeom>
          <a:blipFill rotWithShape="0">
            <a:blip r:embed="rId1"/>
            <a:stretch>
              <a:fillRect/>
            </a:stretch>
          </a:blipFill>
          <a:ln>
            <a:noFill/>
          </a:ln>
        </p:spPr>
        <p:style>
          <a:lnRef idx="0"/>
          <a:fillRef idx="0"/>
          <a:effectRef idx="0"/>
          <a:fontRef idx="minor"/>
        </p:style>
      </p:sp>
      <p:sp>
        <p:nvSpPr>
          <p:cNvPr id="2199" name="CustomShape 3"/>
          <p:cNvSpPr/>
          <p:nvPr/>
        </p:nvSpPr>
        <p:spPr>
          <a:xfrm>
            <a:off x="424800" y="277920"/>
            <a:ext cx="7730280" cy="1107720"/>
          </a:xfrm>
          <a:prstGeom prst="rect">
            <a:avLst/>
          </a:prstGeom>
          <a:noFill/>
          <a:ln>
            <a:noFill/>
          </a:ln>
        </p:spPr>
        <p:style>
          <a:lnRef idx="0"/>
          <a:fillRef idx="0"/>
          <a:effectRef idx="0"/>
          <a:fontRef idx="minor"/>
        </p:style>
        <p:txBody>
          <a:bodyPr lIns="0" rIns="0" tIns="0" bIns="0">
            <a:spAutoFit/>
          </a:bodyPr>
          <a:p>
            <a:pPr marL="12600">
              <a:lnSpc>
                <a:spcPct val="101000"/>
              </a:lnSpc>
            </a:pPr>
            <a:r>
              <a:rPr b="0" lang="it-IT" sz="3600" spc="-80" strike="noStrike">
                <a:solidFill>
                  <a:srgbClr val="000000"/>
                </a:solidFill>
                <a:latin typeface="Arial"/>
                <a:ea typeface="ＭＳ Ｐゴシック"/>
              </a:rPr>
              <a:t>Example of PIXE quantitative analysis</a:t>
            </a:r>
            <a:r>
              <a:rPr b="0" lang="it-IT" sz="3600" spc="-120" strike="noStrike">
                <a:solidFill>
                  <a:srgbClr val="000000"/>
                </a:solidFill>
                <a:latin typeface="Arial"/>
                <a:ea typeface="ＭＳ Ｐゴシック"/>
              </a:rPr>
              <a:t>	</a:t>
            </a:r>
            <a:r>
              <a:rPr b="0" lang="it-IT" sz="3600" spc="-66" strike="noStrike">
                <a:solidFill>
                  <a:srgbClr val="000000"/>
                </a:solidFill>
                <a:latin typeface="Arial"/>
                <a:ea typeface="ＭＳ Ｐゴシック"/>
              </a:rPr>
              <a:t>for thin target</a:t>
            </a:r>
            <a:r>
              <a:rPr b="0" lang="it-IT" sz="3600" spc="-347" strike="noStrike">
                <a:solidFill>
                  <a:srgbClr val="000000"/>
                </a:solidFill>
                <a:latin typeface="Arial"/>
                <a:ea typeface="ＭＳ Ｐゴシック"/>
              </a:rPr>
              <a:t> </a:t>
            </a:r>
            <a:r>
              <a:rPr b="0" lang="it-IT" sz="3600" spc="-236" strike="noStrike">
                <a:solidFill>
                  <a:srgbClr val="000000"/>
                </a:solidFill>
                <a:latin typeface="Arial"/>
                <a:ea typeface="ＭＳ Ｐゴシック"/>
              </a:rPr>
              <a:t>(3)</a:t>
            </a:r>
            <a:endParaRPr b="0" lang="it-IT" sz="3600" spc="-1" strike="noStrike">
              <a:latin typeface="Arial"/>
            </a:endParaRPr>
          </a:p>
        </p:txBody>
      </p:sp>
      <p:sp>
        <p:nvSpPr>
          <p:cNvPr id="2200" name="CustomShape 4"/>
          <p:cNvSpPr/>
          <p:nvPr/>
        </p:nvSpPr>
        <p:spPr>
          <a:xfrm>
            <a:off x="558720" y="1676520"/>
            <a:ext cx="4037760" cy="2323440"/>
          </a:xfrm>
          <a:prstGeom prst="rect">
            <a:avLst/>
          </a:prstGeom>
          <a:blipFill rotWithShape="0">
            <a:blip r:embed="rId2"/>
            <a:stretch>
              <a:fillRect/>
            </a:stretch>
          </a:blipFill>
          <a:ln>
            <a:noFill/>
          </a:ln>
        </p:spPr>
        <p:style>
          <a:lnRef idx="0"/>
          <a:fillRef idx="0"/>
          <a:effectRef idx="0"/>
          <a:fontRef idx="minor"/>
        </p:style>
      </p:sp>
      <p:sp>
        <p:nvSpPr>
          <p:cNvPr id="2201" name="CustomShape 5"/>
          <p:cNvSpPr/>
          <p:nvPr/>
        </p:nvSpPr>
        <p:spPr>
          <a:xfrm>
            <a:off x="4925520" y="1851480"/>
            <a:ext cx="3659040" cy="1788840"/>
          </a:xfrm>
          <a:prstGeom prst="rect">
            <a:avLst/>
          </a:prstGeom>
          <a:noFill/>
          <a:ln>
            <a:noFill/>
          </a:ln>
        </p:spPr>
        <p:style>
          <a:lnRef idx="0"/>
          <a:fillRef idx="0"/>
          <a:effectRef idx="0"/>
          <a:fontRef idx="minor"/>
        </p:style>
        <p:txBody>
          <a:bodyPr lIns="0" rIns="0" tIns="0" bIns="0">
            <a:spAutoFit/>
          </a:bodyPr>
          <a:p>
            <a:pPr marL="12600">
              <a:lnSpc>
                <a:spcPts val="2789"/>
              </a:lnSpc>
            </a:pPr>
            <a:r>
              <a:rPr b="0" i="1" lang="it-IT" sz="2400" spc="-15" strike="noStrike">
                <a:solidFill>
                  <a:srgbClr val="000000"/>
                </a:solidFill>
                <a:latin typeface="Times New Roman"/>
                <a:ea typeface="ＭＳ Ｐゴシック"/>
              </a:rPr>
              <a:t>A</a:t>
            </a:r>
            <a:r>
              <a:rPr b="0" i="1" lang="it-IT" sz="2400" spc="-15" strike="noStrike" baseline="-5000">
                <a:solidFill>
                  <a:srgbClr val="000000"/>
                </a:solidFill>
                <a:latin typeface="Times New Roman"/>
                <a:ea typeface="ＭＳ Ｐゴシック"/>
              </a:rPr>
              <a:t>Na,</a:t>
            </a:r>
            <a:r>
              <a:rPr b="0" i="1" lang="it-IT" sz="2400" spc="-24" strike="noStrike" baseline="-5000">
                <a:solidFill>
                  <a:srgbClr val="000000"/>
                </a:solidFill>
                <a:latin typeface="Times New Roman"/>
                <a:ea typeface="ＭＳ Ｐゴシック"/>
              </a:rPr>
              <a:t>c</a:t>
            </a:r>
            <a:r>
              <a:rPr b="0" i="1" lang="it-IT" sz="2400" spc="-1" strike="noStrike" baseline="-5000">
                <a:solidFill>
                  <a:srgbClr val="000000"/>
                </a:solidFill>
                <a:latin typeface="Times New Roman"/>
                <a:ea typeface="ＭＳ Ｐゴシック"/>
              </a:rPr>
              <a:t>amp </a:t>
            </a:r>
            <a:r>
              <a:rPr b="0" i="1" lang="it-IT" sz="2400" spc="-301"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25858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396</a:t>
            </a:r>
            <a:endParaRPr b="0" lang="it-IT" sz="2400" spc="-1" strike="noStrike">
              <a:latin typeface="Arial"/>
            </a:endParaRPr>
          </a:p>
          <a:p>
            <a:pPr marL="12600">
              <a:lnSpc>
                <a:spcPts val="2701"/>
              </a:lnSpc>
            </a:pPr>
            <a:r>
              <a:rPr b="0" i="1" lang="it-IT" sz="2400" spc="-1" strike="noStrike">
                <a:solidFill>
                  <a:srgbClr val="000000"/>
                </a:solidFill>
                <a:latin typeface="Times New Roman"/>
                <a:ea typeface="ＭＳ Ｐゴシック"/>
              </a:rPr>
              <a:t>DT </a:t>
            </a:r>
            <a:r>
              <a:rPr b="0" lang="it-IT" sz="2400" spc="-15" strike="noStrike">
                <a:solidFill>
                  <a:srgbClr val="000000"/>
                </a:solidFill>
                <a:latin typeface="Times New Roman"/>
                <a:ea typeface="ＭＳ Ｐゴシック"/>
              </a:rPr>
              <a:t>= 0.077 (7.7%)</a:t>
            </a:r>
            <a:endParaRPr b="0" lang="it-IT" sz="2400" spc="-1" strike="noStrike">
              <a:latin typeface="Arial"/>
            </a:endParaRPr>
          </a:p>
          <a:p>
            <a:pPr marL="12600">
              <a:lnSpc>
                <a:spcPts val="2789"/>
              </a:lnSpc>
            </a:pPr>
            <a:r>
              <a:rPr b="0" i="1" lang="it-IT" sz="2400" spc="-1" strike="noStrike">
                <a:solidFill>
                  <a:srgbClr val="000000"/>
                </a:solidFill>
                <a:latin typeface="Times New Roman"/>
                <a:ea typeface="ＭＳ Ｐゴシック"/>
              </a:rPr>
              <a:t>PU </a:t>
            </a:r>
            <a:r>
              <a:rPr b="0" lang="it-IT" sz="2400" spc="-15" strike="noStrike">
                <a:solidFill>
                  <a:srgbClr val="000000"/>
                </a:solidFill>
                <a:latin typeface="Times New Roman"/>
                <a:ea typeface="ＭＳ Ｐゴシック"/>
              </a:rPr>
              <a:t>= 0.000</a:t>
            </a:r>
            <a:endParaRPr b="0" lang="it-IT" sz="2400" spc="-1" strike="noStrike">
              <a:latin typeface="Arial"/>
            </a:endParaRPr>
          </a:p>
          <a:p>
            <a:pPr marL="12600">
              <a:lnSpc>
                <a:spcPct val="100000"/>
              </a:lnSpc>
              <a:spcBef>
                <a:spcPts val="48"/>
              </a:spcBef>
            </a:pPr>
            <a:endParaRPr b="0" lang="it-IT" sz="2400" spc="-1" strike="noStrike">
              <a:latin typeface="Arial"/>
            </a:endParaRPr>
          </a:p>
          <a:p>
            <a:pPr marL="12600">
              <a:lnSpc>
                <a:spcPct val="100000"/>
              </a:lnSpc>
            </a:pPr>
            <a:r>
              <a:rPr b="0" i="1" lang="it-IT" sz="2400" spc="-1" strike="noStrike">
                <a:solidFill>
                  <a:srgbClr val="000000"/>
                </a:solidFill>
                <a:latin typeface="Times New Roman"/>
                <a:ea typeface="ＭＳ Ｐゴシック"/>
              </a:rPr>
              <a:t>Y</a:t>
            </a:r>
            <a:r>
              <a:rPr b="0" lang="it-IT" sz="2400" spc="-1" strike="noStrike" baseline="-5000">
                <a:solidFill>
                  <a:srgbClr val="000000"/>
                </a:solidFill>
                <a:latin typeface="Times New Roman"/>
                <a:ea typeface="ＭＳ Ｐゴシック"/>
              </a:rPr>
              <a:t>0</a:t>
            </a:r>
            <a:r>
              <a:rPr b="0" i="1" lang="it-IT" sz="2400" spc="-1" strike="noStrike">
                <a:solidFill>
                  <a:srgbClr val="000000"/>
                </a:solidFill>
                <a:latin typeface="Times New Roman"/>
                <a:ea typeface="ＭＳ Ｐゴシック"/>
              </a:rPr>
              <a:t>(Na)</a:t>
            </a:r>
            <a:r>
              <a:rPr b="0" i="1" lang="it-IT" sz="2400" spc="-15" strike="noStrike" baseline="-5000">
                <a:solidFill>
                  <a:srgbClr val="000000"/>
                </a:solidFill>
                <a:latin typeface="Times New Roman"/>
                <a:ea typeface="ＭＳ Ｐゴシック"/>
              </a:rPr>
              <a:t>camp </a:t>
            </a:r>
            <a:r>
              <a:rPr b="0" i="1" lang="it-IT" sz="2400" spc="-301"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28001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429</a:t>
            </a:r>
            <a:endParaRPr b="0" lang="it-IT" sz="2400" spc="-1" strike="noStrike">
              <a:latin typeface="Arial"/>
            </a:endParaRPr>
          </a:p>
        </p:txBody>
      </p:sp>
      <p:sp>
        <p:nvSpPr>
          <p:cNvPr id="2202" name="CustomShape 6"/>
          <p:cNvSpPr/>
          <p:nvPr/>
        </p:nvSpPr>
        <p:spPr>
          <a:xfrm>
            <a:off x="4925520" y="4554000"/>
            <a:ext cx="3534120" cy="1788840"/>
          </a:xfrm>
          <a:prstGeom prst="rect">
            <a:avLst/>
          </a:prstGeom>
          <a:noFill/>
          <a:ln>
            <a:noFill/>
          </a:ln>
        </p:spPr>
        <p:style>
          <a:lnRef idx="0"/>
          <a:fillRef idx="0"/>
          <a:effectRef idx="0"/>
          <a:fontRef idx="minor"/>
        </p:style>
        <p:txBody>
          <a:bodyPr lIns="0" rIns="0" tIns="0" bIns="0">
            <a:spAutoFit/>
          </a:bodyPr>
          <a:p>
            <a:pPr marL="12600">
              <a:lnSpc>
                <a:spcPts val="2789"/>
              </a:lnSpc>
            </a:pPr>
            <a:r>
              <a:rPr b="0" i="1" lang="it-IT" sz="2400" spc="-15" strike="noStrike">
                <a:solidFill>
                  <a:srgbClr val="000000"/>
                </a:solidFill>
                <a:latin typeface="Times New Roman"/>
                <a:ea typeface="ＭＳ Ｐゴシック"/>
              </a:rPr>
              <a:t>A</a:t>
            </a:r>
            <a:r>
              <a:rPr b="0" i="1" lang="it-IT" sz="2400" spc="-24" strike="noStrike" baseline="-5000">
                <a:solidFill>
                  <a:srgbClr val="000000"/>
                </a:solidFill>
                <a:latin typeface="Times New Roman"/>
                <a:ea typeface="ＭＳ Ｐゴシック"/>
              </a:rPr>
              <a:t>Na,s</a:t>
            </a:r>
            <a:r>
              <a:rPr b="0" i="1" lang="it-IT" sz="2400" spc="-7" strike="noStrike" baseline="-5000">
                <a:solidFill>
                  <a:srgbClr val="000000"/>
                </a:solidFill>
                <a:latin typeface="Times New Roman"/>
                <a:ea typeface="ＭＳ Ｐゴシック"/>
              </a:rPr>
              <a:t>td</a:t>
            </a:r>
            <a:r>
              <a:rPr b="0" i="1" lang="it-IT" sz="2400" spc="296"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9581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132</a:t>
            </a:r>
            <a:endParaRPr b="0" lang="it-IT" sz="2400" spc="-1" strike="noStrike">
              <a:latin typeface="Arial"/>
            </a:endParaRPr>
          </a:p>
          <a:p>
            <a:pPr marL="12600">
              <a:lnSpc>
                <a:spcPts val="2701"/>
              </a:lnSpc>
            </a:pPr>
            <a:r>
              <a:rPr b="0" i="1" lang="it-IT" sz="2400" spc="-1" strike="noStrike">
                <a:solidFill>
                  <a:srgbClr val="000000"/>
                </a:solidFill>
                <a:latin typeface="Times New Roman"/>
                <a:ea typeface="ＭＳ Ｐゴシック"/>
              </a:rPr>
              <a:t>DT </a:t>
            </a:r>
            <a:r>
              <a:rPr b="0" lang="it-IT" sz="2400" spc="-15" strike="noStrike">
                <a:solidFill>
                  <a:srgbClr val="000000"/>
                </a:solidFill>
                <a:latin typeface="Times New Roman"/>
                <a:ea typeface="ＭＳ Ｐゴシック"/>
              </a:rPr>
              <a:t>= 0.015 (1.5%)</a:t>
            </a:r>
            <a:endParaRPr b="0" lang="it-IT" sz="2400" spc="-1" strike="noStrike">
              <a:latin typeface="Arial"/>
            </a:endParaRPr>
          </a:p>
          <a:p>
            <a:pPr marL="12600">
              <a:lnSpc>
                <a:spcPts val="2789"/>
              </a:lnSpc>
            </a:pPr>
            <a:r>
              <a:rPr b="0" i="1" lang="it-IT" sz="2400" spc="-1" strike="noStrike">
                <a:solidFill>
                  <a:srgbClr val="000000"/>
                </a:solidFill>
                <a:latin typeface="Times New Roman"/>
                <a:ea typeface="ＭＳ Ｐゴシック"/>
              </a:rPr>
              <a:t>PU </a:t>
            </a:r>
            <a:r>
              <a:rPr b="0" lang="it-IT" sz="2400" spc="-15" strike="noStrike">
                <a:solidFill>
                  <a:srgbClr val="000000"/>
                </a:solidFill>
                <a:latin typeface="Times New Roman"/>
                <a:ea typeface="ＭＳ Ｐゴシック"/>
              </a:rPr>
              <a:t>= 0.000</a:t>
            </a:r>
            <a:endParaRPr b="0" lang="it-IT" sz="2400" spc="-1" strike="noStrike">
              <a:latin typeface="Arial"/>
            </a:endParaRPr>
          </a:p>
          <a:p>
            <a:pPr marL="12600">
              <a:lnSpc>
                <a:spcPct val="100000"/>
              </a:lnSpc>
              <a:spcBef>
                <a:spcPts val="48"/>
              </a:spcBef>
            </a:pPr>
            <a:endParaRPr b="0" lang="it-IT" sz="2400" spc="-1" strike="noStrike">
              <a:latin typeface="Arial"/>
            </a:endParaRPr>
          </a:p>
          <a:p>
            <a:pPr marL="12600">
              <a:lnSpc>
                <a:spcPct val="100000"/>
              </a:lnSpc>
            </a:pPr>
            <a:r>
              <a:rPr b="0" i="1" lang="it-IT" sz="2400" spc="-1" strike="noStrike">
                <a:solidFill>
                  <a:srgbClr val="000000"/>
                </a:solidFill>
                <a:latin typeface="Times New Roman"/>
                <a:ea typeface="ＭＳ Ｐゴシック"/>
              </a:rPr>
              <a:t>Y</a:t>
            </a:r>
            <a:r>
              <a:rPr b="0" lang="it-IT" sz="2400" spc="-1" strike="noStrike" baseline="-5000">
                <a:solidFill>
                  <a:srgbClr val="000000"/>
                </a:solidFill>
                <a:latin typeface="Times New Roman"/>
                <a:ea typeface="ＭＳ Ｐゴシック"/>
              </a:rPr>
              <a:t>0</a:t>
            </a:r>
            <a:r>
              <a:rPr b="0" i="1" lang="it-IT" sz="2400" spc="-1" strike="noStrike">
                <a:solidFill>
                  <a:srgbClr val="000000"/>
                </a:solidFill>
                <a:latin typeface="Times New Roman"/>
                <a:ea typeface="ＭＳ Ｐゴシック"/>
              </a:rPr>
              <a:t>(Na)</a:t>
            </a:r>
            <a:r>
              <a:rPr b="0" i="1" lang="it-IT" sz="2400" spc="-15" strike="noStrike" baseline="-5000">
                <a:solidFill>
                  <a:srgbClr val="000000"/>
                </a:solidFill>
                <a:latin typeface="Times New Roman"/>
                <a:ea typeface="ＭＳ Ｐゴシック"/>
              </a:rPr>
              <a:t>std</a:t>
            </a:r>
            <a:r>
              <a:rPr b="0" i="1" lang="it-IT" sz="2400" spc="287"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9727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134</a:t>
            </a:r>
            <a:endParaRPr b="0" lang="it-IT" sz="2400" spc="-1" strike="noStrike">
              <a:latin typeface="Arial"/>
            </a:endParaRPr>
          </a:p>
        </p:txBody>
      </p:sp>
    </p:spTree>
  </p:cSld>
  <p:transition>
    <p:fade/>
  </p:transition>
  <p:timing>
    <p:tnLst>
      <p:par>
        <p:cTn id="61" dur="indefinite" restart="never" nodeType="tmRoot">
          <p:childTnLst>
            <p:seq>
              <p:cTn id="62" dur="indefinite"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ffffff"/>
        </a:solidFill>
      </p:bgPr>
    </p:bg>
    <p:spTree>
      <p:nvGrpSpPr>
        <p:cNvPr id="1" name=""/>
        <p:cNvGrpSpPr/>
        <p:nvPr/>
      </p:nvGrpSpPr>
      <p:grpSpPr>
        <a:xfrm>
          <a:off x="0" y="0"/>
          <a:ext cx="0" cy="0"/>
          <a:chOff x="0" y="0"/>
          <a:chExt cx="0" cy="0"/>
        </a:xfrm>
      </p:grpSpPr>
      <p:sp>
        <p:nvSpPr>
          <p:cNvPr id="2203" name="CustomShape 1"/>
          <p:cNvSpPr/>
          <p:nvPr/>
        </p:nvSpPr>
        <p:spPr>
          <a:xfrm>
            <a:off x="406440" y="1378080"/>
            <a:ext cx="8340120" cy="360"/>
          </a:xfrm>
          <a:custGeom>
            <a:avLst/>
            <a:gdLst/>
            <a:ahLst/>
            <a:rect l="l" t="t" r="r" b="b"/>
            <a:pathLst>
              <a:path w="8340725" h="0">
                <a:moveTo>
                  <a:pt x="0" y="0"/>
                </a:moveTo>
                <a:lnTo>
                  <a:pt x="8340196" y="0"/>
                </a:lnTo>
                <a:lnTo>
                  <a:pt x="0" y="0"/>
                </a:lnTo>
                <a:close/>
              </a:path>
            </a:pathLst>
          </a:custGeom>
          <a:noFill/>
          <a:ln w="3240">
            <a:solidFill>
              <a:srgbClr val="9a9a9a"/>
            </a:solidFill>
            <a:round/>
          </a:ln>
        </p:spPr>
        <p:style>
          <a:lnRef idx="0"/>
          <a:fillRef idx="0"/>
          <a:effectRef idx="0"/>
          <a:fontRef idx="minor"/>
        </p:style>
      </p:sp>
      <p:sp>
        <p:nvSpPr>
          <p:cNvPr id="2204" name="CustomShape 2"/>
          <p:cNvSpPr/>
          <p:nvPr/>
        </p:nvSpPr>
        <p:spPr>
          <a:xfrm>
            <a:off x="541080" y="3395880"/>
            <a:ext cx="3573000" cy="873360"/>
          </a:xfrm>
          <a:prstGeom prst="rect">
            <a:avLst/>
          </a:prstGeom>
          <a:noFill/>
          <a:ln>
            <a:noFill/>
          </a:ln>
        </p:spPr>
        <p:style>
          <a:lnRef idx="0"/>
          <a:fillRef idx="0"/>
          <a:effectRef idx="0"/>
          <a:fontRef idx="minor"/>
        </p:style>
        <p:txBody>
          <a:bodyPr lIns="0" rIns="0" tIns="0" bIns="0">
            <a:spAutoFit/>
          </a:bodyPr>
          <a:p>
            <a:pPr marL="12600">
              <a:lnSpc>
                <a:spcPct val="100000"/>
              </a:lnSpc>
            </a:pPr>
            <a:r>
              <a:rPr b="0" i="1" lang="it-IT" sz="2400" spc="-1" strike="noStrike">
                <a:solidFill>
                  <a:srgbClr val="000000"/>
                </a:solidFill>
                <a:latin typeface="Times New Roman"/>
                <a:ea typeface="ＭＳ Ｐゴシック"/>
              </a:rPr>
              <a:t>Y</a:t>
            </a:r>
            <a:r>
              <a:rPr b="0" lang="it-IT" sz="2400" spc="-1" strike="noStrike" baseline="-5000">
                <a:solidFill>
                  <a:srgbClr val="000000"/>
                </a:solidFill>
                <a:latin typeface="Times New Roman"/>
                <a:ea typeface="ＭＳ Ｐゴシック"/>
              </a:rPr>
              <a:t>0</a:t>
            </a:r>
            <a:r>
              <a:rPr b="0" i="1" lang="it-IT" sz="2400" spc="-1" strike="noStrike">
                <a:solidFill>
                  <a:srgbClr val="000000"/>
                </a:solidFill>
                <a:latin typeface="Times New Roman"/>
                <a:ea typeface="ＭＳ Ｐゴシック"/>
              </a:rPr>
              <a:t>(Na)</a:t>
            </a:r>
            <a:r>
              <a:rPr b="0" i="1" lang="it-IT" sz="2400" spc="-15" strike="noStrike" baseline="-5000">
                <a:solidFill>
                  <a:srgbClr val="000000"/>
                </a:solidFill>
                <a:latin typeface="Times New Roman"/>
                <a:ea typeface="ＭＳ Ｐゴシック"/>
              </a:rPr>
              <a:t>camp </a:t>
            </a:r>
            <a:r>
              <a:rPr b="0" i="1" lang="it-IT" sz="2400" spc="-301"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28001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429 </a:t>
            </a:r>
            <a:r>
              <a:rPr b="0" lang="it-IT" sz="2400" spc="-21" strike="noStrike">
                <a:solidFill>
                  <a:srgbClr val="000000"/>
                </a:solidFill>
                <a:latin typeface="Times New Roman"/>
                <a:ea typeface="ＭＳ Ｐゴシック"/>
              </a:rPr>
              <a:t>c</a:t>
            </a:r>
            <a:r>
              <a:rPr b="0" lang="it-IT" sz="2400" spc="-12" strike="noStrike">
                <a:solidFill>
                  <a:srgbClr val="000000"/>
                </a:solidFill>
                <a:latin typeface="Times New Roman"/>
                <a:ea typeface="ＭＳ Ｐゴシック"/>
              </a:rPr>
              <a:t>t</a:t>
            </a:r>
            <a:r>
              <a:rPr b="0" lang="it-IT" sz="2400" spc="-1" strike="noStrike">
                <a:solidFill>
                  <a:srgbClr val="000000"/>
                </a:solidFill>
                <a:latin typeface="Times New Roman"/>
                <a:ea typeface="ＭＳ Ｐゴシック"/>
              </a:rPr>
              <a:t>s</a:t>
            </a:r>
            <a:endParaRPr b="0" lang="it-IT" sz="2400" spc="-1" strike="noStrike">
              <a:latin typeface="Arial"/>
            </a:endParaRPr>
          </a:p>
          <a:p>
            <a:pPr marL="12600">
              <a:lnSpc>
                <a:spcPct val="100000"/>
              </a:lnSpc>
              <a:spcBef>
                <a:spcPts val="1120"/>
              </a:spcBef>
            </a:pPr>
            <a:r>
              <a:rPr b="0" i="1" lang="it-IT" sz="2400" spc="-1" strike="noStrike">
                <a:solidFill>
                  <a:srgbClr val="000000"/>
                </a:solidFill>
                <a:latin typeface="Times New Roman"/>
                <a:ea typeface="ＭＳ Ｐゴシック"/>
              </a:rPr>
              <a:t>Q</a:t>
            </a:r>
            <a:r>
              <a:rPr b="0" i="1" lang="it-IT" sz="2400" spc="-15" strike="noStrike" baseline="-5000">
                <a:solidFill>
                  <a:srgbClr val="000000"/>
                </a:solidFill>
                <a:latin typeface="Times New Roman"/>
                <a:ea typeface="ＭＳ Ｐゴシック"/>
              </a:rPr>
              <a:t>camp </a:t>
            </a:r>
            <a:r>
              <a:rPr b="0" i="1" lang="it-IT" sz="2400" spc="-301"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5.37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0.05 </a:t>
            </a:r>
            <a:r>
              <a:rPr b="0" lang="it-IT" sz="2400" spc="-100" strike="noStrike">
                <a:solidFill>
                  <a:srgbClr val="000000"/>
                </a:solidFill>
                <a:latin typeface="Times New Roman"/>
                <a:ea typeface="ＭＳ Ｐゴシック"/>
              </a:rPr>
              <a:t>µ</a:t>
            </a:r>
            <a:r>
              <a:rPr b="0" lang="it-IT" sz="2400" spc="-21" strike="noStrike">
                <a:solidFill>
                  <a:srgbClr val="000000"/>
                </a:solidFill>
                <a:latin typeface="Times New Roman"/>
                <a:ea typeface="ＭＳ Ｐゴシック"/>
              </a:rPr>
              <a:t>C</a:t>
            </a:r>
            <a:endParaRPr b="0" lang="it-IT" sz="2400" spc="-1" strike="noStrike">
              <a:latin typeface="Arial"/>
            </a:endParaRPr>
          </a:p>
        </p:txBody>
      </p:sp>
      <p:sp>
        <p:nvSpPr>
          <p:cNvPr id="2205" name="CustomShape 3"/>
          <p:cNvSpPr/>
          <p:nvPr/>
        </p:nvSpPr>
        <p:spPr>
          <a:xfrm>
            <a:off x="4949280" y="3395880"/>
            <a:ext cx="3652920" cy="873720"/>
          </a:xfrm>
          <a:prstGeom prst="rect">
            <a:avLst/>
          </a:prstGeom>
          <a:noFill/>
          <a:ln>
            <a:noFill/>
          </a:ln>
        </p:spPr>
        <p:style>
          <a:lnRef idx="0"/>
          <a:fillRef idx="0"/>
          <a:effectRef idx="0"/>
          <a:fontRef idx="minor"/>
        </p:style>
        <p:txBody>
          <a:bodyPr lIns="0" rIns="0" tIns="0" bIns="0">
            <a:spAutoFit/>
          </a:bodyPr>
          <a:p>
            <a:pPr marL="12600">
              <a:lnSpc>
                <a:spcPct val="100000"/>
              </a:lnSpc>
            </a:pPr>
            <a:r>
              <a:rPr b="0" i="1" lang="it-IT" sz="2400" spc="-1" strike="noStrike">
                <a:solidFill>
                  <a:srgbClr val="000000"/>
                </a:solidFill>
                <a:latin typeface="Times New Roman"/>
                <a:ea typeface="ＭＳ Ｐゴシック"/>
              </a:rPr>
              <a:t>Y</a:t>
            </a:r>
            <a:r>
              <a:rPr b="0" lang="it-IT" sz="2400" spc="-1" strike="noStrike" baseline="-5000">
                <a:solidFill>
                  <a:srgbClr val="000000"/>
                </a:solidFill>
                <a:latin typeface="Times New Roman"/>
                <a:ea typeface="ＭＳ Ｐゴシック"/>
              </a:rPr>
              <a:t>0</a:t>
            </a:r>
            <a:r>
              <a:rPr b="0" i="1" lang="it-IT" sz="2400" spc="-1" strike="noStrike">
                <a:solidFill>
                  <a:srgbClr val="000000"/>
                </a:solidFill>
                <a:latin typeface="Times New Roman"/>
                <a:ea typeface="ＭＳ Ｐゴシック"/>
              </a:rPr>
              <a:t>(Na)</a:t>
            </a:r>
            <a:r>
              <a:rPr b="0" i="1" lang="it-IT" sz="2400" spc="-15" strike="noStrike" baseline="-5000">
                <a:solidFill>
                  <a:srgbClr val="000000"/>
                </a:solidFill>
                <a:latin typeface="Times New Roman"/>
                <a:ea typeface="ＭＳ Ｐゴシック"/>
              </a:rPr>
              <a:t>std</a:t>
            </a:r>
            <a:r>
              <a:rPr b="0" i="1" lang="it-IT" sz="2400" spc="287"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9727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134 </a:t>
            </a:r>
            <a:r>
              <a:rPr b="0" lang="it-IT" sz="2400" spc="-21" strike="noStrike">
                <a:solidFill>
                  <a:srgbClr val="000000"/>
                </a:solidFill>
                <a:latin typeface="Times New Roman"/>
                <a:ea typeface="ＭＳ Ｐゴシック"/>
              </a:rPr>
              <a:t>c</a:t>
            </a:r>
            <a:r>
              <a:rPr b="0" lang="it-IT" sz="2400" spc="-12" strike="noStrike">
                <a:solidFill>
                  <a:srgbClr val="000000"/>
                </a:solidFill>
                <a:latin typeface="Times New Roman"/>
                <a:ea typeface="ＭＳ Ｐゴシック"/>
              </a:rPr>
              <a:t>t</a:t>
            </a:r>
            <a:r>
              <a:rPr b="0" lang="it-IT" sz="2400" spc="-1" strike="noStrike">
                <a:solidFill>
                  <a:srgbClr val="000000"/>
                </a:solidFill>
                <a:latin typeface="Times New Roman"/>
                <a:ea typeface="ＭＳ Ｐゴシック"/>
              </a:rPr>
              <a:t>s</a:t>
            </a:r>
            <a:endParaRPr b="0" lang="it-IT" sz="2400" spc="-1" strike="noStrike">
              <a:latin typeface="Arial"/>
            </a:endParaRPr>
          </a:p>
          <a:p>
            <a:pPr marL="12600">
              <a:lnSpc>
                <a:spcPct val="100000"/>
              </a:lnSpc>
              <a:spcBef>
                <a:spcPts val="1120"/>
              </a:spcBef>
            </a:pPr>
            <a:r>
              <a:rPr b="0" i="1" lang="it-IT" sz="2400" spc="-1" strike="noStrike">
                <a:solidFill>
                  <a:srgbClr val="000000"/>
                </a:solidFill>
                <a:latin typeface="Times New Roman"/>
                <a:ea typeface="ＭＳ Ｐゴシック"/>
              </a:rPr>
              <a:t>Q</a:t>
            </a:r>
            <a:r>
              <a:rPr b="0" i="1" lang="it-IT" sz="2400" spc="-15" strike="noStrike" baseline="-5000">
                <a:solidFill>
                  <a:srgbClr val="000000"/>
                </a:solidFill>
                <a:latin typeface="Times New Roman"/>
                <a:ea typeface="ＭＳ Ｐゴシック"/>
              </a:rPr>
              <a:t>std</a:t>
            </a:r>
            <a:r>
              <a:rPr b="0" i="1" lang="it-IT" sz="2400" spc="287"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0.160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0.002 </a:t>
            </a:r>
            <a:r>
              <a:rPr b="0" lang="it-IT" sz="2400" spc="-100" strike="noStrike">
                <a:solidFill>
                  <a:srgbClr val="000000"/>
                </a:solidFill>
                <a:latin typeface="Times New Roman"/>
                <a:ea typeface="ＭＳ Ｐゴシック"/>
              </a:rPr>
              <a:t>µ</a:t>
            </a:r>
            <a:r>
              <a:rPr b="0" lang="it-IT" sz="2400" spc="-21" strike="noStrike">
                <a:solidFill>
                  <a:srgbClr val="000000"/>
                </a:solidFill>
                <a:latin typeface="Times New Roman"/>
                <a:ea typeface="ＭＳ Ｐゴシック"/>
              </a:rPr>
              <a:t>C</a:t>
            </a:r>
            <a:endParaRPr b="0" lang="it-IT" sz="2400" spc="-1" strike="noStrike">
              <a:latin typeface="Arial"/>
            </a:endParaRPr>
          </a:p>
        </p:txBody>
      </p:sp>
      <p:sp>
        <p:nvSpPr>
          <p:cNvPr id="2206" name="CustomShape 4"/>
          <p:cNvSpPr/>
          <p:nvPr/>
        </p:nvSpPr>
        <p:spPr>
          <a:xfrm>
            <a:off x="4949280" y="4553280"/>
            <a:ext cx="3723480" cy="732960"/>
          </a:xfrm>
          <a:prstGeom prst="rect">
            <a:avLst/>
          </a:prstGeom>
          <a:noFill/>
          <a:ln>
            <a:noFill/>
          </a:ln>
        </p:spPr>
        <p:style>
          <a:lnRef idx="0"/>
          <a:fillRef idx="0"/>
          <a:effectRef idx="0"/>
          <a:fontRef idx="minor"/>
        </p:style>
        <p:txBody>
          <a:bodyPr lIns="0" rIns="0" tIns="0" bIns="0">
            <a:spAutoFit/>
          </a:bodyPr>
          <a:p>
            <a:pPr marL="12600">
              <a:lnSpc>
                <a:spcPct val="100000"/>
              </a:lnSpc>
            </a:pPr>
            <a:r>
              <a:rPr b="0" lang="it-IT" sz="2400" spc="-1" strike="noStrike">
                <a:solidFill>
                  <a:srgbClr val="000000"/>
                </a:solidFill>
                <a:latin typeface="Times New Roman"/>
                <a:ea typeface="ＭＳ Ｐゴシック"/>
              </a:rPr>
              <a:t>(</a:t>
            </a:r>
            <a:r>
              <a:rPr b="0" i="1" lang="it-IT" sz="2400" spc="-15" strike="noStrike">
                <a:solidFill>
                  <a:srgbClr val="000000"/>
                </a:solidFill>
                <a:latin typeface="Times New Roman"/>
                <a:ea typeface="ＭＳ Ｐゴシック"/>
              </a:rPr>
              <a:t>ρ</a:t>
            </a:r>
            <a:r>
              <a:rPr b="0" i="1" lang="it-IT" sz="2400" spc="-12" strike="noStrike">
                <a:solidFill>
                  <a:srgbClr val="000000"/>
                </a:solidFill>
                <a:latin typeface="Times New Roman"/>
                <a:ea typeface="ＭＳ Ｐゴシック"/>
              </a:rPr>
              <a:t>t)</a:t>
            </a:r>
            <a:r>
              <a:rPr b="0" i="1" lang="it-IT" sz="2400" spc="-15" strike="noStrike" baseline="-5000">
                <a:solidFill>
                  <a:srgbClr val="000000"/>
                </a:solidFill>
                <a:latin typeface="Times New Roman"/>
                <a:ea typeface="ＭＳ Ｐゴシック"/>
              </a:rPr>
              <a:t>Na,s</a:t>
            </a:r>
            <a:r>
              <a:rPr b="0" i="1" lang="it-IT" sz="2400" spc="-7" strike="noStrike" baseline="-5000">
                <a:solidFill>
                  <a:srgbClr val="000000"/>
                </a:solidFill>
                <a:latin typeface="Times New Roman"/>
                <a:ea typeface="ＭＳ Ｐゴシック"/>
              </a:rPr>
              <a:t>td</a:t>
            </a:r>
            <a:r>
              <a:rPr b="0" i="1" lang="it-IT" sz="2400" spc="296"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51.7</a:t>
            </a:r>
            <a:r>
              <a:rPr b="0" lang="it-IT" sz="2400" spc="-1" strike="noStrike">
                <a:solidFill>
                  <a:srgbClr val="000000"/>
                </a:solidFill>
                <a:latin typeface="Symbol"/>
                <a:ea typeface="ＭＳ Ｐゴシック"/>
              </a:rPr>
              <a:t></a:t>
            </a:r>
            <a:r>
              <a:rPr b="0" lang="it-IT" sz="2400" spc="-15" strike="noStrike">
                <a:solidFill>
                  <a:srgbClr val="000000"/>
                </a:solidFill>
                <a:latin typeface="Times New Roman"/>
                <a:ea typeface="ＭＳ Ｐゴシック"/>
              </a:rPr>
              <a:t>[23/(23+35.5)]</a:t>
            </a:r>
            <a:endParaRPr b="0" lang="it-IT" sz="2400" spc="-1" strike="noStrike">
              <a:latin typeface="Arial"/>
            </a:endParaRPr>
          </a:p>
          <a:p>
            <a:pPr marL="1003320">
              <a:lnSpc>
                <a:spcPct val="100000"/>
              </a:lnSpc>
              <a:spcBef>
                <a:spcPts val="14"/>
              </a:spcBef>
            </a:pPr>
            <a:r>
              <a:rPr b="0" lang="it-IT" sz="2400" spc="-15" strike="noStrike">
                <a:solidFill>
                  <a:srgbClr val="000000"/>
                </a:solidFill>
                <a:latin typeface="Times New Roman"/>
                <a:ea typeface="ＭＳ Ｐゴシック"/>
              </a:rPr>
              <a:t>= 20.3 ± 1.0 </a:t>
            </a:r>
            <a:r>
              <a:rPr b="0" lang="it-IT" sz="2400" spc="-100" strike="noStrike">
                <a:solidFill>
                  <a:srgbClr val="000000"/>
                </a:solidFill>
                <a:latin typeface="Times New Roman"/>
                <a:ea typeface="ＭＳ Ｐゴシック"/>
              </a:rPr>
              <a:t>µ</a:t>
            </a:r>
            <a:r>
              <a:rPr b="0" lang="it-IT" sz="2400" spc="-12" strike="noStrike">
                <a:solidFill>
                  <a:srgbClr val="000000"/>
                </a:solidFill>
                <a:latin typeface="Times New Roman"/>
                <a:ea typeface="ＭＳ Ｐゴシック"/>
              </a:rPr>
              <a:t>g/</a:t>
            </a:r>
            <a:r>
              <a:rPr b="0" lang="it-IT" sz="2400" spc="-21" strike="noStrike">
                <a:solidFill>
                  <a:srgbClr val="000000"/>
                </a:solidFill>
                <a:latin typeface="Times New Roman"/>
                <a:ea typeface="ＭＳ Ｐゴシック"/>
              </a:rPr>
              <a:t>cm</a:t>
            </a:r>
            <a:r>
              <a:rPr b="0" lang="it-IT" sz="2400" spc="-1" strike="noStrike" baseline="24000">
                <a:solidFill>
                  <a:srgbClr val="000000"/>
                </a:solidFill>
                <a:latin typeface="Times New Roman"/>
                <a:ea typeface="ＭＳ Ｐゴシック"/>
              </a:rPr>
              <a:t>2</a:t>
            </a:r>
            <a:endParaRPr b="0" lang="it-IT" sz="2400" spc="-1" strike="noStrike">
              <a:latin typeface="Arial"/>
            </a:endParaRPr>
          </a:p>
        </p:txBody>
      </p:sp>
      <p:sp>
        <p:nvSpPr>
          <p:cNvPr id="2207" name="CustomShape 5"/>
          <p:cNvSpPr/>
          <p:nvPr/>
        </p:nvSpPr>
        <p:spPr>
          <a:xfrm>
            <a:off x="431640" y="5689440"/>
            <a:ext cx="8292240" cy="365760"/>
          </a:xfrm>
          <a:prstGeom prst="rect">
            <a:avLst/>
          </a:prstGeom>
          <a:noFill/>
          <a:ln w="25560">
            <a:solidFill>
              <a:srgbClr val="ff9300"/>
            </a:solidFill>
            <a:round/>
          </a:ln>
        </p:spPr>
        <p:style>
          <a:lnRef idx="0"/>
          <a:fillRef idx="0"/>
          <a:effectRef idx="0"/>
          <a:fontRef idx="minor"/>
        </p:style>
        <p:txBody>
          <a:bodyPr lIns="0" rIns="0" tIns="0" bIns="0">
            <a:spAutoFit/>
          </a:bodyPr>
          <a:p>
            <a:pPr marL="124920">
              <a:lnSpc>
                <a:spcPct val="100000"/>
              </a:lnSpc>
            </a:pPr>
            <a:r>
              <a:rPr b="0" lang="it-IT" sz="2400" spc="-1" strike="noStrike">
                <a:solidFill>
                  <a:srgbClr val="000000"/>
                </a:solidFill>
                <a:latin typeface="Times New Roman"/>
                <a:ea typeface="ＭＳ Ｐゴシック"/>
              </a:rPr>
              <a:t>(</a:t>
            </a:r>
            <a:r>
              <a:rPr b="0" i="1" lang="it-IT" sz="2400" spc="-15" strike="noStrike">
                <a:solidFill>
                  <a:srgbClr val="000000"/>
                </a:solidFill>
                <a:latin typeface="Times New Roman"/>
                <a:ea typeface="ＭＳ Ｐゴシック"/>
              </a:rPr>
              <a:t>ρ</a:t>
            </a:r>
            <a:r>
              <a:rPr b="0" i="1" lang="it-IT" sz="2400" spc="-12" strike="noStrike">
                <a:solidFill>
                  <a:srgbClr val="000000"/>
                </a:solidFill>
                <a:latin typeface="Times New Roman"/>
                <a:ea typeface="ＭＳ Ｐゴシック"/>
              </a:rPr>
              <a:t>t)</a:t>
            </a:r>
            <a:r>
              <a:rPr b="0" i="1" lang="it-IT" sz="2400" spc="-15" strike="noStrike" baseline="-5000">
                <a:solidFill>
                  <a:srgbClr val="000000"/>
                </a:solidFill>
                <a:latin typeface="Times New Roman"/>
                <a:ea typeface="ＭＳ Ｐゴシック"/>
              </a:rPr>
              <a:t>Na,</a:t>
            </a:r>
            <a:r>
              <a:rPr b="0" i="1" lang="it-IT" sz="2400" spc="-24" strike="noStrike" baseline="-5000">
                <a:solidFill>
                  <a:srgbClr val="000000"/>
                </a:solidFill>
                <a:latin typeface="Times New Roman"/>
                <a:ea typeface="ＭＳ Ｐゴシック"/>
              </a:rPr>
              <a:t>c</a:t>
            </a:r>
            <a:r>
              <a:rPr b="0" i="1" lang="it-IT" sz="2400" spc="-1" strike="noStrike" baseline="-5000">
                <a:solidFill>
                  <a:srgbClr val="000000"/>
                </a:solidFill>
                <a:latin typeface="Times New Roman"/>
                <a:ea typeface="ＭＳ Ｐゴシック"/>
              </a:rPr>
              <a:t>amp </a:t>
            </a:r>
            <a:r>
              <a:rPr b="0" i="1" lang="it-IT" sz="2400" spc="-301" strike="noStrike" baseline="-5000">
                <a:solidFill>
                  <a:srgbClr val="000000"/>
                </a:solidFill>
                <a:latin typeface="Times New Roman"/>
                <a:ea typeface="ＭＳ Ｐゴシック"/>
              </a:rPr>
              <a:t>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20.3</a:t>
            </a:r>
            <a:r>
              <a:rPr b="0" lang="it-IT" sz="2400" spc="-1" strike="noStrike">
                <a:solidFill>
                  <a:srgbClr val="000000"/>
                </a:solidFill>
                <a:latin typeface="Symbol"/>
                <a:ea typeface="ＭＳ Ｐゴシック"/>
              </a:rPr>
              <a:t></a:t>
            </a:r>
            <a:r>
              <a:rPr b="0" lang="it-IT" sz="2400" spc="-15" strike="noStrike">
                <a:solidFill>
                  <a:srgbClr val="000000"/>
                </a:solidFill>
                <a:latin typeface="Times New Roman"/>
                <a:ea typeface="ＭＳ Ｐゴシック"/>
              </a:rPr>
              <a:t>(28001/</a:t>
            </a:r>
            <a:r>
              <a:rPr b="0" lang="it-IT" sz="2400" spc="-1" strike="noStrike">
                <a:solidFill>
                  <a:srgbClr val="000000"/>
                </a:solidFill>
                <a:latin typeface="Times New Roman"/>
                <a:ea typeface="ＭＳ Ｐゴシック"/>
              </a:rPr>
              <a:t>9727)</a:t>
            </a:r>
            <a:r>
              <a:rPr b="0" lang="it-IT" sz="2400" spc="-1" strike="noStrike">
                <a:solidFill>
                  <a:srgbClr val="000000"/>
                </a:solidFill>
                <a:latin typeface="Symbol"/>
                <a:ea typeface="ＭＳ Ｐゴシック"/>
              </a:rPr>
              <a:t></a:t>
            </a:r>
            <a:r>
              <a:rPr b="0" lang="it-IT" sz="2400" spc="-12" strike="noStrike">
                <a:solidFill>
                  <a:srgbClr val="000000"/>
                </a:solidFill>
                <a:latin typeface="Times New Roman"/>
                <a:ea typeface="ＭＳ Ｐゴシック"/>
              </a:rPr>
              <a:t>(0.160/</a:t>
            </a:r>
            <a:r>
              <a:rPr b="0" lang="it-IT" sz="2400" spc="-1" strike="noStrike">
                <a:solidFill>
                  <a:srgbClr val="000000"/>
                </a:solidFill>
                <a:latin typeface="Times New Roman"/>
                <a:ea typeface="ＭＳ Ｐゴシック"/>
              </a:rPr>
              <a:t>5.37)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1.74 </a:t>
            </a:r>
            <a:r>
              <a:rPr b="0" lang="it-IT" sz="2400" spc="-15" strike="noStrike">
                <a:solidFill>
                  <a:srgbClr val="000000"/>
                </a:solidFill>
                <a:latin typeface="Times New Roman"/>
                <a:ea typeface="ＭＳ Ｐゴシック"/>
              </a:rPr>
              <a:t>±</a:t>
            </a:r>
            <a:r>
              <a:rPr b="0" lang="it-IT" sz="2400" spc="-1" strike="noStrike">
                <a:solidFill>
                  <a:srgbClr val="000000"/>
                </a:solidFill>
                <a:latin typeface="Times New Roman"/>
                <a:ea typeface="ＭＳ Ｐゴシック"/>
              </a:rPr>
              <a:t> 0.10 </a:t>
            </a:r>
            <a:r>
              <a:rPr b="0" lang="it-IT" sz="2400" spc="-100" strike="noStrike">
                <a:solidFill>
                  <a:srgbClr val="000000"/>
                </a:solidFill>
                <a:latin typeface="Times New Roman"/>
                <a:ea typeface="ＭＳ Ｐゴシック"/>
              </a:rPr>
              <a:t>µ</a:t>
            </a:r>
            <a:r>
              <a:rPr b="0" lang="it-IT" sz="2400" spc="-12" strike="noStrike">
                <a:solidFill>
                  <a:srgbClr val="000000"/>
                </a:solidFill>
                <a:latin typeface="Times New Roman"/>
                <a:ea typeface="ＭＳ Ｐゴシック"/>
              </a:rPr>
              <a:t>g/</a:t>
            </a:r>
            <a:r>
              <a:rPr b="0" lang="it-IT" sz="2400" spc="-21" strike="noStrike">
                <a:solidFill>
                  <a:srgbClr val="000000"/>
                </a:solidFill>
                <a:latin typeface="Times New Roman"/>
                <a:ea typeface="ＭＳ Ｐゴシック"/>
              </a:rPr>
              <a:t>cm</a:t>
            </a:r>
            <a:r>
              <a:rPr b="0" lang="it-IT" sz="2400" spc="-1" strike="noStrike" baseline="24000">
                <a:solidFill>
                  <a:srgbClr val="000000"/>
                </a:solidFill>
                <a:latin typeface="Times New Roman"/>
                <a:ea typeface="ＭＳ Ｐゴシック"/>
              </a:rPr>
              <a:t>2</a:t>
            </a:r>
            <a:endParaRPr b="0" lang="it-IT" sz="2400" spc="-1" strike="noStrike">
              <a:latin typeface="Arial"/>
            </a:endParaRPr>
          </a:p>
        </p:txBody>
      </p:sp>
      <p:sp>
        <p:nvSpPr>
          <p:cNvPr id="2208" name="CustomShape 6"/>
          <p:cNvSpPr/>
          <p:nvPr/>
        </p:nvSpPr>
        <p:spPr>
          <a:xfrm>
            <a:off x="406440" y="3365640"/>
            <a:ext cx="4190400" cy="1381320"/>
          </a:xfrm>
          <a:custGeom>
            <a:avLst/>
            <a:gdLst/>
            <a:ahLst/>
            <a:rect l="l" t="t" r="r" b="b"/>
            <a:pathLst>
              <a:path w="4191000" h="952500">
                <a:moveTo>
                  <a:pt x="0" y="0"/>
                </a:moveTo>
                <a:lnTo>
                  <a:pt x="4191000" y="0"/>
                </a:lnTo>
                <a:lnTo>
                  <a:pt x="4191000" y="952499"/>
                </a:lnTo>
                <a:lnTo>
                  <a:pt x="0" y="952499"/>
                </a:lnTo>
                <a:lnTo>
                  <a:pt x="0" y="0"/>
                </a:lnTo>
                <a:close/>
              </a:path>
            </a:pathLst>
          </a:custGeom>
          <a:noFill/>
          <a:ln w="25560">
            <a:solidFill>
              <a:srgbClr val="00f900"/>
            </a:solidFill>
            <a:round/>
          </a:ln>
        </p:spPr>
        <p:style>
          <a:lnRef idx="0"/>
          <a:fillRef idx="0"/>
          <a:effectRef idx="0"/>
          <a:fontRef idx="minor"/>
        </p:style>
      </p:sp>
      <p:sp>
        <p:nvSpPr>
          <p:cNvPr id="2209" name="CustomShape 7"/>
          <p:cNvSpPr/>
          <p:nvPr/>
        </p:nvSpPr>
        <p:spPr>
          <a:xfrm>
            <a:off x="4838760" y="3365640"/>
            <a:ext cx="4114080" cy="2044080"/>
          </a:xfrm>
          <a:custGeom>
            <a:avLst/>
            <a:gdLst/>
            <a:ahLst/>
            <a:rect l="l" t="t" r="r" b="b"/>
            <a:pathLst>
              <a:path w="4114800" h="2044700">
                <a:moveTo>
                  <a:pt x="0" y="0"/>
                </a:moveTo>
                <a:lnTo>
                  <a:pt x="4114799" y="0"/>
                </a:lnTo>
                <a:lnTo>
                  <a:pt x="4114799" y="2044699"/>
                </a:lnTo>
                <a:lnTo>
                  <a:pt x="0" y="2044699"/>
                </a:lnTo>
                <a:lnTo>
                  <a:pt x="0" y="0"/>
                </a:lnTo>
                <a:close/>
              </a:path>
            </a:pathLst>
          </a:custGeom>
          <a:noFill/>
          <a:ln w="25560">
            <a:solidFill>
              <a:srgbClr val="0096ff"/>
            </a:solidFill>
            <a:round/>
          </a:ln>
        </p:spPr>
        <p:style>
          <a:lnRef idx="0"/>
          <a:fillRef idx="0"/>
          <a:effectRef idx="0"/>
          <a:fontRef idx="minor"/>
        </p:style>
      </p:sp>
      <p:sp>
        <p:nvSpPr>
          <p:cNvPr id="2210" name="CustomShape 8"/>
          <p:cNvSpPr/>
          <p:nvPr/>
        </p:nvSpPr>
        <p:spPr>
          <a:xfrm>
            <a:off x="1572480" y="2343240"/>
            <a:ext cx="2033280" cy="371520"/>
          </a:xfrm>
          <a:prstGeom prst="rect">
            <a:avLst/>
          </a:prstGeom>
          <a:blipFill rotWithShape="0">
            <a:blip r:embed="rId1"/>
            <a:stretch>
              <a:fillRect/>
            </a:stretch>
          </a:blipFill>
          <a:ln>
            <a:noFill/>
          </a:ln>
        </p:spPr>
        <p:style>
          <a:lnRef idx="0"/>
          <a:fillRef idx="0"/>
          <a:effectRef idx="0"/>
          <a:fontRef idx="minor"/>
        </p:style>
      </p:sp>
      <p:sp>
        <p:nvSpPr>
          <p:cNvPr id="2211" name="CustomShape 9"/>
          <p:cNvSpPr/>
          <p:nvPr/>
        </p:nvSpPr>
        <p:spPr>
          <a:xfrm>
            <a:off x="1638360" y="2489040"/>
            <a:ext cx="1789920" cy="360"/>
          </a:xfrm>
          <a:custGeom>
            <a:avLst/>
            <a:gdLst/>
            <a:ahLst/>
            <a:rect l="l" t="t" r="r" b="b"/>
            <a:pathLst>
              <a:path w="1790700" h="0">
                <a:moveTo>
                  <a:pt x="0" y="0"/>
                </a:moveTo>
                <a:lnTo>
                  <a:pt x="1790699" y="0"/>
                </a:lnTo>
              </a:path>
            </a:pathLst>
          </a:custGeom>
          <a:noFill/>
          <a:ln w="25560">
            <a:solidFill>
              <a:srgbClr val="000000"/>
            </a:solidFill>
            <a:round/>
          </a:ln>
        </p:spPr>
        <p:style>
          <a:lnRef idx="0"/>
          <a:fillRef idx="0"/>
          <a:effectRef idx="0"/>
          <a:fontRef idx="minor"/>
        </p:style>
      </p:sp>
      <p:sp>
        <p:nvSpPr>
          <p:cNvPr id="2212" name="CustomShape 10"/>
          <p:cNvSpPr/>
          <p:nvPr/>
        </p:nvSpPr>
        <p:spPr>
          <a:xfrm>
            <a:off x="3327480" y="2428200"/>
            <a:ext cx="100800" cy="121320"/>
          </a:xfrm>
          <a:custGeom>
            <a:avLst/>
            <a:gdLst/>
            <a:ahLst/>
            <a:rect l="l" t="t" r="r" b="b"/>
            <a:pathLst>
              <a:path w="101600" h="121919">
                <a:moveTo>
                  <a:pt x="8" y="121920"/>
                </a:moveTo>
                <a:lnTo>
                  <a:pt x="101604" y="60952"/>
                </a:lnTo>
                <a:lnTo>
                  <a:pt x="0" y="0"/>
                </a:lnTo>
              </a:path>
            </a:pathLst>
          </a:custGeom>
          <a:noFill/>
          <a:ln w="25560">
            <a:solidFill>
              <a:srgbClr val="000000"/>
            </a:solidFill>
            <a:round/>
          </a:ln>
        </p:spPr>
        <p:style>
          <a:lnRef idx="0"/>
          <a:fillRef idx="0"/>
          <a:effectRef idx="0"/>
          <a:fontRef idx="minor"/>
        </p:style>
      </p:sp>
      <p:sp>
        <p:nvSpPr>
          <p:cNvPr id="2213" name="CustomShape 11"/>
          <p:cNvSpPr/>
          <p:nvPr/>
        </p:nvSpPr>
        <p:spPr>
          <a:xfrm>
            <a:off x="1572480" y="2546280"/>
            <a:ext cx="2033280" cy="371520"/>
          </a:xfrm>
          <a:prstGeom prst="rect">
            <a:avLst/>
          </a:prstGeom>
          <a:blipFill rotWithShape="0">
            <a:blip r:embed="rId2"/>
            <a:stretch>
              <a:fillRect/>
            </a:stretch>
          </a:blipFill>
          <a:ln>
            <a:noFill/>
          </a:ln>
        </p:spPr>
        <p:style>
          <a:lnRef idx="0"/>
          <a:fillRef idx="0"/>
          <a:effectRef idx="0"/>
          <a:fontRef idx="minor"/>
        </p:style>
      </p:sp>
      <p:sp>
        <p:nvSpPr>
          <p:cNvPr id="2214" name="CustomShape 12"/>
          <p:cNvSpPr/>
          <p:nvPr/>
        </p:nvSpPr>
        <p:spPr>
          <a:xfrm>
            <a:off x="1638360" y="2692440"/>
            <a:ext cx="1789920" cy="360"/>
          </a:xfrm>
          <a:custGeom>
            <a:avLst/>
            <a:gdLst/>
            <a:ahLst/>
            <a:rect l="l" t="t" r="r" b="b"/>
            <a:pathLst>
              <a:path w="1790700" h="0">
                <a:moveTo>
                  <a:pt x="0" y="0"/>
                </a:moveTo>
                <a:lnTo>
                  <a:pt x="1790699" y="0"/>
                </a:lnTo>
              </a:path>
            </a:pathLst>
          </a:custGeom>
          <a:noFill/>
          <a:ln w="25560">
            <a:solidFill>
              <a:srgbClr val="000000"/>
            </a:solidFill>
            <a:round/>
          </a:ln>
        </p:spPr>
        <p:style>
          <a:lnRef idx="0"/>
          <a:fillRef idx="0"/>
          <a:effectRef idx="0"/>
          <a:fontRef idx="minor"/>
        </p:style>
      </p:sp>
      <p:sp>
        <p:nvSpPr>
          <p:cNvPr id="2215" name="CustomShape 13"/>
          <p:cNvSpPr/>
          <p:nvPr/>
        </p:nvSpPr>
        <p:spPr>
          <a:xfrm>
            <a:off x="3327480" y="2631600"/>
            <a:ext cx="100800" cy="121320"/>
          </a:xfrm>
          <a:custGeom>
            <a:avLst/>
            <a:gdLst/>
            <a:ahLst/>
            <a:rect l="l" t="t" r="r" b="b"/>
            <a:pathLst>
              <a:path w="101600" h="121919">
                <a:moveTo>
                  <a:pt x="8" y="121920"/>
                </a:moveTo>
                <a:lnTo>
                  <a:pt x="101604" y="60952"/>
                </a:lnTo>
                <a:lnTo>
                  <a:pt x="0" y="0"/>
                </a:lnTo>
              </a:path>
            </a:pathLst>
          </a:custGeom>
          <a:noFill/>
          <a:ln w="25560">
            <a:solidFill>
              <a:srgbClr val="000000"/>
            </a:solidFill>
            <a:round/>
          </a:ln>
        </p:spPr>
        <p:style>
          <a:lnRef idx="0"/>
          <a:fillRef idx="0"/>
          <a:effectRef idx="0"/>
          <a:fontRef idx="minor"/>
        </p:style>
      </p:sp>
      <p:sp>
        <p:nvSpPr>
          <p:cNvPr id="2216" name="CustomShape 14"/>
          <p:cNvSpPr/>
          <p:nvPr/>
        </p:nvSpPr>
        <p:spPr>
          <a:xfrm>
            <a:off x="2584800" y="1868760"/>
            <a:ext cx="316800" cy="1497960"/>
          </a:xfrm>
          <a:prstGeom prst="rect">
            <a:avLst/>
          </a:prstGeom>
          <a:blipFill rotWithShape="0">
            <a:blip r:embed="rId3"/>
            <a:stretch>
              <a:fillRect/>
            </a:stretch>
          </a:blipFill>
          <a:ln>
            <a:noFill/>
          </a:ln>
        </p:spPr>
        <p:style>
          <a:lnRef idx="0"/>
          <a:fillRef idx="0"/>
          <a:effectRef idx="0"/>
          <a:fontRef idx="minor"/>
        </p:style>
      </p:sp>
      <p:sp>
        <p:nvSpPr>
          <p:cNvPr id="2217" name="CustomShape 15"/>
          <p:cNvSpPr/>
          <p:nvPr/>
        </p:nvSpPr>
        <p:spPr>
          <a:xfrm>
            <a:off x="2654280" y="1943280"/>
            <a:ext cx="88200" cy="1269360"/>
          </a:xfrm>
          <a:prstGeom prst="rect">
            <a:avLst/>
          </a:prstGeom>
          <a:blipFill rotWithShape="0">
            <a:blip r:embed="rId4"/>
            <a:stretch>
              <a:fillRect/>
            </a:stretch>
          </a:blipFill>
          <a:ln>
            <a:noFill/>
          </a:ln>
        </p:spPr>
        <p:style>
          <a:lnRef idx="0"/>
          <a:fillRef idx="0"/>
          <a:effectRef idx="0"/>
          <a:fontRef idx="minor"/>
        </p:style>
      </p:sp>
      <p:sp>
        <p:nvSpPr>
          <p:cNvPr id="2218" name="CustomShape 16"/>
          <p:cNvSpPr/>
          <p:nvPr/>
        </p:nvSpPr>
        <p:spPr>
          <a:xfrm>
            <a:off x="1611720" y="2394360"/>
            <a:ext cx="1348200" cy="1381320"/>
          </a:xfrm>
          <a:prstGeom prst="rect">
            <a:avLst/>
          </a:prstGeom>
          <a:blipFill rotWithShape="0">
            <a:blip r:embed="rId5"/>
            <a:stretch>
              <a:fillRect/>
            </a:stretch>
          </a:blipFill>
          <a:ln>
            <a:noFill/>
          </a:ln>
        </p:spPr>
        <p:style>
          <a:lnRef idx="0"/>
          <a:fillRef idx="0"/>
          <a:effectRef idx="0"/>
          <a:fontRef idx="minor"/>
        </p:style>
      </p:sp>
      <p:sp>
        <p:nvSpPr>
          <p:cNvPr id="2219" name="CustomShape 17"/>
          <p:cNvSpPr/>
          <p:nvPr/>
        </p:nvSpPr>
        <p:spPr>
          <a:xfrm>
            <a:off x="1785600" y="2579760"/>
            <a:ext cx="858600" cy="839880"/>
          </a:xfrm>
          <a:prstGeom prst="rect">
            <a:avLst/>
          </a:prstGeom>
          <a:blipFill rotWithShape="0">
            <a:blip r:embed="rId6"/>
            <a:stretch>
              <a:fillRect/>
            </a:stretch>
          </a:blipFill>
          <a:ln>
            <a:noFill/>
          </a:ln>
        </p:spPr>
        <p:style>
          <a:lnRef idx="0"/>
          <a:fillRef idx="0"/>
          <a:effectRef idx="0"/>
          <a:fontRef idx="minor"/>
        </p:style>
      </p:sp>
      <p:sp>
        <p:nvSpPr>
          <p:cNvPr id="2220" name="CustomShape 18"/>
          <p:cNvSpPr/>
          <p:nvPr/>
        </p:nvSpPr>
        <p:spPr>
          <a:xfrm>
            <a:off x="1785600" y="2578320"/>
            <a:ext cx="858960" cy="841320"/>
          </a:xfrm>
          <a:custGeom>
            <a:avLst/>
            <a:gdLst/>
            <a:ahLst/>
            <a:rect l="l" t="t" r="r" b="b"/>
            <a:pathLst>
              <a:path w="859789" h="842010">
                <a:moveTo>
                  <a:pt x="832535" y="6125"/>
                </a:moveTo>
                <a:lnTo>
                  <a:pt x="833842" y="9121"/>
                </a:lnTo>
                <a:lnTo>
                  <a:pt x="833376" y="10533"/>
                </a:lnTo>
                <a:lnTo>
                  <a:pt x="828661" y="17870"/>
                </a:lnTo>
                <a:lnTo>
                  <a:pt x="825762" y="25398"/>
                </a:lnTo>
                <a:lnTo>
                  <a:pt x="824582" y="36094"/>
                </a:lnTo>
                <a:lnTo>
                  <a:pt x="825116" y="49663"/>
                </a:lnTo>
                <a:lnTo>
                  <a:pt x="827361" y="65814"/>
                </a:lnTo>
                <a:lnTo>
                  <a:pt x="839255" y="114411"/>
                </a:lnTo>
                <a:lnTo>
                  <a:pt x="845184" y="136383"/>
                </a:lnTo>
                <a:lnTo>
                  <a:pt x="849836" y="154131"/>
                </a:lnTo>
                <a:lnTo>
                  <a:pt x="858812" y="196621"/>
                </a:lnTo>
                <a:lnTo>
                  <a:pt x="859432" y="203552"/>
                </a:lnTo>
                <a:lnTo>
                  <a:pt x="859109" y="217290"/>
                </a:lnTo>
                <a:lnTo>
                  <a:pt x="827504" y="248628"/>
                </a:lnTo>
                <a:lnTo>
                  <a:pt x="815145" y="247677"/>
                </a:lnTo>
                <a:lnTo>
                  <a:pt x="775849" y="235876"/>
                </a:lnTo>
                <a:lnTo>
                  <a:pt x="735890" y="219274"/>
                </a:lnTo>
                <a:lnTo>
                  <a:pt x="718445" y="211832"/>
                </a:lnTo>
                <a:lnTo>
                  <a:pt x="703152" y="205450"/>
                </a:lnTo>
                <a:lnTo>
                  <a:pt x="654301" y="188579"/>
                </a:lnTo>
                <a:lnTo>
                  <a:pt x="640786" y="186735"/>
                </a:lnTo>
                <a:lnTo>
                  <a:pt x="632253" y="187436"/>
                </a:lnTo>
                <a:lnTo>
                  <a:pt x="627760" y="189828"/>
                </a:lnTo>
                <a:lnTo>
                  <a:pt x="626226" y="196336"/>
                </a:lnTo>
                <a:lnTo>
                  <a:pt x="626413" y="208423"/>
                </a:lnTo>
                <a:lnTo>
                  <a:pt x="632043" y="246506"/>
                </a:lnTo>
                <a:lnTo>
                  <a:pt x="645739" y="301567"/>
                </a:lnTo>
                <a:lnTo>
                  <a:pt x="650072" y="319044"/>
                </a:lnTo>
                <a:lnTo>
                  <a:pt x="659134" y="363724"/>
                </a:lnTo>
                <a:lnTo>
                  <a:pt x="659898" y="371259"/>
                </a:lnTo>
                <a:lnTo>
                  <a:pt x="659858" y="388883"/>
                </a:lnTo>
                <a:lnTo>
                  <a:pt x="633433" y="420479"/>
                </a:lnTo>
                <a:lnTo>
                  <a:pt x="620793" y="420658"/>
                </a:lnTo>
                <a:lnTo>
                  <a:pt x="605086" y="417626"/>
                </a:lnTo>
                <a:lnTo>
                  <a:pt x="560216" y="401789"/>
                </a:lnTo>
                <a:lnTo>
                  <a:pt x="523193" y="386233"/>
                </a:lnTo>
                <a:lnTo>
                  <a:pt x="506326" y="378827"/>
                </a:lnTo>
                <a:lnTo>
                  <a:pt x="491542" y="372704"/>
                </a:lnTo>
                <a:lnTo>
                  <a:pt x="478847" y="367840"/>
                </a:lnTo>
                <a:lnTo>
                  <a:pt x="468249" y="364209"/>
                </a:lnTo>
                <a:lnTo>
                  <a:pt x="459757" y="361784"/>
                </a:lnTo>
                <a:lnTo>
                  <a:pt x="442377" y="359972"/>
                </a:lnTo>
                <a:lnTo>
                  <a:pt x="431750" y="361016"/>
                </a:lnTo>
                <a:lnTo>
                  <a:pt x="429715" y="363489"/>
                </a:lnTo>
                <a:lnTo>
                  <a:pt x="429073" y="365007"/>
                </a:lnTo>
                <a:lnTo>
                  <a:pt x="428516" y="365800"/>
                </a:lnTo>
                <a:lnTo>
                  <a:pt x="427052" y="367884"/>
                </a:lnTo>
                <a:lnTo>
                  <a:pt x="426476" y="378761"/>
                </a:lnTo>
                <a:lnTo>
                  <a:pt x="427764" y="379986"/>
                </a:lnTo>
                <a:lnTo>
                  <a:pt x="428365" y="380557"/>
                </a:lnTo>
                <a:lnTo>
                  <a:pt x="428413" y="381490"/>
                </a:lnTo>
                <a:lnTo>
                  <a:pt x="427871" y="382061"/>
                </a:lnTo>
                <a:lnTo>
                  <a:pt x="427060" y="385381"/>
                </a:lnTo>
                <a:lnTo>
                  <a:pt x="427419" y="392236"/>
                </a:lnTo>
                <a:lnTo>
                  <a:pt x="435114" y="431922"/>
                </a:lnTo>
                <a:lnTo>
                  <a:pt x="445232" y="471784"/>
                </a:lnTo>
                <a:lnTo>
                  <a:pt x="449688" y="489349"/>
                </a:lnTo>
                <a:lnTo>
                  <a:pt x="459403" y="534999"/>
                </a:lnTo>
                <a:lnTo>
                  <a:pt x="460600" y="560012"/>
                </a:lnTo>
                <a:lnTo>
                  <a:pt x="459072" y="572064"/>
                </a:lnTo>
                <a:lnTo>
                  <a:pt x="456682" y="577498"/>
                </a:lnTo>
                <a:lnTo>
                  <a:pt x="456032" y="578839"/>
                </a:lnTo>
                <a:lnTo>
                  <a:pt x="455800" y="579677"/>
                </a:lnTo>
                <a:lnTo>
                  <a:pt x="448742" y="586886"/>
                </a:lnTo>
                <a:lnTo>
                  <a:pt x="435990" y="592500"/>
                </a:lnTo>
                <a:lnTo>
                  <a:pt x="425841" y="592483"/>
                </a:lnTo>
                <a:lnTo>
                  <a:pt x="386503" y="584716"/>
                </a:lnTo>
                <a:lnTo>
                  <a:pt x="353726" y="572583"/>
                </a:lnTo>
                <a:lnTo>
                  <a:pt x="345336" y="568932"/>
                </a:lnTo>
                <a:lnTo>
                  <a:pt x="337963" y="565796"/>
                </a:lnTo>
                <a:lnTo>
                  <a:pt x="330589" y="562659"/>
                </a:lnTo>
                <a:lnTo>
                  <a:pt x="321105" y="558377"/>
                </a:lnTo>
                <a:lnTo>
                  <a:pt x="280838" y="540934"/>
                </a:lnTo>
                <a:lnTo>
                  <a:pt x="241005" y="531725"/>
                </a:lnTo>
                <a:lnTo>
                  <a:pt x="230882" y="534514"/>
                </a:lnTo>
                <a:lnTo>
                  <a:pt x="227408" y="542994"/>
                </a:lnTo>
                <a:lnTo>
                  <a:pt x="228265" y="559418"/>
                </a:lnTo>
                <a:lnTo>
                  <a:pt x="234580" y="600937"/>
                </a:lnTo>
                <a:lnTo>
                  <a:pt x="237572" y="606177"/>
                </a:lnTo>
                <a:lnTo>
                  <a:pt x="237875" y="606730"/>
                </a:lnTo>
                <a:lnTo>
                  <a:pt x="237393" y="607236"/>
                </a:lnTo>
                <a:lnTo>
                  <a:pt x="236912" y="607742"/>
                </a:lnTo>
                <a:lnTo>
                  <a:pt x="238838" y="617081"/>
                </a:lnTo>
                <a:lnTo>
                  <a:pt x="249945" y="660973"/>
                </a:lnTo>
                <a:lnTo>
                  <a:pt x="259196" y="706466"/>
                </a:lnTo>
                <a:lnTo>
                  <a:pt x="260511" y="729951"/>
                </a:lnTo>
                <a:lnTo>
                  <a:pt x="259604" y="738417"/>
                </a:lnTo>
                <a:lnTo>
                  <a:pt x="226572" y="768525"/>
                </a:lnTo>
                <a:lnTo>
                  <a:pt x="216961" y="769344"/>
                </a:lnTo>
                <a:lnTo>
                  <a:pt x="204718" y="768829"/>
                </a:lnTo>
                <a:lnTo>
                  <a:pt x="188526" y="766954"/>
                </a:lnTo>
                <a:lnTo>
                  <a:pt x="168462" y="764125"/>
                </a:lnTo>
                <a:lnTo>
                  <a:pt x="151839" y="762302"/>
                </a:lnTo>
                <a:lnTo>
                  <a:pt x="138171" y="761444"/>
                </a:lnTo>
                <a:lnTo>
                  <a:pt x="126975" y="761512"/>
                </a:lnTo>
                <a:lnTo>
                  <a:pt x="117763" y="762465"/>
                </a:lnTo>
                <a:lnTo>
                  <a:pt x="110052" y="764263"/>
                </a:lnTo>
                <a:lnTo>
                  <a:pt x="97138" y="768998"/>
                </a:lnTo>
                <a:lnTo>
                  <a:pt x="95271" y="770803"/>
                </a:lnTo>
                <a:lnTo>
                  <a:pt x="97971" y="774216"/>
                </a:lnTo>
                <a:lnTo>
                  <a:pt x="98564" y="774965"/>
                </a:lnTo>
                <a:lnTo>
                  <a:pt x="101408" y="778371"/>
                </a:lnTo>
                <a:lnTo>
                  <a:pt x="104292" y="781784"/>
                </a:lnTo>
                <a:lnTo>
                  <a:pt x="107176" y="785198"/>
                </a:lnTo>
                <a:lnTo>
                  <a:pt x="109540" y="788279"/>
                </a:lnTo>
                <a:lnTo>
                  <a:pt x="109545" y="788632"/>
                </a:lnTo>
                <a:lnTo>
                  <a:pt x="105930" y="790623"/>
                </a:lnTo>
                <a:lnTo>
                  <a:pt x="67515" y="809936"/>
                </a:lnTo>
                <a:lnTo>
                  <a:pt x="29340" y="828568"/>
                </a:lnTo>
                <a:lnTo>
                  <a:pt x="26066" y="830074"/>
                </a:lnTo>
                <a:lnTo>
                  <a:pt x="23680" y="831267"/>
                </a:lnTo>
                <a:lnTo>
                  <a:pt x="23015" y="831692"/>
                </a:lnTo>
                <a:lnTo>
                  <a:pt x="11182" y="837568"/>
                </a:lnTo>
                <a:lnTo>
                  <a:pt x="0" y="841982"/>
                </a:lnTo>
                <a:lnTo>
                  <a:pt x="299" y="840674"/>
                </a:lnTo>
                <a:lnTo>
                  <a:pt x="1608" y="838890"/>
                </a:lnTo>
                <a:lnTo>
                  <a:pt x="2227" y="837892"/>
                </a:lnTo>
                <a:lnTo>
                  <a:pt x="2846" y="836894"/>
                </a:lnTo>
                <a:lnTo>
                  <a:pt x="4821" y="833978"/>
                </a:lnTo>
                <a:lnTo>
                  <a:pt x="6616" y="831411"/>
                </a:lnTo>
                <a:lnTo>
                  <a:pt x="8411" y="828845"/>
                </a:lnTo>
                <a:lnTo>
                  <a:pt x="10601" y="825628"/>
                </a:lnTo>
                <a:lnTo>
                  <a:pt x="11483" y="824263"/>
                </a:lnTo>
                <a:lnTo>
                  <a:pt x="12365" y="822898"/>
                </a:lnTo>
                <a:lnTo>
                  <a:pt x="14489" y="819761"/>
                </a:lnTo>
                <a:lnTo>
                  <a:pt x="16204" y="817291"/>
                </a:lnTo>
                <a:lnTo>
                  <a:pt x="21631" y="809394"/>
                </a:lnTo>
                <a:lnTo>
                  <a:pt x="30465" y="796471"/>
                </a:lnTo>
                <a:lnTo>
                  <a:pt x="39483" y="783302"/>
                </a:lnTo>
                <a:lnTo>
                  <a:pt x="45339" y="774841"/>
                </a:lnTo>
                <a:lnTo>
                  <a:pt x="47455" y="771859"/>
                </a:lnTo>
                <a:lnTo>
                  <a:pt x="49388" y="768937"/>
                </a:lnTo>
                <a:lnTo>
                  <a:pt x="49957" y="767891"/>
                </a:lnTo>
                <a:lnTo>
                  <a:pt x="50526" y="766846"/>
                </a:lnTo>
                <a:lnTo>
                  <a:pt x="52683" y="763704"/>
                </a:lnTo>
                <a:lnTo>
                  <a:pt x="61468" y="751193"/>
                </a:lnTo>
                <a:lnTo>
                  <a:pt x="63866" y="747719"/>
                </a:lnTo>
                <a:lnTo>
                  <a:pt x="65747" y="745118"/>
                </a:lnTo>
                <a:lnTo>
                  <a:pt x="69167" y="740391"/>
                </a:lnTo>
                <a:lnTo>
                  <a:pt x="72528" y="744418"/>
                </a:lnTo>
                <a:lnTo>
                  <a:pt x="81716" y="754220"/>
                </a:lnTo>
                <a:lnTo>
                  <a:pt x="90512" y="751591"/>
                </a:lnTo>
                <a:lnTo>
                  <a:pt x="97429" y="747962"/>
                </a:lnTo>
                <a:lnTo>
                  <a:pt x="104406" y="745076"/>
                </a:lnTo>
                <a:lnTo>
                  <a:pt x="108609" y="743804"/>
                </a:lnTo>
                <a:lnTo>
                  <a:pt x="118181" y="741981"/>
                </a:lnTo>
                <a:lnTo>
                  <a:pt x="130642" y="741180"/>
                </a:lnTo>
                <a:lnTo>
                  <a:pt x="144706" y="741416"/>
                </a:lnTo>
                <a:lnTo>
                  <a:pt x="159089" y="742704"/>
                </a:lnTo>
                <a:lnTo>
                  <a:pt x="181609" y="746029"/>
                </a:lnTo>
                <a:lnTo>
                  <a:pt x="196824" y="748124"/>
                </a:lnTo>
                <a:lnTo>
                  <a:pt x="206869" y="749245"/>
                </a:lnTo>
                <a:lnTo>
                  <a:pt x="213880" y="749643"/>
                </a:lnTo>
                <a:lnTo>
                  <a:pt x="229650" y="747609"/>
                </a:lnTo>
                <a:lnTo>
                  <a:pt x="238232" y="742643"/>
                </a:lnTo>
                <a:lnTo>
                  <a:pt x="240394" y="729816"/>
                </a:lnTo>
                <a:lnTo>
                  <a:pt x="239757" y="715928"/>
                </a:lnTo>
                <a:lnTo>
                  <a:pt x="237953" y="713943"/>
                </a:lnTo>
                <a:lnTo>
                  <a:pt x="237933" y="713592"/>
                </a:lnTo>
                <a:lnTo>
                  <a:pt x="238841" y="713344"/>
                </a:lnTo>
                <a:lnTo>
                  <a:pt x="239744" y="713097"/>
                </a:lnTo>
                <a:lnTo>
                  <a:pt x="240079" y="711099"/>
                </a:lnTo>
                <a:lnTo>
                  <a:pt x="239586" y="708904"/>
                </a:lnTo>
                <a:lnTo>
                  <a:pt x="239093" y="706709"/>
                </a:lnTo>
                <a:lnTo>
                  <a:pt x="238513" y="705098"/>
                </a:lnTo>
                <a:lnTo>
                  <a:pt x="238297" y="705325"/>
                </a:lnTo>
                <a:lnTo>
                  <a:pt x="238082" y="705552"/>
                </a:lnTo>
                <a:lnTo>
                  <a:pt x="237724" y="702648"/>
                </a:lnTo>
                <a:lnTo>
                  <a:pt x="237502" y="698872"/>
                </a:lnTo>
                <a:lnTo>
                  <a:pt x="237280" y="695096"/>
                </a:lnTo>
                <a:lnTo>
                  <a:pt x="236711" y="692020"/>
                </a:lnTo>
                <a:lnTo>
                  <a:pt x="236237" y="692037"/>
                </a:lnTo>
                <a:lnTo>
                  <a:pt x="235764" y="692054"/>
                </a:lnTo>
                <a:lnTo>
                  <a:pt x="234850" y="687929"/>
                </a:lnTo>
                <a:lnTo>
                  <a:pt x="234206" y="682870"/>
                </a:lnTo>
                <a:lnTo>
                  <a:pt x="231529" y="669723"/>
                </a:lnTo>
                <a:lnTo>
                  <a:pt x="227596" y="654789"/>
                </a:lnTo>
                <a:lnTo>
                  <a:pt x="225385" y="649038"/>
                </a:lnTo>
                <a:lnTo>
                  <a:pt x="224285" y="644848"/>
                </a:lnTo>
                <a:lnTo>
                  <a:pt x="223176" y="640022"/>
                </a:lnTo>
                <a:lnTo>
                  <a:pt x="222067" y="635197"/>
                </a:lnTo>
                <a:lnTo>
                  <a:pt x="219900" y="626335"/>
                </a:lnTo>
                <a:lnTo>
                  <a:pt x="218361" y="620329"/>
                </a:lnTo>
                <a:lnTo>
                  <a:pt x="216821" y="614323"/>
                </a:lnTo>
                <a:lnTo>
                  <a:pt x="215245" y="607513"/>
                </a:lnTo>
                <a:lnTo>
                  <a:pt x="214859" y="605196"/>
                </a:lnTo>
                <a:lnTo>
                  <a:pt x="214474" y="602878"/>
                </a:lnTo>
                <a:lnTo>
                  <a:pt x="213144" y="597114"/>
                </a:lnTo>
                <a:lnTo>
                  <a:pt x="211904" y="592388"/>
                </a:lnTo>
                <a:lnTo>
                  <a:pt x="208826" y="577548"/>
                </a:lnTo>
                <a:lnTo>
                  <a:pt x="207008" y="562245"/>
                </a:lnTo>
                <a:lnTo>
                  <a:pt x="206517" y="548122"/>
                </a:lnTo>
                <a:lnTo>
                  <a:pt x="207419" y="536822"/>
                </a:lnTo>
                <a:lnTo>
                  <a:pt x="209703" y="530052"/>
                </a:lnTo>
                <a:lnTo>
                  <a:pt x="209971" y="529442"/>
                </a:lnTo>
                <a:lnTo>
                  <a:pt x="209994" y="529199"/>
                </a:lnTo>
                <a:lnTo>
                  <a:pt x="240401" y="511049"/>
                </a:lnTo>
                <a:lnTo>
                  <a:pt x="253405" y="513174"/>
                </a:lnTo>
                <a:lnTo>
                  <a:pt x="267820" y="516503"/>
                </a:lnTo>
                <a:lnTo>
                  <a:pt x="281279" y="520282"/>
                </a:lnTo>
                <a:lnTo>
                  <a:pt x="291410" y="523757"/>
                </a:lnTo>
                <a:lnTo>
                  <a:pt x="296203" y="525924"/>
                </a:lnTo>
                <a:lnTo>
                  <a:pt x="299503" y="526787"/>
                </a:lnTo>
                <a:lnTo>
                  <a:pt x="300911" y="526605"/>
                </a:lnTo>
                <a:lnTo>
                  <a:pt x="302320" y="526423"/>
                </a:lnTo>
                <a:lnTo>
                  <a:pt x="303603" y="526792"/>
                </a:lnTo>
                <a:lnTo>
                  <a:pt x="303763" y="527425"/>
                </a:lnTo>
                <a:lnTo>
                  <a:pt x="303923" y="528058"/>
                </a:lnTo>
                <a:lnTo>
                  <a:pt x="308221" y="530344"/>
                </a:lnTo>
                <a:lnTo>
                  <a:pt x="313312" y="532504"/>
                </a:lnTo>
                <a:lnTo>
                  <a:pt x="318404" y="534665"/>
                </a:lnTo>
                <a:lnTo>
                  <a:pt x="325241" y="537634"/>
                </a:lnTo>
                <a:lnTo>
                  <a:pt x="339130" y="542977"/>
                </a:lnTo>
                <a:lnTo>
                  <a:pt x="340992" y="543692"/>
                </a:lnTo>
                <a:lnTo>
                  <a:pt x="341604" y="544137"/>
                </a:lnTo>
                <a:lnTo>
                  <a:pt x="345587" y="547037"/>
                </a:lnTo>
                <a:lnTo>
                  <a:pt x="350975" y="549377"/>
                </a:lnTo>
                <a:lnTo>
                  <a:pt x="353052" y="549108"/>
                </a:lnTo>
                <a:lnTo>
                  <a:pt x="354393" y="548935"/>
                </a:lnTo>
                <a:lnTo>
                  <a:pt x="355634" y="549365"/>
                </a:lnTo>
                <a:lnTo>
                  <a:pt x="355811" y="550064"/>
                </a:lnTo>
                <a:lnTo>
                  <a:pt x="355987" y="550762"/>
                </a:lnTo>
                <a:lnTo>
                  <a:pt x="357568" y="551895"/>
                </a:lnTo>
                <a:lnTo>
                  <a:pt x="359323" y="552581"/>
                </a:lnTo>
                <a:lnTo>
                  <a:pt x="361078" y="553268"/>
                </a:lnTo>
                <a:lnTo>
                  <a:pt x="369255" y="556541"/>
                </a:lnTo>
                <a:lnTo>
                  <a:pt x="377494" y="559856"/>
                </a:lnTo>
                <a:lnTo>
                  <a:pt x="395522" y="566485"/>
                </a:lnTo>
                <a:lnTo>
                  <a:pt x="411312" y="571075"/>
                </a:lnTo>
                <a:lnTo>
                  <a:pt x="424065" y="573463"/>
                </a:lnTo>
                <a:lnTo>
                  <a:pt x="432986" y="573489"/>
                </a:lnTo>
                <a:lnTo>
                  <a:pt x="439235" y="565216"/>
                </a:lnTo>
                <a:lnTo>
                  <a:pt x="440596" y="551966"/>
                </a:lnTo>
                <a:lnTo>
                  <a:pt x="440006" y="542737"/>
                </a:lnTo>
                <a:lnTo>
                  <a:pt x="431858" y="497248"/>
                </a:lnTo>
                <a:lnTo>
                  <a:pt x="421863" y="457689"/>
                </a:lnTo>
                <a:lnTo>
                  <a:pt x="417098" y="438991"/>
                </a:lnTo>
                <a:lnTo>
                  <a:pt x="408097" y="400298"/>
                </a:lnTo>
                <a:lnTo>
                  <a:pt x="407023" y="392243"/>
                </a:lnTo>
                <a:lnTo>
                  <a:pt x="406274" y="388834"/>
                </a:lnTo>
                <a:lnTo>
                  <a:pt x="405881" y="388990"/>
                </a:lnTo>
                <a:lnTo>
                  <a:pt x="405489" y="389146"/>
                </a:lnTo>
                <a:lnTo>
                  <a:pt x="405519" y="386579"/>
                </a:lnTo>
                <a:lnTo>
                  <a:pt x="405947" y="383284"/>
                </a:lnTo>
                <a:lnTo>
                  <a:pt x="406375" y="379990"/>
                </a:lnTo>
                <a:lnTo>
                  <a:pt x="406160" y="376995"/>
                </a:lnTo>
                <a:lnTo>
                  <a:pt x="405468" y="376628"/>
                </a:lnTo>
                <a:lnTo>
                  <a:pt x="404776" y="376260"/>
                </a:lnTo>
                <a:lnTo>
                  <a:pt x="404891" y="375774"/>
                </a:lnTo>
                <a:lnTo>
                  <a:pt x="405723" y="375547"/>
                </a:lnTo>
                <a:lnTo>
                  <a:pt x="406556" y="375319"/>
                </a:lnTo>
                <a:lnTo>
                  <a:pt x="407000" y="374205"/>
                </a:lnTo>
                <a:lnTo>
                  <a:pt x="406709" y="373071"/>
                </a:lnTo>
                <a:lnTo>
                  <a:pt x="406216" y="371143"/>
                </a:lnTo>
                <a:lnTo>
                  <a:pt x="407575" y="360033"/>
                </a:lnTo>
                <a:lnTo>
                  <a:pt x="408461" y="358755"/>
                </a:lnTo>
                <a:lnTo>
                  <a:pt x="408682" y="358437"/>
                </a:lnTo>
                <a:lnTo>
                  <a:pt x="410052" y="356278"/>
                </a:lnTo>
                <a:lnTo>
                  <a:pt x="411505" y="353958"/>
                </a:lnTo>
                <a:lnTo>
                  <a:pt x="414906" y="348527"/>
                </a:lnTo>
                <a:lnTo>
                  <a:pt x="417180" y="346072"/>
                </a:lnTo>
                <a:lnTo>
                  <a:pt x="420975" y="343731"/>
                </a:lnTo>
                <a:lnTo>
                  <a:pt x="422662" y="342691"/>
                </a:lnTo>
                <a:lnTo>
                  <a:pt x="424637" y="341291"/>
                </a:lnTo>
                <a:lnTo>
                  <a:pt x="425363" y="340621"/>
                </a:lnTo>
                <a:lnTo>
                  <a:pt x="426089" y="339951"/>
                </a:lnTo>
                <a:lnTo>
                  <a:pt x="432303" y="339368"/>
                </a:lnTo>
                <a:lnTo>
                  <a:pt x="439171" y="339325"/>
                </a:lnTo>
                <a:lnTo>
                  <a:pt x="451186" y="340149"/>
                </a:lnTo>
                <a:lnTo>
                  <a:pt x="496167" y="353359"/>
                </a:lnTo>
                <a:lnTo>
                  <a:pt x="503742" y="357021"/>
                </a:lnTo>
                <a:lnTo>
                  <a:pt x="505524" y="357426"/>
                </a:lnTo>
                <a:lnTo>
                  <a:pt x="506982" y="357237"/>
                </a:lnTo>
                <a:lnTo>
                  <a:pt x="508441" y="357049"/>
                </a:lnTo>
                <a:lnTo>
                  <a:pt x="509765" y="357413"/>
                </a:lnTo>
                <a:lnTo>
                  <a:pt x="524566" y="365286"/>
                </a:lnTo>
                <a:lnTo>
                  <a:pt x="531403" y="368255"/>
                </a:lnTo>
                <a:lnTo>
                  <a:pt x="545269" y="373622"/>
                </a:lnTo>
                <a:lnTo>
                  <a:pt x="547370" y="374531"/>
                </a:lnTo>
                <a:lnTo>
                  <a:pt x="548282" y="375206"/>
                </a:lnTo>
                <a:lnTo>
                  <a:pt x="557922" y="379863"/>
                </a:lnTo>
                <a:lnTo>
                  <a:pt x="571730" y="385757"/>
                </a:lnTo>
                <a:lnTo>
                  <a:pt x="574789" y="386907"/>
                </a:lnTo>
                <a:lnTo>
                  <a:pt x="577577" y="387984"/>
                </a:lnTo>
                <a:lnTo>
                  <a:pt x="621794" y="401133"/>
                </a:lnTo>
                <a:lnTo>
                  <a:pt x="631083" y="401506"/>
                </a:lnTo>
                <a:lnTo>
                  <a:pt x="638698" y="396827"/>
                </a:lnTo>
                <a:lnTo>
                  <a:pt x="640894" y="385426"/>
                </a:lnTo>
                <a:lnTo>
                  <a:pt x="639695" y="371251"/>
                </a:lnTo>
                <a:lnTo>
                  <a:pt x="637479" y="355048"/>
                </a:lnTo>
                <a:lnTo>
                  <a:pt x="634893" y="340059"/>
                </a:lnTo>
                <a:lnTo>
                  <a:pt x="632586" y="329523"/>
                </a:lnTo>
                <a:lnTo>
                  <a:pt x="630447" y="322907"/>
                </a:lnTo>
                <a:lnTo>
                  <a:pt x="627234" y="310390"/>
                </a:lnTo>
                <a:lnTo>
                  <a:pt x="623044" y="292665"/>
                </a:lnTo>
                <a:lnTo>
                  <a:pt x="622319" y="289531"/>
                </a:lnTo>
                <a:lnTo>
                  <a:pt x="619590" y="278590"/>
                </a:lnTo>
                <a:lnTo>
                  <a:pt x="609792" y="234465"/>
                </a:lnTo>
                <a:lnTo>
                  <a:pt x="607257" y="207811"/>
                </a:lnTo>
                <a:lnTo>
                  <a:pt x="607746" y="197421"/>
                </a:lnTo>
                <a:lnTo>
                  <a:pt x="643163" y="167788"/>
                </a:lnTo>
                <a:lnTo>
                  <a:pt x="656492" y="169357"/>
                </a:lnTo>
                <a:lnTo>
                  <a:pt x="705050" y="185990"/>
                </a:lnTo>
                <a:lnTo>
                  <a:pt x="752060" y="205884"/>
                </a:lnTo>
                <a:lnTo>
                  <a:pt x="769729" y="213240"/>
                </a:lnTo>
                <a:lnTo>
                  <a:pt x="806338" y="226575"/>
                </a:lnTo>
                <a:lnTo>
                  <a:pt x="827429" y="229966"/>
                </a:lnTo>
                <a:lnTo>
                  <a:pt x="836692" y="227601"/>
                </a:lnTo>
                <a:lnTo>
                  <a:pt x="840738" y="219573"/>
                </a:lnTo>
                <a:lnTo>
                  <a:pt x="840098" y="208214"/>
                </a:lnTo>
                <a:lnTo>
                  <a:pt x="832831" y="163923"/>
                </a:lnTo>
                <a:lnTo>
                  <a:pt x="819805" y="114316"/>
                </a:lnTo>
                <a:lnTo>
                  <a:pt x="815396" y="97268"/>
                </a:lnTo>
                <a:lnTo>
                  <a:pt x="806615" y="52990"/>
                </a:lnTo>
                <a:lnTo>
                  <a:pt x="806060" y="45270"/>
                </a:lnTo>
                <a:lnTo>
                  <a:pt x="806556" y="28372"/>
                </a:lnTo>
                <a:lnTo>
                  <a:pt x="809033" y="16573"/>
                </a:lnTo>
                <a:lnTo>
                  <a:pt x="813825" y="7657"/>
                </a:lnTo>
                <a:lnTo>
                  <a:pt x="824345" y="0"/>
                </a:lnTo>
                <a:lnTo>
                  <a:pt x="832224" y="5449"/>
                </a:lnTo>
              </a:path>
            </a:pathLst>
          </a:custGeom>
          <a:noFill/>
          <a:ln w="12600">
            <a:solidFill>
              <a:srgbClr val="ff2600"/>
            </a:solidFill>
            <a:round/>
          </a:ln>
        </p:spPr>
        <p:style>
          <a:lnRef idx="0"/>
          <a:fillRef idx="0"/>
          <a:effectRef idx="0"/>
          <a:fontRef idx="minor"/>
        </p:style>
      </p:sp>
      <p:sp>
        <p:nvSpPr>
          <p:cNvPr id="2221" name="CustomShape 19"/>
          <p:cNvSpPr/>
          <p:nvPr/>
        </p:nvSpPr>
        <p:spPr>
          <a:xfrm>
            <a:off x="6037560" y="2343240"/>
            <a:ext cx="2033280" cy="371520"/>
          </a:xfrm>
          <a:prstGeom prst="rect">
            <a:avLst/>
          </a:prstGeom>
          <a:blipFill rotWithShape="0">
            <a:blip r:embed="rId7"/>
            <a:stretch>
              <a:fillRect/>
            </a:stretch>
          </a:blipFill>
          <a:ln>
            <a:noFill/>
          </a:ln>
        </p:spPr>
        <p:style>
          <a:lnRef idx="0"/>
          <a:fillRef idx="0"/>
          <a:effectRef idx="0"/>
          <a:fontRef idx="minor"/>
        </p:style>
      </p:sp>
      <p:sp>
        <p:nvSpPr>
          <p:cNvPr id="2222" name="CustomShape 20"/>
          <p:cNvSpPr/>
          <p:nvPr/>
        </p:nvSpPr>
        <p:spPr>
          <a:xfrm>
            <a:off x="6108840" y="2489040"/>
            <a:ext cx="1777320" cy="360"/>
          </a:xfrm>
          <a:custGeom>
            <a:avLst/>
            <a:gdLst/>
            <a:ahLst/>
            <a:rect l="l" t="t" r="r" b="b"/>
            <a:pathLst>
              <a:path w="1778000" h="0">
                <a:moveTo>
                  <a:pt x="0" y="0"/>
                </a:moveTo>
                <a:lnTo>
                  <a:pt x="1777999" y="0"/>
                </a:lnTo>
              </a:path>
            </a:pathLst>
          </a:custGeom>
          <a:noFill/>
          <a:ln w="25560">
            <a:solidFill>
              <a:srgbClr val="000000"/>
            </a:solidFill>
            <a:round/>
          </a:ln>
        </p:spPr>
        <p:style>
          <a:lnRef idx="0"/>
          <a:fillRef idx="0"/>
          <a:effectRef idx="0"/>
          <a:fontRef idx="minor"/>
        </p:style>
      </p:sp>
      <p:sp>
        <p:nvSpPr>
          <p:cNvPr id="2223" name="CustomShape 21"/>
          <p:cNvSpPr/>
          <p:nvPr/>
        </p:nvSpPr>
        <p:spPr>
          <a:xfrm>
            <a:off x="7785000" y="2428200"/>
            <a:ext cx="100800" cy="121320"/>
          </a:xfrm>
          <a:custGeom>
            <a:avLst/>
            <a:gdLst/>
            <a:ahLst/>
            <a:rect l="l" t="t" r="r" b="b"/>
            <a:pathLst>
              <a:path w="101600" h="121919">
                <a:moveTo>
                  <a:pt x="8" y="121920"/>
                </a:moveTo>
                <a:lnTo>
                  <a:pt x="101604" y="60952"/>
                </a:lnTo>
                <a:lnTo>
                  <a:pt x="0" y="0"/>
                </a:lnTo>
              </a:path>
            </a:pathLst>
          </a:custGeom>
          <a:noFill/>
          <a:ln w="25560">
            <a:solidFill>
              <a:srgbClr val="000000"/>
            </a:solidFill>
            <a:round/>
          </a:ln>
        </p:spPr>
        <p:style>
          <a:lnRef idx="0"/>
          <a:fillRef idx="0"/>
          <a:effectRef idx="0"/>
          <a:fontRef idx="minor"/>
        </p:style>
      </p:sp>
      <p:sp>
        <p:nvSpPr>
          <p:cNvPr id="2224" name="CustomShape 22"/>
          <p:cNvSpPr/>
          <p:nvPr/>
        </p:nvSpPr>
        <p:spPr>
          <a:xfrm>
            <a:off x="6037560" y="2546280"/>
            <a:ext cx="2033280" cy="371520"/>
          </a:xfrm>
          <a:prstGeom prst="rect">
            <a:avLst/>
          </a:prstGeom>
          <a:blipFill rotWithShape="0">
            <a:blip r:embed="rId8"/>
            <a:stretch>
              <a:fillRect/>
            </a:stretch>
          </a:blipFill>
          <a:ln>
            <a:noFill/>
          </a:ln>
        </p:spPr>
        <p:style>
          <a:lnRef idx="0"/>
          <a:fillRef idx="0"/>
          <a:effectRef idx="0"/>
          <a:fontRef idx="minor"/>
        </p:style>
      </p:sp>
      <p:sp>
        <p:nvSpPr>
          <p:cNvPr id="2225" name="CustomShape 23"/>
          <p:cNvSpPr/>
          <p:nvPr/>
        </p:nvSpPr>
        <p:spPr>
          <a:xfrm>
            <a:off x="6108840" y="2692440"/>
            <a:ext cx="1777320" cy="360"/>
          </a:xfrm>
          <a:custGeom>
            <a:avLst/>
            <a:gdLst/>
            <a:ahLst/>
            <a:rect l="l" t="t" r="r" b="b"/>
            <a:pathLst>
              <a:path w="1778000" h="0">
                <a:moveTo>
                  <a:pt x="0" y="0"/>
                </a:moveTo>
                <a:lnTo>
                  <a:pt x="1777999" y="0"/>
                </a:lnTo>
              </a:path>
            </a:pathLst>
          </a:custGeom>
          <a:noFill/>
          <a:ln w="25560">
            <a:solidFill>
              <a:srgbClr val="000000"/>
            </a:solidFill>
            <a:round/>
          </a:ln>
        </p:spPr>
        <p:style>
          <a:lnRef idx="0"/>
          <a:fillRef idx="0"/>
          <a:effectRef idx="0"/>
          <a:fontRef idx="minor"/>
        </p:style>
      </p:sp>
      <p:sp>
        <p:nvSpPr>
          <p:cNvPr id="2226" name="CustomShape 24"/>
          <p:cNvSpPr/>
          <p:nvPr/>
        </p:nvSpPr>
        <p:spPr>
          <a:xfrm>
            <a:off x="7785000" y="2631600"/>
            <a:ext cx="100800" cy="121320"/>
          </a:xfrm>
          <a:custGeom>
            <a:avLst/>
            <a:gdLst/>
            <a:ahLst/>
            <a:rect l="l" t="t" r="r" b="b"/>
            <a:pathLst>
              <a:path w="101600" h="121919">
                <a:moveTo>
                  <a:pt x="8" y="121920"/>
                </a:moveTo>
                <a:lnTo>
                  <a:pt x="101604" y="60952"/>
                </a:lnTo>
                <a:lnTo>
                  <a:pt x="0" y="0"/>
                </a:lnTo>
              </a:path>
            </a:pathLst>
          </a:custGeom>
          <a:noFill/>
          <a:ln w="25560">
            <a:solidFill>
              <a:srgbClr val="000000"/>
            </a:solidFill>
            <a:round/>
          </a:ln>
        </p:spPr>
        <p:style>
          <a:lnRef idx="0"/>
          <a:fillRef idx="0"/>
          <a:effectRef idx="0"/>
          <a:fontRef idx="minor"/>
        </p:style>
      </p:sp>
      <p:sp>
        <p:nvSpPr>
          <p:cNvPr id="2227" name="CustomShape 25"/>
          <p:cNvSpPr/>
          <p:nvPr/>
        </p:nvSpPr>
        <p:spPr>
          <a:xfrm>
            <a:off x="7049880" y="1868760"/>
            <a:ext cx="316800" cy="1497960"/>
          </a:xfrm>
          <a:prstGeom prst="rect">
            <a:avLst/>
          </a:prstGeom>
          <a:blipFill rotWithShape="0">
            <a:blip r:embed="rId9"/>
            <a:stretch>
              <a:fillRect/>
            </a:stretch>
          </a:blipFill>
          <a:ln>
            <a:noFill/>
          </a:ln>
        </p:spPr>
        <p:style>
          <a:lnRef idx="0"/>
          <a:fillRef idx="0"/>
          <a:effectRef idx="0"/>
          <a:fontRef idx="minor"/>
        </p:style>
      </p:sp>
      <p:sp>
        <p:nvSpPr>
          <p:cNvPr id="2228" name="CustomShape 26"/>
          <p:cNvSpPr/>
          <p:nvPr/>
        </p:nvSpPr>
        <p:spPr>
          <a:xfrm>
            <a:off x="7124760" y="1943280"/>
            <a:ext cx="88200" cy="1269360"/>
          </a:xfrm>
          <a:prstGeom prst="rect">
            <a:avLst/>
          </a:prstGeom>
          <a:blipFill rotWithShape="0">
            <a:blip r:embed="rId10"/>
            <a:stretch>
              <a:fillRect/>
            </a:stretch>
          </a:blipFill>
          <a:ln>
            <a:noFill/>
          </a:ln>
        </p:spPr>
        <p:style>
          <a:lnRef idx="0"/>
          <a:fillRef idx="0"/>
          <a:effectRef idx="0"/>
          <a:fontRef idx="minor"/>
        </p:style>
      </p:sp>
      <p:sp>
        <p:nvSpPr>
          <p:cNvPr id="2229" name="CustomShape 27"/>
          <p:cNvSpPr/>
          <p:nvPr/>
        </p:nvSpPr>
        <p:spPr>
          <a:xfrm>
            <a:off x="6076440" y="2394360"/>
            <a:ext cx="1348200" cy="1381320"/>
          </a:xfrm>
          <a:prstGeom prst="rect">
            <a:avLst/>
          </a:prstGeom>
          <a:blipFill rotWithShape="0">
            <a:blip r:embed="rId11"/>
            <a:stretch>
              <a:fillRect/>
            </a:stretch>
          </a:blipFill>
          <a:ln>
            <a:noFill/>
          </a:ln>
        </p:spPr>
        <p:style>
          <a:lnRef idx="0"/>
          <a:fillRef idx="0"/>
          <a:effectRef idx="0"/>
          <a:fontRef idx="minor"/>
        </p:style>
      </p:sp>
      <p:sp>
        <p:nvSpPr>
          <p:cNvPr id="2230" name="CustomShape 28"/>
          <p:cNvSpPr/>
          <p:nvPr/>
        </p:nvSpPr>
        <p:spPr>
          <a:xfrm>
            <a:off x="6250320" y="2579760"/>
            <a:ext cx="858600" cy="839880"/>
          </a:xfrm>
          <a:prstGeom prst="rect">
            <a:avLst/>
          </a:prstGeom>
          <a:blipFill rotWithShape="0">
            <a:blip r:embed="rId12"/>
            <a:stretch>
              <a:fillRect/>
            </a:stretch>
          </a:blipFill>
          <a:ln>
            <a:noFill/>
          </a:ln>
        </p:spPr>
        <p:style>
          <a:lnRef idx="0"/>
          <a:fillRef idx="0"/>
          <a:effectRef idx="0"/>
          <a:fontRef idx="minor"/>
        </p:style>
      </p:sp>
      <p:sp>
        <p:nvSpPr>
          <p:cNvPr id="2231" name="CustomShape 29"/>
          <p:cNvSpPr/>
          <p:nvPr/>
        </p:nvSpPr>
        <p:spPr>
          <a:xfrm>
            <a:off x="6250320" y="2578320"/>
            <a:ext cx="858960" cy="841320"/>
          </a:xfrm>
          <a:custGeom>
            <a:avLst/>
            <a:gdLst/>
            <a:ahLst/>
            <a:rect l="l" t="t" r="r" b="b"/>
            <a:pathLst>
              <a:path w="859790" h="842010">
                <a:moveTo>
                  <a:pt x="832535" y="6125"/>
                </a:moveTo>
                <a:lnTo>
                  <a:pt x="833842" y="9121"/>
                </a:lnTo>
                <a:lnTo>
                  <a:pt x="833376" y="10533"/>
                </a:lnTo>
                <a:lnTo>
                  <a:pt x="828661" y="17870"/>
                </a:lnTo>
                <a:lnTo>
                  <a:pt x="825762" y="25398"/>
                </a:lnTo>
                <a:lnTo>
                  <a:pt x="824582" y="36094"/>
                </a:lnTo>
                <a:lnTo>
                  <a:pt x="825116" y="49663"/>
                </a:lnTo>
                <a:lnTo>
                  <a:pt x="827361" y="65814"/>
                </a:lnTo>
                <a:lnTo>
                  <a:pt x="839255" y="114411"/>
                </a:lnTo>
                <a:lnTo>
                  <a:pt x="845184" y="136383"/>
                </a:lnTo>
                <a:lnTo>
                  <a:pt x="849836" y="154131"/>
                </a:lnTo>
                <a:lnTo>
                  <a:pt x="858812" y="196621"/>
                </a:lnTo>
                <a:lnTo>
                  <a:pt x="859432" y="203552"/>
                </a:lnTo>
                <a:lnTo>
                  <a:pt x="859109" y="217290"/>
                </a:lnTo>
                <a:lnTo>
                  <a:pt x="827504" y="248628"/>
                </a:lnTo>
                <a:lnTo>
                  <a:pt x="815145" y="247677"/>
                </a:lnTo>
                <a:lnTo>
                  <a:pt x="775849" y="235876"/>
                </a:lnTo>
                <a:lnTo>
                  <a:pt x="735890" y="219274"/>
                </a:lnTo>
                <a:lnTo>
                  <a:pt x="718445" y="211832"/>
                </a:lnTo>
                <a:lnTo>
                  <a:pt x="703152" y="205450"/>
                </a:lnTo>
                <a:lnTo>
                  <a:pt x="654301" y="188579"/>
                </a:lnTo>
                <a:lnTo>
                  <a:pt x="640786" y="186735"/>
                </a:lnTo>
                <a:lnTo>
                  <a:pt x="632253" y="187436"/>
                </a:lnTo>
                <a:lnTo>
                  <a:pt x="627760" y="189828"/>
                </a:lnTo>
                <a:lnTo>
                  <a:pt x="626226" y="196336"/>
                </a:lnTo>
                <a:lnTo>
                  <a:pt x="626413" y="208423"/>
                </a:lnTo>
                <a:lnTo>
                  <a:pt x="632043" y="246506"/>
                </a:lnTo>
                <a:lnTo>
                  <a:pt x="645739" y="301567"/>
                </a:lnTo>
                <a:lnTo>
                  <a:pt x="650072" y="319044"/>
                </a:lnTo>
                <a:lnTo>
                  <a:pt x="659134" y="363724"/>
                </a:lnTo>
                <a:lnTo>
                  <a:pt x="659898" y="371259"/>
                </a:lnTo>
                <a:lnTo>
                  <a:pt x="659858" y="388883"/>
                </a:lnTo>
                <a:lnTo>
                  <a:pt x="633433" y="420479"/>
                </a:lnTo>
                <a:lnTo>
                  <a:pt x="620793" y="420658"/>
                </a:lnTo>
                <a:lnTo>
                  <a:pt x="605086" y="417626"/>
                </a:lnTo>
                <a:lnTo>
                  <a:pt x="560216" y="401789"/>
                </a:lnTo>
                <a:lnTo>
                  <a:pt x="523193" y="386233"/>
                </a:lnTo>
                <a:lnTo>
                  <a:pt x="506326" y="378827"/>
                </a:lnTo>
                <a:lnTo>
                  <a:pt x="491542" y="372704"/>
                </a:lnTo>
                <a:lnTo>
                  <a:pt x="478847" y="367840"/>
                </a:lnTo>
                <a:lnTo>
                  <a:pt x="468249" y="364209"/>
                </a:lnTo>
                <a:lnTo>
                  <a:pt x="459757" y="361784"/>
                </a:lnTo>
                <a:lnTo>
                  <a:pt x="442377" y="359972"/>
                </a:lnTo>
                <a:lnTo>
                  <a:pt x="431750" y="361016"/>
                </a:lnTo>
                <a:lnTo>
                  <a:pt x="429715" y="363489"/>
                </a:lnTo>
                <a:lnTo>
                  <a:pt x="429073" y="365007"/>
                </a:lnTo>
                <a:lnTo>
                  <a:pt x="428516" y="365800"/>
                </a:lnTo>
                <a:lnTo>
                  <a:pt x="427052" y="367884"/>
                </a:lnTo>
                <a:lnTo>
                  <a:pt x="426476" y="378761"/>
                </a:lnTo>
                <a:lnTo>
                  <a:pt x="427764" y="379986"/>
                </a:lnTo>
                <a:lnTo>
                  <a:pt x="428365" y="380557"/>
                </a:lnTo>
                <a:lnTo>
                  <a:pt x="428413" y="381490"/>
                </a:lnTo>
                <a:lnTo>
                  <a:pt x="427871" y="382061"/>
                </a:lnTo>
                <a:lnTo>
                  <a:pt x="427060" y="385381"/>
                </a:lnTo>
                <a:lnTo>
                  <a:pt x="427419" y="392236"/>
                </a:lnTo>
                <a:lnTo>
                  <a:pt x="435114" y="431922"/>
                </a:lnTo>
                <a:lnTo>
                  <a:pt x="445232" y="471784"/>
                </a:lnTo>
                <a:lnTo>
                  <a:pt x="449688" y="489349"/>
                </a:lnTo>
                <a:lnTo>
                  <a:pt x="459403" y="534999"/>
                </a:lnTo>
                <a:lnTo>
                  <a:pt x="460600" y="560012"/>
                </a:lnTo>
                <a:lnTo>
                  <a:pt x="459072" y="572064"/>
                </a:lnTo>
                <a:lnTo>
                  <a:pt x="456682" y="577498"/>
                </a:lnTo>
                <a:lnTo>
                  <a:pt x="456032" y="578839"/>
                </a:lnTo>
                <a:lnTo>
                  <a:pt x="455800" y="579677"/>
                </a:lnTo>
                <a:lnTo>
                  <a:pt x="448742" y="586886"/>
                </a:lnTo>
                <a:lnTo>
                  <a:pt x="435990" y="592500"/>
                </a:lnTo>
                <a:lnTo>
                  <a:pt x="425841" y="592483"/>
                </a:lnTo>
                <a:lnTo>
                  <a:pt x="386503" y="584716"/>
                </a:lnTo>
                <a:lnTo>
                  <a:pt x="353726" y="572583"/>
                </a:lnTo>
                <a:lnTo>
                  <a:pt x="345336" y="568932"/>
                </a:lnTo>
                <a:lnTo>
                  <a:pt x="337963" y="565796"/>
                </a:lnTo>
                <a:lnTo>
                  <a:pt x="330589" y="562659"/>
                </a:lnTo>
                <a:lnTo>
                  <a:pt x="321105" y="558377"/>
                </a:lnTo>
                <a:lnTo>
                  <a:pt x="280838" y="540934"/>
                </a:lnTo>
                <a:lnTo>
                  <a:pt x="241005" y="531725"/>
                </a:lnTo>
                <a:lnTo>
                  <a:pt x="230882" y="534514"/>
                </a:lnTo>
                <a:lnTo>
                  <a:pt x="227408" y="542994"/>
                </a:lnTo>
                <a:lnTo>
                  <a:pt x="228265" y="559418"/>
                </a:lnTo>
                <a:lnTo>
                  <a:pt x="234580" y="600937"/>
                </a:lnTo>
                <a:lnTo>
                  <a:pt x="237572" y="606177"/>
                </a:lnTo>
                <a:lnTo>
                  <a:pt x="237875" y="606730"/>
                </a:lnTo>
                <a:lnTo>
                  <a:pt x="237393" y="607236"/>
                </a:lnTo>
                <a:lnTo>
                  <a:pt x="236912" y="607742"/>
                </a:lnTo>
                <a:lnTo>
                  <a:pt x="238838" y="617081"/>
                </a:lnTo>
                <a:lnTo>
                  <a:pt x="249945" y="660973"/>
                </a:lnTo>
                <a:lnTo>
                  <a:pt x="259196" y="706466"/>
                </a:lnTo>
                <a:lnTo>
                  <a:pt x="260511" y="729951"/>
                </a:lnTo>
                <a:lnTo>
                  <a:pt x="259604" y="738417"/>
                </a:lnTo>
                <a:lnTo>
                  <a:pt x="226572" y="768525"/>
                </a:lnTo>
                <a:lnTo>
                  <a:pt x="216961" y="769344"/>
                </a:lnTo>
                <a:lnTo>
                  <a:pt x="204718" y="768829"/>
                </a:lnTo>
                <a:lnTo>
                  <a:pt x="188526" y="766954"/>
                </a:lnTo>
                <a:lnTo>
                  <a:pt x="168462" y="764125"/>
                </a:lnTo>
                <a:lnTo>
                  <a:pt x="151839" y="762302"/>
                </a:lnTo>
                <a:lnTo>
                  <a:pt x="138171" y="761444"/>
                </a:lnTo>
                <a:lnTo>
                  <a:pt x="126975" y="761512"/>
                </a:lnTo>
                <a:lnTo>
                  <a:pt x="117763" y="762465"/>
                </a:lnTo>
                <a:lnTo>
                  <a:pt x="110052" y="764263"/>
                </a:lnTo>
                <a:lnTo>
                  <a:pt x="97138" y="768998"/>
                </a:lnTo>
                <a:lnTo>
                  <a:pt x="95271" y="770803"/>
                </a:lnTo>
                <a:lnTo>
                  <a:pt x="97971" y="774216"/>
                </a:lnTo>
                <a:lnTo>
                  <a:pt x="98564" y="774965"/>
                </a:lnTo>
                <a:lnTo>
                  <a:pt x="101408" y="778371"/>
                </a:lnTo>
                <a:lnTo>
                  <a:pt x="104292" y="781784"/>
                </a:lnTo>
                <a:lnTo>
                  <a:pt x="107176" y="785198"/>
                </a:lnTo>
                <a:lnTo>
                  <a:pt x="109540" y="788279"/>
                </a:lnTo>
                <a:lnTo>
                  <a:pt x="109545" y="788632"/>
                </a:lnTo>
                <a:lnTo>
                  <a:pt x="105930" y="790623"/>
                </a:lnTo>
                <a:lnTo>
                  <a:pt x="67515" y="809936"/>
                </a:lnTo>
                <a:lnTo>
                  <a:pt x="29340" y="828568"/>
                </a:lnTo>
                <a:lnTo>
                  <a:pt x="26066" y="830074"/>
                </a:lnTo>
                <a:lnTo>
                  <a:pt x="23680" y="831267"/>
                </a:lnTo>
                <a:lnTo>
                  <a:pt x="23015" y="831692"/>
                </a:lnTo>
                <a:lnTo>
                  <a:pt x="11182" y="837568"/>
                </a:lnTo>
                <a:lnTo>
                  <a:pt x="0" y="841982"/>
                </a:lnTo>
                <a:lnTo>
                  <a:pt x="299" y="840674"/>
                </a:lnTo>
                <a:lnTo>
                  <a:pt x="1608" y="838890"/>
                </a:lnTo>
                <a:lnTo>
                  <a:pt x="2227" y="837892"/>
                </a:lnTo>
                <a:lnTo>
                  <a:pt x="2846" y="836894"/>
                </a:lnTo>
                <a:lnTo>
                  <a:pt x="4821" y="833978"/>
                </a:lnTo>
                <a:lnTo>
                  <a:pt x="6616" y="831411"/>
                </a:lnTo>
                <a:lnTo>
                  <a:pt x="8411" y="828845"/>
                </a:lnTo>
                <a:lnTo>
                  <a:pt x="10601" y="825628"/>
                </a:lnTo>
                <a:lnTo>
                  <a:pt x="11483" y="824263"/>
                </a:lnTo>
                <a:lnTo>
                  <a:pt x="12365" y="822898"/>
                </a:lnTo>
                <a:lnTo>
                  <a:pt x="14489" y="819761"/>
                </a:lnTo>
                <a:lnTo>
                  <a:pt x="16204" y="817291"/>
                </a:lnTo>
                <a:lnTo>
                  <a:pt x="21631" y="809394"/>
                </a:lnTo>
                <a:lnTo>
                  <a:pt x="30465" y="796471"/>
                </a:lnTo>
                <a:lnTo>
                  <a:pt x="39483" y="783302"/>
                </a:lnTo>
                <a:lnTo>
                  <a:pt x="45339" y="774841"/>
                </a:lnTo>
                <a:lnTo>
                  <a:pt x="47455" y="771859"/>
                </a:lnTo>
                <a:lnTo>
                  <a:pt x="49388" y="768937"/>
                </a:lnTo>
                <a:lnTo>
                  <a:pt x="49957" y="767891"/>
                </a:lnTo>
                <a:lnTo>
                  <a:pt x="50526" y="766846"/>
                </a:lnTo>
                <a:lnTo>
                  <a:pt x="52683" y="763704"/>
                </a:lnTo>
                <a:lnTo>
                  <a:pt x="61468" y="751193"/>
                </a:lnTo>
                <a:lnTo>
                  <a:pt x="63866" y="747719"/>
                </a:lnTo>
                <a:lnTo>
                  <a:pt x="65747" y="745118"/>
                </a:lnTo>
                <a:lnTo>
                  <a:pt x="69167" y="740391"/>
                </a:lnTo>
                <a:lnTo>
                  <a:pt x="72528" y="744418"/>
                </a:lnTo>
                <a:lnTo>
                  <a:pt x="81716" y="754220"/>
                </a:lnTo>
                <a:lnTo>
                  <a:pt x="90512" y="751591"/>
                </a:lnTo>
                <a:lnTo>
                  <a:pt x="97429" y="747962"/>
                </a:lnTo>
                <a:lnTo>
                  <a:pt x="104406" y="745076"/>
                </a:lnTo>
                <a:lnTo>
                  <a:pt x="108609" y="743804"/>
                </a:lnTo>
                <a:lnTo>
                  <a:pt x="118181" y="741981"/>
                </a:lnTo>
                <a:lnTo>
                  <a:pt x="130642" y="741180"/>
                </a:lnTo>
                <a:lnTo>
                  <a:pt x="144706" y="741416"/>
                </a:lnTo>
                <a:lnTo>
                  <a:pt x="159089" y="742704"/>
                </a:lnTo>
                <a:lnTo>
                  <a:pt x="181609" y="746029"/>
                </a:lnTo>
                <a:lnTo>
                  <a:pt x="196824" y="748124"/>
                </a:lnTo>
                <a:lnTo>
                  <a:pt x="206869" y="749245"/>
                </a:lnTo>
                <a:lnTo>
                  <a:pt x="213880" y="749643"/>
                </a:lnTo>
                <a:lnTo>
                  <a:pt x="229650" y="747609"/>
                </a:lnTo>
                <a:lnTo>
                  <a:pt x="238232" y="742643"/>
                </a:lnTo>
                <a:lnTo>
                  <a:pt x="240394" y="729816"/>
                </a:lnTo>
                <a:lnTo>
                  <a:pt x="239757" y="715928"/>
                </a:lnTo>
                <a:lnTo>
                  <a:pt x="237953" y="713943"/>
                </a:lnTo>
                <a:lnTo>
                  <a:pt x="237933" y="713592"/>
                </a:lnTo>
                <a:lnTo>
                  <a:pt x="238841" y="713344"/>
                </a:lnTo>
                <a:lnTo>
                  <a:pt x="239744" y="713097"/>
                </a:lnTo>
                <a:lnTo>
                  <a:pt x="240079" y="711099"/>
                </a:lnTo>
                <a:lnTo>
                  <a:pt x="239586" y="708904"/>
                </a:lnTo>
                <a:lnTo>
                  <a:pt x="239093" y="706709"/>
                </a:lnTo>
                <a:lnTo>
                  <a:pt x="238513" y="705098"/>
                </a:lnTo>
                <a:lnTo>
                  <a:pt x="238297" y="705325"/>
                </a:lnTo>
                <a:lnTo>
                  <a:pt x="238082" y="705552"/>
                </a:lnTo>
                <a:lnTo>
                  <a:pt x="237724" y="702648"/>
                </a:lnTo>
                <a:lnTo>
                  <a:pt x="237502" y="698872"/>
                </a:lnTo>
                <a:lnTo>
                  <a:pt x="237280" y="695096"/>
                </a:lnTo>
                <a:lnTo>
                  <a:pt x="236711" y="692020"/>
                </a:lnTo>
                <a:lnTo>
                  <a:pt x="236237" y="692037"/>
                </a:lnTo>
                <a:lnTo>
                  <a:pt x="235764" y="692054"/>
                </a:lnTo>
                <a:lnTo>
                  <a:pt x="234850" y="687929"/>
                </a:lnTo>
                <a:lnTo>
                  <a:pt x="234206" y="682870"/>
                </a:lnTo>
                <a:lnTo>
                  <a:pt x="231529" y="669723"/>
                </a:lnTo>
                <a:lnTo>
                  <a:pt x="227596" y="654789"/>
                </a:lnTo>
                <a:lnTo>
                  <a:pt x="225385" y="649038"/>
                </a:lnTo>
                <a:lnTo>
                  <a:pt x="224285" y="644848"/>
                </a:lnTo>
                <a:lnTo>
                  <a:pt x="223176" y="640022"/>
                </a:lnTo>
                <a:lnTo>
                  <a:pt x="222067" y="635197"/>
                </a:lnTo>
                <a:lnTo>
                  <a:pt x="219900" y="626335"/>
                </a:lnTo>
                <a:lnTo>
                  <a:pt x="218361" y="620329"/>
                </a:lnTo>
                <a:lnTo>
                  <a:pt x="216821" y="614323"/>
                </a:lnTo>
                <a:lnTo>
                  <a:pt x="215245" y="607513"/>
                </a:lnTo>
                <a:lnTo>
                  <a:pt x="214859" y="605196"/>
                </a:lnTo>
                <a:lnTo>
                  <a:pt x="214474" y="602878"/>
                </a:lnTo>
                <a:lnTo>
                  <a:pt x="213144" y="597114"/>
                </a:lnTo>
                <a:lnTo>
                  <a:pt x="211904" y="592388"/>
                </a:lnTo>
                <a:lnTo>
                  <a:pt x="208826" y="577548"/>
                </a:lnTo>
                <a:lnTo>
                  <a:pt x="207008" y="562245"/>
                </a:lnTo>
                <a:lnTo>
                  <a:pt x="206517" y="548122"/>
                </a:lnTo>
                <a:lnTo>
                  <a:pt x="207419" y="536822"/>
                </a:lnTo>
                <a:lnTo>
                  <a:pt x="209703" y="530052"/>
                </a:lnTo>
                <a:lnTo>
                  <a:pt x="209971" y="529442"/>
                </a:lnTo>
                <a:lnTo>
                  <a:pt x="209994" y="529199"/>
                </a:lnTo>
                <a:lnTo>
                  <a:pt x="240401" y="511049"/>
                </a:lnTo>
                <a:lnTo>
                  <a:pt x="253405" y="513174"/>
                </a:lnTo>
                <a:lnTo>
                  <a:pt x="267820" y="516503"/>
                </a:lnTo>
                <a:lnTo>
                  <a:pt x="281279" y="520282"/>
                </a:lnTo>
                <a:lnTo>
                  <a:pt x="291410" y="523757"/>
                </a:lnTo>
                <a:lnTo>
                  <a:pt x="296203" y="525924"/>
                </a:lnTo>
                <a:lnTo>
                  <a:pt x="299503" y="526787"/>
                </a:lnTo>
                <a:lnTo>
                  <a:pt x="300911" y="526605"/>
                </a:lnTo>
                <a:lnTo>
                  <a:pt x="302320" y="526423"/>
                </a:lnTo>
                <a:lnTo>
                  <a:pt x="303603" y="526792"/>
                </a:lnTo>
                <a:lnTo>
                  <a:pt x="303763" y="527425"/>
                </a:lnTo>
                <a:lnTo>
                  <a:pt x="303923" y="528058"/>
                </a:lnTo>
                <a:lnTo>
                  <a:pt x="308221" y="530344"/>
                </a:lnTo>
                <a:lnTo>
                  <a:pt x="313312" y="532504"/>
                </a:lnTo>
                <a:lnTo>
                  <a:pt x="318404" y="534665"/>
                </a:lnTo>
                <a:lnTo>
                  <a:pt x="325241" y="537634"/>
                </a:lnTo>
                <a:lnTo>
                  <a:pt x="339130" y="542977"/>
                </a:lnTo>
                <a:lnTo>
                  <a:pt x="340992" y="543692"/>
                </a:lnTo>
                <a:lnTo>
                  <a:pt x="341604" y="544137"/>
                </a:lnTo>
                <a:lnTo>
                  <a:pt x="345587" y="547037"/>
                </a:lnTo>
                <a:lnTo>
                  <a:pt x="350975" y="549377"/>
                </a:lnTo>
                <a:lnTo>
                  <a:pt x="353052" y="549108"/>
                </a:lnTo>
                <a:lnTo>
                  <a:pt x="354393" y="548935"/>
                </a:lnTo>
                <a:lnTo>
                  <a:pt x="355634" y="549365"/>
                </a:lnTo>
                <a:lnTo>
                  <a:pt x="355811" y="550064"/>
                </a:lnTo>
                <a:lnTo>
                  <a:pt x="355987" y="550762"/>
                </a:lnTo>
                <a:lnTo>
                  <a:pt x="357568" y="551895"/>
                </a:lnTo>
                <a:lnTo>
                  <a:pt x="359323" y="552581"/>
                </a:lnTo>
                <a:lnTo>
                  <a:pt x="361078" y="553268"/>
                </a:lnTo>
                <a:lnTo>
                  <a:pt x="369255" y="556541"/>
                </a:lnTo>
                <a:lnTo>
                  <a:pt x="377494" y="559856"/>
                </a:lnTo>
                <a:lnTo>
                  <a:pt x="395522" y="566485"/>
                </a:lnTo>
                <a:lnTo>
                  <a:pt x="411312" y="571075"/>
                </a:lnTo>
                <a:lnTo>
                  <a:pt x="424065" y="573463"/>
                </a:lnTo>
                <a:lnTo>
                  <a:pt x="432986" y="573489"/>
                </a:lnTo>
                <a:lnTo>
                  <a:pt x="439235" y="565216"/>
                </a:lnTo>
                <a:lnTo>
                  <a:pt x="440596" y="551966"/>
                </a:lnTo>
                <a:lnTo>
                  <a:pt x="440006" y="542737"/>
                </a:lnTo>
                <a:lnTo>
                  <a:pt x="431858" y="497248"/>
                </a:lnTo>
                <a:lnTo>
                  <a:pt x="421863" y="457689"/>
                </a:lnTo>
                <a:lnTo>
                  <a:pt x="417098" y="438991"/>
                </a:lnTo>
                <a:lnTo>
                  <a:pt x="408097" y="400298"/>
                </a:lnTo>
                <a:lnTo>
                  <a:pt x="407023" y="392243"/>
                </a:lnTo>
                <a:lnTo>
                  <a:pt x="406274" y="388834"/>
                </a:lnTo>
                <a:lnTo>
                  <a:pt x="405881" y="388990"/>
                </a:lnTo>
                <a:lnTo>
                  <a:pt x="405489" y="389146"/>
                </a:lnTo>
                <a:lnTo>
                  <a:pt x="405519" y="386579"/>
                </a:lnTo>
                <a:lnTo>
                  <a:pt x="405947" y="383284"/>
                </a:lnTo>
                <a:lnTo>
                  <a:pt x="406375" y="379990"/>
                </a:lnTo>
                <a:lnTo>
                  <a:pt x="406160" y="376995"/>
                </a:lnTo>
                <a:lnTo>
                  <a:pt x="405468" y="376628"/>
                </a:lnTo>
                <a:lnTo>
                  <a:pt x="404776" y="376260"/>
                </a:lnTo>
                <a:lnTo>
                  <a:pt x="404891" y="375774"/>
                </a:lnTo>
                <a:lnTo>
                  <a:pt x="405723" y="375547"/>
                </a:lnTo>
                <a:lnTo>
                  <a:pt x="406556" y="375319"/>
                </a:lnTo>
                <a:lnTo>
                  <a:pt x="407000" y="374205"/>
                </a:lnTo>
                <a:lnTo>
                  <a:pt x="406709" y="373071"/>
                </a:lnTo>
                <a:lnTo>
                  <a:pt x="406216" y="371143"/>
                </a:lnTo>
                <a:lnTo>
                  <a:pt x="407575" y="360033"/>
                </a:lnTo>
                <a:lnTo>
                  <a:pt x="408461" y="358755"/>
                </a:lnTo>
                <a:lnTo>
                  <a:pt x="408682" y="358437"/>
                </a:lnTo>
                <a:lnTo>
                  <a:pt x="410052" y="356278"/>
                </a:lnTo>
                <a:lnTo>
                  <a:pt x="411505" y="353958"/>
                </a:lnTo>
                <a:lnTo>
                  <a:pt x="414906" y="348527"/>
                </a:lnTo>
                <a:lnTo>
                  <a:pt x="417180" y="346072"/>
                </a:lnTo>
                <a:lnTo>
                  <a:pt x="420975" y="343731"/>
                </a:lnTo>
                <a:lnTo>
                  <a:pt x="422662" y="342691"/>
                </a:lnTo>
                <a:lnTo>
                  <a:pt x="424637" y="341291"/>
                </a:lnTo>
                <a:lnTo>
                  <a:pt x="425363" y="340621"/>
                </a:lnTo>
                <a:lnTo>
                  <a:pt x="426089" y="339951"/>
                </a:lnTo>
                <a:lnTo>
                  <a:pt x="432303" y="339368"/>
                </a:lnTo>
                <a:lnTo>
                  <a:pt x="439171" y="339325"/>
                </a:lnTo>
                <a:lnTo>
                  <a:pt x="451186" y="340149"/>
                </a:lnTo>
                <a:lnTo>
                  <a:pt x="496167" y="353359"/>
                </a:lnTo>
                <a:lnTo>
                  <a:pt x="503742" y="357021"/>
                </a:lnTo>
                <a:lnTo>
                  <a:pt x="505524" y="357426"/>
                </a:lnTo>
                <a:lnTo>
                  <a:pt x="506982" y="357237"/>
                </a:lnTo>
                <a:lnTo>
                  <a:pt x="508441" y="357049"/>
                </a:lnTo>
                <a:lnTo>
                  <a:pt x="509765" y="357413"/>
                </a:lnTo>
                <a:lnTo>
                  <a:pt x="524566" y="365286"/>
                </a:lnTo>
                <a:lnTo>
                  <a:pt x="531403" y="368255"/>
                </a:lnTo>
                <a:lnTo>
                  <a:pt x="545269" y="373622"/>
                </a:lnTo>
                <a:lnTo>
                  <a:pt x="547370" y="374531"/>
                </a:lnTo>
                <a:lnTo>
                  <a:pt x="548282" y="375206"/>
                </a:lnTo>
                <a:lnTo>
                  <a:pt x="557922" y="379863"/>
                </a:lnTo>
                <a:lnTo>
                  <a:pt x="571730" y="385757"/>
                </a:lnTo>
                <a:lnTo>
                  <a:pt x="574789" y="386907"/>
                </a:lnTo>
                <a:lnTo>
                  <a:pt x="577577" y="387984"/>
                </a:lnTo>
                <a:lnTo>
                  <a:pt x="621794" y="401133"/>
                </a:lnTo>
                <a:lnTo>
                  <a:pt x="631083" y="401506"/>
                </a:lnTo>
                <a:lnTo>
                  <a:pt x="638698" y="396827"/>
                </a:lnTo>
                <a:lnTo>
                  <a:pt x="640894" y="385426"/>
                </a:lnTo>
                <a:lnTo>
                  <a:pt x="639695" y="371251"/>
                </a:lnTo>
                <a:lnTo>
                  <a:pt x="637479" y="355048"/>
                </a:lnTo>
                <a:lnTo>
                  <a:pt x="634893" y="340059"/>
                </a:lnTo>
                <a:lnTo>
                  <a:pt x="632586" y="329523"/>
                </a:lnTo>
                <a:lnTo>
                  <a:pt x="630447" y="322907"/>
                </a:lnTo>
                <a:lnTo>
                  <a:pt x="627234" y="310390"/>
                </a:lnTo>
                <a:lnTo>
                  <a:pt x="623044" y="292665"/>
                </a:lnTo>
                <a:lnTo>
                  <a:pt x="622319" y="289531"/>
                </a:lnTo>
                <a:lnTo>
                  <a:pt x="619590" y="278590"/>
                </a:lnTo>
                <a:lnTo>
                  <a:pt x="609792" y="234465"/>
                </a:lnTo>
                <a:lnTo>
                  <a:pt x="607257" y="207811"/>
                </a:lnTo>
                <a:lnTo>
                  <a:pt x="607746" y="197421"/>
                </a:lnTo>
                <a:lnTo>
                  <a:pt x="643163" y="167788"/>
                </a:lnTo>
                <a:lnTo>
                  <a:pt x="656492" y="169357"/>
                </a:lnTo>
                <a:lnTo>
                  <a:pt x="705050" y="185990"/>
                </a:lnTo>
                <a:lnTo>
                  <a:pt x="752060" y="205884"/>
                </a:lnTo>
                <a:lnTo>
                  <a:pt x="769729" y="213240"/>
                </a:lnTo>
                <a:lnTo>
                  <a:pt x="806338" y="226575"/>
                </a:lnTo>
                <a:lnTo>
                  <a:pt x="827429" y="229966"/>
                </a:lnTo>
                <a:lnTo>
                  <a:pt x="836692" y="227601"/>
                </a:lnTo>
                <a:lnTo>
                  <a:pt x="840738" y="219573"/>
                </a:lnTo>
                <a:lnTo>
                  <a:pt x="840098" y="208214"/>
                </a:lnTo>
                <a:lnTo>
                  <a:pt x="832831" y="163923"/>
                </a:lnTo>
                <a:lnTo>
                  <a:pt x="819805" y="114316"/>
                </a:lnTo>
                <a:lnTo>
                  <a:pt x="815396" y="97268"/>
                </a:lnTo>
                <a:lnTo>
                  <a:pt x="806615" y="52990"/>
                </a:lnTo>
                <a:lnTo>
                  <a:pt x="806060" y="45270"/>
                </a:lnTo>
                <a:lnTo>
                  <a:pt x="806556" y="28372"/>
                </a:lnTo>
                <a:lnTo>
                  <a:pt x="809033" y="16573"/>
                </a:lnTo>
                <a:lnTo>
                  <a:pt x="813825" y="7657"/>
                </a:lnTo>
                <a:lnTo>
                  <a:pt x="824345" y="0"/>
                </a:lnTo>
                <a:lnTo>
                  <a:pt x="832224" y="5449"/>
                </a:lnTo>
              </a:path>
            </a:pathLst>
          </a:custGeom>
          <a:noFill/>
          <a:ln w="12600">
            <a:solidFill>
              <a:srgbClr val="ff2600"/>
            </a:solidFill>
            <a:round/>
          </a:ln>
        </p:spPr>
        <p:style>
          <a:lnRef idx="0"/>
          <a:fillRef idx="0"/>
          <a:effectRef idx="0"/>
          <a:fontRef idx="minor"/>
        </p:style>
      </p:sp>
      <p:sp>
        <p:nvSpPr>
          <p:cNvPr id="2232" name="CustomShape 30"/>
          <p:cNvSpPr/>
          <p:nvPr/>
        </p:nvSpPr>
        <p:spPr>
          <a:xfrm>
            <a:off x="1169640" y="1466280"/>
            <a:ext cx="7786440" cy="549000"/>
          </a:xfrm>
          <a:prstGeom prst="rect">
            <a:avLst/>
          </a:prstGeom>
          <a:noFill/>
          <a:ln>
            <a:noFill/>
          </a:ln>
        </p:spPr>
        <p:style>
          <a:lnRef idx="0"/>
          <a:fillRef idx="0"/>
          <a:effectRef idx="0"/>
          <a:fontRef idx="minor"/>
        </p:style>
        <p:txBody>
          <a:bodyPr lIns="0" rIns="0" tIns="0" bIns="0">
            <a:spAutoFit/>
          </a:bodyPr>
          <a:p>
            <a:pPr marL="12600">
              <a:lnSpc>
                <a:spcPct val="100000"/>
              </a:lnSpc>
            </a:pPr>
            <a:r>
              <a:rPr b="0" lang="it-IT" sz="3600" spc="-24" strike="noStrike" baseline="1000">
                <a:solidFill>
                  <a:srgbClr val="00f900"/>
                </a:solidFill>
                <a:latin typeface="GillSans"/>
                <a:ea typeface="ＭＳ Ｐゴシック"/>
              </a:rPr>
              <a:t>a</a:t>
            </a:r>
            <a:r>
              <a:rPr b="0" lang="it-IT" sz="3600" spc="-1" strike="noStrike" baseline="1000">
                <a:solidFill>
                  <a:srgbClr val="00f900"/>
                </a:solidFill>
                <a:latin typeface="GillSans"/>
                <a:ea typeface="ＭＳ Ｐゴシック"/>
              </a:rPr>
              <a:t>e</a:t>
            </a:r>
            <a:r>
              <a:rPr b="0" lang="it-IT" sz="3600" spc="-89" strike="noStrike" baseline="1000">
                <a:solidFill>
                  <a:srgbClr val="00f900"/>
                </a:solidFill>
                <a:latin typeface="GillSans"/>
                <a:ea typeface="ＭＳ Ｐゴシック"/>
              </a:rPr>
              <a:t>r</a:t>
            </a:r>
            <a:r>
              <a:rPr b="0" lang="it-IT" sz="3600" spc="-24" strike="noStrike" baseline="1000">
                <a:solidFill>
                  <a:srgbClr val="00f900"/>
                </a:solidFill>
                <a:latin typeface="GillSans"/>
                <a:ea typeface="ＭＳ Ｐゴシック"/>
              </a:rPr>
              <a:t>oso</a:t>
            </a:r>
            <a:r>
              <a:rPr b="0" lang="it-IT" sz="3600" spc="-1" strike="noStrike" baseline="1000">
                <a:solidFill>
                  <a:srgbClr val="00f900"/>
                </a:solidFill>
                <a:latin typeface="GillSans"/>
                <a:ea typeface="ＭＳ Ｐゴシック"/>
              </a:rPr>
              <a:t>l</a:t>
            </a:r>
            <a:r>
              <a:rPr b="0" lang="it-IT" sz="3600" spc="-7" strike="noStrike" baseline="1000">
                <a:solidFill>
                  <a:srgbClr val="00f900"/>
                </a:solidFill>
                <a:latin typeface="GillSans"/>
                <a:ea typeface="ＭＳ Ｐゴシック"/>
              </a:rPr>
              <a:t> sample </a:t>
            </a:r>
            <a:r>
              <a:rPr b="0" lang="it-IT" sz="3600" spc="-32" strike="noStrike" baseline="1000">
                <a:solidFill>
                  <a:srgbClr val="00f900"/>
                </a:solidFill>
                <a:latin typeface="GillSans"/>
                <a:ea typeface="ＭＳ Ｐゴシック"/>
              </a:rPr>
              <a:t>PM</a:t>
            </a:r>
            <a:r>
              <a:rPr b="0" lang="it-IT" sz="3600" spc="-1" strike="noStrike" baseline="1000">
                <a:solidFill>
                  <a:srgbClr val="00f900"/>
                </a:solidFill>
                <a:latin typeface="GillSans"/>
                <a:ea typeface="ＭＳ Ｐゴシック"/>
              </a:rPr>
              <a:t>2.5</a:t>
            </a:r>
            <a:r>
              <a:rPr b="0" lang="it-IT" sz="3600" spc="-1" strike="noStrike" baseline="1000">
                <a:solidFill>
                  <a:srgbClr val="00f900"/>
                </a:solidFill>
                <a:latin typeface="GillSans"/>
                <a:ea typeface="ＭＳ Ｐゴシック"/>
              </a:rPr>
              <a:t>	</a:t>
            </a:r>
            <a:r>
              <a:rPr b="0" lang="it-IT" sz="2400" spc="-15" strike="noStrike">
                <a:solidFill>
                  <a:srgbClr val="0096ff"/>
                </a:solidFill>
                <a:latin typeface="GillSans"/>
                <a:ea typeface="ＭＳ Ｐゴシック"/>
              </a:rPr>
              <a:t>standa</a:t>
            </a:r>
            <a:r>
              <a:rPr b="0" lang="it-IT" sz="2400" spc="-52" strike="noStrike">
                <a:solidFill>
                  <a:srgbClr val="0096ff"/>
                </a:solidFill>
                <a:latin typeface="GillSans"/>
                <a:ea typeface="ＭＳ Ｐゴシック"/>
              </a:rPr>
              <a:t>r</a:t>
            </a:r>
            <a:r>
              <a:rPr b="0" lang="it-IT" sz="2400" spc="-15" strike="noStrike">
                <a:solidFill>
                  <a:srgbClr val="0096ff"/>
                </a:solidFill>
                <a:latin typeface="GillSans"/>
                <a:ea typeface="ＭＳ Ｐゴシック"/>
              </a:rPr>
              <a:t>d</a:t>
            </a:r>
            <a:r>
              <a:rPr b="0" lang="it-IT" sz="2400" spc="-7" strike="noStrike">
                <a:solidFill>
                  <a:srgbClr val="0096ff"/>
                </a:solidFill>
                <a:latin typeface="GillSans"/>
                <a:ea typeface="ＭＳ Ｐゴシック"/>
              </a:rPr>
              <a:t> </a:t>
            </a:r>
            <a:r>
              <a:rPr b="0" lang="it-IT" sz="2400" spc="-15" strike="noStrike">
                <a:solidFill>
                  <a:srgbClr val="0096ff"/>
                </a:solidFill>
                <a:latin typeface="GillSans"/>
                <a:ea typeface="ＭＳ Ｐゴシック"/>
              </a:rPr>
              <a:t>Na</a:t>
            </a:r>
            <a:r>
              <a:rPr b="0" lang="it-IT" sz="2400" spc="-1" strike="noStrike">
                <a:solidFill>
                  <a:srgbClr val="0096ff"/>
                </a:solidFill>
                <a:latin typeface="GillSans"/>
                <a:ea typeface="ＭＳ Ｐゴシック"/>
              </a:rPr>
              <a:t>Cl</a:t>
            </a:r>
            <a:r>
              <a:rPr b="0" lang="it-IT" sz="2400" spc="-7" strike="noStrike">
                <a:solidFill>
                  <a:srgbClr val="0096ff"/>
                </a:solidFill>
                <a:latin typeface="GillSans"/>
                <a:ea typeface="ＭＳ Ｐゴシック"/>
              </a:rPr>
              <a:t> (</a:t>
            </a:r>
            <a:r>
              <a:rPr b="0" lang="it-IT" sz="2400" spc="-1" strike="noStrike">
                <a:solidFill>
                  <a:srgbClr val="0096ff"/>
                </a:solidFill>
                <a:latin typeface="GillSans"/>
                <a:ea typeface="ＭＳ Ｐゴシック"/>
              </a:rPr>
              <a:t>51.7</a:t>
            </a:r>
            <a:r>
              <a:rPr b="0" lang="it-IT" sz="2400" spc="-7" strike="noStrike">
                <a:solidFill>
                  <a:srgbClr val="0096ff"/>
                </a:solidFill>
                <a:latin typeface="GillSans"/>
                <a:ea typeface="ＭＳ Ｐゴシック"/>
              </a:rPr>
              <a:t> </a:t>
            </a:r>
            <a:r>
              <a:rPr b="0" lang="it-IT" sz="2400" spc="165" strike="noStrike">
                <a:solidFill>
                  <a:srgbClr val="0096ff"/>
                </a:solidFill>
                <a:latin typeface="Arial Unicode MS"/>
                <a:ea typeface="ＭＳ Ｐゴシック"/>
              </a:rPr>
              <a:t>μ</a:t>
            </a:r>
            <a:r>
              <a:rPr b="0" lang="it-IT" sz="2400" spc="-12" strike="noStrike">
                <a:solidFill>
                  <a:srgbClr val="0096ff"/>
                </a:solidFill>
                <a:latin typeface="GillSans"/>
                <a:ea typeface="ＭＳ Ｐゴシック"/>
              </a:rPr>
              <a:t>g/c</a:t>
            </a:r>
            <a:r>
              <a:rPr b="0" lang="it-IT" sz="2400" spc="-26" strike="noStrike">
                <a:solidFill>
                  <a:srgbClr val="0096ff"/>
                </a:solidFill>
                <a:latin typeface="GillSans"/>
                <a:ea typeface="ＭＳ Ｐゴシック"/>
              </a:rPr>
              <a:t>m</a:t>
            </a:r>
            <a:r>
              <a:rPr b="0" lang="it-IT" sz="2400" spc="-1" strike="noStrike" baseline="26000">
                <a:solidFill>
                  <a:srgbClr val="0096ff"/>
                </a:solidFill>
                <a:latin typeface="GillSans"/>
                <a:ea typeface="ＭＳ Ｐゴシック"/>
              </a:rPr>
              <a:t>2</a:t>
            </a:r>
            <a:r>
              <a:rPr b="0" lang="it-IT" sz="2400" spc="-1" strike="noStrike">
                <a:solidFill>
                  <a:srgbClr val="0096ff"/>
                </a:solidFill>
                <a:latin typeface="GillSans"/>
                <a:ea typeface="ＭＳ Ｐゴシック"/>
              </a:rPr>
              <a:t>)</a:t>
            </a:r>
            <a:endParaRPr b="0" lang="it-IT" sz="2400" spc="-1" strike="noStrike">
              <a:latin typeface="Arial"/>
            </a:endParaRPr>
          </a:p>
        </p:txBody>
      </p:sp>
      <p:sp>
        <p:nvSpPr>
          <p:cNvPr id="2233" name="CustomShape 31"/>
          <p:cNvSpPr/>
          <p:nvPr/>
        </p:nvSpPr>
        <p:spPr>
          <a:xfrm>
            <a:off x="424800" y="290520"/>
            <a:ext cx="7730280" cy="1107720"/>
          </a:xfrm>
          <a:prstGeom prst="rect">
            <a:avLst/>
          </a:prstGeom>
          <a:noFill/>
          <a:ln>
            <a:noFill/>
          </a:ln>
        </p:spPr>
        <p:style>
          <a:lnRef idx="0"/>
          <a:fillRef idx="0"/>
          <a:effectRef idx="0"/>
          <a:fontRef idx="minor"/>
        </p:style>
        <p:txBody>
          <a:bodyPr lIns="0" rIns="0" tIns="0" bIns="0">
            <a:spAutoFit/>
          </a:bodyPr>
          <a:p>
            <a:pPr marL="12600">
              <a:lnSpc>
                <a:spcPct val="101000"/>
              </a:lnSpc>
            </a:pPr>
            <a:r>
              <a:rPr b="0" lang="it-IT" sz="3600" spc="-80" strike="noStrike">
                <a:solidFill>
                  <a:srgbClr val="000000"/>
                </a:solidFill>
                <a:latin typeface="Arial"/>
                <a:ea typeface="ＭＳ Ｐゴシック"/>
              </a:rPr>
              <a:t>Example of PIXE quantitative analysis</a:t>
            </a:r>
            <a:r>
              <a:rPr b="0" lang="it-IT" sz="3600" spc="-120" strike="noStrike">
                <a:solidFill>
                  <a:srgbClr val="000000"/>
                </a:solidFill>
                <a:latin typeface="Arial"/>
                <a:ea typeface="ＭＳ Ｐゴシック"/>
              </a:rPr>
              <a:t>	</a:t>
            </a:r>
            <a:r>
              <a:rPr b="0" lang="it-IT" sz="3600" spc="-66" strike="noStrike">
                <a:solidFill>
                  <a:srgbClr val="000000"/>
                </a:solidFill>
                <a:latin typeface="Arial"/>
                <a:ea typeface="ＭＳ Ｐゴシック"/>
              </a:rPr>
              <a:t>for thin target</a:t>
            </a:r>
            <a:r>
              <a:rPr b="0" lang="it-IT" sz="3600" spc="-347" strike="noStrike">
                <a:solidFill>
                  <a:srgbClr val="000000"/>
                </a:solidFill>
                <a:latin typeface="Arial"/>
                <a:ea typeface="ＭＳ Ｐゴシック"/>
              </a:rPr>
              <a:t>  </a:t>
            </a:r>
            <a:r>
              <a:rPr b="0" lang="it-IT" sz="3600" spc="-236" strike="noStrike">
                <a:solidFill>
                  <a:srgbClr val="000000"/>
                </a:solidFill>
                <a:latin typeface="Arial"/>
                <a:ea typeface="ＭＳ Ｐゴシック"/>
              </a:rPr>
              <a:t>(4)</a:t>
            </a:r>
            <a:endParaRPr b="0" lang="it-IT" sz="3600" spc="-1" strike="noStrike">
              <a:latin typeface="Arial"/>
            </a:endParaRPr>
          </a:p>
        </p:txBody>
      </p:sp>
    </p:spTree>
  </p:cSld>
  <p:transition>
    <p:fade/>
  </p:transition>
  <p:timing>
    <p:tnLst>
      <p:par>
        <p:cTn id="63" dur="indefinite" restart="never" nodeType="tmRoot">
          <p:childTnLst>
            <p:seq>
              <p:cTn id="64" dur="indefinite"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34" name="CustomShape 1"/>
          <p:cNvSpPr/>
          <p:nvPr/>
        </p:nvSpPr>
        <p:spPr>
          <a:xfrm>
            <a:off x="457200" y="160200"/>
            <a:ext cx="82288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400" spc="-1" strike="noStrike">
                <a:solidFill>
                  <a:srgbClr val="000000"/>
                </a:solidFill>
                <a:latin typeface="Arial"/>
                <a:ea typeface="ＭＳ Ｐゴシック"/>
              </a:rPr>
              <a:t>External Ion Beam</a:t>
            </a:r>
            <a:endParaRPr b="0" lang="it-IT" sz="4400" spc="-1" strike="noStrike">
              <a:latin typeface="Arial"/>
            </a:endParaRPr>
          </a:p>
        </p:txBody>
      </p:sp>
      <p:sp>
        <p:nvSpPr>
          <p:cNvPr id="2235" name="CustomShape 2"/>
          <p:cNvSpPr/>
          <p:nvPr/>
        </p:nvSpPr>
        <p:spPr>
          <a:xfrm>
            <a:off x="455040" y="1303200"/>
            <a:ext cx="8228880" cy="4525200"/>
          </a:xfrm>
          <a:prstGeom prst="rect">
            <a:avLst/>
          </a:prstGeom>
          <a:noFill/>
          <a:ln>
            <a:noFill/>
          </a:ln>
        </p:spPr>
        <p:style>
          <a:lnRef idx="0"/>
          <a:fillRef idx="0"/>
          <a:effectRef idx="0"/>
          <a:fontRef idx="minor"/>
        </p:style>
        <p:txBody>
          <a:bodyPr lIns="90000" rIns="90000" tIns="45000" bIns="45000">
            <a:noAutofit/>
          </a:bodyPr>
          <a:p>
            <a:pPr marL="343080" indent="-342360">
              <a:lnSpc>
                <a:spcPct val="100000"/>
              </a:lnSpc>
              <a:spcBef>
                <a:spcPts val="641"/>
              </a:spcBef>
              <a:buClr>
                <a:srgbClr val="000000"/>
              </a:buClr>
              <a:buFont typeface="Symbol"/>
              <a:buChar char=""/>
            </a:pPr>
            <a:r>
              <a:rPr b="0" lang="it-IT" sz="3200" spc="-1" strike="noStrike">
                <a:solidFill>
                  <a:srgbClr val="000000"/>
                </a:solidFill>
                <a:latin typeface="Arial"/>
                <a:ea typeface="ＭＳ Ｐゴシック"/>
              </a:rPr>
              <a:t>We do not perform the measurements in vacuum!</a:t>
            </a:r>
            <a:endParaRPr b="0" lang="it-IT" sz="3200" spc="-1" strike="noStrike">
              <a:latin typeface="Arial"/>
            </a:endParaRPr>
          </a:p>
          <a:p>
            <a:pPr>
              <a:lnSpc>
                <a:spcPct val="100000"/>
              </a:lnSpc>
              <a:spcBef>
                <a:spcPts val="641"/>
              </a:spcBef>
            </a:pPr>
            <a:endParaRPr b="0" lang="it-IT" sz="3200" spc="-1" strike="noStrike">
              <a:latin typeface="Arial"/>
            </a:endParaRPr>
          </a:p>
          <a:p>
            <a:pPr>
              <a:lnSpc>
                <a:spcPct val="100000"/>
              </a:lnSpc>
              <a:spcBef>
                <a:spcPts val="641"/>
              </a:spcBef>
            </a:pPr>
            <a:endParaRPr b="0" lang="it-IT" sz="3200" spc="-1" strike="noStrike">
              <a:latin typeface="Arial"/>
            </a:endParaRPr>
          </a:p>
          <a:p>
            <a:pPr>
              <a:lnSpc>
                <a:spcPct val="100000"/>
              </a:lnSpc>
              <a:spcBef>
                <a:spcPts val="641"/>
              </a:spcBef>
            </a:pPr>
            <a:endParaRPr b="0" lang="it-IT" sz="3200" spc="-1" strike="noStrike">
              <a:latin typeface="Arial"/>
            </a:endParaRPr>
          </a:p>
          <a:p>
            <a:pPr>
              <a:lnSpc>
                <a:spcPct val="100000"/>
              </a:lnSpc>
              <a:spcBef>
                <a:spcPts val="641"/>
              </a:spcBef>
            </a:pPr>
            <a:endParaRPr b="0" lang="it-IT" sz="3200" spc="-1" strike="noStrike">
              <a:latin typeface="Arial"/>
            </a:endParaRPr>
          </a:p>
          <a:p>
            <a:pPr>
              <a:lnSpc>
                <a:spcPct val="100000"/>
              </a:lnSpc>
              <a:spcBef>
                <a:spcPts val="641"/>
              </a:spcBef>
            </a:pPr>
            <a:endParaRPr b="0" lang="it-IT" sz="3200" spc="-1" strike="noStrike">
              <a:latin typeface="Arial"/>
            </a:endParaRPr>
          </a:p>
          <a:p>
            <a:pPr>
              <a:lnSpc>
                <a:spcPct val="100000"/>
              </a:lnSpc>
              <a:spcBef>
                <a:spcPts val="641"/>
              </a:spcBef>
            </a:pPr>
            <a:endParaRPr b="0" lang="it-IT" sz="3200" spc="-1" strike="noStrike">
              <a:latin typeface="Arial"/>
            </a:endParaRPr>
          </a:p>
          <a:p>
            <a:pPr marL="343080" indent="-342360">
              <a:lnSpc>
                <a:spcPct val="100000"/>
              </a:lnSpc>
              <a:spcBef>
                <a:spcPts val="641"/>
              </a:spcBef>
              <a:buClr>
                <a:srgbClr val="000000"/>
              </a:buClr>
              <a:buFont typeface="Symbol"/>
              <a:buChar char=""/>
            </a:pPr>
            <a:r>
              <a:rPr b="0" lang="it-IT" sz="3200" spc="-1" strike="noStrike">
                <a:solidFill>
                  <a:srgbClr val="000000"/>
                </a:solidFill>
                <a:latin typeface="Arial"/>
                <a:ea typeface="ＭＳ Ｐゴシック"/>
              </a:rPr>
              <a:t>We use an external ion beam</a:t>
            </a:r>
            <a:endParaRPr b="0" lang="it-IT" sz="3200" spc="-1" strike="noStrike">
              <a:latin typeface="Arial"/>
            </a:endParaRPr>
          </a:p>
          <a:p>
            <a:pPr>
              <a:lnSpc>
                <a:spcPct val="100000"/>
              </a:lnSpc>
              <a:spcBef>
                <a:spcPts val="641"/>
              </a:spcBef>
            </a:pPr>
            <a:endParaRPr b="0" lang="it-IT" sz="3200" spc="-1" strike="noStrike">
              <a:latin typeface="Arial"/>
            </a:endParaRPr>
          </a:p>
        </p:txBody>
      </p:sp>
      <p:pic>
        <p:nvPicPr>
          <p:cNvPr id="2236" name="Picture 32" descr=""/>
          <p:cNvPicPr/>
          <p:nvPr/>
        </p:nvPicPr>
        <p:blipFill>
          <a:blip r:embed="rId1"/>
          <a:srcRect l="0" t="4651" r="0" b="0"/>
          <a:stretch/>
        </p:blipFill>
        <p:spPr>
          <a:xfrm>
            <a:off x="3061440" y="1994760"/>
            <a:ext cx="3016080" cy="3833640"/>
          </a:xfrm>
          <a:prstGeom prst="rect">
            <a:avLst/>
          </a:prstGeom>
          <a:ln w="9360">
            <a:noFill/>
          </a:ln>
        </p:spPr>
      </p:pic>
    </p:spTree>
  </p:cSld>
  <p:transition>
    <p:fade/>
  </p:transition>
  <p:timing>
    <p:tnLst>
      <p:par>
        <p:cTn id="65" dur="indefinite" restart="never" nodeType="tmRoot">
          <p:childTnLst>
            <p:seq>
              <p:cTn id="66" dur="indefinite"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000000"/>
        </a:solidFill>
      </p:bgPr>
    </p:bg>
    <p:spTree>
      <p:nvGrpSpPr>
        <p:cNvPr id="1" name=""/>
        <p:cNvGrpSpPr/>
        <p:nvPr/>
      </p:nvGrpSpPr>
      <p:grpSpPr>
        <a:xfrm>
          <a:off x="0" y="0"/>
          <a:ext cx="0" cy="0"/>
          <a:chOff x="0" y="0"/>
          <a:chExt cx="0" cy="0"/>
        </a:xfrm>
      </p:grpSpPr>
      <p:sp>
        <p:nvSpPr>
          <p:cNvPr id="2237" name="CustomShape 1"/>
          <p:cNvSpPr/>
          <p:nvPr/>
        </p:nvSpPr>
        <p:spPr>
          <a:xfrm>
            <a:off x="169560" y="6233400"/>
            <a:ext cx="8789760" cy="128556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4220" spc="-29" strike="noStrike">
                <a:solidFill>
                  <a:srgbClr val="ffffff"/>
                </a:solidFill>
                <a:latin typeface="GillSans"/>
                <a:ea typeface="ＭＳ Ｐゴシック"/>
              </a:rPr>
              <a:t>Do</a:t>
            </a:r>
            <a:r>
              <a:rPr b="0" lang="it-IT" sz="4220" spc="-4" strike="noStrike">
                <a:solidFill>
                  <a:srgbClr val="ffffff"/>
                </a:solidFill>
                <a:latin typeface="GillSans"/>
                <a:ea typeface="ＭＳ Ｐゴシック"/>
              </a:rPr>
              <a:t> </a:t>
            </a:r>
            <a:r>
              <a:rPr b="0" lang="it-IT" sz="4220" spc="-21" strike="noStrike">
                <a:solidFill>
                  <a:srgbClr val="ffffff"/>
                </a:solidFill>
                <a:latin typeface="GillSans"/>
                <a:ea typeface="ＭＳ Ｐゴシック"/>
              </a:rPr>
              <a:t>extracted</a:t>
            </a:r>
            <a:r>
              <a:rPr b="0" lang="it-IT" sz="4220" spc="-4" strike="noStrike">
                <a:solidFill>
                  <a:srgbClr val="ffffff"/>
                </a:solidFill>
                <a:latin typeface="GillSans"/>
                <a:ea typeface="ＭＳ Ｐゴシック"/>
              </a:rPr>
              <a:t> i</a:t>
            </a:r>
            <a:r>
              <a:rPr b="0" lang="it-IT" sz="4220" spc="-26" strike="noStrike">
                <a:solidFill>
                  <a:srgbClr val="ffffff"/>
                </a:solidFill>
                <a:latin typeface="GillSans"/>
                <a:ea typeface="ＭＳ Ｐゴシック"/>
              </a:rPr>
              <a:t>o</a:t>
            </a:r>
            <a:r>
              <a:rPr b="0" lang="it-IT" sz="4220" spc="-1" strike="noStrike">
                <a:solidFill>
                  <a:srgbClr val="ffffff"/>
                </a:solidFill>
                <a:latin typeface="GillSans"/>
                <a:ea typeface="ＭＳ Ｐゴシック"/>
              </a:rPr>
              <a:t>n</a:t>
            </a:r>
            <a:r>
              <a:rPr b="0" lang="it-IT" sz="4220" spc="-4" strike="noStrike">
                <a:solidFill>
                  <a:srgbClr val="ffffff"/>
                </a:solidFill>
                <a:latin typeface="GillSans"/>
                <a:ea typeface="ＭＳ Ｐゴシック"/>
              </a:rPr>
              <a:t> </a:t>
            </a:r>
            <a:r>
              <a:rPr b="0" lang="it-IT" sz="4220" spc="-26" strike="noStrike">
                <a:solidFill>
                  <a:srgbClr val="ffffff"/>
                </a:solidFill>
                <a:latin typeface="GillSans"/>
                <a:ea typeface="ＭＳ Ｐゴシック"/>
              </a:rPr>
              <a:t>beams</a:t>
            </a:r>
            <a:r>
              <a:rPr b="0" lang="it-IT" sz="4220" spc="-4" strike="noStrike">
                <a:solidFill>
                  <a:srgbClr val="ffffff"/>
                </a:solidFill>
                <a:latin typeface="GillSans"/>
                <a:ea typeface="ＭＳ Ｐゴシック"/>
              </a:rPr>
              <a:t> l</a:t>
            </a:r>
            <a:r>
              <a:rPr b="0" lang="it-IT" sz="4220" spc="-26" strike="noStrike">
                <a:solidFill>
                  <a:srgbClr val="ffffff"/>
                </a:solidFill>
                <a:latin typeface="GillSans"/>
                <a:ea typeface="ＭＳ Ｐゴシック"/>
              </a:rPr>
              <a:t>oo</a:t>
            </a:r>
            <a:r>
              <a:rPr b="0" lang="it-IT" sz="4220" spc="-1" strike="noStrike">
                <a:solidFill>
                  <a:srgbClr val="ffffff"/>
                </a:solidFill>
                <a:latin typeface="GillSans"/>
                <a:ea typeface="ＭＳ Ｐゴシック"/>
              </a:rPr>
              <a:t>k</a:t>
            </a:r>
            <a:r>
              <a:rPr b="0" lang="it-IT" sz="4220" spc="-4" strike="noStrike">
                <a:solidFill>
                  <a:srgbClr val="ffffff"/>
                </a:solidFill>
                <a:latin typeface="GillSans"/>
                <a:ea typeface="ＭＳ Ｐゴシック"/>
              </a:rPr>
              <a:t> li</a:t>
            </a:r>
            <a:r>
              <a:rPr b="0" lang="it-IT" sz="4220" spc="-128" strike="noStrike">
                <a:solidFill>
                  <a:srgbClr val="ffffff"/>
                </a:solidFill>
                <a:latin typeface="GillSans"/>
                <a:ea typeface="ＭＳ Ｐゴシック"/>
              </a:rPr>
              <a:t>k</a:t>
            </a:r>
            <a:r>
              <a:rPr b="0" lang="it-IT" sz="4220" spc="-1" strike="noStrike">
                <a:solidFill>
                  <a:srgbClr val="ffffff"/>
                </a:solidFill>
                <a:latin typeface="GillSans"/>
                <a:ea typeface="ＭＳ Ｐゴシック"/>
              </a:rPr>
              <a:t>e</a:t>
            </a:r>
            <a:r>
              <a:rPr b="0" lang="it-IT" sz="4220" spc="-4" strike="noStrike">
                <a:solidFill>
                  <a:srgbClr val="ffffff"/>
                </a:solidFill>
                <a:latin typeface="GillSans"/>
                <a:ea typeface="ＭＳ Ｐゴシック"/>
              </a:rPr>
              <a:t> </a:t>
            </a:r>
            <a:r>
              <a:rPr b="0" lang="it-IT" sz="4220" spc="-21" strike="noStrike">
                <a:solidFill>
                  <a:srgbClr val="ffffff"/>
                </a:solidFill>
                <a:latin typeface="GillSans"/>
                <a:ea typeface="ＭＳ Ｐゴシック"/>
              </a:rPr>
              <a:t>thes</a:t>
            </a:r>
            <a:r>
              <a:rPr b="0" lang="it-IT" sz="4220" spc="-1" strike="noStrike">
                <a:solidFill>
                  <a:srgbClr val="ffffff"/>
                </a:solidFill>
                <a:latin typeface="GillSans"/>
                <a:ea typeface="ＭＳ Ｐゴシック"/>
              </a:rPr>
              <a:t>e?</a:t>
            </a:r>
            <a:endParaRPr b="0" lang="it-IT" sz="4220" spc="-1" strike="noStrike">
              <a:latin typeface="Arial"/>
            </a:endParaRPr>
          </a:p>
        </p:txBody>
      </p:sp>
      <p:pic>
        <p:nvPicPr>
          <p:cNvPr id="2238" name="Immagine 2" descr=""/>
          <p:cNvPicPr/>
          <p:nvPr/>
        </p:nvPicPr>
        <p:blipFill>
          <a:blip r:embed="rId1"/>
          <a:srcRect l="41337" t="20586" r="10628" b="14985"/>
          <a:stretch/>
        </p:blipFill>
        <p:spPr>
          <a:xfrm>
            <a:off x="19800" y="-56880"/>
            <a:ext cx="9165960" cy="6911640"/>
          </a:xfrm>
          <a:prstGeom prst="rect">
            <a:avLst/>
          </a:prstGeom>
          <a:ln>
            <a:noFill/>
          </a:ln>
        </p:spPr>
      </p:pic>
    </p:spTree>
  </p:cSld>
  <p:transition>
    <p:fade/>
  </p:transition>
  <p:timing>
    <p:tnLst>
      <p:par>
        <p:cTn id="67" dur="indefinite" restart="never" nodeType="tmRoot">
          <p:childTnLst>
            <p:seq>
              <p:cTn id="68" dur="indefinite"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9" name="CustomShape 1"/>
          <p:cNvSpPr/>
          <p:nvPr/>
        </p:nvSpPr>
        <p:spPr>
          <a:xfrm>
            <a:off x="419760" y="691200"/>
            <a:ext cx="3612240" cy="1114200"/>
          </a:xfrm>
          <a:prstGeom prst="rect">
            <a:avLst/>
          </a:prstGeom>
          <a:noFill/>
          <a:ln>
            <a:noFill/>
          </a:ln>
        </p:spPr>
        <p:style>
          <a:lnRef idx="0"/>
          <a:fillRef idx="0"/>
          <a:effectRef idx="0"/>
          <a:fontRef idx="minor"/>
        </p:style>
        <p:txBody>
          <a:bodyPr lIns="0" rIns="0" tIns="0" bIns="0">
            <a:spAutoFit/>
          </a:bodyPr>
          <a:p>
            <a:pPr marL="9000">
              <a:lnSpc>
                <a:spcPts val="4388"/>
              </a:lnSpc>
            </a:pPr>
            <a:r>
              <a:rPr b="0" lang="it-IT" sz="3659" spc="-114" strike="noStrike">
                <a:solidFill>
                  <a:srgbClr val="ffffff"/>
                </a:solidFill>
                <a:latin typeface="Arial"/>
                <a:ea typeface="ＭＳ Ｐゴシック"/>
              </a:rPr>
              <a:t>Exte</a:t>
            </a:r>
            <a:r>
              <a:rPr b="0" lang="it-IT" sz="3659" spc="-12" strike="noStrike">
                <a:solidFill>
                  <a:srgbClr val="ffffff"/>
                </a:solidFill>
                <a:latin typeface="Arial"/>
                <a:ea typeface="ＭＳ Ｐゴシック"/>
              </a:rPr>
              <a:t>r</a:t>
            </a:r>
            <a:r>
              <a:rPr b="0" lang="it-IT" sz="3659" spc="-117" strike="noStrike">
                <a:solidFill>
                  <a:srgbClr val="ffffff"/>
                </a:solidFill>
                <a:latin typeface="Arial"/>
                <a:ea typeface="ＭＳ Ｐゴシック"/>
              </a:rPr>
              <a:t>nal</a:t>
            </a:r>
            <a:r>
              <a:rPr b="0" lang="it-IT" sz="3659" spc="-1" strike="noStrike">
                <a:solidFill>
                  <a:srgbClr val="ffffff"/>
                </a:solidFill>
                <a:latin typeface="Arial"/>
                <a:ea typeface="ＭＳ Ｐゴシック"/>
              </a:rPr>
              <a:t>	</a:t>
            </a:r>
            <a:r>
              <a:rPr b="0" lang="it-IT" sz="3659" spc="-86" strike="noStrike">
                <a:solidFill>
                  <a:srgbClr val="ffffff"/>
                </a:solidFill>
                <a:latin typeface="Arial"/>
                <a:ea typeface="ＭＳ Ｐゴシック"/>
              </a:rPr>
              <a:t>ion</a:t>
            </a:r>
            <a:r>
              <a:rPr b="0" lang="it-IT" sz="3659" spc="-1" strike="noStrike">
                <a:solidFill>
                  <a:srgbClr val="ffffff"/>
                </a:solidFill>
                <a:latin typeface="Arial"/>
                <a:ea typeface="ＭＳ Ｐゴシック"/>
              </a:rPr>
              <a:t>	</a:t>
            </a:r>
            <a:r>
              <a:rPr b="0" lang="it-IT" sz="3659" spc="-72" strike="noStrike">
                <a:solidFill>
                  <a:srgbClr val="ffffff"/>
                </a:solidFill>
                <a:latin typeface="Arial"/>
                <a:ea typeface="ＭＳ Ｐゴシック"/>
              </a:rPr>
              <a:t>beam</a:t>
            </a:r>
            <a:endParaRPr b="0" lang="it-IT" sz="3659" spc="-1" strike="noStrike">
              <a:latin typeface="Arial"/>
            </a:endParaRPr>
          </a:p>
        </p:txBody>
      </p:sp>
      <p:sp>
        <p:nvSpPr>
          <p:cNvPr id="2240" name="CustomShape 2"/>
          <p:cNvSpPr/>
          <p:nvPr/>
        </p:nvSpPr>
        <p:spPr>
          <a:xfrm>
            <a:off x="486720" y="1379520"/>
            <a:ext cx="8170560" cy="360"/>
          </a:xfrm>
          <a:custGeom>
            <a:avLst/>
            <a:gdLst/>
            <a:ahLst/>
            <a:rect l="l" t="t" r="r" b="b"/>
            <a:pathLst>
              <a:path w="11621135" h="635">
                <a:moveTo>
                  <a:pt x="0" y="0"/>
                </a:moveTo>
                <a:lnTo>
                  <a:pt x="11620541" y="0"/>
                </a:lnTo>
              </a:path>
            </a:pathLst>
          </a:custGeom>
          <a:noFill/>
          <a:ln w="19080">
            <a:solidFill>
              <a:srgbClr val="ababab"/>
            </a:solidFill>
            <a:round/>
          </a:ln>
        </p:spPr>
        <p:style>
          <a:lnRef idx="0"/>
          <a:fillRef idx="0"/>
          <a:effectRef idx="0"/>
          <a:fontRef idx="minor"/>
        </p:style>
      </p:sp>
      <p:sp>
        <p:nvSpPr>
          <p:cNvPr id="2241" name="CustomShape 3"/>
          <p:cNvSpPr/>
          <p:nvPr/>
        </p:nvSpPr>
        <p:spPr>
          <a:xfrm>
            <a:off x="0" y="1482480"/>
            <a:ext cx="9143280" cy="5374800"/>
          </a:xfrm>
          <a:prstGeom prst="rect">
            <a:avLst/>
          </a:prstGeom>
          <a:blipFill rotWithShape="0">
            <a:blip r:embed="rId1"/>
            <a:stretch>
              <a:fillRect/>
            </a:stretch>
          </a:blipFill>
          <a:ln>
            <a:noFill/>
          </a:ln>
        </p:spPr>
        <p:style>
          <a:lnRef idx="0"/>
          <a:fillRef idx="0"/>
          <a:effectRef idx="0"/>
          <a:fontRef idx="minor"/>
        </p:style>
      </p:sp>
    </p:spTree>
  </p:cSld>
  <mc:AlternateContent>
    <mc:Choice Requires="p14">
      <p:transition spd="slow" p14:dur="2000"/>
    </mc:Choice>
    <mc:Fallback>
      <p:transition spd="slow"/>
    </mc:Fallback>
  </mc:AlternateContent>
  <p:timing>
    <p:tnLst>
      <p:par>
        <p:cTn id="69" dur="indefinite" restart="never" nodeType="tmRoot">
          <p:childTnLst>
            <p:seq>
              <p:cTn id="70" dur="indefinite"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2" name="CustomShape 1"/>
          <p:cNvSpPr/>
          <p:nvPr/>
        </p:nvSpPr>
        <p:spPr>
          <a:xfrm>
            <a:off x="0" y="330480"/>
            <a:ext cx="9107640" cy="6339240"/>
          </a:xfrm>
          <a:prstGeom prst="rect">
            <a:avLst/>
          </a:prstGeom>
          <a:blipFill rotWithShape="0">
            <a:blip r:embed="rId1"/>
            <a:stretch>
              <a:fillRect/>
            </a:stretch>
          </a:blipFill>
          <a:ln>
            <a:noFill/>
          </a:ln>
        </p:spPr>
        <p:style>
          <a:lnRef idx="0"/>
          <a:fillRef idx="0"/>
          <a:effectRef idx="0"/>
          <a:fontRef idx="minor"/>
        </p:style>
      </p:sp>
      <p:sp>
        <p:nvSpPr>
          <p:cNvPr id="2243" name="CustomShape 2"/>
          <p:cNvSpPr/>
          <p:nvPr/>
        </p:nvSpPr>
        <p:spPr>
          <a:xfrm>
            <a:off x="5330880" y="3429000"/>
            <a:ext cx="3196080" cy="1445760"/>
          </a:xfrm>
          <a:custGeom>
            <a:avLst/>
            <a:gdLst/>
            <a:ahLst/>
            <a:rect l="l" t="t" r="r" b="b"/>
            <a:pathLst>
              <a:path w="4546600" h="2057400">
                <a:moveTo>
                  <a:pt x="0" y="0"/>
                </a:moveTo>
                <a:lnTo>
                  <a:pt x="4546600" y="0"/>
                </a:lnTo>
                <a:lnTo>
                  <a:pt x="4546600" y="2057400"/>
                </a:lnTo>
                <a:lnTo>
                  <a:pt x="0" y="2057400"/>
                </a:lnTo>
                <a:lnTo>
                  <a:pt x="0" y="0"/>
                </a:lnTo>
                <a:close/>
              </a:path>
            </a:pathLst>
          </a:custGeom>
          <a:solidFill>
            <a:srgbClr val="000000"/>
          </a:solidFill>
          <a:ln>
            <a:noFill/>
          </a:ln>
        </p:spPr>
        <p:style>
          <a:lnRef idx="0"/>
          <a:fillRef idx="0"/>
          <a:effectRef idx="0"/>
          <a:fontRef idx="minor"/>
        </p:style>
      </p:sp>
      <p:sp>
        <p:nvSpPr>
          <p:cNvPr id="2244" name="CustomShape 3"/>
          <p:cNvSpPr/>
          <p:nvPr/>
        </p:nvSpPr>
        <p:spPr>
          <a:xfrm>
            <a:off x="2221920" y="4253760"/>
            <a:ext cx="360" cy="2346480"/>
          </a:xfrm>
          <a:custGeom>
            <a:avLst/>
            <a:gdLst/>
            <a:ahLst/>
            <a:rect l="l" t="t" r="r" b="b"/>
            <a:pathLst>
              <a:path w="0" h="3338195">
                <a:moveTo>
                  <a:pt x="0" y="3337802"/>
                </a:moveTo>
                <a:lnTo>
                  <a:pt x="0" y="0"/>
                </a:lnTo>
              </a:path>
            </a:pathLst>
          </a:custGeom>
          <a:noFill/>
          <a:ln w="23040">
            <a:solidFill>
              <a:srgbClr val="ffffff"/>
            </a:solidFill>
            <a:round/>
          </a:ln>
        </p:spPr>
        <p:style>
          <a:lnRef idx="0"/>
          <a:fillRef idx="0"/>
          <a:effectRef idx="0"/>
          <a:fontRef idx="minor"/>
        </p:style>
      </p:sp>
      <p:sp>
        <p:nvSpPr>
          <p:cNvPr id="2245" name="CustomShape 4"/>
          <p:cNvSpPr/>
          <p:nvPr/>
        </p:nvSpPr>
        <p:spPr>
          <a:xfrm>
            <a:off x="2221920" y="654984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46" name="CustomShape 5"/>
          <p:cNvSpPr/>
          <p:nvPr/>
        </p:nvSpPr>
        <p:spPr>
          <a:xfrm>
            <a:off x="2221920" y="639792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47" name="CustomShape 6"/>
          <p:cNvSpPr/>
          <p:nvPr/>
        </p:nvSpPr>
        <p:spPr>
          <a:xfrm>
            <a:off x="2221920" y="626292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48" name="CustomShape 7"/>
          <p:cNvSpPr/>
          <p:nvPr/>
        </p:nvSpPr>
        <p:spPr>
          <a:xfrm>
            <a:off x="2221920" y="611100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49" name="CustomShape 8"/>
          <p:cNvSpPr/>
          <p:nvPr/>
        </p:nvSpPr>
        <p:spPr>
          <a:xfrm>
            <a:off x="2221920" y="597564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50" name="CustomShape 9"/>
          <p:cNvSpPr/>
          <p:nvPr/>
        </p:nvSpPr>
        <p:spPr>
          <a:xfrm>
            <a:off x="2221920" y="582372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51" name="CustomShape 10"/>
          <p:cNvSpPr/>
          <p:nvPr/>
        </p:nvSpPr>
        <p:spPr>
          <a:xfrm>
            <a:off x="2221920" y="568872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52" name="CustomShape 11"/>
          <p:cNvSpPr/>
          <p:nvPr/>
        </p:nvSpPr>
        <p:spPr>
          <a:xfrm>
            <a:off x="2221920" y="553680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53" name="CustomShape 12"/>
          <p:cNvSpPr/>
          <p:nvPr/>
        </p:nvSpPr>
        <p:spPr>
          <a:xfrm>
            <a:off x="2221920" y="5401800"/>
            <a:ext cx="32040" cy="16200"/>
          </a:xfrm>
          <a:custGeom>
            <a:avLst/>
            <a:gdLst/>
            <a:ahLst/>
            <a:rect l="l" t="t" r="r" b="b"/>
            <a:pathLst>
              <a:path w="46355" h="24129">
                <a:moveTo>
                  <a:pt x="46354" y="0"/>
                </a:moveTo>
                <a:lnTo>
                  <a:pt x="0" y="24013"/>
                </a:lnTo>
              </a:path>
            </a:pathLst>
          </a:custGeom>
          <a:noFill/>
          <a:ln w="23760">
            <a:solidFill>
              <a:srgbClr val="ffffff"/>
            </a:solidFill>
            <a:round/>
          </a:ln>
        </p:spPr>
        <p:style>
          <a:lnRef idx="0"/>
          <a:fillRef idx="0"/>
          <a:effectRef idx="0"/>
          <a:fontRef idx="minor"/>
        </p:style>
      </p:sp>
      <p:sp>
        <p:nvSpPr>
          <p:cNvPr id="2254" name="CustomShape 13"/>
          <p:cNvSpPr/>
          <p:nvPr/>
        </p:nvSpPr>
        <p:spPr>
          <a:xfrm>
            <a:off x="2221920" y="5249880"/>
            <a:ext cx="32040" cy="16200"/>
          </a:xfrm>
          <a:custGeom>
            <a:avLst/>
            <a:gdLst/>
            <a:ahLst/>
            <a:rect l="l" t="t" r="r" b="b"/>
            <a:pathLst>
              <a:path w="46355" h="24129">
                <a:moveTo>
                  <a:pt x="46354" y="0"/>
                </a:moveTo>
                <a:lnTo>
                  <a:pt x="0" y="24013"/>
                </a:lnTo>
              </a:path>
            </a:pathLst>
          </a:custGeom>
          <a:noFill/>
          <a:ln w="23760">
            <a:solidFill>
              <a:srgbClr val="ffffff"/>
            </a:solidFill>
            <a:round/>
          </a:ln>
        </p:spPr>
        <p:style>
          <a:lnRef idx="0"/>
          <a:fillRef idx="0"/>
          <a:effectRef idx="0"/>
          <a:fontRef idx="minor"/>
        </p:style>
      </p:sp>
      <p:sp>
        <p:nvSpPr>
          <p:cNvPr id="2255" name="CustomShape 14"/>
          <p:cNvSpPr/>
          <p:nvPr/>
        </p:nvSpPr>
        <p:spPr>
          <a:xfrm>
            <a:off x="2221920" y="511452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56" name="CustomShape 15"/>
          <p:cNvSpPr/>
          <p:nvPr/>
        </p:nvSpPr>
        <p:spPr>
          <a:xfrm>
            <a:off x="2221920" y="4962600"/>
            <a:ext cx="32040" cy="16200"/>
          </a:xfrm>
          <a:custGeom>
            <a:avLst/>
            <a:gdLst/>
            <a:ahLst/>
            <a:rect l="l" t="t" r="r" b="b"/>
            <a:pathLst>
              <a:path w="46355" h="24129">
                <a:moveTo>
                  <a:pt x="46354" y="0"/>
                </a:moveTo>
                <a:lnTo>
                  <a:pt x="0" y="24013"/>
                </a:lnTo>
              </a:path>
            </a:pathLst>
          </a:custGeom>
          <a:noFill/>
          <a:ln w="23760">
            <a:solidFill>
              <a:srgbClr val="ffffff"/>
            </a:solidFill>
            <a:round/>
          </a:ln>
        </p:spPr>
        <p:style>
          <a:lnRef idx="0"/>
          <a:fillRef idx="0"/>
          <a:effectRef idx="0"/>
          <a:fontRef idx="minor"/>
        </p:style>
      </p:sp>
      <p:sp>
        <p:nvSpPr>
          <p:cNvPr id="2257" name="CustomShape 16"/>
          <p:cNvSpPr/>
          <p:nvPr/>
        </p:nvSpPr>
        <p:spPr>
          <a:xfrm>
            <a:off x="2221920" y="482760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58" name="CustomShape 17"/>
          <p:cNvSpPr/>
          <p:nvPr/>
        </p:nvSpPr>
        <p:spPr>
          <a:xfrm>
            <a:off x="2221920" y="467568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59" name="CustomShape 18"/>
          <p:cNvSpPr/>
          <p:nvPr/>
        </p:nvSpPr>
        <p:spPr>
          <a:xfrm>
            <a:off x="2221920" y="454068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260" name="CustomShape 19"/>
          <p:cNvSpPr/>
          <p:nvPr/>
        </p:nvSpPr>
        <p:spPr>
          <a:xfrm>
            <a:off x="2221920" y="4388760"/>
            <a:ext cx="32040" cy="16200"/>
          </a:xfrm>
          <a:custGeom>
            <a:avLst/>
            <a:gdLst/>
            <a:ahLst/>
            <a:rect l="l" t="t" r="r" b="b"/>
            <a:pathLst>
              <a:path w="46355" h="24129">
                <a:moveTo>
                  <a:pt x="46354" y="0"/>
                </a:moveTo>
                <a:lnTo>
                  <a:pt x="0" y="24013"/>
                </a:lnTo>
              </a:path>
            </a:pathLst>
          </a:custGeom>
          <a:noFill/>
          <a:ln w="23760">
            <a:solidFill>
              <a:srgbClr val="ffffff"/>
            </a:solidFill>
            <a:round/>
          </a:ln>
        </p:spPr>
        <p:style>
          <a:lnRef idx="0"/>
          <a:fillRef idx="0"/>
          <a:effectRef idx="0"/>
          <a:fontRef idx="minor"/>
        </p:style>
      </p:sp>
      <p:sp>
        <p:nvSpPr>
          <p:cNvPr id="2261" name="CustomShape 20"/>
          <p:cNvSpPr/>
          <p:nvPr/>
        </p:nvSpPr>
        <p:spPr>
          <a:xfrm>
            <a:off x="2221920" y="4236840"/>
            <a:ext cx="32040" cy="16200"/>
          </a:xfrm>
          <a:custGeom>
            <a:avLst/>
            <a:gdLst/>
            <a:ahLst/>
            <a:rect l="l" t="t" r="r" b="b"/>
            <a:pathLst>
              <a:path w="46355" h="24129">
                <a:moveTo>
                  <a:pt x="46354" y="0"/>
                </a:moveTo>
                <a:lnTo>
                  <a:pt x="0" y="24013"/>
                </a:lnTo>
              </a:path>
            </a:pathLst>
          </a:custGeom>
          <a:noFill/>
          <a:ln w="23760">
            <a:solidFill>
              <a:srgbClr val="ffffff"/>
            </a:solidFill>
            <a:round/>
          </a:ln>
        </p:spPr>
        <p:style>
          <a:lnRef idx="0"/>
          <a:fillRef idx="0"/>
          <a:effectRef idx="0"/>
          <a:fontRef idx="minor"/>
        </p:style>
      </p:sp>
      <p:sp>
        <p:nvSpPr>
          <p:cNvPr id="2262" name="CustomShape 21"/>
          <p:cNvSpPr/>
          <p:nvPr/>
        </p:nvSpPr>
        <p:spPr>
          <a:xfrm>
            <a:off x="2221920" y="6549840"/>
            <a:ext cx="48240" cy="16200"/>
          </a:xfrm>
          <a:custGeom>
            <a:avLst/>
            <a:gdLst/>
            <a:ahLst/>
            <a:rect l="l" t="t" r="r" b="b"/>
            <a:pathLst>
              <a:path w="69850" h="24129">
                <a:moveTo>
                  <a:pt x="69531" y="0"/>
                </a:moveTo>
                <a:lnTo>
                  <a:pt x="0" y="24012"/>
                </a:lnTo>
              </a:path>
            </a:pathLst>
          </a:custGeom>
          <a:noFill/>
          <a:ln w="23760">
            <a:solidFill>
              <a:srgbClr val="ffffff"/>
            </a:solidFill>
            <a:round/>
          </a:ln>
        </p:spPr>
        <p:style>
          <a:lnRef idx="0"/>
          <a:fillRef idx="0"/>
          <a:effectRef idx="0"/>
          <a:fontRef idx="minor"/>
        </p:style>
      </p:sp>
      <p:sp>
        <p:nvSpPr>
          <p:cNvPr id="2263" name="CustomShape 22"/>
          <p:cNvSpPr/>
          <p:nvPr/>
        </p:nvSpPr>
        <p:spPr>
          <a:xfrm>
            <a:off x="2221920" y="5959080"/>
            <a:ext cx="48240" cy="33120"/>
          </a:xfrm>
          <a:custGeom>
            <a:avLst/>
            <a:gdLst/>
            <a:ahLst/>
            <a:rect l="l" t="t" r="r" b="b"/>
            <a:pathLst>
              <a:path w="69850" h="48259">
                <a:moveTo>
                  <a:pt x="69531" y="0"/>
                </a:moveTo>
                <a:lnTo>
                  <a:pt x="0" y="48025"/>
                </a:lnTo>
              </a:path>
            </a:pathLst>
          </a:custGeom>
          <a:noFill/>
          <a:ln w="23760">
            <a:solidFill>
              <a:srgbClr val="ffffff"/>
            </a:solidFill>
            <a:round/>
          </a:ln>
        </p:spPr>
        <p:style>
          <a:lnRef idx="0"/>
          <a:fillRef idx="0"/>
          <a:effectRef idx="0"/>
          <a:fontRef idx="minor"/>
        </p:style>
      </p:sp>
      <p:sp>
        <p:nvSpPr>
          <p:cNvPr id="2264" name="CustomShape 23"/>
          <p:cNvSpPr/>
          <p:nvPr/>
        </p:nvSpPr>
        <p:spPr>
          <a:xfrm>
            <a:off x="2221920" y="5401800"/>
            <a:ext cx="48240" cy="16200"/>
          </a:xfrm>
          <a:custGeom>
            <a:avLst/>
            <a:gdLst/>
            <a:ahLst/>
            <a:rect l="l" t="t" r="r" b="b"/>
            <a:pathLst>
              <a:path w="69850" h="24129">
                <a:moveTo>
                  <a:pt x="69531" y="0"/>
                </a:moveTo>
                <a:lnTo>
                  <a:pt x="0" y="24013"/>
                </a:lnTo>
              </a:path>
            </a:pathLst>
          </a:custGeom>
          <a:noFill/>
          <a:ln w="23760">
            <a:solidFill>
              <a:srgbClr val="ffffff"/>
            </a:solidFill>
            <a:round/>
          </a:ln>
        </p:spPr>
        <p:style>
          <a:lnRef idx="0"/>
          <a:fillRef idx="0"/>
          <a:effectRef idx="0"/>
          <a:fontRef idx="minor"/>
        </p:style>
      </p:sp>
      <p:sp>
        <p:nvSpPr>
          <p:cNvPr id="2265" name="CustomShape 24"/>
          <p:cNvSpPr/>
          <p:nvPr/>
        </p:nvSpPr>
        <p:spPr>
          <a:xfrm>
            <a:off x="2221920" y="4810680"/>
            <a:ext cx="48240" cy="33120"/>
          </a:xfrm>
          <a:custGeom>
            <a:avLst/>
            <a:gdLst/>
            <a:ahLst/>
            <a:rect l="l" t="t" r="r" b="b"/>
            <a:pathLst>
              <a:path w="69850" h="48259">
                <a:moveTo>
                  <a:pt x="69531" y="0"/>
                </a:moveTo>
                <a:lnTo>
                  <a:pt x="0" y="48025"/>
                </a:lnTo>
              </a:path>
            </a:pathLst>
          </a:custGeom>
          <a:noFill/>
          <a:ln w="23760">
            <a:solidFill>
              <a:srgbClr val="ffffff"/>
            </a:solidFill>
            <a:round/>
          </a:ln>
        </p:spPr>
        <p:style>
          <a:lnRef idx="0"/>
          <a:fillRef idx="0"/>
          <a:effectRef idx="0"/>
          <a:fontRef idx="minor"/>
        </p:style>
      </p:sp>
      <p:sp>
        <p:nvSpPr>
          <p:cNvPr id="2266" name="CustomShape 25"/>
          <p:cNvSpPr/>
          <p:nvPr/>
        </p:nvSpPr>
        <p:spPr>
          <a:xfrm>
            <a:off x="2221920" y="4236840"/>
            <a:ext cx="48240" cy="16200"/>
          </a:xfrm>
          <a:custGeom>
            <a:avLst/>
            <a:gdLst/>
            <a:ahLst/>
            <a:rect l="l" t="t" r="r" b="b"/>
            <a:pathLst>
              <a:path w="69850" h="24129">
                <a:moveTo>
                  <a:pt x="69531" y="0"/>
                </a:moveTo>
                <a:lnTo>
                  <a:pt x="0" y="24013"/>
                </a:lnTo>
              </a:path>
            </a:pathLst>
          </a:custGeom>
          <a:noFill/>
          <a:ln w="23760">
            <a:solidFill>
              <a:srgbClr val="ffffff"/>
            </a:solidFill>
            <a:round/>
          </a:ln>
        </p:spPr>
        <p:style>
          <a:lnRef idx="0"/>
          <a:fillRef idx="0"/>
          <a:effectRef idx="0"/>
          <a:fontRef idx="minor"/>
        </p:style>
      </p:sp>
      <p:sp>
        <p:nvSpPr>
          <p:cNvPr id="2267" name="CustomShape 26"/>
          <p:cNvSpPr/>
          <p:nvPr/>
        </p:nvSpPr>
        <p:spPr>
          <a:xfrm>
            <a:off x="2238120" y="4506840"/>
            <a:ext cx="3747600" cy="2059200"/>
          </a:xfrm>
          <a:custGeom>
            <a:avLst/>
            <a:gdLst/>
            <a:ahLst/>
            <a:rect l="l" t="t" r="r" b="b"/>
            <a:pathLst>
              <a:path w="5330825" h="2929890">
                <a:moveTo>
                  <a:pt x="5330772" y="0"/>
                </a:moveTo>
                <a:lnTo>
                  <a:pt x="0" y="2929582"/>
                </a:lnTo>
              </a:path>
            </a:pathLst>
          </a:custGeom>
          <a:noFill/>
          <a:ln w="23760">
            <a:solidFill>
              <a:srgbClr val="ffffff"/>
            </a:solidFill>
            <a:round/>
          </a:ln>
        </p:spPr>
        <p:style>
          <a:lnRef idx="0"/>
          <a:fillRef idx="0"/>
          <a:effectRef idx="0"/>
          <a:fontRef idx="minor"/>
        </p:style>
      </p:sp>
      <p:sp>
        <p:nvSpPr>
          <p:cNvPr id="2268" name="CustomShape 27"/>
          <p:cNvSpPr/>
          <p:nvPr/>
        </p:nvSpPr>
        <p:spPr>
          <a:xfrm>
            <a:off x="5742000" y="464184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269" name="CustomShape 28"/>
          <p:cNvSpPr/>
          <p:nvPr/>
        </p:nvSpPr>
        <p:spPr>
          <a:xfrm>
            <a:off x="5481360" y="477684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270" name="CustomShape 29"/>
          <p:cNvSpPr/>
          <p:nvPr/>
        </p:nvSpPr>
        <p:spPr>
          <a:xfrm>
            <a:off x="5236920" y="4912200"/>
            <a:ext cx="360" cy="33120"/>
          </a:xfrm>
          <a:custGeom>
            <a:avLst/>
            <a:gdLst/>
            <a:ahLst/>
            <a:rect l="l" t="t" r="r" b="b"/>
            <a:pathLst>
              <a:path w="0" h="48259">
                <a:moveTo>
                  <a:pt x="0" y="48026"/>
                </a:moveTo>
                <a:lnTo>
                  <a:pt x="0" y="0"/>
                </a:lnTo>
              </a:path>
            </a:pathLst>
          </a:custGeom>
          <a:noFill/>
          <a:ln w="23040">
            <a:solidFill>
              <a:srgbClr val="ffffff"/>
            </a:solidFill>
            <a:round/>
          </a:ln>
        </p:spPr>
        <p:style>
          <a:lnRef idx="0"/>
          <a:fillRef idx="0"/>
          <a:effectRef idx="0"/>
          <a:fontRef idx="minor"/>
        </p:style>
      </p:sp>
      <p:sp>
        <p:nvSpPr>
          <p:cNvPr id="2271" name="CustomShape 30"/>
          <p:cNvSpPr/>
          <p:nvPr/>
        </p:nvSpPr>
        <p:spPr>
          <a:xfrm>
            <a:off x="4992480" y="504720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272" name="CustomShape 31"/>
          <p:cNvSpPr/>
          <p:nvPr/>
        </p:nvSpPr>
        <p:spPr>
          <a:xfrm>
            <a:off x="4748040" y="5182200"/>
            <a:ext cx="360" cy="50040"/>
          </a:xfrm>
          <a:custGeom>
            <a:avLst/>
            <a:gdLst/>
            <a:ahLst/>
            <a:rect l="l" t="t" r="r" b="b"/>
            <a:pathLst>
              <a:path w="0" h="72390">
                <a:moveTo>
                  <a:pt x="0" y="72038"/>
                </a:moveTo>
                <a:lnTo>
                  <a:pt x="0" y="0"/>
                </a:lnTo>
              </a:path>
            </a:pathLst>
          </a:custGeom>
          <a:noFill/>
          <a:ln w="23040">
            <a:solidFill>
              <a:srgbClr val="ffffff"/>
            </a:solidFill>
            <a:round/>
          </a:ln>
        </p:spPr>
        <p:style>
          <a:lnRef idx="0"/>
          <a:fillRef idx="0"/>
          <a:effectRef idx="0"/>
          <a:fontRef idx="minor"/>
        </p:style>
      </p:sp>
      <p:sp>
        <p:nvSpPr>
          <p:cNvPr id="2273" name="CustomShape 32"/>
          <p:cNvSpPr/>
          <p:nvPr/>
        </p:nvSpPr>
        <p:spPr>
          <a:xfrm>
            <a:off x="4487040" y="531720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274" name="CustomShape 33"/>
          <p:cNvSpPr/>
          <p:nvPr/>
        </p:nvSpPr>
        <p:spPr>
          <a:xfrm>
            <a:off x="4242600" y="5452560"/>
            <a:ext cx="360" cy="33120"/>
          </a:xfrm>
          <a:custGeom>
            <a:avLst/>
            <a:gdLst/>
            <a:ahLst/>
            <a:rect l="l" t="t" r="r" b="b"/>
            <a:pathLst>
              <a:path w="0" h="48259">
                <a:moveTo>
                  <a:pt x="0" y="48026"/>
                </a:moveTo>
                <a:lnTo>
                  <a:pt x="0" y="0"/>
                </a:lnTo>
              </a:path>
            </a:pathLst>
          </a:custGeom>
          <a:noFill/>
          <a:ln w="23040">
            <a:solidFill>
              <a:srgbClr val="ffffff"/>
            </a:solidFill>
            <a:round/>
          </a:ln>
        </p:spPr>
        <p:style>
          <a:lnRef idx="0"/>
          <a:fillRef idx="0"/>
          <a:effectRef idx="0"/>
          <a:fontRef idx="minor"/>
        </p:style>
      </p:sp>
      <p:sp>
        <p:nvSpPr>
          <p:cNvPr id="2275" name="CustomShape 34"/>
          <p:cNvSpPr/>
          <p:nvPr/>
        </p:nvSpPr>
        <p:spPr>
          <a:xfrm>
            <a:off x="3981960" y="560448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276" name="CustomShape 35"/>
          <p:cNvSpPr/>
          <p:nvPr/>
        </p:nvSpPr>
        <p:spPr>
          <a:xfrm>
            <a:off x="3737520" y="573948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277" name="CustomShape 36"/>
          <p:cNvSpPr/>
          <p:nvPr/>
        </p:nvSpPr>
        <p:spPr>
          <a:xfrm>
            <a:off x="3476880" y="5874480"/>
            <a:ext cx="360" cy="50040"/>
          </a:xfrm>
          <a:custGeom>
            <a:avLst/>
            <a:gdLst/>
            <a:ahLst/>
            <a:rect l="l" t="t" r="r" b="b"/>
            <a:pathLst>
              <a:path w="0" h="72390">
                <a:moveTo>
                  <a:pt x="0" y="72038"/>
                </a:moveTo>
                <a:lnTo>
                  <a:pt x="0" y="0"/>
                </a:lnTo>
              </a:path>
            </a:pathLst>
          </a:custGeom>
          <a:noFill/>
          <a:ln w="23040">
            <a:solidFill>
              <a:srgbClr val="ffffff"/>
            </a:solidFill>
            <a:round/>
          </a:ln>
        </p:spPr>
        <p:style>
          <a:lnRef idx="0"/>
          <a:fillRef idx="0"/>
          <a:effectRef idx="0"/>
          <a:fontRef idx="minor"/>
        </p:style>
      </p:sp>
      <p:sp>
        <p:nvSpPr>
          <p:cNvPr id="2278" name="CustomShape 37"/>
          <p:cNvSpPr/>
          <p:nvPr/>
        </p:nvSpPr>
        <p:spPr>
          <a:xfrm>
            <a:off x="3232440" y="600948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279" name="CustomShape 38"/>
          <p:cNvSpPr/>
          <p:nvPr/>
        </p:nvSpPr>
        <p:spPr>
          <a:xfrm>
            <a:off x="2988000" y="614448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280" name="CustomShape 39"/>
          <p:cNvSpPr/>
          <p:nvPr/>
        </p:nvSpPr>
        <p:spPr>
          <a:xfrm>
            <a:off x="2727000" y="627984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281" name="CustomShape 40"/>
          <p:cNvSpPr/>
          <p:nvPr/>
        </p:nvSpPr>
        <p:spPr>
          <a:xfrm>
            <a:off x="2474640" y="6440040"/>
            <a:ext cx="15840" cy="360"/>
          </a:xfrm>
          <a:custGeom>
            <a:avLst/>
            <a:gdLst/>
            <a:ahLst/>
            <a:rect l="l" t="t" r="r" b="b"/>
            <a:pathLst>
              <a:path w="23495" h="0">
                <a:moveTo>
                  <a:pt x="0" y="0"/>
                </a:moveTo>
                <a:lnTo>
                  <a:pt x="23177" y="0"/>
                </a:lnTo>
              </a:path>
            </a:pathLst>
          </a:custGeom>
          <a:noFill/>
          <a:ln w="24120">
            <a:solidFill>
              <a:srgbClr val="ffffff"/>
            </a:solidFill>
            <a:round/>
          </a:ln>
        </p:spPr>
        <p:style>
          <a:lnRef idx="0"/>
          <a:fillRef idx="0"/>
          <a:effectRef idx="0"/>
          <a:fontRef idx="minor"/>
        </p:style>
      </p:sp>
      <p:sp>
        <p:nvSpPr>
          <p:cNvPr id="2282" name="CustomShape 41"/>
          <p:cNvSpPr/>
          <p:nvPr/>
        </p:nvSpPr>
        <p:spPr>
          <a:xfrm>
            <a:off x="5839920" y="4169160"/>
            <a:ext cx="32040" cy="33120"/>
          </a:xfrm>
          <a:custGeom>
            <a:avLst/>
            <a:gdLst/>
            <a:ahLst/>
            <a:rect l="l" t="t" r="r" b="b"/>
            <a:pathLst>
              <a:path w="46354" h="48260">
                <a:moveTo>
                  <a:pt x="46354" y="0"/>
                </a:moveTo>
                <a:lnTo>
                  <a:pt x="0" y="48025"/>
                </a:lnTo>
              </a:path>
            </a:pathLst>
          </a:custGeom>
          <a:noFill/>
          <a:ln w="23760">
            <a:solidFill>
              <a:srgbClr val="ff5100"/>
            </a:solidFill>
            <a:round/>
          </a:ln>
        </p:spPr>
        <p:style>
          <a:lnRef idx="0"/>
          <a:fillRef idx="0"/>
          <a:effectRef idx="0"/>
          <a:fontRef idx="minor"/>
        </p:style>
      </p:sp>
      <p:sp>
        <p:nvSpPr>
          <p:cNvPr id="2283" name="CustomShape 42"/>
          <p:cNvSpPr/>
          <p:nvPr/>
        </p:nvSpPr>
        <p:spPr>
          <a:xfrm>
            <a:off x="5790960" y="4203000"/>
            <a:ext cx="48240" cy="16200"/>
          </a:xfrm>
          <a:custGeom>
            <a:avLst/>
            <a:gdLst/>
            <a:ahLst/>
            <a:rect l="l" t="t" r="r" b="b"/>
            <a:pathLst>
              <a:path w="69850" h="24129">
                <a:moveTo>
                  <a:pt x="69531" y="0"/>
                </a:moveTo>
                <a:lnTo>
                  <a:pt x="0" y="24013"/>
                </a:lnTo>
              </a:path>
            </a:pathLst>
          </a:custGeom>
          <a:noFill/>
          <a:ln w="23760">
            <a:solidFill>
              <a:srgbClr val="ff5100"/>
            </a:solidFill>
            <a:round/>
          </a:ln>
        </p:spPr>
        <p:style>
          <a:lnRef idx="0"/>
          <a:fillRef idx="0"/>
          <a:effectRef idx="0"/>
          <a:fontRef idx="minor"/>
        </p:style>
      </p:sp>
      <p:sp>
        <p:nvSpPr>
          <p:cNvPr id="2284" name="CustomShape 43"/>
          <p:cNvSpPr/>
          <p:nvPr/>
        </p:nvSpPr>
        <p:spPr>
          <a:xfrm>
            <a:off x="5758200" y="4219920"/>
            <a:ext cx="32040" cy="33120"/>
          </a:xfrm>
          <a:custGeom>
            <a:avLst/>
            <a:gdLst/>
            <a:ahLst/>
            <a:rect l="l" t="t" r="r" b="b"/>
            <a:pathLst>
              <a:path w="46354" h="48260">
                <a:moveTo>
                  <a:pt x="46354" y="0"/>
                </a:moveTo>
                <a:lnTo>
                  <a:pt x="0" y="48025"/>
                </a:lnTo>
              </a:path>
            </a:pathLst>
          </a:custGeom>
          <a:noFill/>
          <a:ln w="23760">
            <a:solidFill>
              <a:srgbClr val="ff5100"/>
            </a:solidFill>
            <a:round/>
          </a:ln>
        </p:spPr>
        <p:style>
          <a:lnRef idx="0"/>
          <a:fillRef idx="0"/>
          <a:effectRef idx="0"/>
          <a:fontRef idx="minor"/>
        </p:style>
      </p:sp>
      <p:sp>
        <p:nvSpPr>
          <p:cNvPr id="2285" name="CustomShape 44"/>
          <p:cNvSpPr/>
          <p:nvPr/>
        </p:nvSpPr>
        <p:spPr>
          <a:xfrm>
            <a:off x="5725800" y="425376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286" name="CustomShape 45"/>
          <p:cNvSpPr/>
          <p:nvPr/>
        </p:nvSpPr>
        <p:spPr>
          <a:xfrm>
            <a:off x="5693040" y="4253760"/>
            <a:ext cx="32040" cy="33120"/>
          </a:xfrm>
          <a:custGeom>
            <a:avLst/>
            <a:gdLst/>
            <a:ahLst/>
            <a:rect l="l" t="t" r="r" b="b"/>
            <a:pathLst>
              <a:path w="46354" h="48260">
                <a:moveTo>
                  <a:pt x="46354" y="0"/>
                </a:moveTo>
                <a:lnTo>
                  <a:pt x="0" y="48025"/>
                </a:lnTo>
              </a:path>
            </a:pathLst>
          </a:custGeom>
          <a:noFill/>
          <a:ln w="23760">
            <a:solidFill>
              <a:srgbClr val="ff5100"/>
            </a:solidFill>
            <a:round/>
          </a:ln>
        </p:spPr>
        <p:style>
          <a:lnRef idx="0"/>
          <a:fillRef idx="0"/>
          <a:effectRef idx="0"/>
          <a:fontRef idx="minor"/>
        </p:style>
      </p:sp>
      <p:sp>
        <p:nvSpPr>
          <p:cNvPr id="2287" name="CustomShape 46"/>
          <p:cNvSpPr/>
          <p:nvPr/>
        </p:nvSpPr>
        <p:spPr>
          <a:xfrm>
            <a:off x="5644080" y="4287240"/>
            <a:ext cx="48240" cy="360"/>
          </a:xfrm>
          <a:custGeom>
            <a:avLst/>
            <a:gdLst/>
            <a:ahLst/>
            <a:rect l="l" t="t" r="r" b="b"/>
            <a:pathLst>
              <a:path w="69850" h="0">
                <a:moveTo>
                  <a:pt x="69531" y="0"/>
                </a:moveTo>
                <a:lnTo>
                  <a:pt x="0" y="0"/>
                </a:lnTo>
              </a:path>
            </a:pathLst>
          </a:custGeom>
          <a:noFill/>
          <a:ln w="24120">
            <a:solidFill>
              <a:srgbClr val="ff5100"/>
            </a:solidFill>
            <a:round/>
          </a:ln>
        </p:spPr>
        <p:style>
          <a:lnRef idx="0"/>
          <a:fillRef idx="0"/>
          <a:effectRef idx="0"/>
          <a:fontRef idx="minor"/>
        </p:style>
      </p:sp>
      <p:sp>
        <p:nvSpPr>
          <p:cNvPr id="2288" name="CustomShape 47"/>
          <p:cNvSpPr/>
          <p:nvPr/>
        </p:nvSpPr>
        <p:spPr>
          <a:xfrm>
            <a:off x="5611680" y="4287240"/>
            <a:ext cx="32040" cy="33120"/>
          </a:xfrm>
          <a:custGeom>
            <a:avLst/>
            <a:gdLst/>
            <a:ahLst/>
            <a:rect l="l" t="t" r="r" b="b"/>
            <a:pathLst>
              <a:path w="46354" h="48260">
                <a:moveTo>
                  <a:pt x="46354" y="0"/>
                </a:moveTo>
                <a:lnTo>
                  <a:pt x="0" y="48026"/>
                </a:lnTo>
              </a:path>
            </a:pathLst>
          </a:custGeom>
          <a:noFill/>
          <a:ln w="23760">
            <a:solidFill>
              <a:srgbClr val="ff5100"/>
            </a:solidFill>
            <a:round/>
          </a:ln>
        </p:spPr>
        <p:style>
          <a:lnRef idx="0"/>
          <a:fillRef idx="0"/>
          <a:effectRef idx="0"/>
          <a:fontRef idx="minor"/>
        </p:style>
      </p:sp>
      <p:sp>
        <p:nvSpPr>
          <p:cNvPr id="2289" name="CustomShape 48"/>
          <p:cNvSpPr/>
          <p:nvPr/>
        </p:nvSpPr>
        <p:spPr>
          <a:xfrm>
            <a:off x="5578920" y="43210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290" name="CustomShape 49"/>
          <p:cNvSpPr/>
          <p:nvPr/>
        </p:nvSpPr>
        <p:spPr>
          <a:xfrm>
            <a:off x="5529960" y="4338000"/>
            <a:ext cx="48240" cy="16200"/>
          </a:xfrm>
          <a:custGeom>
            <a:avLst/>
            <a:gdLst/>
            <a:ahLst/>
            <a:rect l="l" t="t" r="r" b="b"/>
            <a:pathLst>
              <a:path w="69850" h="24129">
                <a:moveTo>
                  <a:pt x="69531" y="0"/>
                </a:moveTo>
                <a:lnTo>
                  <a:pt x="0" y="24013"/>
                </a:lnTo>
              </a:path>
            </a:pathLst>
          </a:custGeom>
          <a:noFill/>
          <a:ln w="23760">
            <a:solidFill>
              <a:srgbClr val="ff5100"/>
            </a:solidFill>
            <a:round/>
          </a:ln>
        </p:spPr>
        <p:style>
          <a:lnRef idx="0"/>
          <a:fillRef idx="0"/>
          <a:effectRef idx="0"/>
          <a:fontRef idx="minor"/>
        </p:style>
      </p:sp>
      <p:sp>
        <p:nvSpPr>
          <p:cNvPr id="2291" name="CustomShape 50"/>
          <p:cNvSpPr/>
          <p:nvPr/>
        </p:nvSpPr>
        <p:spPr>
          <a:xfrm>
            <a:off x="5497560" y="435492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292" name="CustomShape 51"/>
          <p:cNvSpPr/>
          <p:nvPr/>
        </p:nvSpPr>
        <p:spPr>
          <a:xfrm>
            <a:off x="5464800" y="43718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293" name="CustomShape 52"/>
          <p:cNvSpPr/>
          <p:nvPr/>
        </p:nvSpPr>
        <p:spPr>
          <a:xfrm>
            <a:off x="5432400" y="4388760"/>
            <a:ext cx="32040" cy="16200"/>
          </a:xfrm>
          <a:custGeom>
            <a:avLst/>
            <a:gdLst/>
            <a:ahLst/>
            <a:rect l="l" t="t" r="r" b="b"/>
            <a:pathLst>
              <a:path w="46354" h="24129">
                <a:moveTo>
                  <a:pt x="46354" y="0"/>
                </a:moveTo>
                <a:lnTo>
                  <a:pt x="0" y="24013"/>
                </a:lnTo>
              </a:path>
            </a:pathLst>
          </a:custGeom>
          <a:noFill/>
          <a:ln w="23760">
            <a:solidFill>
              <a:srgbClr val="ff5100"/>
            </a:solidFill>
            <a:round/>
          </a:ln>
        </p:spPr>
        <p:style>
          <a:lnRef idx="0"/>
          <a:fillRef idx="0"/>
          <a:effectRef idx="0"/>
          <a:fontRef idx="minor"/>
        </p:style>
      </p:sp>
      <p:sp>
        <p:nvSpPr>
          <p:cNvPr id="2294" name="CustomShape 53"/>
          <p:cNvSpPr/>
          <p:nvPr/>
        </p:nvSpPr>
        <p:spPr>
          <a:xfrm>
            <a:off x="5383440" y="440568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295" name="CustomShape 54"/>
          <p:cNvSpPr/>
          <p:nvPr/>
        </p:nvSpPr>
        <p:spPr>
          <a:xfrm>
            <a:off x="5351040" y="442260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296" name="CustomShape 55"/>
          <p:cNvSpPr/>
          <p:nvPr/>
        </p:nvSpPr>
        <p:spPr>
          <a:xfrm>
            <a:off x="5302080" y="4439160"/>
            <a:ext cx="48240" cy="33120"/>
          </a:xfrm>
          <a:custGeom>
            <a:avLst/>
            <a:gdLst/>
            <a:ahLst/>
            <a:rect l="l" t="t" r="r" b="b"/>
            <a:pathLst>
              <a:path w="69850" h="48260">
                <a:moveTo>
                  <a:pt x="69531" y="0"/>
                </a:moveTo>
                <a:lnTo>
                  <a:pt x="0" y="48026"/>
                </a:lnTo>
              </a:path>
            </a:pathLst>
          </a:custGeom>
          <a:noFill/>
          <a:ln w="23760">
            <a:solidFill>
              <a:srgbClr val="ff5100"/>
            </a:solidFill>
            <a:round/>
          </a:ln>
        </p:spPr>
        <p:style>
          <a:lnRef idx="0"/>
          <a:fillRef idx="0"/>
          <a:effectRef idx="0"/>
          <a:fontRef idx="minor"/>
        </p:style>
      </p:sp>
      <p:sp>
        <p:nvSpPr>
          <p:cNvPr id="2297" name="CustomShape 56"/>
          <p:cNvSpPr/>
          <p:nvPr/>
        </p:nvSpPr>
        <p:spPr>
          <a:xfrm>
            <a:off x="5285520" y="4473000"/>
            <a:ext cx="15840" cy="16200"/>
          </a:xfrm>
          <a:custGeom>
            <a:avLst/>
            <a:gdLst/>
            <a:ahLst/>
            <a:rect l="l" t="t" r="r" b="b"/>
            <a:pathLst>
              <a:path w="23495" h="24129">
                <a:moveTo>
                  <a:pt x="23177" y="0"/>
                </a:moveTo>
                <a:lnTo>
                  <a:pt x="0" y="24012"/>
                </a:lnTo>
              </a:path>
            </a:pathLst>
          </a:custGeom>
          <a:noFill/>
          <a:ln w="23760">
            <a:solidFill>
              <a:srgbClr val="ff5100"/>
            </a:solidFill>
            <a:round/>
          </a:ln>
        </p:spPr>
        <p:style>
          <a:lnRef idx="0"/>
          <a:fillRef idx="0"/>
          <a:effectRef idx="0"/>
          <a:fontRef idx="minor"/>
        </p:style>
      </p:sp>
      <p:sp>
        <p:nvSpPr>
          <p:cNvPr id="2298" name="CustomShape 57"/>
          <p:cNvSpPr/>
          <p:nvPr/>
        </p:nvSpPr>
        <p:spPr>
          <a:xfrm>
            <a:off x="5236920" y="44899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299" name="CustomShape 58"/>
          <p:cNvSpPr/>
          <p:nvPr/>
        </p:nvSpPr>
        <p:spPr>
          <a:xfrm>
            <a:off x="5204160" y="45068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00" name="CustomShape 59"/>
          <p:cNvSpPr/>
          <p:nvPr/>
        </p:nvSpPr>
        <p:spPr>
          <a:xfrm>
            <a:off x="5155200" y="452376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01" name="CustomShape 60"/>
          <p:cNvSpPr/>
          <p:nvPr/>
        </p:nvSpPr>
        <p:spPr>
          <a:xfrm>
            <a:off x="5122800" y="45406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02" name="CustomShape 61"/>
          <p:cNvSpPr/>
          <p:nvPr/>
        </p:nvSpPr>
        <p:spPr>
          <a:xfrm>
            <a:off x="5090040" y="455760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03" name="CustomShape 62"/>
          <p:cNvSpPr/>
          <p:nvPr/>
        </p:nvSpPr>
        <p:spPr>
          <a:xfrm>
            <a:off x="5041080" y="45745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04" name="CustomShape 63"/>
          <p:cNvSpPr/>
          <p:nvPr/>
        </p:nvSpPr>
        <p:spPr>
          <a:xfrm>
            <a:off x="5008680" y="45914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05" name="CustomShape 64"/>
          <p:cNvSpPr/>
          <p:nvPr/>
        </p:nvSpPr>
        <p:spPr>
          <a:xfrm>
            <a:off x="4975920" y="4608000"/>
            <a:ext cx="32040" cy="16200"/>
          </a:xfrm>
          <a:custGeom>
            <a:avLst/>
            <a:gdLst/>
            <a:ahLst/>
            <a:rect l="l" t="t" r="r" b="b"/>
            <a:pathLst>
              <a:path w="46354" h="24129">
                <a:moveTo>
                  <a:pt x="46354" y="0"/>
                </a:moveTo>
                <a:lnTo>
                  <a:pt x="0" y="24013"/>
                </a:lnTo>
              </a:path>
            </a:pathLst>
          </a:custGeom>
          <a:noFill/>
          <a:ln w="23760">
            <a:solidFill>
              <a:srgbClr val="ff5100"/>
            </a:solidFill>
            <a:round/>
          </a:ln>
        </p:spPr>
        <p:style>
          <a:lnRef idx="0"/>
          <a:fillRef idx="0"/>
          <a:effectRef idx="0"/>
          <a:fontRef idx="minor"/>
        </p:style>
      </p:sp>
      <p:sp>
        <p:nvSpPr>
          <p:cNvPr id="2306" name="CustomShape 65"/>
          <p:cNvSpPr/>
          <p:nvPr/>
        </p:nvSpPr>
        <p:spPr>
          <a:xfrm>
            <a:off x="4943520" y="462492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07" name="CustomShape 66"/>
          <p:cNvSpPr/>
          <p:nvPr/>
        </p:nvSpPr>
        <p:spPr>
          <a:xfrm>
            <a:off x="4894560" y="464184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08" name="CustomShape 67"/>
          <p:cNvSpPr/>
          <p:nvPr/>
        </p:nvSpPr>
        <p:spPr>
          <a:xfrm>
            <a:off x="4861800" y="4658760"/>
            <a:ext cx="32040" cy="16200"/>
          </a:xfrm>
          <a:custGeom>
            <a:avLst/>
            <a:gdLst/>
            <a:ahLst/>
            <a:rect l="l" t="t" r="r" b="b"/>
            <a:pathLst>
              <a:path w="46354" h="24129">
                <a:moveTo>
                  <a:pt x="46354" y="0"/>
                </a:moveTo>
                <a:lnTo>
                  <a:pt x="0" y="24013"/>
                </a:lnTo>
              </a:path>
            </a:pathLst>
          </a:custGeom>
          <a:noFill/>
          <a:ln w="23760">
            <a:solidFill>
              <a:srgbClr val="ff5100"/>
            </a:solidFill>
            <a:round/>
          </a:ln>
        </p:spPr>
        <p:style>
          <a:lnRef idx="0"/>
          <a:fillRef idx="0"/>
          <a:effectRef idx="0"/>
          <a:fontRef idx="minor"/>
        </p:style>
      </p:sp>
      <p:sp>
        <p:nvSpPr>
          <p:cNvPr id="2309" name="CustomShape 68"/>
          <p:cNvSpPr/>
          <p:nvPr/>
        </p:nvSpPr>
        <p:spPr>
          <a:xfrm>
            <a:off x="4813200" y="467568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10" name="CustomShape 69"/>
          <p:cNvSpPr/>
          <p:nvPr/>
        </p:nvSpPr>
        <p:spPr>
          <a:xfrm>
            <a:off x="4796640" y="4692600"/>
            <a:ext cx="15840" cy="16200"/>
          </a:xfrm>
          <a:custGeom>
            <a:avLst/>
            <a:gdLst/>
            <a:ahLst/>
            <a:rect l="l" t="t" r="r" b="b"/>
            <a:pathLst>
              <a:path w="23495" h="24129">
                <a:moveTo>
                  <a:pt x="23177" y="0"/>
                </a:moveTo>
                <a:lnTo>
                  <a:pt x="0" y="24012"/>
                </a:lnTo>
              </a:path>
            </a:pathLst>
          </a:custGeom>
          <a:noFill/>
          <a:ln w="23760">
            <a:solidFill>
              <a:srgbClr val="ff5100"/>
            </a:solidFill>
            <a:round/>
          </a:ln>
        </p:spPr>
        <p:style>
          <a:lnRef idx="0"/>
          <a:fillRef idx="0"/>
          <a:effectRef idx="0"/>
          <a:fontRef idx="minor"/>
        </p:style>
      </p:sp>
      <p:sp>
        <p:nvSpPr>
          <p:cNvPr id="2311" name="CustomShape 70"/>
          <p:cNvSpPr/>
          <p:nvPr/>
        </p:nvSpPr>
        <p:spPr>
          <a:xfrm>
            <a:off x="4748040" y="47095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12" name="CustomShape 71"/>
          <p:cNvSpPr/>
          <p:nvPr/>
        </p:nvSpPr>
        <p:spPr>
          <a:xfrm>
            <a:off x="4715280" y="47264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13" name="CustomShape 72"/>
          <p:cNvSpPr/>
          <p:nvPr/>
        </p:nvSpPr>
        <p:spPr>
          <a:xfrm>
            <a:off x="4666320" y="474336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14" name="CustomShape 73"/>
          <p:cNvSpPr/>
          <p:nvPr/>
        </p:nvSpPr>
        <p:spPr>
          <a:xfrm>
            <a:off x="4633920" y="47602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15" name="CustomShape 74"/>
          <p:cNvSpPr/>
          <p:nvPr/>
        </p:nvSpPr>
        <p:spPr>
          <a:xfrm>
            <a:off x="4601160" y="47768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16" name="CustomShape 75"/>
          <p:cNvSpPr/>
          <p:nvPr/>
        </p:nvSpPr>
        <p:spPr>
          <a:xfrm>
            <a:off x="4552200" y="479376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17" name="CustomShape 76"/>
          <p:cNvSpPr/>
          <p:nvPr/>
        </p:nvSpPr>
        <p:spPr>
          <a:xfrm>
            <a:off x="4519800" y="4810680"/>
            <a:ext cx="32040" cy="33120"/>
          </a:xfrm>
          <a:custGeom>
            <a:avLst/>
            <a:gdLst/>
            <a:ahLst/>
            <a:rect l="l" t="t" r="r" b="b"/>
            <a:pathLst>
              <a:path w="46354" h="48259">
                <a:moveTo>
                  <a:pt x="46354" y="0"/>
                </a:moveTo>
                <a:lnTo>
                  <a:pt x="0" y="48025"/>
                </a:lnTo>
              </a:path>
            </a:pathLst>
          </a:custGeom>
          <a:noFill/>
          <a:ln w="23760">
            <a:solidFill>
              <a:srgbClr val="ff5100"/>
            </a:solidFill>
            <a:round/>
          </a:ln>
        </p:spPr>
        <p:style>
          <a:lnRef idx="0"/>
          <a:fillRef idx="0"/>
          <a:effectRef idx="0"/>
          <a:fontRef idx="minor"/>
        </p:style>
      </p:sp>
      <p:sp>
        <p:nvSpPr>
          <p:cNvPr id="2318" name="CustomShape 77"/>
          <p:cNvSpPr/>
          <p:nvPr/>
        </p:nvSpPr>
        <p:spPr>
          <a:xfrm>
            <a:off x="4487040" y="484452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319" name="CustomShape 78"/>
          <p:cNvSpPr/>
          <p:nvPr/>
        </p:nvSpPr>
        <p:spPr>
          <a:xfrm>
            <a:off x="4454640" y="484452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20" name="CustomShape 79"/>
          <p:cNvSpPr/>
          <p:nvPr/>
        </p:nvSpPr>
        <p:spPr>
          <a:xfrm>
            <a:off x="4405680" y="4861440"/>
            <a:ext cx="48240" cy="16200"/>
          </a:xfrm>
          <a:custGeom>
            <a:avLst/>
            <a:gdLst/>
            <a:ahLst/>
            <a:rect l="l" t="t" r="r" b="b"/>
            <a:pathLst>
              <a:path w="69850" h="24129">
                <a:moveTo>
                  <a:pt x="69531" y="0"/>
                </a:moveTo>
                <a:lnTo>
                  <a:pt x="0" y="24013"/>
                </a:lnTo>
              </a:path>
            </a:pathLst>
          </a:custGeom>
          <a:noFill/>
          <a:ln w="23760">
            <a:solidFill>
              <a:srgbClr val="ff5100"/>
            </a:solidFill>
            <a:round/>
          </a:ln>
        </p:spPr>
        <p:style>
          <a:lnRef idx="0"/>
          <a:fillRef idx="0"/>
          <a:effectRef idx="0"/>
          <a:fontRef idx="minor"/>
        </p:style>
      </p:sp>
      <p:sp>
        <p:nvSpPr>
          <p:cNvPr id="2321" name="CustomShape 80"/>
          <p:cNvSpPr/>
          <p:nvPr/>
        </p:nvSpPr>
        <p:spPr>
          <a:xfrm>
            <a:off x="4372920" y="487836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22" name="CustomShape 81"/>
          <p:cNvSpPr/>
          <p:nvPr/>
        </p:nvSpPr>
        <p:spPr>
          <a:xfrm>
            <a:off x="4340520" y="48952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23" name="CustomShape 82"/>
          <p:cNvSpPr/>
          <p:nvPr/>
        </p:nvSpPr>
        <p:spPr>
          <a:xfrm>
            <a:off x="4307760" y="4912200"/>
            <a:ext cx="32040" cy="33120"/>
          </a:xfrm>
          <a:custGeom>
            <a:avLst/>
            <a:gdLst/>
            <a:ahLst/>
            <a:rect l="l" t="t" r="r" b="b"/>
            <a:pathLst>
              <a:path w="46354" h="48259">
                <a:moveTo>
                  <a:pt x="46354" y="0"/>
                </a:moveTo>
                <a:lnTo>
                  <a:pt x="0" y="48026"/>
                </a:lnTo>
              </a:path>
            </a:pathLst>
          </a:custGeom>
          <a:noFill/>
          <a:ln w="23760">
            <a:solidFill>
              <a:srgbClr val="ff5100"/>
            </a:solidFill>
            <a:round/>
          </a:ln>
        </p:spPr>
        <p:style>
          <a:lnRef idx="0"/>
          <a:fillRef idx="0"/>
          <a:effectRef idx="0"/>
          <a:fontRef idx="minor"/>
        </p:style>
      </p:sp>
      <p:sp>
        <p:nvSpPr>
          <p:cNvPr id="2324" name="CustomShape 83"/>
          <p:cNvSpPr/>
          <p:nvPr/>
        </p:nvSpPr>
        <p:spPr>
          <a:xfrm>
            <a:off x="4259160" y="4945680"/>
            <a:ext cx="48240" cy="360"/>
          </a:xfrm>
          <a:custGeom>
            <a:avLst/>
            <a:gdLst/>
            <a:ahLst/>
            <a:rect l="l" t="t" r="r" b="b"/>
            <a:pathLst>
              <a:path w="69850" h="0">
                <a:moveTo>
                  <a:pt x="69531" y="0"/>
                </a:moveTo>
                <a:lnTo>
                  <a:pt x="0" y="0"/>
                </a:lnTo>
              </a:path>
            </a:pathLst>
          </a:custGeom>
          <a:noFill/>
          <a:ln w="24120">
            <a:solidFill>
              <a:srgbClr val="ff5100"/>
            </a:solidFill>
            <a:round/>
          </a:ln>
        </p:spPr>
        <p:style>
          <a:lnRef idx="0"/>
          <a:fillRef idx="0"/>
          <a:effectRef idx="0"/>
          <a:fontRef idx="minor"/>
        </p:style>
      </p:sp>
      <p:sp>
        <p:nvSpPr>
          <p:cNvPr id="2325" name="CustomShape 84"/>
          <p:cNvSpPr/>
          <p:nvPr/>
        </p:nvSpPr>
        <p:spPr>
          <a:xfrm>
            <a:off x="4226400" y="4945680"/>
            <a:ext cx="32040" cy="33120"/>
          </a:xfrm>
          <a:custGeom>
            <a:avLst/>
            <a:gdLst/>
            <a:ahLst/>
            <a:rect l="l" t="t" r="r" b="b"/>
            <a:pathLst>
              <a:path w="46354" h="48259">
                <a:moveTo>
                  <a:pt x="46354" y="0"/>
                </a:moveTo>
                <a:lnTo>
                  <a:pt x="0" y="48025"/>
                </a:lnTo>
              </a:path>
            </a:pathLst>
          </a:custGeom>
          <a:noFill/>
          <a:ln w="23760">
            <a:solidFill>
              <a:srgbClr val="ff5100"/>
            </a:solidFill>
            <a:round/>
          </a:ln>
        </p:spPr>
        <p:style>
          <a:lnRef idx="0"/>
          <a:fillRef idx="0"/>
          <a:effectRef idx="0"/>
          <a:fontRef idx="minor"/>
        </p:style>
      </p:sp>
      <p:sp>
        <p:nvSpPr>
          <p:cNvPr id="2326" name="CustomShape 85"/>
          <p:cNvSpPr/>
          <p:nvPr/>
        </p:nvSpPr>
        <p:spPr>
          <a:xfrm>
            <a:off x="4193640" y="497952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327" name="CustomShape 86"/>
          <p:cNvSpPr/>
          <p:nvPr/>
        </p:nvSpPr>
        <p:spPr>
          <a:xfrm>
            <a:off x="4145040" y="49795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28" name="CustomShape 87"/>
          <p:cNvSpPr/>
          <p:nvPr/>
        </p:nvSpPr>
        <p:spPr>
          <a:xfrm>
            <a:off x="4112280" y="499644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329" name="CustomShape 88"/>
          <p:cNvSpPr/>
          <p:nvPr/>
        </p:nvSpPr>
        <p:spPr>
          <a:xfrm>
            <a:off x="4063320" y="4996440"/>
            <a:ext cx="48240" cy="33120"/>
          </a:xfrm>
          <a:custGeom>
            <a:avLst/>
            <a:gdLst/>
            <a:ahLst/>
            <a:rect l="l" t="t" r="r" b="b"/>
            <a:pathLst>
              <a:path w="69850" h="48259">
                <a:moveTo>
                  <a:pt x="69531" y="0"/>
                </a:moveTo>
                <a:lnTo>
                  <a:pt x="0" y="48025"/>
                </a:lnTo>
              </a:path>
            </a:pathLst>
          </a:custGeom>
          <a:noFill/>
          <a:ln w="23760">
            <a:solidFill>
              <a:srgbClr val="ff5100"/>
            </a:solidFill>
            <a:round/>
          </a:ln>
        </p:spPr>
        <p:style>
          <a:lnRef idx="0"/>
          <a:fillRef idx="0"/>
          <a:effectRef idx="0"/>
          <a:fontRef idx="minor"/>
        </p:style>
      </p:sp>
      <p:sp>
        <p:nvSpPr>
          <p:cNvPr id="2330" name="CustomShape 89"/>
          <p:cNvSpPr/>
          <p:nvPr/>
        </p:nvSpPr>
        <p:spPr>
          <a:xfrm>
            <a:off x="4030920" y="503028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331" name="CustomShape 90"/>
          <p:cNvSpPr/>
          <p:nvPr/>
        </p:nvSpPr>
        <p:spPr>
          <a:xfrm>
            <a:off x="3998160" y="50302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32" name="CustomShape 91"/>
          <p:cNvSpPr/>
          <p:nvPr/>
        </p:nvSpPr>
        <p:spPr>
          <a:xfrm>
            <a:off x="3965760" y="504720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33" name="CustomShape 92"/>
          <p:cNvSpPr/>
          <p:nvPr/>
        </p:nvSpPr>
        <p:spPr>
          <a:xfrm>
            <a:off x="3916800" y="50641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34" name="CustomShape 93"/>
          <p:cNvSpPr/>
          <p:nvPr/>
        </p:nvSpPr>
        <p:spPr>
          <a:xfrm>
            <a:off x="3884040" y="50810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35" name="CustomShape 94"/>
          <p:cNvSpPr/>
          <p:nvPr/>
        </p:nvSpPr>
        <p:spPr>
          <a:xfrm>
            <a:off x="3851640" y="509796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336" name="CustomShape 95"/>
          <p:cNvSpPr/>
          <p:nvPr/>
        </p:nvSpPr>
        <p:spPr>
          <a:xfrm>
            <a:off x="3818880" y="509796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37" name="CustomShape 96"/>
          <p:cNvSpPr/>
          <p:nvPr/>
        </p:nvSpPr>
        <p:spPr>
          <a:xfrm>
            <a:off x="3769920" y="51145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38" name="CustomShape 97"/>
          <p:cNvSpPr/>
          <p:nvPr/>
        </p:nvSpPr>
        <p:spPr>
          <a:xfrm>
            <a:off x="3737520" y="51314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39" name="CustomShape 98"/>
          <p:cNvSpPr/>
          <p:nvPr/>
        </p:nvSpPr>
        <p:spPr>
          <a:xfrm>
            <a:off x="3704760" y="514836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340" name="CustomShape 99"/>
          <p:cNvSpPr/>
          <p:nvPr/>
        </p:nvSpPr>
        <p:spPr>
          <a:xfrm>
            <a:off x="3656160" y="514836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41" name="CustomShape 100"/>
          <p:cNvSpPr/>
          <p:nvPr/>
        </p:nvSpPr>
        <p:spPr>
          <a:xfrm>
            <a:off x="3623400" y="51652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342" name="CustomShape 101"/>
          <p:cNvSpPr/>
          <p:nvPr/>
        </p:nvSpPr>
        <p:spPr>
          <a:xfrm>
            <a:off x="3574440" y="5182200"/>
            <a:ext cx="48240" cy="360"/>
          </a:xfrm>
          <a:custGeom>
            <a:avLst/>
            <a:gdLst/>
            <a:ahLst/>
            <a:rect l="l" t="t" r="r" b="b"/>
            <a:pathLst>
              <a:path w="69850" h="0">
                <a:moveTo>
                  <a:pt x="69531" y="0"/>
                </a:moveTo>
                <a:lnTo>
                  <a:pt x="0" y="0"/>
                </a:lnTo>
              </a:path>
            </a:pathLst>
          </a:custGeom>
          <a:noFill/>
          <a:ln w="24120">
            <a:solidFill>
              <a:srgbClr val="ff5100"/>
            </a:solidFill>
            <a:round/>
          </a:ln>
        </p:spPr>
        <p:style>
          <a:lnRef idx="0"/>
          <a:fillRef idx="0"/>
          <a:effectRef idx="0"/>
          <a:fontRef idx="minor"/>
        </p:style>
      </p:sp>
      <p:sp>
        <p:nvSpPr>
          <p:cNvPr id="2343" name="CustomShape 102"/>
          <p:cNvSpPr/>
          <p:nvPr/>
        </p:nvSpPr>
        <p:spPr>
          <a:xfrm>
            <a:off x="3558240" y="5182200"/>
            <a:ext cx="15840" cy="16200"/>
          </a:xfrm>
          <a:custGeom>
            <a:avLst/>
            <a:gdLst/>
            <a:ahLst/>
            <a:rect l="l" t="t" r="r" b="b"/>
            <a:pathLst>
              <a:path w="23495" h="24129">
                <a:moveTo>
                  <a:pt x="23177" y="0"/>
                </a:moveTo>
                <a:lnTo>
                  <a:pt x="0" y="24012"/>
                </a:lnTo>
              </a:path>
            </a:pathLst>
          </a:custGeom>
          <a:noFill/>
          <a:ln w="23760">
            <a:solidFill>
              <a:srgbClr val="ff5100"/>
            </a:solidFill>
            <a:round/>
          </a:ln>
        </p:spPr>
        <p:style>
          <a:lnRef idx="0"/>
          <a:fillRef idx="0"/>
          <a:effectRef idx="0"/>
          <a:fontRef idx="minor"/>
        </p:style>
      </p:sp>
      <p:sp>
        <p:nvSpPr>
          <p:cNvPr id="2344" name="CustomShape 103"/>
          <p:cNvSpPr/>
          <p:nvPr/>
        </p:nvSpPr>
        <p:spPr>
          <a:xfrm>
            <a:off x="3509280" y="51991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45" name="CustomShape 104"/>
          <p:cNvSpPr/>
          <p:nvPr/>
        </p:nvSpPr>
        <p:spPr>
          <a:xfrm>
            <a:off x="3476880" y="521604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346" name="CustomShape 105"/>
          <p:cNvSpPr/>
          <p:nvPr/>
        </p:nvSpPr>
        <p:spPr>
          <a:xfrm>
            <a:off x="3427920" y="521604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47" name="CustomShape 106"/>
          <p:cNvSpPr/>
          <p:nvPr/>
        </p:nvSpPr>
        <p:spPr>
          <a:xfrm>
            <a:off x="3330000" y="5232960"/>
            <a:ext cx="97200" cy="360"/>
          </a:xfrm>
          <a:custGeom>
            <a:avLst/>
            <a:gdLst/>
            <a:ahLst/>
            <a:rect l="l" t="t" r="r" b="b"/>
            <a:pathLst>
              <a:path w="139064" h="0">
                <a:moveTo>
                  <a:pt x="0" y="0"/>
                </a:moveTo>
                <a:lnTo>
                  <a:pt x="139063" y="0"/>
                </a:lnTo>
              </a:path>
            </a:pathLst>
          </a:custGeom>
          <a:noFill/>
          <a:ln w="24120">
            <a:solidFill>
              <a:srgbClr val="ff5100"/>
            </a:solidFill>
            <a:round/>
          </a:ln>
        </p:spPr>
        <p:style>
          <a:lnRef idx="0"/>
          <a:fillRef idx="0"/>
          <a:effectRef idx="0"/>
          <a:fontRef idx="minor"/>
        </p:style>
      </p:sp>
      <p:sp>
        <p:nvSpPr>
          <p:cNvPr id="2348" name="CustomShape 107"/>
          <p:cNvSpPr/>
          <p:nvPr/>
        </p:nvSpPr>
        <p:spPr>
          <a:xfrm>
            <a:off x="3281040" y="523296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349" name="CustomShape 108"/>
          <p:cNvSpPr/>
          <p:nvPr/>
        </p:nvSpPr>
        <p:spPr>
          <a:xfrm>
            <a:off x="3134520" y="5249880"/>
            <a:ext cx="146160" cy="360"/>
          </a:xfrm>
          <a:custGeom>
            <a:avLst/>
            <a:gdLst/>
            <a:ahLst/>
            <a:rect l="l" t="t" r="r" b="b"/>
            <a:pathLst>
              <a:path w="208914" h="0">
                <a:moveTo>
                  <a:pt x="0" y="0"/>
                </a:moveTo>
                <a:lnTo>
                  <a:pt x="208595" y="0"/>
                </a:lnTo>
              </a:path>
            </a:pathLst>
          </a:custGeom>
          <a:noFill/>
          <a:ln w="24120">
            <a:solidFill>
              <a:srgbClr val="ff5100"/>
            </a:solidFill>
            <a:round/>
          </a:ln>
        </p:spPr>
        <p:style>
          <a:lnRef idx="0"/>
          <a:fillRef idx="0"/>
          <a:effectRef idx="0"/>
          <a:fontRef idx="minor"/>
        </p:style>
      </p:sp>
      <p:sp>
        <p:nvSpPr>
          <p:cNvPr id="2350" name="CustomShape 109"/>
          <p:cNvSpPr/>
          <p:nvPr/>
        </p:nvSpPr>
        <p:spPr>
          <a:xfrm>
            <a:off x="3085560" y="5232960"/>
            <a:ext cx="48240" cy="16200"/>
          </a:xfrm>
          <a:custGeom>
            <a:avLst/>
            <a:gdLst/>
            <a:ahLst/>
            <a:rect l="l" t="t" r="r" b="b"/>
            <a:pathLst>
              <a:path w="69850" h="24129">
                <a:moveTo>
                  <a:pt x="69531" y="24012"/>
                </a:moveTo>
                <a:lnTo>
                  <a:pt x="0" y="0"/>
                </a:lnTo>
              </a:path>
            </a:pathLst>
          </a:custGeom>
          <a:noFill/>
          <a:ln w="23760">
            <a:solidFill>
              <a:srgbClr val="ff5100"/>
            </a:solidFill>
            <a:round/>
          </a:ln>
        </p:spPr>
        <p:style>
          <a:lnRef idx="0"/>
          <a:fillRef idx="0"/>
          <a:effectRef idx="0"/>
          <a:fontRef idx="minor"/>
        </p:style>
      </p:sp>
      <p:sp>
        <p:nvSpPr>
          <p:cNvPr id="2351" name="CustomShape 110"/>
          <p:cNvSpPr/>
          <p:nvPr/>
        </p:nvSpPr>
        <p:spPr>
          <a:xfrm>
            <a:off x="3069360" y="5232960"/>
            <a:ext cx="15840" cy="360"/>
          </a:xfrm>
          <a:custGeom>
            <a:avLst/>
            <a:gdLst/>
            <a:ahLst/>
            <a:rect l="l" t="t" r="r" b="b"/>
            <a:pathLst>
              <a:path w="23495" h="0">
                <a:moveTo>
                  <a:pt x="23177" y="0"/>
                </a:moveTo>
                <a:lnTo>
                  <a:pt x="0" y="0"/>
                </a:lnTo>
              </a:path>
            </a:pathLst>
          </a:custGeom>
          <a:noFill/>
          <a:ln w="24120">
            <a:solidFill>
              <a:srgbClr val="ff5100"/>
            </a:solidFill>
            <a:round/>
          </a:ln>
        </p:spPr>
        <p:style>
          <a:lnRef idx="0"/>
          <a:fillRef idx="0"/>
          <a:effectRef idx="0"/>
          <a:fontRef idx="minor"/>
        </p:style>
      </p:sp>
      <p:sp>
        <p:nvSpPr>
          <p:cNvPr id="2352" name="CustomShape 111"/>
          <p:cNvSpPr/>
          <p:nvPr/>
        </p:nvSpPr>
        <p:spPr>
          <a:xfrm>
            <a:off x="3020400" y="5216040"/>
            <a:ext cx="48240" cy="16200"/>
          </a:xfrm>
          <a:custGeom>
            <a:avLst/>
            <a:gdLst/>
            <a:ahLst/>
            <a:rect l="l" t="t" r="r" b="b"/>
            <a:pathLst>
              <a:path w="69850" h="24129">
                <a:moveTo>
                  <a:pt x="69531" y="24012"/>
                </a:moveTo>
                <a:lnTo>
                  <a:pt x="0" y="0"/>
                </a:lnTo>
              </a:path>
            </a:pathLst>
          </a:custGeom>
          <a:noFill/>
          <a:ln w="23760">
            <a:solidFill>
              <a:srgbClr val="ff5100"/>
            </a:solidFill>
            <a:round/>
          </a:ln>
        </p:spPr>
        <p:style>
          <a:lnRef idx="0"/>
          <a:fillRef idx="0"/>
          <a:effectRef idx="0"/>
          <a:fontRef idx="minor"/>
        </p:style>
      </p:sp>
      <p:sp>
        <p:nvSpPr>
          <p:cNvPr id="2353" name="CustomShape 112"/>
          <p:cNvSpPr/>
          <p:nvPr/>
        </p:nvSpPr>
        <p:spPr>
          <a:xfrm>
            <a:off x="2988000" y="5199120"/>
            <a:ext cx="32040" cy="16200"/>
          </a:xfrm>
          <a:custGeom>
            <a:avLst/>
            <a:gdLst/>
            <a:ahLst/>
            <a:rect l="l" t="t" r="r" b="b"/>
            <a:pathLst>
              <a:path w="46354" h="24129">
                <a:moveTo>
                  <a:pt x="46354" y="24012"/>
                </a:moveTo>
                <a:lnTo>
                  <a:pt x="0" y="0"/>
                </a:lnTo>
              </a:path>
            </a:pathLst>
          </a:custGeom>
          <a:noFill/>
          <a:ln w="23760">
            <a:solidFill>
              <a:srgbClr val="ff5100"/>
            </a:solidFill>
            <a:round/>
          </a:ln>
        </p:spPr>
        <p:style>
          <a:lnRef idx="0"/>
          <a:fillRef idx="0"/>
          <a:effectRef idx="0"/>
          <a:fontRef idx="minor"/>
        </p:style>
      </p:sp>
      <p:sp>
        <p:nvSpPr>
          <p:cNvPr id="2354" name="CustomShape 113"/>
          <p:cNvSpPr/>
          <p:nvPr/>
        </p:nvSpPr>
        <p:spPr>
          <a:xfrm>
            <a:off x="2939040" y="5182200"/>
            <a:ext cx="48240" cy="16200"/>
          </a:xfrm>
          <a:custGeom>
            <a:avLst/>
            <a:gdLst/>
            <a:ahLst/>
            <a:rect l="l" t="t" r="r" b="b"/>
            <a:pathLst>
              <a:path w="69850" h="24129">
                <a:moveTo>
                  <a:pt x="69531" y="24012"/>
                </a:moveTo>
                <a:lnTo>
                  <a:pt x="0" y="0"/>
                </a:lnTo>
              </a:path>
            </a:pathLst>
          </a:custGeom>
          <a:noFill/>
          <a:ln w="23760">
            <a:solidFill>
              <a:srgbClr val="ff5100"/>
            </a:solidFill>
            <a:round/>
          </a:ln>
        </p:spPr>
        <p:style>
          <a:lnRef idx="0"/>
          <a:fillRef idx="0"/>
          <a:effectRef idx="0"/>
          <a:fontRef idx="minor"/>
        </p:style>
      </p:sp>
      <p:sp>
        <p:nvSpPr>
          <p:cNvPr id="2355" name="CustomShape 114"/>
          <p:cNvSpPr/>
          <p:nvPr/>
        </p:nvSpPr>
        <p:spPr>
          <a:xfrm>
            <a:off x="2906280" y="5131440"/>
            <a:ext cx="32040" cy="50040"/>
          </a:xfrm>
          <a:custGeom>
            <a:avLst/>
            <a:gdLst/>
            <a:ahLst/>
            <a:rect l="l" t="t" r="r" b="b"/>
            <a:pathLst>
              <a:path w="46354" h="72390">
                <a:moveTo>
                  <a:pt x="46354" y="72038"/>
                </a:moveTo>
                <a:lnTo>
                  <a:pt x="0" y="0"/>
                </a:lnTo>
              </a:path>
            </a:pathLst>
          </a:custGeom>
          <a:noFill/>
          <a:ln w="23400">
            <a:solidFill>
              <a:srgbClr val="ff5100"/>
            </a:solidFill>
            <a:round/>
          </a:ln>
        </p:spPr>
        <p:style>
          <a:lnRef idx="0"/>
          <a:fillRef idx="0"/>
          <a:effectRef idx="0"/>
          <a:fontRef idx="minor"/>
        </p:style>
      </p:sp>
      <p:sp>
        <p:nvSpPr>
          <p:cNvPr id="2356" name="CustomShape 115"/>
          <p:cNvSpPr/>
          <p:nvPr/>
        </p:nvSpPr>
        <p:spPr>
          <a:xfrm>
            <a:off x="2873880" y="5081040"/>
            <a:ext cx="32040" cy="50040"/>
          </a:xfrm>
          <a:custGeom>
            <a:avLst/>
            <a:gdLst/>
            <a:ahLst/>
            <a:rect l="l" t="t" r="r" b="b"/>
            <a:pathLst>
              <a:path w="46354" h="72390">
                <a:moveTo>
                  <a:pt x="46354" y="72038"/>
                </a:moveTo>
                <a:lnTo>
                  <a:pt x="0" y="0"/>
                </a:lnTo>
              </a:path>
            </a:pathLst>
          </a:custGeom>
          <a:noFill/>
          <a:ln w="23400">
            <a:solidFill>
              <a:srgbClr val="ff5100"/>
            </a:solidFill>
            <a:round/>
          </a:ln>
        </p:spPr>
        <p:style>
          <a:lnRef idx="0"/>
          <a:fillRef idx="0"/>
          <a:effectRef idx="0"/>
          <a:fontRef idx="minor"/>
        </p:style>
      </p:sp>
      <p:sp>
        <p:nvSpPr>
          <p:cNvPr id="2357" name="CustomShape 116"/>
          <p:cNvSpPr/>
          <p:nvPr/>
        </p:nvSpPr>
        <p:spPr>
          <a:xfrm>
            <a:off x="2841120" y="5030280"/>
            <a:ext cx="32040" cy="50040"/>
          </a:xfrm>
          <a:custGeom>
            <a:avLst/>
            <a:gdLst/>
            <a:ahLst/>
            <a:rect l="l" t="t" r="r" b="b"/>
            <a:pathLst>
              <a:path w="46354" h="72390">
                <a:moveTo>
                  <a:pt x="46354" y="72038"/>
                </a:moveTo>
                <a:lnTo>
                  <a:pt x="0" y="0"/>
                </a:lnTo>
              </a:path>
            </a:pathLst>
          </a:custGeom>
          <a:noFill/>
          <a:ln w="23400">
            <a:solidFill>
              <a:srgbClr val="ff5100"/>
            </a:solidFill>
            <a:round/>
          </a:ln>
        </p:spPr>
        <p:style>
          <a:lnRef idx="0"/>
          <a:fillRef idx="0"/>
          <a:effectRef idx="0"/>
          <a:fontRef idx="minor"/>
        </p:style>
      </p:sp>
      <p:sp>
        <p:nvSpPr>
          <p:cNvPr id="2358" name="CustomShape 117"/>
          <p:cNvSpPr/>
          <p:nvPr/>
        </p:nvSpPr>
        <p:spPr>
          <a:xfrm>
            <a:off x="2792160" y="4895280"/>
            <a:ext cx="48240" cy="134640"/>
          </a:xfrm>
          <a:custGeom>
            <a:avLst/>
            <a:gdLst/>
            <a:ahLst/>
            <a:rect l="l" t="t" r="r" b="b"/>
            <a:pathLst>
              <a:path w="69850" h="192404">
                <a:moveTo>
                  <a:pt x="69531" y="192103"/>
                </a:moveTo>
                <a:lnTo>
                  <a:pt x="0" y="0"/>
                </a:lnTo>
              </a:path>
            </a:pathLst>
          </a:custGeom>
          <a:noFill/>
          <a:ln w="23400">
            <a:solidFill>
              <a:srgbClr val="ff5100"/>
            </a:solidFill>
            <a:round/>
          </a:ln>
        </p:spPr>
        <p:style>
          <a:lnRef idx="0"/>
          <a:fillRef idx="0"/>
          <a:effectRef idx="0"/>
          <a:fontRef idx="minor"/>
        </p:style>
      </p:sp>
      <p:sp>
        <p:nvSpPr>
          <p:cNvPr id="2359" name="CustomShape 118"/>
          <p:cNvSpPr/>
          <p:nvPr/>
        </p:nvSpPr>
        <p:spPr>
          <a:xfrm>
            <a:off x="2759760" y="4793760"/>
            <a:ext cx="32040" cy="100800"/>
          </a:xfrm>
          <a:custGeom>
            <a:avLst/>
            <a:gdLst/>
            <a:ahLst/>
            <a:rect l="l" t="t" r="r" b="b"/>
            <a:pathLst>
              <a:path w="46354" h="144145">
                <a:moveTo>
                  <a:pt x="46354" y="144077"/>
                </a:moveTo>
                <a:lnTo>
                  <a:pt x="0" y="0"/>
                </a:lnTo>
              </a:path>
            </a:pathLst>
          </a:custGeom>
          <a:noFill/>
          <a:ln w="23400">
            <a:solidFill>
              <a:srgbClr val="ff5100"/>
            </a:solidFill>
            <a:round/>
          </a:ln>
        </p:spPr>
        <p:style>
          <a:lnRef idx="0"/>
          <a:fillRef idx="0"/>
          <a:effectRef idx="0"/>
          <a:fontRef idx="minor"/>
        </p:style>
      </p:sp>
      <p:sp>
        <p:nvSpPr>
          <p:cNvPr id="2360" name="CustomShape 119"/>
          <p:cNvSpPr/>
          <p:nvPr/>
        </p:nvSpPr>
        <p:spPr>
          <a:xfrm>
            <a:off x="2727000" y="4641840"/>
            <a:ext cx="32040" cy="151560"/>
          </a:xfrm>
          <a:custGeom>
            <a:avLst/>
            <a:gdLst/>
            <a:ahLst/>
            <a:rect l="l" t="t" r="r" b="b"/>
            <a:pathLst>
              <a:path w="46354" h="216534">
                <a:moveTo>
                  <a:pt x="46354" y="216116"/>
                </a:moveTo>
                <a:lnTo>
                  <a:pt x="0" y="0"/>
                </a:lnTo>
              </a:path>
            </a:pathLst>
          </a:custGeom>
          <a:noFill/>
          <a:ln w="23040">
            <a:solidFill>
              <a:srgbClr val="ff5100"/>
            </a:solidFill>
            <a:round/>
          </a:ln>
        </p:spPr>
        <p:style>
          <a:lnRef idx="0"/>
          <a:fillRef idx="0"/>
          <a:effectRef idx="0"/>
          <a:fontRef idx="minor"/>
        </p:style>
      </p:sp>
      <p:sp>
        <p:nvSpPr>
          <p:cNvPr id="2361" name="CustomShape 120"/>
          <p:cNvSpPr/>
          <p:nvPr/>
        </p:nvSpPr>
        <p:spPr>
          <a:xfrm>
            <a:off x="2678400" y="4574520"/>
            <a:ext cx="48240" cy="67320"/>
          </a:xfrm>
          <a:custGeom>
            <a:avLst/>
            <a:gdLst/>
            <a:ahLst/>
            <a:rect l="l" t="t" r="r" b="b"/>
            <a:pathLst>
              <a:path w="69850" h="96520">
                <a:moveTo>
                  <a:pt x="69531" y="96051"/>
                </a:moveTo>
                <a:lnTo>
                  <a:pt x="0" y="0"/>
                </a:lnTo>
              </a:path>
            </a:pathLst>
          </a:custGeom>
          <a:noFill/>
          <a:ln w="23400">
            <a:solidFill>
              <a:srgbClr val="ff5100"/>
            </a:solidFill>
            <a:round/>
          </a:ln>
        </p:spPr>
        <p:style>
          <a:lnRef idx="0"/>
          <a:fillRef idx="0"/>
          <a:effectRef idx="0"/>
          <a:fontRef idx="minor"/>
        </p:style>
      </p:sp>
      <p:sp>
        <p:nvSpPr>
          <p:cNvPr id="2362" name="CustomShape 121"/>
          <p:cNvSpPr/>
          <p:nvPr/>
        </p:nvSpPr>
        <p:spPr>
          <a:xfrm>
            <a:off x="2645640" y="4574520"/>
            <a:ext cx="32040" cy="337320"/>
          </a:xfrm>
          <a:custGeom>
            <a:avLst/>
            <a:gdLst/>
            <a:ahLst/>
            <a:rect l="l" t="t" r="r" b="b"/>
            <a:pathLst>
              <a:path w="46354" h="480695">
                <a:moveTo>
                  <a:pt x="46354" y="0"/>
                </a:moveTo>
                <a:lnTo>
                  <a:pt x="0" y="480259"/>
                </a:lnTo>
              </a:path>
            </a:pathLst>
          </a:custGeom>
          <a:noFill/>
          <a:ln w="23040">
            <a:solidFill>
              <a:srgbClr val="ff5100"/>
            </a:solidFill>
            <a:round/>
          </a:ln>
        </p:spPr>
        <p:style>
          <a:lnRef idx="0"/>
          <a:fillRef idx="0"/>
          <a:effectRef idx="0"/>
          <a:fontRef idx="minor"/>
        </p:style>
      </p:sp>
      <p:sp>
        <p:nvSpPr>
          <p:cNvPr id="2363" name="CustomShape 122"/>
          <p:cNvSpPr/>
          <p:nvPr/>
        </p:nvSpPr>
        <p:spPr>
          <a:xfrm>
            <a:off x="2612880" y="4912200"/>
            <a:ext cx="32040" cy="573480"/>
          </a:xfrm>
          <a:custGeom>
            <a:avLst/>
            <a:gdLst/>
            <a:ahLst/>
            <a:rect l="l" t="t" r="r" b="b"/>
            <a:pathLst>
              <a:path w="46354" h="816609">
                <a:moveTo>
                  <a:pt x="46354" y="0"/>
                </a:moveTo>
                <a:lnTo>
                  <a:pt x="0" y="816441"/>
                </a:lnTo>
              </a:path>
            </a:pathLst>
          </a:custGeom>
          <a:noFill/>
          <a:ln w="23040">
            <a:solidFill>
              <a:srgbClr val="ff5100"/>
            </a:solidFill>
            <a:round/>
          </a:ln>
        </p:spPr>
        <p:style>
          <a:lnRef idx="0"/>
          <a:fillRef idx="0"/>
          <a:effectRef idx="0"/>
          <a:fontRef idx="minor"/>
        </p:style>
      </p:sp>
      <p:sp>
        <p:nvSpPr>
          <p:cNvPr id="2364" name="CustomShape 123"/>
          <p:cNvSpPr/>
          <p:nvPr/>
        </p:nvSpPr>
        <p:spPr>
          <a:xfrm>
            <a:off x="2580480" y="5486040"/>
            <a:ext cx="32040" cy="540000"/>
          </a:xfrm>
          <a:custGeom>
            <a:avLst/>
            <a:gdLst/>
            <a:ahLst/>
            <a:rect l="l" t="t" r="r" b="b"/>
            <a:pathLst>
              <a:path w="46354" h="768984">
                <a:moveTo>
                  <a:pt x="46354" y="0"/>
                </a:moveTo>
                <a:lnTo>
                  <a:pt x="0" y="768415"/>
                </a:lnTo>
              </a:path>
            </a:pathLst>
          </a:custGeom>
          <a:noFill/>
          <a:ln w="23040">
            <a:solidFill>
              <a:srgbClr val="ff5100"/>
            </a:solidFill>
            <a:round/>
          </a:ln>
        </p:spPr>
        <p:style>
          <a:lnRef idx="0"/>
          <a:fillRef idx="0"/>
          <a:effectRef idx="0"/>
          <a:fontRef idx="minor"/>
        </p:style>
      </p:sp>
      <p:sp>
        <p:nvSpPr>
          <p:cNvPr id="2365" name="CustomShape 124"/>
          <p:cNvSpPr/>
          <p:nvPr/>
        </p:nvSpPr>
        <p:spPr>
          <a:xfrm>
            <a:off x="2531520" y="6026400"/>
            <a:ext cx="48240" cy="235800"/>
          </a:xfrm>
          <a:custGeom>
            <a:avLst/>
            <a:gdLst/>
            <a:ahLst/>
            <a:rect l="l" t="t" r="r" b="b"/>
            <a:pathLst>
              <a:path w="69850" h="336550">
                <a:moveTo>
                  <a:pt x="69531" y="0"/>
                </a:moveTo>
                <a:lnTo>
                  <a:pt x="0" y="336181"/>
                </a:lnTo>
              </a:path>
            </a:pathLst>
          </a:custGeom>
          <a:noFill/>
          <a:ln w="23040">
            <a:solidFill>
              <a:srgbClr val="ff5100"/>
            </a:solidFill>
            <a:round/>
          </a:ln>
        </p:spPr>
        <p:style>
          <a:lnRef idx="0"/>
          <a:fillRef idx="0"/>
          <a:effectRef idx="0"/>
          <a:fontRef idx="minor"/>
        </p:style>
      </p:sp>
      <p:sp>
        <p:nvSpPr>
          <p:cNvPr id="2366" name="CustomShape 125"/>
          <p:cNvSpPr/>
          <p:nvPr/>
        </p:nvSpPr>
        <p:spPr>
          <a:xfrm>
            <a:off x="2499120" y="6262920"/>
            <a:ext cx="32040" cy="117720"/>
          </a:xfrm>
          <a:custGeom>
            <a:avLst/>
            <a:gdLst/>
            <a:ahLst/>
            <a:rect l="l" t="t" r="r" b="b"/>
            <a:pathLst>
              <a:path w="46354" h="168275">
                <a:moveTo>
                  <a:pt x="46354" y="0"/>
                </a:moveTo>
                <a:lnTo>
                  <a:pt x="0" y="168090"/>
                </a:lnTo>
              </a:path>
            </a:pathLst>
          </a:custGeom>
          <a:noFill/>
          <a:ln w="23400">
            <a:solidFill>
              <a:srgbClr val="ff5100"/>
            </a:solidFill>
            <a:round/>
          </a:ln>
        </p:spPr>
        <p:style>
          <a:lnRef idx="0"/>
          <a:fillRef idx="0"/>
          <a:effectRef idx="0"/>
          <a:fontRef idx="minor"/>
        </p:style>
      </p:sp>
      <p:sp>
        <p:nvSpPr>
          <p:cNvPr id="2367" name="CustomShape 126"/>
          <p:cNvSpPr/>
          <p:nvPr/>
        </p:nvSpPr>
        <p:spPr>
          <a:xfrm>
            <a:off x="2466360" y="6381000"/>
            <a:ext cx="32040" cy="50040"/>
          </a:xfrm>
          <a:custGeom>
            <a:avLst/>
            <a:gdLst/>
            <a:ahLst/>
            <a:rect l="l" t="t" r="r" b="b"/>
            <a:pathLst>
              <a:path w="46354" h="72390">
                <a:moveTo>
                  <a:pt x="46354" y="0"/>
                </a:moveTo>
                <a:lnTo>
                  <a:pt x="0" y="72038"/>
                </a:lnTo>
              </a:path>
            </a:pathLst>
          </a:custGeom>
          <a:noFill/>
          <a:ln w="23400">
            <a:solidFill>
              <a:srgbClr val="ff5100"/>
            </a:solidFill>
            <a:round/>
          </a:ln>
        </p:spPr>
        <p:style>
          <a:lnRef idx="0"/>
          <a:fillRef idx="0"/>
          <a:effectRef idx="0"/>
          <a:fontRef idx="minor"/>
        </p:style>
      </p:sp>
      <p:sp>
        <p:nvSpPr>
          <p:cNvPr id="2368" name="CustomShape 127"/>
          <p:cNvSpPr/>
          <p:nvPr/>
        </p:nvSpPr>
        <p:spPr>
          <a:xfrm>
            <a:off x="419760" y="691200"/>
            <a:ext cx="3612240" cy="1114200"/>
          </a:xfrm>
          <a:prstGeom prst="rect">
            <a:avLst/>
          </a:prstGeom>
          <a:noFill/>
          <a:ln>
            <a:noFill/>
          </a:ln>
        </p:spPr>
        <p:style>
          <a:lnRef idx="0"/>
          <a:fillRef idx="0"/>
          <a:effectRef idx="0"/>
          <a:fontRef idx="minor"/>
        </p:style>
        <p:txBody>
          <a:bodyPr lIns="0" rIns="0" tIns="0" bIns="0">
            <a:spAutoFit/>
          </a:bodyPr>
          <a:p>
            <a:pPr marL="9000">
              <a:lnSpc>
                <a:spcPts val="4388"/>
              </a:lnSpc>
            </a:pPr>
            <a:r>
              <a:rPr b="0" lang="it-IT" sz="3659" spc="-114" strike="noStrike">
                <a:solidFill>
                  <a:srgbClr val="ffffff"/>
                </a:solidFill>
                <a:latin typeface="Arial"/>
                <a:ea typeface="ＭＳ Ｐゴシック"/>
              </a:rPr>
              <a:t>Exte</a:t>
            </a:r>
            <a:r>
              <a:rPr b="0" lang="it-IT" sz="3659" spc="-12" strike="noStrike">
                <a:solidFill>
                  <a:srgbClr val="ffffff"/>
                </a:solidFill>
                <a:latin typeface="Arial"/>
                <a:ea typeface="ＭＳ Ｐゴシック"/>
              </a:rPr>
              <a:t>r</a:t>
            </a:r>
            <a:r>
              <a:rPr b="0" lang="it-IT" sz="3659" spc="-117" strike="noStrike">
                <a:solidFill>
                  <a:srgbClr val="ffffff"/>
                </a:solidFill>
                <a:latin typeface="Arial"/>
                <a:ea typeface="ＭＳ Ｐゴシック"/>
              </a:rPr>
              <a:t>nal</a:t>
            </a:r>
            <a:r>
              <a:rPr b="0" lang="it-IT" sz="3659" spc="-1" strike="noStrike">
                <a:solidFill>
                  <a:srgbClr val="ffffff"/>
                </a:solidFill>
                <a:latin typeface="Arial"/>
                <a:ea typeface="ＭＳ Ｐゴシック"/>
              </a:rPr>
              <a:t>	</a:t>
            </a:r>
            <a:r>
              <a:rPr b="0" lang="it-IT" sz="3659" spc="-86" strike="noStrike">
                <a:solidFill>
                  <a:srgbClr val="ffffff"/>
                </a:solidFill>
                <a:latin typeface="Arial"/>
                <a:ea typeface="ＭＳ Ｐゴシック"/>
              </a:rPr>
              <a:t>ion</a:t>
            </a:r>
            <a:r>
              <a:rPr b="0" lang="it-IT" sz="3659" spc="-1" strike="noStrike">
                <a:solidFill>
                  <a:srgbClr val="ffffff"/>
                </a:solidFill>
                <a:latin typeface="Arial"/>
                <a:ea typeface="ＭＳ Ｐゴシック"/>
              </a:rPr>
              <a:t>	</a:t>
            </a:r>
            <a:r>
              <a:rPr b="0" lang="it-IT" sz="3659" spc="-72" strike="noStrike">
                <a:solidFill>
                  <a:srgbClr val="ffffff"/>
                </a:solidFill>
                <a:latin typeface="Arial"/>
                <a:ea typeface="ＭＳ Ｐゴシック"/>
              </a:rPr>
              <a:t>beam</a:t>
            </a:r>
            <a:endParaRPr b="0" lang="it-IT" sz="3659" spc="-1" strike="noStrike">
              <a:latin typeface="Arial"/>
            </a:endParaRPr>
          </a:p>
        </p:txBody>
      </p:sp>
      <p:sp>
        <p:nvSpPr>
          <p:cNvPr id="2369" name="CustomShape 128"/>
          <p:cNvSpPr/>
          <p:nvPr/>
        </p:nvSpPr>
        <p:spPr>
          <a:xfrm>
            <a:off x="486720" y="1379520"/>
            <a:ext cx="8170560" cy="360"/>
          </a:xfrm>
          <a:custGeom>
            <a:avLst/>
            <a:gdLst/>
            <a:ahLst/>
            <a:rect l="l" t="t" r="r" b="b"/>
            <a:pathLst>
              <a:path w="11621135" h="635">
                <a:moveTo>
                  <a:pt x="0" y="0"/>
                </a:moveTo>
                <a:lnTo>
                  <a:pt x="11620541" y="0"/>
                </a:lnTo>
              </a:path>
            </a:pathLst>
          </a:custGeom>
          <a:noFill/>
          <a:ln w="19080">
            <a:solidFill>
              <a:srgbClr val="ababab"/>
            </a:solidFill>
            <a:round/>
          </a:ln>
        </p:spPr>
        <p:style>
          <a:lnRef idx="0"/>
          <a:fillRef idx="0"/>
          <a:effectRef idx="0"/>
          <a:fontRef idx="minor"/>
        </p:style>
      </p:sp>
    </p:spTree>
  </p:cSld>
  <p:transition>
    <p:fade/>
  </p:transition>
  <p:timing>
    <p:tnLst>
      <p:par>
        <p:cTn id="71" dur="indefinite" restart="never" nodeType="tmRoot">
          <p:childTnLst>
            <p:seq>
              <p:cTn id="72" dur="indefinite"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0" name="CustomShape 1"/>
          <p:cNvSpPr/>
          <p:nvPr/>
        </p:nvSpPr>
        <p:spPr>
          <a:xfrm>
            <a:off x="0" y="330480"/>
            <a:ext cx="9107640" cy="6339240"/>
          </a:xfrm>
          <a:prstGeom prst="rect">
            <a:avLst/>
          </a:prstGeom>
          <a:blipFill rotWithShape="0">
            <a:blip r:embed="rId1"/>
            <a:stretch>
              <a:fillRect/>
            </a:stretch>
          </a:blipFill>
          <a:ln>
            <a:noFill/>
          </a:ln>
        </p:spPr>
        <p:style>
          <a:lnRef idx="0"/>
          <a:fillRef idx="0"/>
          <a:effectRef idx="0"/>
          <a:fontRef idx="minor"/>
        </p:style>
      </p:sp>
      <p:sp>
        <p:nvSpPr>
          <p:cNvPr id="2371" name="CustomShape 2"/>
          <p:cNvSpPr/>
          <p:nvPr/>
        </p:nvSpPr>
        <p:spPr>
          <a:xfrm>
            <a:off x="5330880" y="3429000"/>
            <a:ext cx="3196080" cy="1445760"/>
          </a:xfrm>
          <a:custGeom>
            <a:avLst/>
            <a:gdLst/>
            <a:ahLst/>
            <a:rect l="l" t="t" r="r" b="b"/>
            <a:pathLst>
              <a:path w="4546600" h="2057400">
                <a:moveTo>
                  <a:pt x="0" y="0"/>
                </a:moveTo>
                <a:lnTo>
                  <a:pt x="4546600" y="0"/>
                </a:lnTo>
                <a:lnTo>
                  <a:pt x="4546600" y="2057400"/>
                </a:lnTo>
                <a:lnTo>
                  <a:pt x="0" y="2057400"/>
                </a:lnTo>
                <a:lnTo>
                  <a:pt x="0" y="0"/>
                </a:lnTo>
                <a:close/>
              </a:path>
            </a:pathLst>
          </a:custGeom>
          <a:solidFill>
            <a:srgbClr val="000000"/>
          </a:solidFill>
          <a:ln>
            <a:noFill/>
          </a:ln>
        </p:spPr>
        <p:style>
          <a:lnRef idx="0"/>
          <a:fillRef idx="0"/>
          <a:effectRef idx="0"/>
          <a:fontRef idx="minor"/>
        </p:style>
      </p:sp>
      <p:sp>
        <p:nvSpPr>
          <p:cNvPr id="2372" name="CustomShape 3"/>
          <p:cNvSpPr/>
          <p:nvPr/>
        </p:nvSpPr>
        <p:spPr>
          <a:xfrm>
            <a:off x="2221920" y="4253760"/>
            <a:ext cx="360" cy="2346480"/>
          </a:xfrm>
          <a:custGeom>
            <a:avLst/>
            <a:gdLst/>
            <a:ahLst/>
            <a:rect l="l" t="t" r="r" b="b"/>
            <a:pathLst>
              <a:path w="0" h="3338195">
                <a:moveTo>
                  <a:pt x="0" y="3337802"/>
                </a:moveTo>
                <a:lnTo>
                  <a:pt x="0" y="0"/>
                </a:lnTo>
              </a:path>
            </a:pathLst>
          </a:custGeom>
          <a:noFill/>
          <a:ln w="23040">
            <a:solidFill>
              <a:srgbClr val="ffffff"/>
            </a:solidFill>
            <a:round/>
          </a:ln>
        </p:spPr>
        <p:style>
          <a:lnRef idx="0"/>
          <a:fillRef idx="0"/>
          <a:effectRef idx="0"/>
          <a:fontRef idx="minor"/>
        </p:style>
      </p:sp>
      <p:sp>
        <p:nvSpPr>
          <p:cNvPr id="2373" name="CustomShape 4"/>
          <p:cNvSpPr/>
          <p:nvPr/>
        </p:nvSpPr>
        <p:spPr>
          <a:xfrm>
            <a:off x="2221920" y="654984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74" name="CustomShape 5"/>
          <p:cNvSpPr/>
          <p:nvPr/>
        </p:nvSpPr>
        <p:spPr>
          <a:xfrm>
            <a:off x="2221920" y="639792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75" name="CustomShape 6"/>
          <p:cNvSpPr/>
          <p:nvPr/>
        </p:nvSpPr>
        <p:spPr>
          <a:xfrm>
            <a:off x="2221920" y="626292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76" name="CustomShape 7"/>
          <p:cNvSpPr/>
          <p:nvPr/>
        </p:nvSpPr>
        <p:spPr>
          <a:xfrm>
            <a:off x="2221920" y="611100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77" name="CustomShape 8"/>
          <p:cNvSpPr/>
          <p:nvPr/>
        </p:nvSpPr>
        <p:spPr>
          <a:xfrm>
            <a:off x="2221920" y="597564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78" name="CustomShape 9"/>
          <p:cNvSpPr/>
          <p:nvPr/>
        </p:nvSpPr>
        <p:spPr>
          <a:xfrm>
            <a:off x="2221920" y="582372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79" name="CustomShape 10"/>
          <p:cNvSpPr/>
          <p:nvPr/>
        </p:nvSpPr>
        <p:spPr>
          <a:xfrm>
            <a:off x="2221920" y="568872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80" name="CustomShape 11"/>
          <p:cNvSpPr/>
          <p:nvPr/>
        </p:nvSpPr>
        <p:spPr>
          <a:xfrm>
            <a:off x="2221920" y="553680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81" name="CustomShape 12"/>
          <p:cNvSpPr/>
          <p:nvPr/>
        </p:nvSpPr>
        <p:spPr>
          <a:xfrm>
            <a:off x="2221920" y="5401800"/>
            <a:ext cx="32040" cy="16200"/>
          </a:xfrm>
          <a:custGeom>
            <a:avLst/>
            <a:gdLst/>
            <a:ahLst/>
            <a:rect l="l" t="t" r="r" b="b"/>
            <a:pathLst>
              <a:path w="46355" h="24129">
                <a:moveTo>
                  <a:pt x="46354" y="0"/>
                </a:moveTo>
                <a:lnTo>
                  <a:pt x="0" y="24013"/>
                </a:lnTo>
              </a:path>
            </a:pathLst>
          </a:custGeom>
          <a:noFill/>
          <a:ln w="23760">
            <a:solidFill>
              <a:srgbClr val="ffffff"/>
            </a:solidFill>
            <a:round/>
          </a:ln>
        </p:spPr>
        <p:style>
          <a:lnRef idx="0"/>
          <a:fillRef idx="0"/>
          <a:effectRef idx="0"/>
          <a:fontRef idx="minor"/>
        </p:style>
      </p:sp>
      <p:sp>
        <p:nvSpPr>
          <p:cNvPr id="2382" name="CustomShape 13"/>
          <p:cNvSpPr/>
          <p:nvPr/>
        </p:nvSpPr>
        <p:spPr>
          <a:xfrm>
            <a:off x="2221920" y="5249880"/>
            <a:ext cx="32040" cy="16200"/>
          </a:xfrm>
          <a:custGeom>
            <a:avLst/>
            <a:gdLst/>
            <a:ahLst/>
            <a:rect l="l" t="t" r="r" b="b"/>
            <a:pathLst>
              <a:path w="46355" h="24129">
                <a:moveTo>
                  <a:pt x="46354" y="0"/>
                </a:moveTo>
                <a:lnTo>
                  <a:pt x="0" y="24013"/>
                </a:lnTo>
              </a:path>
            </a:pathLst>
          </a:custGeom>
          <a:noFill/>
          <a:ln w="23760">
            <a:solidFill>
              <a:srgbClr val="ffffff"/>
            </a:solidFill>
            <a:round/>
          </a:ln>
        </p:spPr>
        <p:style>
          <a:lnRef idx="0"/>
          <a:fillRef idx="0"/>
          <a:effectRef idx="0"/>
          <a:fontRef idx="minor"/>
        </p:style>
      </p:sp>
      <p:sp>
        <p:nvSpPr>
          <p:cNvPr id="2383" name="CustomShape 14"/>
          <p:cNvSpPr/>
          <p:nvPr/>
        </p:nvSpPr>
        <p:spPr>
          <a:xfrm>
            <a:off x="2221920" y="511452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84" name="CustomShape 15"/>
          <p:cNvSpPr/>
          <p:nvPr/>
        </p:nvSpPr>
        <p:spPr>
          <a:xfrm>
            <a:off x="2221920" y="4962600"/>
            <a:ext cx="32040" cy="16200"/>
          </a:xfrm>
          <a:custGeom>
            <a:avLst/>
            <a:gdLst/>
            <a:ahLst/>
            <a:rect l="l" t="t" r="r" b="b"/>
            <a:pathLst>
              <a:path w="46355" h="24129">
                <a:moveTo>
                  <a:pt x="46354" y="0"/>
                </a:moveTo>
                <a:lnTo>
                  <a:pt x="0" y="24013"/>
                </a:lnTo>
              </a:path>
            </a:pathLst>
          </a:custGeom>
          <a:noFill/>
          <a:ln w="23760">
            <a:solidFill>
              <a:srgbClr val="ffffff"/>
            </a:solidFill>
            <a:round/>
          </a:ln>
        </p:spPr>
        <p:style>
          <a:lnRef idx="0"/>
          <a:fillRef idx="0"/>
          <a:effectRef idx="0"/>
          <a:fontRef idx="minor"/>
        </p:style>
      </p:sp>
      <p:sp>
        <p:nvSpPr>
          <p:cNvPr id="2385" name="CustomShape 16"/>
          <p:cNvSpPr/>
          <p:nvPr/>
        </p:nvSpPr>
        <p:spPr>
          <a:xfrm>
            <a:off x="2221920" y="482760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86" name="CustomShape 17"/>
          <p:cNvSpPr/>
          <p:nvPr/>
        </p:nvSpPr>
        <p:spPr>
          <a:xfrm>
            <a:off x="2221920" y="467568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87" name="CustomShape 18"/>
          <p:cNvSpPr/>
          <p:nvPr/>
        </p:nvSpPr>
        <p:spPr>
          <a:xfrm>
            <a:off x="2221920" y="4540680"/>
            <a:ext cx="32040" cy="16200"/>
          </a:xfrm>
          <a:custGeom>
            <a:avLst/>
            <a:gdLst/>
            <a:ahLst/>
            <a:rect l="l" t="t" r="r" b="b"/>
            <a:pathLst>
              <a:path w="46355" h="24129">
                <a:moveTo>
                  <a:pt x="46354" y="0"/>
                </a:moveTo>
                <a:lnTo>
                  <a:pt x="0" y="24012"/>
                </a:lnTo>
              </a:path>
            </a:pathLst>
          </a:custGeom>
          <a:noFill/>
          <a:ln w="23760">
            <a:solidFill>
              <a:srgbClr val="ffffff"/>
            </a:solidFill>
            <a:round/>
          </a:ln>
        </p:spPr>
        <p:style>
          <a:lnRef idx="0"/>
          <a:fillRef idx="0"/>
          <a:effectRef idx="0"/>
          <a:fontRef idx="minor"/>
        </p:style>
      </p:sp>
      <p:sp>
        <p:nvSpPr>
          <p:cNvPr id="2388" name="CustomShape 19"/>
          <p:cNvSpPr/>
          <p:nvPr/>
        </p:nvSpPr>
        <p:spPr>
          <a:xfrm>
            <a:off x="2221920" y="4388760"/>
            <a:ext cx="32040" cy="16200"/>
          </a:xfrm>
          <a:custGeom>
            <a:avLst/>
            <a:gdLst/>
            <a:ahLst/>
            <a:rect l="l" t="t" r="r" b="b"/>
            <a:pathLst>
              <a:path w="46355" h="24129">
                <a:moveTo>
                  <a:pt x="46354" y="0"/>
                </a:moveTo>
                <a:lnTo>
                  <a:pt x="0" y="24013"/>
                </a:lnTo>
              </a:path>
            </a:pathLst>
          </a:custGeom>
          <a:noFill/>
          <a:ln w="23760">
            <a:solidFill>
              <a:srgbClr val="ffffff"/>
            </a:solidFill>
            <a:round/>
          </a:ln>
        </p:spPr>
        <p:style>
          <a:lnRef idx="0"/>
          <a:fillRef idx="0"/>
          <a:effectRef idx="0"/>
          <a:fontRef idx="minor"/>
        </p:style>
      </p:sp>
      <p:sp>
        <p:nvSpPr>
          <p:cNvPr id="2389" name="CustomShape 20"/>
          <p:cNvSpPr/>
          <p:nvPr/>
        </p:nvSpPr>
        <p:spPr>
          <a:xfrm>
            <a:off x="2221920" y="4236840"/>
            <a:ext cx="32040" cy="16200"/>
          </a:xfrm>
          <a:custGeom>
            <a:avLst/>
            <a:gdLst/>
            <a:ahLst/>
            <a:rect l="l" t="t" r="r" b="b"/>
            <a:pathLst>
              <a:path w="46355" h="24129">
                <a:moveTo>
                  <a:pt x="46354" y="0"/>
                </a:moveTo>
                <a:lnTo>
                  <a:pt x="0" y="24013"/>
                </a:lnTo>
              </a:path>
            </a:pathLst>
          </a:custGeom>
          <a:noFill/>
          <a:ln w="23760">
            <a:solidFill>
              <a:srgbClr val="ffffff"/>
            </a:solidFill>
            <a:round/>
          </a:ln>
        </p:spPr>
        <p:style>
          <a:lnRef idx="0"/>
          <a:fillRef idx="0"/>
          <a:effectRef idx="0"/>
          <a:fontRef idx="minor"/>
        </p:style>
      </p:sp>
      <p:sp>
        <p:nvSpPr>
          <p:cNvPr id="2390" name="CustomShape 21"/>
          <p:cNvSpPr/>
          <p:nvPr/>
        </p:nvSpPr>
        <p:spPr>
          <a:xfrm>
            <a:off x="2221920" y="6549840"/>
            <a:ext cx="48240" cy="16200"/>
          </a:xfrm>
          <a:custGeom>
            <a:avLst/>
            <a:gdLst/>
            <a:ahLst/>
            <a:rect l="l" t="t" r="r" b="b"/>
            <a:pathLst>
              <a:path w="69850" h="24129">
                <a:moveTo>
                  <a:pt x="69531" y="0"/>
                </a:moveTo>
                <a:lnTo>
                  <a:pt x="0" y="24012"/>
                </a:lnTo>
              </a:path>
            </a:pathLst>
          </a:custGeom>
          <a:noFill/>
          <a:ln w="23760">
            <a:solidFill>
              <a:srgbClr val="ffffff"/>
            </a:solidFill>
            <a:round/>
          </a:ln>
        </p:spPr>
        <p:style>
          <a:lnRef idx="0"/>
          <a:fillRef idx="0"/>
          <a:effectRef idx="0"/>
          <a:fontRef idx="minor"/>
        </p:style>
      </p:sp>
      <p:sp>
        <p:nvSpPr>
          <p:cNvPr id="2391" name="CustomShape 22"/>
          <p:cNvSpPr/>
          <p:nvPr/>
        </p:nvSpPr>
        <p:spPr>
          <a:xfrm>
            <a:off x="2221920" y="5959080"/>
            <a:ext cx="48240" cy="33120"/>
          </a:xfrm>
          <a:custGeom>
            <a:avLst/>
            <a:gdLst/>
            <a:ahLst/>
            <a:rect l="l" t="t" r="r" b="b"/>
            <a:pathLst>
              <a:path w="69850" h="48259">
                <a:moveTo>
                  <a:pt x="69531" y="0"/>
                </a:moveTo>
                <a:lnTo>
                  <a:pt x="0" y="48025"/>
                </a:lnTo>
              </a:path>
            </a:pathLst>
          </a:custGeom>
          <a:noFill/>
          <a:ln w="23760">
            <a:solidFill>
              <a:srgbClr val="ffffff"/>
            </a:solidFill>
            <a:round/>
          </a:ln>
        </p:spPr>
        <p:style>
          <a:lnRef idx="0"/>
          <a:fillRef idx="0"/>
          <a:effectRef idx="0"/>
          <a:fontRef idx="minor"/>
        </p:style>
      </p:sp>
      <p:sp>
        <p:nvSpPr>
          <p:cNvPr id="2392" name="CustomShape 23"/>
          <p:cNvSpPr/>
          <p:nvPr/>
        </p:nvSpPr>
        <p:spPr>
          <a:xfrm>
            <a:off x="2221920" y="5401800"/>
            <a:ext cx="48240" cy="16200"/>
          </a:xfrm>
          <a:custGeom>
            <a:avLst/>
            <a:gdLst/>
            <a:ahLst/>
            <a:rect l="l" t="t" r="r" b="b"/>
            <a:pathLst>
              <a:path w="69850" h="24129">
                <a:moveTo>
                  <a:pt x="69531" y="0"/>
                </a:moveTo>
                <a:lnTo>
                  <a:pt x="0" y="24013"/>
                </a:lnTo>
              </a:path>
            </a:pathLst>
          </a:custGeom>
          <a:noFill/>
          <a:ln w="23760">
            <a:solidFill>
              <a:srgbClr val="ffffff"/>
            </a:solidFill>
            <a:round/>
          </a:ln>
        </p:spPr>
        <p:style>
          <a:lnRef idx="0"/>
          <a:fillRef idx="0"/>
          <a:effectRef idx="0"/>
          <a:fontRef idx="minor"/>
        </p:style>
      </p:sp>
      <p:sp>
        <p:nvSpPr>
          <p:cNvPr id="2393" name="CustomShape 24"/>
          <p:cNvSpPr/>
          <p:nvPr/>
        </p:nvSpPr>
        <p:spPr>
          <a:xfrm>
            <a:off x="2221920" y="4810680"/>
            <a:ext cx="48240" cy="33120"/>
          </a:xfrm>
          <a:custGeom>
            <a:avLst/>
            <a:gdLst/>
            <a:ahLst/>
            <a:rect l="l" t="t" r="r" b="b"/>
            <a:pathLst>
              <a:path w="69850" h="48259">
                <a:moveTo>
                  <a:pt x="69531" y="0"/>
                </a:moveTo>
                <a:lnTo>
                  <a:pt x="0" y="48025"/>
                </a:lnTo>
              </a:path>
            </a:pathLst>
          </a:custGeom>
          <a:noFill/>
          <a:ln w="23760">
            <a:solidFill>
              <a:srgbClr val="ffffff"/>
            </a:solidFill>
            <a:round/>
          </a:ln>
        </p:spPr>
        <p:style>
          <a:lnRef idx="0"/>
          <a:fillRef idx="0"/>
          <a:effectRef idx="0"/>
          <a:fontRef idx="minor"/>
        </p:style>
      </p:sp>
      <p:sp>
        <p:nvSpPr>
          <p:cNvPr id="2394" name="CustomShape 25"/>
          <p:cNvSpPr/>
          <p:nvPr/>
        </p:nvSpPr>
        <p:spPr>
          <a:xfrm>
            <a:off x="2221920" y="4236840"/>
            <a:ext cx="48240" cy="16200"/>
          </a:xfrm>
          <a:custGeom>
            <a:avLst/>
            <a:gdLst/>
            <a:ahLst/>
            <a:rect l="l" t="t" r="r" b="b"/>
            <a:pathLst>
              <a:path w="69850" h="24129">
                <a:moveTo>
                  <a:pt x="69531" y="0"/>
                </a:moveTo>
                <a:lnTo>
                  <a:pt x="0" y="24013"/>
                </a:lnTo>
              </a:path>
            </a:pathLst>
          </a:custGeom>
          <a:noFill/>
          <a:ln w="23760">
            <a:solidFill>
              <a:srgbClr val="ffffff"/>
            </a:solidFill>
            <a:round/>
          </a:ln>
        </p:spPr>
        <p:style>
          <a:lnRef idx="0"/>
          <a:fillRef idx="0"/>
          <a:effectRef idx="0"/>
          <a:fontRef idx="minor"/>
        </p:style>
      </p:sp>
      <p:sp>
        <p:nvSpPr>
          <p:cNvPr id="2395" name="CustomShape 26"/>
          <p:cNvSpPr/>
          <p:nvPr/>
        </p:nvSpPr>
        <p:spPr>
          <a:xfrm>
            <a:off x="2238120" y="4506840"/>
            <a:ext cx="3747600" cy="2059200"/>
          </a:xfrm>
          <a:custGeom>
            <a:avLst/>
            <a:gdLst/>
            <a:ahLst/>
            <a:rect l="l" t="t" r="r" b="b"/>
            <a:pathLst>
              <a:path w="5330825" h="2929890">
                <a:moveTo>
                  <a:pt x="5330772" y="0"/>
                </a:moveTo>
                <a:lnTo>
                  <a:pt x="0" y="2929582"/>
                </a:lnTo>
              </a:path>
            </a:pathLst>
          </a:custGeom>
          <a:noFill/>
          <a:ln w="23760">
            <a:solidFill>
              <a:srgbClr val="ffffff"/>
            </a:solidFill>
            <a:round/>
          </a:ln>
        </p:spPr>
        <p:style>
          <a:lnRef idx="0"/>
          <a:fillRef idx="0"/>
          <a:effectRef idx="0"/>
          <a:fontRef idx="minor"/>
        </p:style>
      </p:sp>
      <p:sp>
        <p:nvSpPr>
          <p:cNvPr id="2396" name="CustomShape 27"/>
          <p:cNvSpPr/>
          <p:nvPr/>
        </p:nvSpPr>
        <p:spPr>
          <a:xfrm>
            <a:off x="5742000" y="464184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397" name="CustomShape 28"/>
          <p:cNvSpPr/>
          <p:nvPr/>
        </p:nvSpPr>
        <p:spPr>
          <a:xfrm>
            <a:off x="5481360" y="477684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398" name="CustomShape 29"/>
          <p:cNvSpPr/>
          <p:nvPr/>
        </p:nvSpPr>
        <p:spPr>
          <a:xfrm>
            <a:off x="5236920" y="4912200"/>
            <a:ext cx="360" cy="33120"/>
          </a:xfrm>
          <a:custGeom>
            <a:avLst/>
            <a:gdLst/>
            <a:ahLst/>
            <a:rect l="l" t="t" r="r" b="b"/>
            <a:pathLst>
              <a:path w="0" h="48259">
                <a:moveTo>
                  <a:pt x="0" y="48026"/>
                </a:moveTo>
                <a:lnTo>
                  <a:pt x="0" y="0"/>
                </a:lnTo>
              </a:path>
            </a:pathLst>
          </a:custGeom>
          <a:noFill/>
          <a:ln w="23040">
            <a:solidFill>
              <a:srgbClr val="ffffff"/>
            </a:solidFill>
            <a:round/>
          </a:ln>
        </p:spPr>
        <p:style>
          <a:lnRef idx="0"/>
          <a:fillRef idx="0"/>
          <a:effectRef idx="0"/>
          <a:fontRef idx="minor"/>
        </p:style>
      </p:sp>
      <p:sp>
        <p:nvSpPr>
          <p:cNvPr id="2399" name="CustomShape 30"/>
          <p:cNvSpPr/>
          <p:nvPr/>
        </p:nvSpPr>
        <p:spPr>
          <a:xfrm>
            <a:off x="4992480" y="504720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400" name="CustomShape 31"/>
          <p:cNvSpPr/>
          <p:nvPr/>
        </p:nvSpPr>
        <p:spPr>
          <a:xfrm>
            <a:off x="4748040" y="5182200"/>
            <a:ext cx="360" cy="50040"/>
          </a:xfrm>
          <a:custGeom>
            <a:avLst/>
            <a:gdLst/>
            <a:ahLst/>
            <a:rect l="l" t="t" r="r" b="b"/>
            <a:pathLst>
              <a:path w="0" h="72390">
                <a:moveTo>
                  <a:pt x="0" y="72038"/>
                </a:moveTo>
                <a:lnTo>
                  <a:pt x="0" y="0"/>
                </a:lnTo>
              </a:path>
            </a:pathLst>
          </a:custGeom>
          <a:noFill/>
          <a:ln w="23040">
            <a:solidFill>
              <a:srgbClr val="ffffff"/>
            </a:solidFill>
            <a:round/>
          </a:ln>
        </p:spPr>
        <p:style>
          <a:lnRef idx="0"/>
          <a:fillRef idx="0"/>
          <a:effectRef idx="0"/>
          <a:fontRef idx="minor"/>
        </p:style>
      </p:sp>
      <p:sp>
        <p:nvSpPr>
          <p:cNvPr id="2401" name="CustomShape 32"/>
          <p:cNvSpPr/>
          <p:nvPr/>
        </p:nvSpPr>
        <p:spPr>
          <a:xfrm>
            <a:off x="4487040" y="531720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402" name="CustomShape 33"/>
          <p:cNvSpPr/>
          <p:nvPr/>
        </p:nvSpPr>
        <p:spPr>
          <a:xfrm>
            <a:off x="4242600" y="5452560"/>
            <a:ext cx="360" cy="33120"/>
          </a:xfrm>
          <a:custGeom>
            <a:avLst/>
            <a:gdLst/>
            <a:ahLst/>
            <a:rect l="l" t="t" r="r" b="b"/>
            <a:pathLst>
              <a:path w="0" h="48259">
                <a:moveTo>
                  <a:pt x="0" y="48026"/>
                </a:moveTo>
                <a:lnTo>
                  <a:pt x="0" y="0"/>
                </a:lnTo>
              </a:path>
            </a:pathLst>
          </a:custGeom>
          <a:noFill/>
          <a:ln w="23040">
            <a:solidFill>
              <a:srgbClr val="ffffff"/>
            </a:solidFill>
            <a:round/>
          </a:ln>
        </p:spPr>
        <p:style>
          <a:lnRef idx="0"/>
          <a:fillRef idx="0"/>
          <a:effectRef idx="0"/>
          <a:fontRef idx="minor"/>
        </p:style>
      </p:sp>
      <p:sp>
        <p:nvSpPr>
          <p:cNvPr id="2403" name="CustomShape 34"/>
          <p:cNvSpPr/>
          <p:nvPr/>
        </p:nvSpPr>
        <p:spPr>
          <a:xfrm>
            <a:off x="3981960" y="560448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404" name="CustomShape 35"/>
          <p:cNvSpPr/>
          <p:nvPr/>
        </p:nvSpPr>
        <p:spPr>
          <a:xfrm>
            <a:off x="3737520" y="573948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405" name="CustomShape 36"/>
          <p:cNvSpPr/>
          <p:nvPr/>
        </p:nvSpPr>
        <p:spPr>
          <a:xfrm>
            <a:off x="3476880" y="5874480"/>
            <a:ext cx="360" cy="50040"/>
          </a:xfrm>
          <a:custGeom>
            <a:avLst/>
            <a:gdLst/>
            <a:ahLst/>
            <a:rect l="l" t="t" r="r" b="b"/>
            <a:pathLst>
              <a:path w="0" h="72390">
                <a:moveTo>
                  <a:pt x="0" y="72038"/>
                </a:moveTo>
                <a:lnTo>
                  <a:pt x="0" y="0"/>
                </a:lnTo>
              </a:path>
            </a:pathLst>
          </a:custGeom>
          <a:noFill/>
          <a:ln w="23040">
            <a:solidFill>
              <a:srgbClr val="ffffff"/>
            </a:solidFill>
            <a:round/>
          </a:ln>
        </p:spPr>
        <p:style>
          <a:lnRef idx="0"/>
          <a:fillRef idx="0"/>
          <a:effectRef idx="0"/>
          <a:fontRef idx="minor"/>
        </p:style>
      </p:sp>
      <p:sp>
        <p:nvSpPr>
          <p:cNvPr id="2406" name="CustomShape 37"/>
          <p:cNvSpPr/>
          <p:nvPr/>
        </p:nvSpPr>
        <p:spPr>
          <a:xfrm>
            <a:off x="3232440" y="600948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407" name="CustomShape 38"/>
          <p:cNvSpPr/>
          <p:nvPr/>
        </p:nvSpPr>
        <p:spPr>
          <a:xfrm>
            <a:off x="2988000" y="614448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408" name="CustomShape 39"/>
          <p:cNvSpPr/>
          <p:nvPr/>
        </p:nvSpPr>
        <p:spPr>
          <a:xfrm>
            <a:off x="2727000" y="6279840"/>
            <a:ext cx="360" cy="33120"/>
          </a:xfrm>
          <a:custGeom>
            <a:avLst/>
            <a:gdLst/>
            <a:ahLst/>
            <a:rect l="l" t="t" r="r" b="b"/>
            <a:pathLst>
              <a:path w="0" h="48259">
                <a:moveTo>
                  <a:pt x="0" y="48025"/>
                </a:moveTo>
                <a:lnTo>
                  <a:pt x="0" y="0"/>
                </a:lnTo>
              </a:path>
            </a:pathLst>
          </a:custGeom>
          <a:noFill/>
          <a:ln w="23040">
            <a:solidFill>
              <a:srgbClr val="ffffff"/>
            </a:solidFill>
            <a:round/>
          </a:ln>
        </p:spPr>
        <p:style>
          <a:lnRef idx="0"/>
          <a:fillRef idx="0"/>
          <a:effectRef idx="0"/>
          <a:fontRef idx="minor"/>
        </p:style>
      </p:sp>
      <p:sp>
        <p:nvSpPr>
          <p:cNvPr id="2409" name="CustomShape 40"/>
          <p:cNvSpPr/>
          <p:nvPr/>
        </p:nvSpPr>
        <p:spPr>
          <a:xfrm>
            <a:off x="2474640" y="6440040"/>
            <a:ext cx="15840" cy="360"/>
          </a:xfrm>
          <a:custGeom>
            <a:avLst/>
            <a:gdLst/>
            <a:ahLst/>
            <a:rect l="l" t="t" r="r" b="b"/>
            <a:pathLst>
              <a:path w="23495" h="0">
                <a:moveTo>
                  <a:pt x="0" y="0"/>
                </a:moveTo>
                <a:lnTo>
                  <a:pt x="23177" y="0"/>
                </a:lnTo>
              </a:path>
            </a:pathLst>
          </a:custGeom>
          <a:noFill/>
          <a:ln w="24120">
            <a:solidFill>
              <a:srgbClr val="ffffff"/>
            </a:solidFill>
            <a:round/>
          </a:ln>
        </p:spPr>
        <p:style>
          <a:lnRef idx="0"/>
          <a:fillRef idx="0"/>
          <a:effectRef idx="0"/>
          <a:fontRef idx="minor"/>
        </p:style>
      </p:sp>
      <p:sp>
        <p:nvSpPr>
          <p:cNvPr id="2410" name="CustomShape 41"/>
          <p:cNvSpPr/>
          <p:nvPr/>
        </p:nvSpPr>
        <p:spPr>
          <a:xfrm>
            <a:off x="5839920" y="4169160"/>
            <a:ext cx="32040" cy="33120"/>
          </a:xfrm>
          <a:custGeom>
            <a:avLst/>
            <a:gdLst/>
            <a:ahLst/>
            <a:rect l="l" t="t" r="r" b="b"/>
            <a:pathLst>
              <a:path w="46354" h="48260">
                <a:moveTo>
                  <a:pt x="46354" y="0"/>
                </a:moveTo>
                <a:lnTo>
                  <a:pt x="0" y="48025"/>
                </a:lnTo>
              </a:path>
            </a:pathLst>
          </a:custGeom>
          <a:noFill/>
          <a:ln w="23760">
            <a:solidFill>
              <a:srgbClr val="ff5100"/>
            </a:solidFill>
            <a:round/>
          </a:ln>
        </p:spPr>
        <p:style>
          <a:lnRef idx="0"/>
          <a:fillRef idx="0"/>
          <a:effectRef idx="0"/>
          <a:fontRef idx="minor"/>
        </p:style>
      </p:sp>
      <p:sp>
        <p:nvSpPr>
          <p:cNvPr id="2411" name="CustomShape 42"/>
          <p:cNvSpPr/>
          <p:nvPr/>
        </p:nvSpPr>
        <p:spPr>
          <a:xfrm>
            <a:off x="5790960" y="4203000"/>
            <a:ext cx="48240" cy="16200"/>
          </a:xfrm>
          <a:custGeom>
            <a:avLst/>
            <a:gdLst/>
            <a:ahLst/>
            <a:rect l="l" t="t" r="r" b="b"/>
            <a:pathLst>
              <a:path w="69850" h="24129">
                <a:moveTo>
                  <a:pt x="69531" y="0"/>
                </a:moveTo>
                <a:lnTo>
                  <a:pt x="0" y="24013"/>
                </a:lnTo>
              </a:path>
            </a:pathLst>
          </a:custGeom>
          <a:noFill/>
          <a:ln w="23760">
            <a:solidFill>
              <a:srgbClr val="ff5100"/>
            </a:solidFill>
            <a:round/>
          </a:ln>
        </p:spPr>
        <p:style>
          <a:lnRef idx="0"/>
          <a:fillRef idx="0"/>
          <a:effectRef idx="0"/>
          <a:fontRef idx="minor"/>
        </p:style>
      </p:sp>
      <p:sp>
        <p:nvSpPr>
          <p:cNvPr id="2412" name="CustomShape 43"/>
          <p:cNvSpPr/>
          <p:nvPr/>
        </p:nvSpPr>
        <p:spPr>
          <a:xfrm>
            <a:off x="5758200" y="4219920"/>
            <a:ext cx="32040" cy="33120"/>
          </a:xfrm>
          <a:custGeom>
            <a:avLst/>
            <a:gdLst/>
            <a:ahLst/>
            <a:rect l="l" t="t" r="r" b="b"/>
            <a:pathLst>
              <a:path w="46354" h="48260">
                <a:moveTo>
                  <a:pt x="46354" y="0"/>
                </a:moveTo>
                <a:lnTo>
                  <a:pt x="0" y="48025"/>
                </a:lnTo>
              </a:path>
            </a:pathLst>
          </a:custGeom>
          <a:noFill/>
          <a:ln w="23760">
            <a:solidFill>
              <a:srgbClr val="ff5100"/>
            </a:solidFill>
            <a:round/>
          </a:ln>
        </p:spPr>
        <p:style>
          <a:lnRef idx="0"/>
          <a:fillRef idx="0"/>
          <a:effectRef idx="0"/>
          <a:fontRef idx="minor"/>
        </p:style>
      </p:sp>
      <p:sp>
        <p:nvSpPr>
          <p:cNvPr id="2413" name="CustomShape 44"/>
          <p:cNvSpPr/>
          <p:nvPr/>
        </p:nvSpPr>
        <p:spPr>
          <a:xfrm>
            <a:off x="5725800" y="425376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414" name="CustomShape 45"/>
          <p:cNvSpPr/>
          <p:nvPr/>
        </p:nvSpPr>
        <p:spPr>
          <a:xfrm>
            <a:off x="5693040" y="4253760"/>
            <a:ext cx="32040" cy="33120"/>
          </a:xfrm>
          <a:custGeom>
            <a:avLst/>
            <a:gdLst/>
            <a:ahLst/>
            <a:rect l="l" t="t" r="r" b="b"/>
            <a:pathLst>
              <a:path w="46354" h="48260">
                <a:moveTo>
                  <a:pt x="46354" y="0"/>
                </a:moveTo>
                <a:lnTo>
                  <a:pt x="0" y="48025"/>
                </a:lnTo>
              </a:path>
            </a:pathLst>
          </a:custGeom>
          <a:noFill/>
          <a:ln w="23760">
            <a:solidFill>
              <a:srgbClr val="ff5100"/>
            </a:solidFill>
            <a:round/>
          </a:ln>
        </p:spPr>
        <p:style>
          <a:lnRef idx="0"/>
          <a:fillRef idx="0"/>
          <a:effectRef idx="0"/>
          <a:fontRef idx="minor"/>
        </p:style>
      </p:sp>
      <p:sp>
        <p:nvSpPr>
          <p:cNvPr id="2415" name="CustomShape 46"/>
          <p:cNvSpPr/>
          <p:nvPr/>
        </p:nvSpPr>
        <p:spPr>
          <a:xfrm>
            <a:off x="5644080" y="4287240"/>
            <a:ext cx="48240" cy="360"/>
          </a:xfrm>
          <a:custGeom>
            <a:avLst/>
            <a:gdLst/>
            <a:ahLst/>
            <a:rect l="l" t="t" r="r" b="b"/>
            <a:pathLst>
              <a:path w="69850" h="0">
                <a:moveTo>
                  <a:pt x="69531" y="0"/>
                </a:moveTo>
                <a:lnTo>
                  <a:pt x="0" y="0"/>
                </a:lnTo>
              </a:path>
            </a:pathLst>
          </a:custGeom>
          <a:noFill/>
          <a:ln w="24120">
            <a:solidFill>
              <a:srgbClr val="ff5100"/>
            </a:solidFill>
            <a:round/>
          </a:ln>
        </p:spPr>
        <p:style>
          <a:lnRef idx="0"/>
          <a:fillRef idx="0"/>
          <a:effectRef idx="0"/>
          <a:fontRef idx="minor"/>
        </p:style>
      </p:sp>
      <p:sp>
        <p:nvSpPr>
          <p:cNvPr id="2416" name="CustomShape 47"/>
          <p:cNvSpPr/>
          <p:nvPr/>
        </p:nvSpPr>
        <p:spPr>
          <a:xfrm>
            <a:off x="5611680" y="4287240"/>
            <a:ext cx="32040" cy="33120"/>
          </a:xfrm>
          <a:custGeom>
            <a:avLst/>
            <a:gdLst/>
            <a:ahLst/>
            <a:rect l="l" t="t" r="r" b="b"/>
            <a:pathLst>
              <a:path w="46354" h="48260">
                <a:moveTo>
                  <a:pt x="46354" y="0"/>
                </a:moveTo>
                <a:lnTo>
                  <a:pt x="0" y="48026"/>
                </a:lnTo>
              </a:path>
            </a:pathLst>
          </a:custGeom>
          <a:noFill/>
          <a:ln w="23760">
            <a:solidFill>
              <a:srgbClr val="ff5100"/>
            </a:solidFill>
            <a:round/>
          </a:ln>
        </p:spPr>
        <p:style>
          <a:lnRef idx="0"/>
          <a:fillRef idx="0"/>
          <a:effectRef idx="0"/>
          <a:fontRef idx="minor"/>
        </p:style>
      </p:sp>
      <p:sp>
        <p:nvSpPr>
          <p:cNvPr id="2417" name="CustomShape 48"/>
          <p:cNvSpPr/>
          <p:nvPr/>
        </p:nvSpPr>
        <p:spPr>
          <a:xfrm>
            <a:off x="5578920" y="43210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18" name="CustomShape 49"/>
          <p:cNvSpPr/>
          <p:nvPr/>
        </p:nvSpPr>
        <p:spPr>
          <a:xfrm>
            <a:off x="5529960" y="4338000"/>
            <a:ext cx="48240" cy="16200"/>
          </a:xfrm>
          <a:custGeom>
            <a:avLst/>
            <a:gdLst/>
            <a:ahLst/>
            <a:rect l="l" t="t" r="r" b="b"/>
            <a:pathLst>
              <a:path w="69850" h="24129">
                <a:moveTo>
                  <a:pt x="69531" y="0"/>
                </a:moveTo>
                <a:lnTo>
                  <a:pt x="0" y="24013"/>
                </a:lnTo>
              </a:path>
            </a:pathLst>
          </a:custGeom>
          <a:noFill/>
          <a:ln w="23760">
            <a:solidFill>
              <a:srgbClr val="ff5100"/>
            </a:solidFill>
            <a:round/>
          </a:ln>
        </p:spPr>
        <p:style>
          <a:lnRef idx="0"/>
          <a:fillRef idx="0"/>
          <a:effectRef idx="0"/>
          <a:fontRef idx="minor"/>
        </p:style>
      </p:sp>
      <p:sp>
        <p:nvSpPr>
          <p:cNvPr id="2419" name="CustomShape 50"/>
          <p:cNvSpPr/>
          <p:nvPr/>
        </p:nvSpPr>
        <p:spPr>
          <a:xfrm>
            <a:off x="5497560" y="435492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20" name="CustomShape 51"/>
          <p:cNvSpPr/>
          <p:nvPr/>
        </p:nvSpPr>
        <p:spPr>
          <a:xfrm>
            <a:off x="5464800" y="43718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21" name="CustomShape 52"/>
          <p:cNvSpPr/>
          <p:nvPr/>
        </p:nvSpPr>
        <p:spPr>
          <a:xfrm>
            <a:off x="5432400" y="4388760"/>
            <a:ext cx="32040" cy="16200"/>
          </a:xfrm>
          <a:custGeom>
            <a:avLst/>
            <a:gdLst/>
            <a:ahLst/>
            <a:rect l="l" t="t" r="r" b="b"/>
            <a:pathLst>
              <a:path w="46354" h="24129">
                <a:moveTo>
                  <a:pt x="46354" y="0"/>
                </a:moveTo>
                <a:lnTo>
                  <a:pt x="0" y="24013"/>
                </a:lnTo>
              </a:path>
            </a:pathLst>
          </a:custGeom>
          <a:noFill/>
          <a:ln w="23760">
            <a:solidFill>
              <a:srgbClr val="ff5100"/>
            </a:solidFill>
            <a:round/>
          </a:ln>
        </p:spPr>
        <p:style>
          <a:lnRef idx="0"/>
          <a:fillRef idx="0"/>
          <a:effectRef idx="0"/>
          <a:fontRef idx="minor"/>
        </p:style>
      </p:sp>
      <p:sp>
        <p:nvSpPr>
          <p:cNvPr id="2422" name="CustomShape 53"/>
          <p:cNvSpPr/>
          <p:nvPr/>
        </p:nvSpPr>
        <p:spPr>
          <a:xfrm>
            <a:off x="5383440" y="440568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23" name="CustomShape 54"/>
          <p:cNvSpPr/>
          <p:nvPr/>
        </p:nvSpPr>
        <p:spPr>
          <a:xfrm>
            <a:off x="5351040" y="442260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24" name="CustomShape 55"/>
          <p:cNvSpPr/>
          <p:nvPr/>
        </p:nvSpPr>
        <p:spPr>
          <a:xfrm>
            <a:off x="5302080" y="4439160"/>
            <a:ext cx="48240" cy="33120"/>
          </a:xfrm>
          <a:custGeom>
            <a:avLst/>
            <a:gdLst/>
            <a:ahLst/>
            <a:rect l="l" t="t" r="r" b="b"/>
            <a:pathLst>
              <a:path w="69850" h="48260">
                <a:moveTo>
                  <a:pt x="69531" y="0"/>
                </a:moveTo>
                <a:lnTo>
                  <a:pt x="0" y="48026"/>
                </a:lnTo>
              </a:path>
            </a:pathLst>
          </a:custGeom>
          <a:noFill/>
          <a:ln w="23760">
            <a:solidFill>
              <a:srgbClr val="ff5100"/>
            </a:solidFill>
            <a:round/>
          </a:ln>
        </p:spPr>
        <p:style>
          <a:lnRef idx="0"/>
          <a:fillRef idx="0"/>
          <a:effectRef idx="0"/>
          <a:fontRef idx="minor"/>
        </p:style>
      </p:sp>
      <p:sp>
        <p:nvSpPr>
          <p:cNvPr id="2425" name="CustomShape 56"/>
          <p:cNvSpPr/>
          <p:nvPr/>
        </p:nvSpPr>
        <p:spPr>
          <a:xfrm>
            <a:off x="5285520" y="4473000"/>
            <a:ext cx="15840" cy="16200"/>
          </a:xfrm>
          <a:custGeom>
            <a:avLst/>
            <a:gdLst/>
            <a:ahLst/>
            <a:rect l="l" t="t" r="r" b="b"/>
            <a:pathLst>
              <a:path w="23495" h="24129">
                <a:moveTo>
                  <a:pt x="23177" y="0"/>
                </a:moveTo>
                <a:lnTo>
                  <a:pt x="0" y="24012"/>
                </a:lnTo>
              </a:path>
            </a:pathLst>
          </a:custGeom>
          <a:noFill/>
          <a:ln w="23760">
            <a:solidFill>
              <a:srgbClr val="ff5100"/>
            </a:solidFill>
            <a:round/>
          </a:ln>
        </p:spPr>
        <p:style>
          <a:lnRef idx="0"/>
          <a:fillRef idx="0"/>
          <a:effectRef idx="0"/>
          <a:fontRef idx="minor"/>
        </p:style>
      </p:sp>
      <p:sp>
        <p:nvSpPr>
          <p:cNvPr id="2426" name="CustomShape 57"/>
          <p:cNvSpPr/>
          <p:nvPr/>
        </p:nvSpPr>
        <p:spPr>
          <a:xfrm>
            <a:off x="5236920" y="44899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27" name="CustomShape 58"/>
          <p:cNvSpPr/>
          <p:nvPr/>
        </p:nvSpPr>
        <p:spPr>
          <a:xfrm>
            <a:off x="5204160" y="45068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28" name="CustomShape 59"/>
          <p:cNvSpPr/>
          <p:nvPr/>
        </p:nvSpPr>
        <p:spPr>
          <a:xfrm>
            <a:off x="5155200" y="452376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29" name="CustomShape 60"/>
          <p:cNvSpPr/>
          <p:nvPr/>
        </p:nvSpPr>
        <p:spPr>
          <a:xfrm>
            <a:off x="5122800" y="45406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30" name="CustomShape 61"/>
          <p:cNvSpPr/>
          <p:nvPr/>
        </p:nvSpPr>
        <p:spPr>
          <a:xfrm>
            <a:off x="5090040" y="455760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31" name="CustomShape 62"/>
          <p:cNvSpPr/>
          <p:nvPr/>
        </p:nvSpPr>
        <p:spPr>
          <a:xfrm>
            <a:off x="5041080" y="45745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32" name="CustomShape 63"/>
          <p:cNvSpPr/>
          <p:nvPr/>
        </p:nvSpPr>
        <p:spPr>
          <a:xfrm>
            <a:off x="5008680" y="45914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33" name="CustomShape 64"/>
          <p:cNvSpPr/>
          <p:nvPr/>
        </p:nvSpPr>
        <p:spPr>
          <a:xfrm>
            <a:off x="4975920" y="4608000"/>
            <a:ext cx="32040" cy="16200"/>
          </a:xfrm>
          <a:custGeom>
            <a:avLst/>
            <a:gdLst/>
            <a:ahLst/>
            <a:rect l="l" t="t" r="r" b="b"/>
            <a:pathLst>
              <a:path w="46354" h="24129">
                <a:moveTo>
                  <a:pt x="46354" y="0"/>
                </a:moveTo>
                <a:lnTo>
                  <a:pt x="0" y="24013"/>
                </a:lnTo>
              </a:path>
            </a:pathLst>
          </a:custGeom>
          <a:noFill/>
          <a:ln w="23760">
            <a:solidFill>
              <a:srgbClr val="ff5100"/>
            </a:solidFill>
            <a:round/>
          </a:ln>
        </p:spPr>
        <p:style>
          <a:lnRef idx="0"/>
          <a:fillRef idx="0"/>
          <a:effectRef idx="0"/>
          <a:fontRef idx="minor"/>
        </p:style>
      </p:sp>
      <p:sp>
        <p:nvSpPr>
          <p:cNvPr id="2434" name="CustomShape 65"/>
          <p:cNvSpPr/>
          <p:nvPr/>
        </p:nvSpPr>
        <p:spPr>
          <a:xfrm>
            <a:off x="4943520" y="462492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35" name="CustomShape 66"/>
          <p:cNvSpPr/>
          <p:nvPr/>
        </p:nvSpPr>
        <p:spPr>
          <a:xfrm>
            <a:off x="4894560" y="464184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36" name="CustomShape 67"/>
          <p:cNvSpPr/>
          <p:nvPr/>
        </p:nvSpPr>
        <p:spPr>
          <a:xfrm>
            <a:off x="4861800" y="4658760"/>
            <a:ext cx="32040" cy="16200"/>
          </a:xfrm>
          <a:custGeom>
            <a:avLst/>
            <a:gdLst/>
            <a:ahLst/>
            <a:rect l="l" t="t" r="r" b="b"/>
            <a:pathLst>
              <a:path w="46354" h="24129">
                <a:moveTo>
                  <a:pt x="46354" y="0"/>
                </a:moveTo>
                <a:lnTo>
                  <a:pt x="0" y="24013"/>
                </a:lnTo>
              </a:path>
            </a:pathLst>
          </a:custGeom>
          <a:noFill/>
          <a:ln w="23760">
            <a:solidFill>
              <a:srgbClr val="ff5100"/>
            </a:solidFill>
            <a:round/>
          </a:ln>
        </p:spPr>
        <p:style>
          <a:lnRef idx="0"/>
          <a:fillRef idx="0"/>
          <a:effectRef idx="0"/>
          <a:fontRef idx="minor"/>
        </p:style>
      </p:sp>
      <p:sp>
        <p:nvSpPr>
          <p:cNvPr id="2437" name="CustomShape 68"/>
          <p:cNvSpPr/>
          <p:nvPr/>
        </p:nvSpPr>
        <p:spPr>
          <a:xfrm>
            <a:off x="4813200" y="467568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38" name="CustomShape 69"/>
          <p:cNvSpPr/>
          <p:nvPr/>
        </p:nvSpPr>
        <p:spPr>
          <a:xfrm>
            <a:off x="4796640" y="4692600"/>
            <a:ext cx="15840" cy="16200"/>
          </a:xfrm>
          <a:custGeom>
            <a:avLst/>
            <a:gdLst/>
            <a:ahLst/>
            <a:rect l="l" t="t" r="r" b="b"/>
            <a:pathLst>
              <a:path w="23495" h="24129">
                <a:moveTo>
                  <a:pt x="23177" y="0"/>
                </a:moveTo>
                <a:lnTo>
                  <a:pt x="0" y="24012"/>
                </a:lnTo>
              </a:path>
            </a:pathLst>
          </a:custGeom>
          <a:noFill/>
          <a:ln w="23760">
            <a:solidFill>
              <a:srgbClr val="ff5100"/>
            </a:solidFill>
            <a:round/>
          </a:ln>
        </p:spPr>
        <p:style>
          <a:lnRef idx="0"/>
          <a:fillRef idx="0"/>
          <a:effectRef idx="0"/>
          <a:fontRef idx="minor"/>
        </p:style>
      </p:sp>
      <p:sp>
        <p:nvSpPr>
          <p:cNvPr id="2439" name="CustomShape 70"/>
          <p:cNvSpPr/>
          <p:nvPr/>
        </p:nvSpPr>
        <p:spPr>
          <a:xfrm>
            <a:off x="4748040" y="47095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40" name="CustomShape 71"/>
          <p:cNvSpPr/>
          <p:nvPr/>
        </p:nvSpPr>
        <p:spPr>
          <a:xfrm>
            <a:off x="4715280" y="47264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41" name="CustomShape 72"/>
          <p:cNvSpPr/>
          <p:nvPr/>
        </p:nvSpPr>
        <p:spPr>
          <a:xfrm>
            <a:off x="4666320" y="474336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42" name="CustomShape 73"/>
          <p:cNvSpPr/>
          <p:nvPr/>
        </p:nvSpPr>
        <p:spPr>
          <a:xfrm>
            <a:off x="4633920" y="47602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43" name="CustomShape 74"/>
          <p:cNvSpPr/>
          <p:nvPr/>
        </p:nvSpPr>
        <p:spPr>
          <a:xfrm>
            <a:off x="4601160" y="47768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44" name="CustomShape 75"/>
          <p:cNvSpPr/>
          <p:nvPr/>
        </p:nvSpPr>
        <p:spPr>
          <a:xfrm>
            <a:off x="4552200" y="479376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45" name="CustomShape 76"/>
          <p:cNvSpPr/>
          <p:nvPr/>
        </p:nvSpPr>
        <p:spPr>
          <a:xfrm>
            <a:off x="4519800" y="4810680"/>
            <a:ext cx="32040" cy="33120"/>
          </a:xfrm>
          <a:custGeom>
            <a:avLst/>
            <a:gdLst/>
            <a:ahLst/>
            <a:rect l="l" t="t" r="r" b="b"/>
            <a:pathLst>
              <a:path w="46354" h="48259">
                <a:moveTo>
                  <a:pt x="46354" y="0"/>
                </a:moveTo>
                <a:lnTo>
                  <a:pt x="0" y="48025"/>
                </a:lnTo>
              </a:path>
            </a:pathLst>
          </a:custGeom>
          <a:noFill/>
          <a:ln w="23760">
            <a:solidFill>
              <a:srgbClr val="ff5100"/>
            </a:solidFill>
            <a:round/>
          </a:ln>
        </p:spPr>
        <p:style>
          <a:lnRef idx="0"/>
          <a:fillRef idx="0"/>
          <a:effectRef idx="0"/>
          <a:fontRef idx="minor"/>
        </p:style>
      </p:sp>
      <p:sp>
        <p:nvSpPr>
          <p:cNvPr id="2446" name="CustomShape 77"/>
          <p:cNvSpPr/>
          <p:nvPr/>
        </p:nvSpPr>
        <p:spPr>
          <a:xfrm>
            <a:off x="4487040" y="484452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447" name="CustomShape 78"/>
          <p:cNvSpPr/>
          <p:nvPr/>
        </p:nvSpPr>
        <p:spPr>
          <a:xfrm>
            <a:off x="4454640" y="484452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48" name="CustomShape 79"/>
          <p:cNvSpPr/>
          <p:nvPr/>
        </p:nvSpPr>
        <p:spPr>
          <a:xfrm>
            <a:off x="4405680" y="4861440"/>
            <a:ext cx="48240" cy="16200"/>
          </a:xfrm>
          <a:custGeom>
            <a:avLst/>
            <a:gdLst/>
            <a:ahLst/>
            <a:rect l="l" t="t" r="r" b="b"/>
            <a:pathLst>
              <a:path w="69850" h="24129">
                <a:moveTo>
                  <a:pt x="69531" y="0"/>
                </a:moveTo>
                <a:lnTo>
                  <a:pt x="0" y="24013"/>
                </a:lnTo>
              </a:path>
            </a:pathLst>
          </a:custGeom>
          <a:noFill/>
          <a:ln w="23760">
            <a:solidFill>
              <a:srgbClr val="ff5100"/>
            </a:solidFill>
            <a:round/>
          </a:ln>
        </p:spPr>
        <p:style>
          <a:lnRef idx="0"/>
          <a:fillRef idx="0"/>
          <a:effectRef idx="0"/>
          <a:fontRef idx="minor"/>
        </p:style>
      </p:sp>
      <p:sp>
        <p:nvSpPr>
          <p:cNvPr id="2449" name="CustomShape 80"/>
          <p:cNvSpPr/>
          <p:nvPr/>
        </p:nvSpPr>
        <p:spPr>
          <a:xfrm>
            <a:off x="4372920" y="487836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50" name="CustomShape 81"/>
          <p:cNvSpPr/>
          <p:nvPr/>
        </p:nvSpPr>
        <p:spPr>
          <a:xfrm>
            <a:off x="4340520" y="48952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51" name="CustomShape 82"/>
          <p:cNvSpPr/>
          <p:nvPr/>
        </p:nvSpPr>
        <p:spPr>
          <a:xfrm>
            <a:off x="4307760" y="4912200"/>
            <a:ext cx="32040" cy="33120"/>
          </a:xfrm>
          <a:custGeom>
            <a:avLst/>
            <a:gdLst/>
            <a:ahLst/>
            <a:rect l="l" t="t" r="r" b="b"/>
            <a:pathLst>
              <a:path w="46354" h="48259">
                <a:moveTo>
                  <a:pt x="46354" y="0"/>
                </a:moveTo>
                <a:lnTo>
                  <a:pt x="0" y="48026"/>
                </a:lnTo>
              </a:path>
            </a:pathLst>
          </a:custGeom>
          <a:noFill/>
          <a:ln w="23760">
            <a:solidFill>
              <a:srgbClr val="ff5100"/>
            </a:solidFill>
            <a:round/>
          </a:ln>
        </p:spPr>
        <p:style>
          <a:lnRef idx="0"/>
          <a:fillRef idx="0"/>
          <a:effectRef idx="0"/>
          <a:fontRef idx="minor"/>
        </p:style>
      </p:sp>
      <p:sp>
        <p:nvSpPr>
          <p:cNvPr id="2452" name="CustomShape 83"/>
          <p:cNvSpPr/>
          <p:nvPr/>
        </p:nvSpPr>
        <p:spPr>
          <a:xfrm>
            <a:off x="4259160" y="4945680"/>
            <a:ext cx="48240" cy="360"/>
          </a:xfrm>
          <a:custGeom>
            <a:avLst/>
            <a:gdLst/>
            <a:ahLst/>
            <a:rect l="l" t="t" r="r" b="b"/>
            <a:pathLst>
              <a:path w="69850" h="0">
                <a:moveTo>
                  <a:pt x="69531" y="0"/>
                </a:moveTo>
                <a:lnTo>
                  <a:pt x="0" y="0"/>
                </a:lnTo>
              </a:path>
            </a:pathLst>
          </a:custGeom>
          <a:noFill/>
          <a:ln w="24120">
            <a:solidFill>
              <a:srgbClr val="ff5100"/>
            </a:solidFill>
            <a:round/>
          </a:ln>
        </p:spPr>
        <p:style>
          <a:lnRef idx="0"/>
          <a:fillRef idx="0"/>
          <a:effectRef idx="0"/>
          <a:fontRef idx="minor"/>
        </p:style>
      </p:sp>
      <p:sp>
        <p:nvSpPr>
          <p:cNvPr id="2453" name="CustomShape 84"/>
          <p:cNvSpPr/>
          <p:nvPr/>
        </p:nvSpPr>
        <p:spPr>
          <a:xfrm>
            <a:off x="4226400" y="4945680"/>
            <a:ext cx="32040" cy="33120"/>
          </a:xfrm>
          <a:custGeom>
            <a:avLst/>
            <a:gdLst/>
            <a:ahLst/>
            <a:rect l="l" t="t" r="r" b="b"/>
            <a:pathLst>
              <a:path w="46354" h="48259">
                <a:moveTo>
                  <a:pt x="46354" y="0"/>
                </a:moveTo>
                <a:lnTo>
                  <a:pt x="0" y="48025"/>
                </a:lnTo>
              </a:path>
            </a:pathLst>
          </a:custGeom>
          <a:noFill/>
          <a:ln w="23760">
            <a:solidFill>
              <a:srgbClr val="ff5100"/>
            </a:solidFill>
            <a:round/>
          </a:ln>
        </p:spPr>
        <p:style>
          <a:lnRef idx="0"/>
          <a:fillRef idx="0"/>
          <a:effectRef idx="0"/>
          <a:fontRef idx="minor"/>
        </p:style>
      </p:sp>
      <p:sp>
        <p:nvSpPr>
          <p:cNvPr id="2454" name="CustomShape 85"/>
          <p:cNvSpPr/>
          <p:nvPr/>
        </p:nvSpPr>
        <p:spPr>
          <a:xfrm>
            <a:off x="4193640" y="497952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455" name="CustomShape 86"/>
          <p:cNvSpPr/>
          <p:nvPr/>
        </p:nvSpPr>
        <p:spPr>
          <a:xfrm>
            <a:off x="4145040" y="49795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56" name="CustomShape 87"/>
          <p:cNvSpPr/>
          <p:nvPr/>
        </p:nvSpPr>
        <p:spPr>
          <a:xfrm>
            <a:off x="4112280" y="499644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457" name="CustomShape 88"/>
          <p:cNvSpPr/>
          <p:nvPr/>
        </p:nvSpPr>
        <p:spPr>
          <a:xfrm>
            <a:off x="4063320" y="4996440"/>
            <a:ext cx="48240" cy="33120"/>
          </a:xfrm>
          <a:custGeom>
            <a:avLst/>
            <a:gdLst/>
            <a:ahLst/>
            <a:rect l="l" t="t" r="r" b="b"/>
            <a:pathLst>
              <a:path w="69850" h="48259">
                <a:moveTo>
                  <a:pt x="69531" y="0"/>
                </a:moveTo>
                <a:lnTo>
                  <a:pt x="0" y="48025"/>
                </a:lnTo>
              </a:path>
            </a:pathLst>
          </a:custGeom>
          <a:noFill/>
          <a:ln w="23760">
            <a:solidFill>
              <a:srgbClr val="ff5100"/>
            </a:solidFill>
            <a:round/>
          </a:ln>
        </p:spPr>
        <p:style>
          <a:lnRef idx="0"/>
          <a:fillRef idx="0"/>
          <a:effectRef idx="0"/>
          <a:fontRef idx="minor"/>
        </p:style>
      </p:sp>
      <p:sp>
        <p:nvSpPr>
          <p:cNvPr id="2458" name="CustomShape 89"/>
          <p:cNvSpPr/>
          <p:nvPr/>
        </p:nvSpPr>
        <p:spPr>
          <a:xfrm>
            <a:off x="4030920" y="503028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459" name="CustomShape 90"/>
          <p:cNvSpPr/>
          <p:nvPr/>
        </p:nvSpPr>
        <p:spPr>
          <a:xfrm>
            <a:off x="3998160" y="50302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60" name="CustomShape 91"/>
          <p:cNvSpPr/>
          <p:nvPr/>
        </p:nvSpPr>
        <p:spPr>
          <a:xfrm>
            <a:off x="3965760" y="504720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61" name="CustomShape 92"/>
          <p:cNvSpPr/>
          <p:nvPr/>
        </p:nvSpPr>
        <p:spPr>
          <a:xfrm>
            <a:off x="3916800" y="50641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62" name="CustomShape 93"/>
          <p:cNvSpPr/>
          <p:nvPr/>
        </p:nvSpPr>
        <p:spPr>
          <a:xfrm>
            <a:off x="3884040" y="50810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63" name="CustomShape 94"/>
          <p:cNvSpPr/>
          <p:nvPr/>
        </p:nvSpPr>
        <p:spPr>
          <a:xfrm>
            <a:off x="3851640" y="509796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464" name="CustomShape 95"/>
          <p:cNvSpPr/>
          <p:nvPr/>
        </p:nvSpPr>
        <p:spPr>
          <a:xfrm>
            <a:off x="3818880" y="509796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65" name="CustomShape 96"/>
          <p:cNvSpPr/>
          <p:nvPr/>
        </p:nvSpPr>
        <p:spPr>
          <a:xfrm>
            <a:off x="3769920" y="51145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66" name="CustomShape 97"/>
          <p:cNvSpPr/>
          <p:nvPr/>
        </p:nvSpPr>
        <p:spPr>
          <a:xfrm>
            <a:off x="3737520" y="513144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67" name="CustomShape 98"/>
          <p:cNvSpPr/>
          <p:nvPr/>
        </p:nvSpPr>
        <p:spPr>
          <a:xfrm>
            <a:off x="3704760" y="514836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468" name="CustomShape 99"/>
          <p:cNvSpPr/>
          <p:nvPr/>
        </p:nvSpPr>
        <p:spPr>
          <a:xfrm>
            <a:off x="3656160" y="514836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69" name="CustomShape 100"/>
          <p:cNvSpPr/>
          <p:nvPr/>
        </p:nvSpPr>
        <p:spPr>
          <a:xfrm>
            <a:off x="3623400" y="5165280"/>
            <a:ext cx="32040" cy="16200"/>
          </a:xfrm>
          <a:custGeom>
            <a:avLst/>
            <a:gdLst/>
            <a:ahLst/>
            <a:rect l="l" t="t" r="r" b="b"/>
            <a:pathLst>
              <a:path w="46354" h="24129">
                <a:moveTo>
                  <a:pt x="46354" y="0"/>
                </a:moveTo>
                <a:lnTo>
                  <a:pt x="0" y="24012"/>
                </a:lnTo>
              </a:path>
            </a:pathLst>
          </a:custGeom>
          <a:noFill/>
          <a:ln w="23760">
            <a:solidFill>
              <a:srgbClr val="ff5100"/>
            </a:solidFill>
            <a:round/>
          </a:ln>
        </p:spPr>
        <p:style>
          <a:lnRef idx="0"/>
          <a:fillRef idx="0"/>
          <a:effectRef idx="0"/>
          <a:fontRef idx="minor"/>
        </p:style>
      </p:sp>
      <p:sp>
        <p:nvSpPr>
          <p:cNvPr id="2470" name="CustomShape 101"/>
          <p:cNvSpPr/>
          <p:nvPr/>
        </p:nvSpPr>
        <p:spPr>
          <a:xfrm>
            <a:off x="3574440" y="5182200"/>
            <a:ext cx="48240" cy="360"/>
          </a:xfrm>
          <a:custGeom>
            <a:avLst/>
            <a:gdLst/>
            <a:ahLst/>
            <a:rect l="l" t="t" r="r" b="b"/>
            <a:pathLst>
              <a:path w="69850" h="0">
                <a:moveTo>
                  <a:pt x="69531" y="0"/>
                </a:moveTo>
                <a:lnTo>
                  <a:pt x="0" y="0"/>
                </a:lnTo>
              </a:path>
            </a:pathLst>
          </a:custGeom>
          <a:noFill/>
          <a:ln w="24120">
            <a:solidFill>
              <a:srgbClr val="ff5100"/>
            </a:solidFill>
            <a:round/>
          </a:ln>
        </p:spPr>
        <p:style>
          <a:lnRef idx="0"/>
          <a:fillRef idx="0"/>
          <a:effectRef idx="0"/>
          <a:fontRef idx="minor"/>
        </p:style>
      </p:sp>
      <p:sp>
        <p:nvSpPr>
          <p:cNvPr id="2471" name="CustomShape 102"/>
          <p:cNvSpPr/>
          <p:nvPr/>
        </p:nvSpPr>
        <p:spPr>
          <a:xfrm>
            <a:off x="3558240" y="5182200"/>
            <a:ext cx="15840" cy="16200"/>
          </a:xfrm>
          <a:custGeom>
            <a:avLst/>
            <a:gdLst/>
            <a:ahLst/>
            <a:rect l="l" t="t" r="r" b="b"/>
            <a:pathLst>
              <a:path w="23495" h="24129">
                <a:moveTo>
                  <a:pt x="23177" y="0"/>
                </a:moveTo>
                <a:lnTo>
                  <a:pt x="0" y="24012"/>
                </a:lnTo>
              </a:path>
            </a:pathLst>
          </a:custGeom>
          <a:noFill/>
          <a:ln w="23760">
            <a:solidFill>
              <a:srgbClr val="ff5100"/>
            </a:solidFill>
            <a:round/>
          </a:ln>
        </p:spPr>
        <p:style>
          <a:lnRef idx="0"/>
          <a:fillRef idx="0"/>
          <a:effectRef idx="0"/>
          <a:fontRef idx="minor"/>
        </p:style>
      </p:sp>
      <p:sp>
        <p:nvSpPr>
          <p:cNvPr id="2472" name="CustomShape 103"/>
          <p:cNvSpPr/>
          <p:nvPr/>
        </p:nvSpPr>
        <p:spPr>
          <a:xfrm>
            <a:off x="3509280" y="519912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73" name="CustomShape 104"/>
          <p:cNvSpPr/>
          <p:nvPr/>
        </p:nvSpPr>
        <p:spPr>
          <a:xfrm>
            <a:off x="3476880" y="5216040"/>
            <a:ext cx="32040" cy="360"/>
          </a:xfrm>
          <a:custGeom>
            <a:avLst/>
            <a:gdLst/>
            <a:ahLst/>
            <a:rect l="l" t="t" r="r" b="b"/>
            <a:pathLst>
              <a:path w="46354" h="0">
                <a:moveTo>
                  <a:pt x="46354" y="0"/>
                </a:moveTo>
                <a:lnTo>
                  <a:pt x="0" y="0"/>
                </a:lnTo>
              </a:path>
            </a:pathLst>
          </a:custGeom>
          <a:noFill/>
          <a:ln w="24120">
            <a:solidFill>
              <a:srgbClr val="ff5100"/>
            </a:solidFill>
            <a:round/>
          </a:ln>
        </p:spPr>
        <p:style>
          <a:lnRef idx="0"/>
          <a:fillRef idx="0"/>
          <a:effectRef idx="0"/>
          <a:fontRef idx="minor"/>
        </p:style>
      </p:sp>
      <p:sp>
        <p:nvSpPr>
          <p:cNvPr id="2474" name="CustomShape 105"/>
          <p:cNvSpPr/>
          <p:nvPr/>
        </p:nvSpPr>
        <p:spPr>
          <a:xfrm>
            <a:off x="3427920" y="521604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75" name="CustomShape 106"/>
          <p:cNvSpPr/>
          <p:nvPr/>
        </p:nvSpPr>
        <p:spPr>
          <a:xfrm>
            <a:off x="3330000" y="5232960"/>
            <a:ext cx="97200" cy="360"/>
          </a:xfrm>
          <a:custGeom>
            <a:avLst/>
            <a:gdLst/>
            <a:ahLst/>
            <a:rect l="l" t="t" r="r" b="b"/>
            <a:pathLst>
              <a:path w="139064" h="0">
                <a:moveTo>
                  <a:pt x="0" y="0"/>
                </a:moveTo>
                <a:lnTo>
                  <a:pt x="139063" y="0"/>
                </a:lnTo>
              </a:path>
            </a:pathLst>
          </a:custGeom>
          <a:noFill/>
          <a:ln w="24120">
            <a:solidFill>
              <a:srgbClr val="ff5100"/>
            </a:solidFill>
            <a:round/>
          </a:ln>
        </p:spPr>
        <p:style>
          <a:lnRef idx="0"/>
          <a:fillRef idx="0"/>
          <a:effectRef idx="0"/>
          <a:fontRef idx="minor"/>
        </p:style>
      </p:sp>
      <p:sp>
        <p:nvSpPr>
          <p:cNvPr id="2476" name="CustomShape 107"/>
          <p:cNvSpPr/>
          <p:nvPr/>
        </p:nvSpPr>
        <p:spPr>
          <a:xfrm>
            <a:off x="3281040" y="5232960"/>
            <a:ext cx="48240" cy="16200"/>
          </a:xfrm>
          <a:custGeom>
            <a:avLst/>
            <a:gdLst/>
            <a:ahLst/>
            <a:rect l="l" t="t" r="r" b="b"/>
            <a:pathLst>
              <a:path w="69850" h="24129">
                <a:moveTo>
                  <a:pt x="69531" y="0"/>
                </a:moveTo>
                <a:lnTo>
                  <a:pt x="0" y="24012"/>
                </a:lnTo>
              </a:path>
            </a:pathLst>
          </a:custGeom>
          <a:noFill/>
          <a:ln w="23760">
            <a:solidFill>
              <a:srgbClr val="ff5100"/>
            </a:solidFill>
            <a:round/>
          </a:ln>
        </p:spPr>
        <p:style>
          <a:lnRef idx="0"/>
          <a:fillRef idx="0"/>
          <a:effectRef idx="0"/>
          <a:fontRef idx="minor"/>
        </p:style>
      </p:sp>
      <p:sp>
        <p:nvSpPr>
          <p:cNvPr id="2477" name="CustomShape 108"/>
          <p:cNvSpPr/>
          <p:nvPr/>
        </p:nvSpPr>
        <p:spPr>
          <a:xfrm>
            <a:off x="3134520" y="5249880"/>
            <a:ext cx="146160" cy="360"/>
          </a:xfrm>
          <a:custGeom>
            <a:avLst/>
            <a:gdLst/>
            <a:ahLst/>
            <a:rect l="l" t="t" r="r" b="b"/>
            <a:pathLst>
              <a:path w="208914" h="0">
                <a:moveTo>
                  <a:pt x="0" y="0"/>
                </a:moveTo>
                <a:lnTo>
                  <a:pt x="208595" y="0"/>
                </a:lnTo>
              </a:path>
            </a:pathLst>
          </a:custGeom>
          <a:noFill/>
          <a:ln w="24120">
            <a:solidFill>
              <a:srgbClr val="ff5100"/>
            </a:solidFill>
            <a:round/>
          </a:ln>
        </p:spPr>
        <p:style>
          <a:lnRef idx="0"/>
          <a:fillRef idx="0"/>
          <a:effectRef idx="0"/>
          <a:fontRef idx="minor"/>
        </p:style>
      </p:sp>
      <p:sp>
        <p:nvSpPr>
          <p:cNvPr id="2478" name="CustomShape 109"/>
          <p:cNvSpPr/>
          <p:nvPr/>
        </p:nvSpPr>
        <p:spPr>
          <a:xfrm>
            <a:off x="3085560" y="5232960"/>
            <a:ext cx="48240" cy="16200"/>
          </a:xfrm>
          <a:custGeom>
            <a:avLst/>
            <a:gdLst/>
            <a:ahLst/>
            <a:rect l="l" t="t" r="r" b="b"/>
            <a:pathLst>
              <a:path w="69850" h="24129">
                <a:moveTo>
                  <a:pt x="69531" y="24012"/>
                </a:moveTo>
                <a:lnTo>
                  <a:pt x="0" y="0"/>
                </a:lnTo>
              </a:path>
            </a:pathLst>
          </a:custGeom>
          <a:noFill/>
          <a:ln w="23760">
            <a:solidFill>
              <a:srgbClr val="ff5100"/>
            </a:solidFill>
            <a:round/>
          </a:ln>
        </p:spPr>
        <p:style>
          <a:lnRef idx="0"/>
          <a:fillRef idx="0"/>
          <a:effectRef idx="0"/>
          <a:fontRef idx="minor"/>
        </p:style>
      </p:sp>
      <p:sp>
        <p:nvSpPr>
          <p:cNvPr id="2479" name="CustomShape 110"/>
          <p:cNvSpPr/>
          <p:nvPr/>
        </p:nvSpPr>
        <p:spPr>
          <a:xfrm>
            <a:off x="3069360" y="5232960"/>
            <a:ext cx="15840" cy="360"/>
          </a:xfrm>
          <a:custGeom>
            <a:avLst/>
            <a:gdLst/>
            <a:ahLst/>
            <a:rect l="l" t="t" r="r" b="b"/>
            <a:pathLst>
              <a:path w="23495" h="0">
                <a:moveTo>
                  <a:pt x="23177" y="0"/>
                </a:moveTo>
                <a:lnTo>
                  <a:pt x="0" y="0"/>
                </a:lnTo>
              </a:path>
            </a:pathLst>
          </a:custGeom>
          <a:noFill/>
          <a:ln w="24120">
            <a:solidFill>
              <a:srgbClr val="ff5100"/>
            </a:solidFill>
            <a:round/>
          </a:ln>
        </p:spPr>
        <p:style>
          <a:lnRef idx="0"/>
          <a:fillRef idx="0"/>
          <a:effectRef idx="0"/>
          <a:fontRef idx="minor"/>
        </p:style>
      </p:sp>
      <p:sp>
        <p:nvSpPr>
          <p:cNvPr id="2480" name="CustomShape 111"/>
          <p:cNvSpPr/>
          <p:nvPr/>
        </p:nvSpPr>
        <p:spPr>
          <a:xfrm>
            <a:off x="3020400" y="5216040"/>
            <a:ext cx="48240" cy="16200"/>
          </a:xfrm>
          <a:custGeom>
            <a:avLst/>
            <a:gdLst/>
            <a:ahLst/>
            <a:rect l="l" t="t" r="r" b="b"/>
            <a:pathLst>
              <a:path w="69850" h="24129">
                <a:moveTo>
                  <a:pt x="69531" y="24012"/>
                </a:moveTo>
                <a:lnTo>
                  <a:pt x="0" y="0"/>
                </a:lnTo>
              </a:path>
            </a:pathLst>
          </a:custGeom>
          <a:noFill/>
          <a:ln w="23760">
            <a:solidFill>
              <a:srgbClr val="ff5100"/>
            </a:solidFill>
            <a:round/>
          </a:ln>
        </p:spPr>
        <p:style>
          <a:lnRef idx="0"/>
          <a:fillRef idx="0"/>
          <a:effectRef idx="0"/>
          <a:fontRef idx="minor"/>
        </p:style>
      </p:sp>
      <p:sp>
        <p:nvSpPr>
          <p:cNvPr id="2481" name="CustomShape 112"/>
          <p:cNvSpPr/>
          <p:nvPr/>
        </p:nvSpPr>
        <p:spPr>
          <a:xfrm>
            <a:off x="2988000" y="5199120"/>
            <a:ext cx="32040" cy="16200"/>
          </a:xfrm>
          <a:custGeom>
            <a:avLst/>
            <a:gdLst/>
            <a:ahLst/>
            <a:rect l="l" t="t" r="r" b="b"/>
            <a:pathLst>
              <a:path w="46354" h="24129">
                <a:moveTo>
                  <a:pt x="46354" y="24012"/>
                </a:moveTo>
                <a:lnTo>
                  <a:pt x="0" y="0"/>
                </a:lnTo>
              </a:path>
            </a:pathLst>
          </a:custGeom>
          <a:noFill/>
          <a:ln w="23760">
            <a:solidFill>
              <a:srgbClr val="ff5100"/>
            </a:solidFill>
            <a:round/>
          </a:ln>
        </p:spPr>
        <p:style>
          <a:lnRef idx="0"/>
          <a:fillRef idx="0"/>
          <a:effectRef idx="0"/>
          <a:fontRef idx="minor"/>
        </p:style>
      </p:sp>
      <p:sp>
        <p:nvSpPr>
          <p:cNvPr id="2482" name="CustomShape 113"/>
          <p:cNvSpPr/>
          <p:nvPr/>
        </p:nvSpPr>
        <p:spPr>
          <a:xfrm>
            <a:off x="2939040" y="5182200"/>
            <a:ext cx="48240" cy="16200"/>
          </a:xfrm>
          <a:custGeom>
            <a:avLst/>
            <a:gdLst/>
            <a:ahLst/>
            <a:rect l="l" t="t" r="r" b="b"/>
            <a:pathLst>
              <a:path w="69850" h="24129">
                <a:moveTo>
                  <a:pt x="69531" y="24012"/>
                </a:moveTo>
                <a:lnTo>
                  <a:pt x="0" y="0"/>
                </a:lnTo>
              </a:path>
            </a:pathLst>
          </a:custGeom>
          <a:noFill/>
          <a:ln w="23760">
            <a:solidFill>
              <a:srgbClr val="ff5100"/>
            </a:solidFill>
            <a:round/>
          </a:ln>
        </p:spPr>
        <p:style>
          <a:lnRef idx="0"/>
          <a:fillRef idx="0"/>
          <a:effectRef idx="0"/>
          <a:fontRef idx="minor"/>
        </p:style>
      </p:sp>
      <p:sp>
        <p:nvSpPr>
          <p:cNvPr id="2483" name="CustomShape 114"/>
          <p:cNvSpPr/>
          <p:nvPr/>
        </p:nvSpPr>
        <p:spPr>
          <a:xfrm>
            <a:off x="2906280" y="5131440"/>
            <a:ext cx="32040" cy="50040"/>
          </a:xfrm>
          <a:custGeom>
            <a:avLst/>
            <a:gdLst/>
            <a:ahLst/>
            <a:rect l="l" t="t" r="r" b="b"/>
            <a:pathLst>
              <a:path w="46354" h="72390">
                <a:moveTo>
                  <a:pt x="46354" y="72038"/>
                </a:moveTo>
                <a:lnTo>
                  <a:pt x="0" y="0"/>
                </a:lnTo>
              </a:path>
            </a:pathLst>
          </a:custGeom>
          <a:noFill/>
          <a:ln w="23400">
            <a:solidFill>
              <a:srgbClr val="ff5100"/>
            </a:solidFill>
            <a:round/>
          </a:ln>
        </p:spPr>
        <p:style>
          <a:lnRef idx="0"/>
          <a:fillRef idx="0"/>
          <a:effectRef idx="0"/>
          <a:fontRef idx="minor"/>
        </p:style>
      </p:sp>
      <p:sp>
        <p:nvSpPr>
          <p:cNvPr id="2484" name="CustomShape 115"/>
          <p:cNvSpPr/>
          <p:nvPr/>
        </p:nvSpPr>
        <p:spPr>
          <a:xfrm>
            <a:off x="2873880" y="5081040"/>
            <a:ext cx="32040" cy="50040"/>
          </a:xfrm>
          <a:custGeom>
            <a:avLst/>
            <a:gdLst/>
            <a:ahLst/>
            <a:rect l="l" t="t" r="r" b="b"/>
            <a:pathLst>
              <a:path w="46354" h="72390">
                <a:moveTo>
                  <a:pt x="46354" y="72038"/>
                </a:moveTo>
                <a:lnTo>
                  <a:pt x="0" y="0"/>
                </a:lnTo>
              </a:path>
            </a:pathLst>
          </a:custGeom>
          <a:noFill/>
          <a:ln w="23400">
            <a:solidFill>
              <a:srgbClr val="ff5100"/>
            </a:solidFill>
            <a:round/>
          </a:ln>
        </p:spPr>
        <p:style>
          <a:lnRef idx="0"/>
          <a:fillRef idx="0"/>
          <a:effectRef idx="0"/>
          <a:fontRef idx="minor"/>
        </p:style>
      </p:sp>
      <p:sp>
        <p:nvSpPr>
          <p:cNvPr id="2485" name="CustomShape 116"/>
          <p:cNvSpPr/>
          <p:nvPr/>
        </p:nvSpPr>
        <p:spPr>
          <a:xfrm>
            <a:off x="2841120" y="5030280"/>
            <a:ext cx="32040" cy="50040"/>
          </a:xfrm>
          <a:custGeom>
            <a:avLst/>
            <a:gdLst/>
            <a:ahLst/>
            <a:rect l="l" t="t" r="r" b="b"/>
            <a:pathLst>
              <a:path w="46354" h="72390">
                <a:moveTo>
                  <a:pt x="46354" y="72038"/>
                </a:moveTo>
                <a:lnTo>
                  <a:pt x="0" y="0"/>
                </a:lnTo>
              </a:path>
            </a:pathLst>
          </a:custGeom>
          <a:noFill/>
          <a:ln w="23400">
            <a:solidFill>
              <a:srgbClr val="ff5100"/>
            </a:solidFill>
            <a:round/>
          </a:ln>
        </p:spPr>
        <p:style>
          <a:lnRef idx="0"/>
          <a:fillRef idx="0"/>
          <a:effectRef idx="0"/>
          <a:fontRef idx="minor"/>
        </p:style>
      </p:sp>
      <p:sp>
        <p:nvSpPr>
          <p:cNvPr id="2486" name="CustomShape 117"/>
          <p:cNvSpPr/>
          <p:nvPr/>
        </p:nvSpPr>
        <p:spPr>
          <a:xfrm>
            <a:off x="2792160" y="4895280"/>
            <a:ext cx="48240" cy="134640"/>
          </a:xfrm>
          <a:custGeom>
            <a:avLst/>
            <a:gdLst/>
            <a:ahLst/>
            <a:rect l="l" t="t" r="r" b="b"/>
            <a:pathLst>
              <a:path w="69850" h="192404">
                <a:moveTo>
                  <a:pt x="69531" y="192103"/>
                </a:moveTo>
                <a:lnTo>
                  <a:pt x="0" y="0"/>
                </a:lnTo>
              </a:path>
            </a:pathLst>
          </a:custGeom>
          <a:noFill/>
          <a:ln w="23400">
            <a:solidFill>
              <a:srgbClr val="ff5100"/>
            </a:solidFill>
            <a:round/>
          </a:ln>
        </p:spPr>
        <p:style>
          <a:lnRef idx="0"/>
          <a:fillRef idx="0"/>
          <a:effectRef idx="0"/>
          <a:fontRef idx="minor"/>
        </p:style>
      </p:sp>
      <p:sp>
        <p:nvSpPr>
          <p:cNvPr id="2487" name="CustomShape 118"/>
          <p:cNvSpPr/>
          <p:nvPr/>
        </p:nvSpPr>
        <p:spPr>
          <a:xfrm>
            <a:off x="2759760" y="4793760"/>
            <a:ext cx="32040" cy="100800"/>
          </a:xfrm>
          <a:custGeom>
            <a:avLst/>
            <a:gdLst/>
            <a:ahLst/>
            <a:rect l="l" t="t" r="r" b="b"/>
            <a:pathLst>
              <a:path w="46354" h="144145">
                <a:moveTo>
                  <a:pt x="46354" y="144077"/>
                </a:moveTo>
                <a:lnTo>
                  <a:pt x="0" y="0"/>
                </a:lnTo>
              </a:path>
            </a:pathLst>
          </a:custGeom>
          <a:noFill/>
          <a:ln w="23400">
            <a:solidFill>
              <a:srgbClr val="ff5100"/>
            </a:solidFill>
            <a:round/>
          </a:ln>
        </p:spPr>
        <p:style>
          <a:lnRef idx="0"/>
          <a:fillRef idx="0"/>
          <a:effectRef idx="0"/>
          <a:fontRef idx="minor"/>
        </p:style>
      </p:sp>
      <p:sp>
        <p:nvSpPr>
          <p:cNvPr id="2488" name="CustomShape 119"/>
          <p:cNvSpPr/>
          <p:nvPr/>
        </p:nvSpPr>
        <p:spPr>
          <a:xfrm>
            <a:off x="2727000" y="4641840"/>
            <a:ext cx="32040" cy="151560"/>
          </a:xfrm>
          <a:custGeom>
            <a:avLst/>
            <a:gdLst/>
            <a:ahLst/>
            <a:rect l="l" t="t" r="r" b="b"/>
            <a:pathLst>
              <a:path w="46354" h="216534">
                <a:moveTo>
                  <a:pt x="46354" y="216116"/>
                </a:moveTo>
                <a:lnTo>
                  <a:pt x="0" y="0"/>
                </a:lnTo>
              </a:path>
            </a:pathLst>
          </a:custGeom>
          <a:noFill/>
          <a:ln w="23040">
            <a:solidFill>
              <a:srgbClr val="ff5100"/>
            </a:solidFill>
            <a:round/>
          </a:ln>
        </p:spPr>
        <p:style>
          <a:lnRef idx="0"/>
          <a:fillRef idx="0"/>
          <a:effectRef idx="0"/>
          <a:fontRef idx="minor"/>
        </p:style>
      </p:sp>
      <p:sp>
        <p:nvSpPr>
          <p:cNvPr id="2489" name="CustomShape 120"/>
          <p:cNvSpPr/>
          <p:nvPr/>
        </p:nvSpPr>
        <p:spPr>
          <a:xfrm>
            <a:off x="2678400" y="4574520"/>
            <a:ext cx="48240" cy="67320"/>
          </a:xfrm>
          <a:custGeom>
            <a:avLst/>
            <a:gdLst/>
            <a:ahLst/>
            <a:rect l="l" t="t" r="r" b="b"/>
            <a:pathLst>
              <a:path w="69850" h="96520">
                <a:moveTo>
                  <a:pt x="69531" y="96051"/>
                </a:moveTo>
                <a:lnTo>
                  <a:pt x="0" y="0"/>
                </a:lnTo>
              </a:path>
            </a:pathLst>
          </a:custGeom>
          <a:noFill/>
          <a:ln w="23400">
            <a:solidFill>
              <a:srgbClr val="ff5100"/>
            </a:solidFill>
            <a:round/>
          </a:ln>
        </p:spPr>
        <p:style>
          <a:lnRef idx="0"/>
          <a:fillRef idx="0"/>
          <a:effectRef idx="0"/>
          <a:fontRef idx="minor"/>
        </p:style>
      </p:sp>
      <p:sp>
        <p:nvSpPr>
          <p:cNvPr id="2490" name="CustomShape 121"/>
          <p:cNvSpPr/>
          <p:nvPr/>
        </p:nvSpPr>
        <p:spPr>
          <a:xfrm>
            <a:off x="2645640" y="4574520"/>
            <a:ext cx="32040" cy="337320"/>
          </a:xfrm>
          <a:custGeom>
            <a:avLst/>
            <a:gdLst/>
            <a:ahLst/>
            <a:rect l="l" t="t" r="r" b="b"/>
            <a:pathLst>
              <a:path w="46354" h="480695">
                <a:moveTo>
                  <a:pt x="46354" y="0"/>
                </a:moveTo>
                <a:lnTo>
                  <a:pt x="0" y="480259"/>
                </a:lnTo>
              </a:path>
            </a:pathLst>
          </a:custGeom>
          <a:noFill/>
          <a:ln w="23040">
            <a:solidFill>
              <a:srgbClr val="ff5100"/>
            </a:solidFill>
            <a:round/>
          </a:ln>
        </p:spPr>
        <p:style>
          <a:lnRef idx="0"/>
          <a:fillRef idx="0"/>
          <a:effectRef idx="0"/>
          <a:fontRef idx="minor"/>
        </p:style>
      </p:sp>
      <p:sp>
        <p:nvSpPr>
          <p:cNvPr id="2491" name="CustomShape 122"/>
          <p:cNvSpPr/>
          <p:nvPr/>
        </p:nvSpPr>
        <p:spPr>
          <a:xfrm>
            <a:off x="2612880" y="4912200"/>
            <a:ext cx="32040" cy="573480"/>
          </a:xfrm>
          <a:custGeom>
            <a:avLst/>
            <a:gdLst/>
            <a:ahLst/>
            <a:rect l="l" t="t" r="r" b="b"/>
            <a:pathLst>
              <a:path w="46354" h="816609">
                <a:moveTo>
                  <a:pt x="46354" y="0"/>
                </a:moveTo>
                <a:lnTo>
                  <a:pt x="0" y="816441"/>
                </a:lnTo>
              </a:path>
            </a:pathLst>
          </a:custGeom>
          <a:noFill/>
          <a:ln w="23040">
            <a:solidFill>
              <a:srgbClr val="ff5100"/>
            </a:solidFill>
            <a:round/>
          </a:ln>
        </p:spPr>
        <p:style>
          <a:lnRef idx="0"/>
          <a:fillRef idx="0"/>
          <a:effectRef idx="0"/>
          <a:fontRef idx="minor"/>
        </p:style>
      </p:sp>
      <p:sp>
        <p:nvSpPr>
          <p:cNvPr id="2492" name="CustomShape 123"/>
          <p:cNvSpPr/>
          <p:nvPr/>
        </p:nvSpPr>
        <p:spPr>
          <a:xfrm>
            <a:off x="2580480" y="5486040"/>
            <a:ext cx="32040" cy="540000"/>
          </a:xfrm>
          <a:custGeom>
            <a:avLst/>
            <a:gdLst/>
            <a:ahLst/>
            <a:rect l="l" t="t" r="r" b="b"/>
            <a:pathLst>
              <a:path w="46354" h="768984">
                <a:moveTo>
                  <a:pt x="46354" y="0"/>
                </a:moveTo>
                <a:lnTo>
                  <a:pt x="0" y="768415"/>
                </a:lnTo>
              </a:path>
            </a:pathLst>
          </a:custGeom>
          <a:noFill/>
          <a:ln w="23040">
            <a:solidFill>
              <a:srgbClr val="ff5100"/>
            </a:solidFill>
            <a:round/>
          </a:ln>
        </p:spPr>
        <p:style>
          <a:lnRef idx="0"/>
          <a:fillRef idx="0"/>
          <a:effectRef idx="0"/>
          <a:fontRef idx="minor"/>
        </p:style>
      </p:sp>
      <p:sp>
        <p:nvSpPr>
          <p:cNvPr id="2493" name="CustomShape 124"/>
          <p:cNvSpPr/>
          <p:nvPr/>
        </p:nvSpPr>
        <p:spPr>
          <a:xfrm>
            <a:off x="2531520" y="6026400"/>
            <a:ext cx="48240" cy="235800"/>
          </a:xfrm>
          <a:custGeom>
            <a:avLst/>
            <a:gdLst/>
            <a:ahLst/>
            <a:rect l="l" t="t" r="r" b="b"/>
            <a:pathLst>
              <a:path w="69850" h="336550">
                <a:moveTo>
                  <a:pt x="69531" y="0"/>
                </a:moveTo>
                <a:lnTo>
                  <a:pt x="0" y="336181"/>
                </a:lnTo>
              </a:path>
            </a:pathLst>
          </a:custGeom>
          <a:noFill/>
          <a:ln w="23040">
            <a:solidFill>
              <a:srgbClr val="ff5100"/>
            </a:solidFill>
            <a:round/>
          </a:ln>
        </p:spPr>
        <p:style>
          <a:lnRef idx="0"/>
          <a:fillRef idx="0"/>
          <a:effectRef idx="0"/>
          <a:fontRef idx="minor"/>
        </p:style>
      </p:sp>
      <p:sp>
        <p:nvSpPr>
          <p:cNvPr id="2494" name="CustomShape 125"/>
          <p:cNvSpPr/>
          <p:nvPr/>
        </p:nvSpPr>
        <p:spPr>
          <a:xfrm>
            <a:off x="2499120" y="6262920"/>
            <a:ext cx="32040" cy="117720"/>
          </a:xfrm>
          <a:custGeom>
            <a:avLst/>
            <a:gdLst/>
            <a:ahLst/>
            <a:rect l="l" t="t" r="r" b="b"/>
            <a:pathLst>
              <a:path w="46354" h="168275">
                <a:moveTo>
                  <a:pt x="46354" y="0"/>
                </a:moveTo>
                <a:lnTo>
                  <a:pt x="0" y="168090"/>
                </a:lnTo>
              </a:path>
            </a:pathLst>
          </a:custGeom>
          <a:noFill/>
          <a:ln w="23400">
            <a:solidFill>
              <a:srgbClr val="ff5100"/>
            </a:solidFill>
            <a:round/>
          </a:ln>
        </p:spPr>
        <p:style>
          <a:lnRef idx="0"/>
          <a:fillRef idx="0"/>
          <a:effectRef idx="0"/>
          <a:fontRef idx="minor"/>
        </p:style>
      </p:sp>
      <p:sp>
        <p:nvSpPr>
          <p:cNvPr id="2495" name="CustomShape 126"/>
          <p:cNvSpPr/>
          <p:nvPr/>
        </p:nvSpPr>
        <p:spPr>
          <a:xfrm>
            <a:off x="2466360" y="6381000"/>
            <a:ext cx="32040" cy="50040"/>
          </a:xfrm>
          <a:custGeom>
            <a:avLst/>
            <a:gdLst/>
            <a:ahLst/>
            <a:rect l="l" t="t" r="r" b="b"/>
            <a:pathLst>
              <a:path w="46354" h="72390">
                <a:moveTo>
                  <a:pt x="46354" y="0"/>
                </a:moveTo>
                <a:lnTo>
                  <a:pt x="0" y="72038"/>
                </a:lnTo>
              </a:path>
            </a:pathLst>
          </a:custGeom>
          <a:noFill/>
          <a:ln w="23400">
            <a:solidFill>
              <a:srgbClr val="ff5100"/>
            </a:solidFill>
            <a:round/>
          </a:ln>
        </p:spPr>
        <p:style>
          <a:lnRef idx="0"/>
          <a:fillRef idx="0"/>
          <a:effectRef idx="0"/>
          <a:fontRef idx="minor"/>
        </p:style>
      </p:sp>
      <p:sp>
        <p:nvSpPr>
          <p:cNvPr id="2496" name="CustomShape 127"/>
          <p:cNvSpPr/>
          <p:nvPr/>
        </p:nvSpPr>
        <p:spPr>
          <a:xfrm>
            <a:off x="486720" y="1379520"/>
            <a:ext cx="8170560" cy="360"/>
          </a:xfrm>
          <a:custGeom>
            <a:avLst/>
            <a:gdLst/>
            <a:ahLst/>
            <a:rect l="l" t="t" r="r" b="b"/>
            <a:pathLst>
              <a:path w="11621135" h="635">
                <a:moveTo>
                  <a:pt x="0" y="0"/>
                </a:moveTo>
                <a:lnTo>
                  <a:pt x="11620541" y="0"/>
                </a:lnTo>
              </a:path>
            </a:pathLst>
          </a:custGeom>
          <a:noFill/>
          <a:ln w="19080">
            <a:solidFill>
              <a:srgbClr val="ababab"/>
            </a:solidFill>
            <a:round/>
          </a:ln>
        </p:spPr>
        <p:style>
          <a:lnRef idx="0"/>
          <a:fillRef idx="0"/>
          <a:effectRef idx="0"/>
          <a:fontRef idx="minor"/>
        </p:style>
      </p:sp>
      <p:sp>
        <p:nvSpPr>
          <p:cNvPr id="2497" name="CustomShape 128"/>
          <p:cNvSpPr/>
          <p:nvPr/>
        </p:nvSpPr>
        <p:spPr>
          <a:xfrm>
            <a:off x="3723840" y="4560120"/>
            <a:ext cx="5264640" cy="2248560"/>
          </a:xfrm>
          <a:prstGeom prst="rect">
            <a:avLst/>
          </a:prstGeom>
          <a:noFill/>
          <a:ln>
            <a:noFill/>
          </a:ln>
        </p:spPr>
        <p:style>
          <a:lnRef idx="0"/>
          <a:fillRef idx="0"/>
          <a:effectRef idx="0"/>
          <a:fontRef idx="minor"/>
        </p:style>
        <p:txBody>
          <a:bodyPr lIns="0" rIns="0" tIns="0" bIns="0">
            <a:spAutoFit/>
          </a:bodyPr>
          <a:p>
            <a:pPr marL="2940120" indent="-64080">
              <a:lnSpc>
                <a:spcPct val="100000"/>
              </a:lnSpc>
            </a:pPr>
            <a:r>
              <a:rPr b="1" lang="it-IT" sz="2040" spc="-1" strike="noStrike">
                <a:solidFill>
                  <a:srgbClr val="fffb00"/>
                </a:solidFill>
                <a:latin typeface="Times New Roman"/>
                <a:ea typeface="ＭＳ Ｐゴシック"/>
              </a:rPr>
              <a:t>D</a:t>
            </a:r>
            <a:r>
              <a:rPr b="1" lang="it-IT" sz="2040" spc="-7" strike="noStrike">
                <a:solidFill>
                  <a:srgbClr val="fffb00"/>
                </a:solidFill>
                <a:latin typeface="Times New Roman"/>
                <a:ea typeface="ＭＳ Ｐゴシック"/>
              </a:rPr>
              <a:t>isadvan</a:t>
            </a:r>
            <a:r>
              <a:rPr b="1" lang="it-IT" sz="2040" spc="-12" strike="noStrike">
                <a:solidFill>
                  <a:srgbClr val="fffb00"/>
                </a:solidFill>
                <a:latin typeface="Times New Roman"/>
                <a:ea typeface="ＭＳ Ｐゴシック"/>
              </a:rPr>
              <a:t>tages </a:t>
            </a:r>
            <a:r>
              <a:rPr b="1" lang="it-IT" sz="2040" spc="-15" strike="noStrike">
                <a:solidFill>
                  <a:srgbClr val="ffffff"/>
                </a:solidFill>
                <a:latin typeface="Times New Roman"/>
                <a:ea typeface="ＭＳ Ｐゴシック"/>
              </a:rPr>
              <a:t>e</a:t>
            </a:r>
            <a:r>
              <a:rPr b="1" lang="it-IT" sz="2040" spc="-1" strike="noStrike">
                <a:solidFill>
                  <a:srgbClr val="ffffff"/>
                </a:solidFill>
                <a:latin typeface="Times New Roman"/>
                <a:ea typeface="ＭＳ Ｐゴシック"/>
              </a:rPr>
              <a:t>n</a:t>
            </a:r>
            <a:r>
              <a:rPr b="1" lang="it-IT" sz="2040" spc="-15" strike="noStrike">
                <a:solidFill>
                  <a:srgbClr val="ffffff"/>
                </a:solidFill>
                <a:latin typeface="Times New Roman"/>
                <a:ea typeface="ＭＳ Ｐゴシック"/>
              </a:rPr>
              <a:t>er</a:t>
            </a:r>
            <a:r>
              <a:rPr b="1" lang="it-IT" sz="2040" spc="-1" strike="noStrike">
                <a:solidFill>
                  <a:srgbClr val="ffffff"/>
                </a:solidFill>
                <a:latin typeface="Times New Roman"/>
                <a:ea typeface="ＭＳ Ｐゴシック"/>
              </a:rPr>
              <a:t>gy </a:t>
            </a:r>
            <a:r>
              <a:rPr b="1" lang="it-IT" sz="2040" spc="-7" strike="noStrike">
                <a:solidFill>
                  <a:srgbClr val="ffffff"/>
                </a:solidFill>
                <a:latin typeface="Times New Roman"/>
                <a:ea typeface="ＭＳ Ｐゴシック"/>
              </a:rPr>
              <a:t>l</a:t>
            </a:r>
            <a:r>
              <a:rPr b="1" lang="it-IT" sz="2040" spc="-1" strike="noStrike">
                <a:solidFill>
                  <a:srgbClr val="ffffff"/>
                </a:solidFill>
                <a:latin typeface="Times New Roman"/>
                <a:ea typeface="ＭＳ Ｐゴシック"/>
              </a:rPr>
              <a:t>oss </a:t>
            </a:r>
            <a:r>
              <a:rPr b="1" lang="it-IT" sz="2040" spc="-15" strike="noStrike">
                <a:solidFill>
                  <a:srgbClr val="ffffff"/>
                </a:solidFill>
                <a:latin typeface="Times New Roman"/>
                <a:ea typeface="ＭＳ Ｐゴシック"/>
              </a:rPr>
              <a:t>e</a:t>
            </a:r>
            <a:r>
              <a:rPr b="1" lang="it-IT" sz="2040" spc="-1" strike="noStrike">
                <a:solidFill>
                  <a:srgbClr val="ffffff"/>
                </a:solidFill>
                <a:latin typeface="Times New Roman"/>
                <a:ea typeface="ＭＳ Ｐゴシック"/>
              </a:rPr>
              <a:t>n</a:t>
            </a:r>
            <a:r>
              <a:rPr b="1" lang="it-IT" sz="2040" spc="-15" strike="noStrike">
                <a:solidFill>
                  <a:srgbClr val="ffffff"/>
                </a:solidFill>
                <a:latin typeface="Times New Roman"/>
                <a:ea typeface="ＭＳ Ｐゴシック"/>
              </a:rPr>
              <a:t>er</a:t>
            </a:r>
            <a:r>
              <a:rPr b="1" lang="it-IT" sz="2040" spc="-1" strike="noStrike">
                <a:solidFill>
                  <a:srgbClr val="ffffff"/>
                </a:solidFill>
                <a:latin typeface="Times New Roman"/>
                <a:ea typeface="ＭＳ Ｐゴシック"/>
              </a:rPr>
              <a:t>gy s</a:t>
            </a:r>
            <a:r>
              <a:rPr b="1" lang="it-IT" sz="2040" spc="-7" strike="noStrike">
                <a:solidFill>
                  <a:srgbClr val="ffffff"/>
                </a:solidFill>
                <a:latin typeface="Times New Roman"/>
                <a:ea typeface="ＭＳ Ｐゴシック"/>
              </a:rPr>
              <a:t>t</a:t>
            </a:r>
            <a:r>
              <a:rPr b="1" lang="it-IT" sz="2040" spc="-15" strike="noStrike">
                <a:solidFill>
                  <a:srgbClr val="ffffff"/>
                </a:solidFill>
                <a:latin typeface="Times New Roman"/>
                <a:ea typeface="ＭＳ Ｐゴシック"/>
              </a:rPr>
              <a:t>r</a:t>
            </a:r>
            <a:r>
              <a:rPr b="1" lang="it-IT" sz="2040" spc="-12" strike="noStrike">
                <a:solidFill>
                  <a:srgbClr val="ffffff"/>
                </a:solidFill>
                <a:latin typeface="Times New Roman"/>
                <a:ea typeface="ＭＳ Ｐゴシック"/>
              </a:rPr>
              <a:t>aggli</a:t>
            </a:r>
            <a:r>
              <a:rPr b="1" lang="it-IT" sz="2040" spc="-1" strike="noStrike">
                <a:solidFill>
                  <a:srgbClr val="ffffff"/>
                </a:solidFill>
                <a:latin typeface="Times New Roman"/>
                <a:ea typeface="ＭＳ Ｐゴシック"/>
              </a:rPr>
              <a:t>ng</a:t>
            </a:r>
            <a:endParaRPr b="0" lang="it-IT" sz="2040" spc="-1" strike="noStrike">
              <a:latin typeface="Arial"/>
            </a:endParaRPr>
          </a:p>
          <a:p>
            <a:pPr marL="2940120" indent="-64080">
              <a:lnSpc>
                <a:spcPct val="100000"/>
              </a:lnSpc>
            </a:pPr>
            <a:r>
              <a:rPr b="1" lang="it-IT" sz="2040" spc="-1" strike="noStrike">
                <a:solidFill>
                  <a:srgbClr val="ffffff"/>
                </a:solidFill>
                <a:latin typeface="Times New Roman"/>
                <a:ea typeface="ＭＳ Ｐゴシック"/>
              </a:rPr>
              <a:t>b</a:t>
            </a:r>
            <a:r>
              <a:rPr b="1" lang="it-IT" sz="2040" spc="-15" strike="noStrike">
                <a:solidFill>
                  <a:srgbClr val="ffffff"/>
                </a:solidFill>
                <a:latin typeface="Times New Roman"/>
                <a:ea typeface="ＭＳ Ｐゴシック"/>
              </a:rPr>
              <a:t>e</a:t>
            </a:r>
            <a:r>
              <a:rPr b="1" lang="it-IT" sz="2040" spc="-1" strike="noStrike">
                <a:solidFill>
                  <a:srgbClr val="ffffff"/>
                </a:solidFill>
                <a:latin typeface="Times New Roman"/>
                <a:ea typeface="ＭＳ Ｐゴシック"/>
              </a:rPr>
              <a:t>am </a:t>
            </a:r>
            <a:r>
              <a:rPr b="1" lang="it-IT" sz="2040" spc="-12" strike="noStrike">
                <a:solidFill>
                  <a:srgbClr val="ffffff"/>
                </a:solidFill>
                <a:latin typeface="Times New Roman"/>
                <a:ea typeface="ＭＳ Ｐゴシック"/>
              </a:rPr>
              <a:t>lat</a:t>
            </a:r>
            <a:r>
              <a:rPr b="1" lang="it-IT" sz="2040" spc="-15" strike="noStrike">
                <a:solidFill>
                  <a:srgbClr val="ffffff"/>
                </a:solidFill>
                <a:latin typeface="Times New Roman"/>
                <a:ea typeface="ＭＳ Ｐゴシック"/>
              </a:rPr>
              <a:t>er</a:t>
            </a:r>
            <a:r>
              <a:rPr b="1" lang="it-IT" sz="2040" spc="-12" strike="noStrike">
                <a:solidFill>
                  <a:srgbClr val="ffffff"/>
                </a:solidFill>
                <a:latin typeface="Times New Roman"/>
                <a:ea typeface="ＭＳ Ｐゴシック"/>
              </a:rPr>
              <a:t>al</a:t>
            </a:r>
            <a:r>
              <a:rPr b="1" lang="it-IT" sz="2040" spc="-1" strike="noStrike">
                <a:solidFill>
                  <a:srgbClr val="ffffff"/>
                </a:solidFill>
                <a:latin typeface="Times New Roman"/>
                <a:ea typeface="ＭＳ Ｐゴシック"/>
              </a:rPr>
              <a:t> sp</a:t>
            </a:r>
            <a:r>
              <a:rPr b="1" lang="it-IT" sz="2040" spc="-49" strike="noStrike">
                <a:solidFill>
                  <a:srgbClr val="ffffff"/>
                </a:solidFill>
                <a:latin typeface="Times New Roman"/>
                <a:ea typeface="ＭＳ Ｐゴシック"/>
              </a:rPr>
              <a:t>r</a:t>
            </a:r>
            <a:r>
              <a:rPr b="1" lang="it-IT" sz="2040" spc="-15" strike="noStrike">
                <a:solidFill>
                  <a:srgbClr val="ffffff"/>
                </a:solidFill>
                <a:latin typeface="Times New Roman"/>
                <a:ea typeface="ＭＳ Ｐゴシック"/>
              </a:rPr>
              <a:t>e</a:t>
            </a:r>
            <a:r>
              <a:rPr b="1" lang="it-IT" sz="2040" spc="-1" strike="noStrike">
                <a:solidFill>
                  <a:srgbClr val="ffffff"/>
                </a:solidFill>
                <a:latin typeface="Times New Roman"/>
                <a:ea typeface="ＭＳ Ｐゴシック"/>
              </a:rPr>
              <a:t>ad </a:t>
            </a:r>
            <a:r>
              <a:rPr b="1" lang="it-IT" sz="2040" spc="-12" strike="noStrike">
                <a:solidFill>
                  <a:srgbClr val="ffffff"/>
                </a:solidFill>
                <a:latin typeface="Times New Roman"/>
                <a:ea typeface="ＭＳ Ｐゴシック"/>
              </a:rPr>
              <a:t>x-</a:t>
            </a:r>
            <a:r>
              <a:rPr b="1" lang="it-IT" sz="2040" spc="-15" strike="noStrike">
                <a:solidFill>
                  <a:srgbClr val="ffffff"/>
                </a:solidFill>
                <a:latin typeface="Times New Roman"/>
                <a:ea typeface="ＭＳ Ｐゴシック"/>
              </a:rPr>
              <a:t>r</a:t>
            </a:r>
            <a:r>
              <a:rPr b="1" lang="it-IT" sz="2040" spc="-1" strike="noStrike">
                <a:solidFill>
                  <a:srgbClr val="ffffff"/>
                </a:solidFill>
                <a:latin typeface="Times New Roman"/>
                <a:ea typeface="ＭＳ Ｐゴシック"/>
              </a:rPr>
              <a:t>ay </a:t>
            </a:r>
            <a:r>
              <a:rPr b="1" lang="it-IT" sz="2040" spc="-12" strike="noStrike">
                <a:solidFill>
                  <a:srgbClr val="ffffff"/>
                </a:solidFill>
                <a:latin typeface="Times New Roman"/>
                <a:ea typeface="ＭＳ Ｐゴシック"/>
              </a:rPr>
              <a:t>att</a:t>
            </a:r>
            <a:r>
              <a:rPr b="1" lang="it-IT" sz="2040" spc="-15" strike="noStrike">
                <a:solidFill>
                  <a:srgbClr val="ffffff"/>
                </a:solidFill>
                <a:latin typeface="Times New Roman"/>
                <a:ea typeface="ＭＳ Ｐゴシック"/>
              </a:rPr>
              <a:t>e</a:t>
            </a:r>
            <a:r>
              <a:rPr b="1" lang="it-IT" sz="2040" spc="-1" strike="noStrike">
                <a:solidFill>
                  <a:srgbClr val="ffffff"/>
                </a:solidFill>
                <a:latin typeface="Times New Roman"/>
                <a:ea typeface="ＭＳ Ｐゴシック"/>
              </a:rPr>
              <a:t>nu</a:t>
            </a:r>
            <a:r>
              <a:rPr b="1" lang="it-IT" sz="2040" spc="-12" strike="noStrike">
                <a:solidFill>
                  <a:srgbClr val="ffffff"/>
                </a:solidFill>
                <a:latin typeface="Times New Roman"/>
                <a:ea typeface="ＭＳ Ｐゴシック"/>
              </a:rPr>
              <a:t>ati</a:t>
            </a:r>
            <a:r>
              <a:rPr b="1" lang="it-IT" sz="2040" spc="-1" strike="noStrike">
                <a:solidFill>
                  <a:srgbClr val="ffffff"/>
                </a:solidFill>
                <a:latin typeface="Times New Roman"/>
                <a:ea typeface="ＭＳ Ｐゴシック"/>
              </a:rPr>
              <a:t>on</a:t>
            </a:r>
            <a:endParaRPr b="0" lang="it-IT" sz="2040" spc="-1" strike="noStrike">
              <a:latin typeface="Arial"/>
            </a:endParaRPr>
          </a:p>
          <a:p>
            <a:pPr marL="9000" indent="-64080">
              <a:lnSpc>
                <a:spcPct val="100000"/>
              </a:lnSpc>
              <a:spcBef>
                <a:spcPts val="1069"/>
              </a:spcBef>
            </a:pPr>
            <a:r>
              <a:rPr b="1" lang="it-IT" sz="1829" spc="-1" strike="noStrike">
                <a:solidFill>
                  <a:srgbClr val="ffffff"/>
                </a:solidFill>
                <a:latin typeface="Times New Roman"/>
                <a:ea typeface="ＭＳ Ｐゴシック"/>
              </a:rPr>
              <a:t>Th</a:t>
            </a:r>
            <a:r>
              <a:rPr b="1" lang="it-IT" sz="1829" spc="-12" strike="noStrike">
                <a:solidFill>
                  <a:srgbClr val="ffffff"/>
                </a:solidFill>
                <a:latin typeface="Times New Roman"/>
                <a:ea typeface="ＭＳ Ｐゴシック"/>
              </a:rPr>
              <a:t>e</a:t>
            </a:r>
            <a:r>
              <a:rPr b="1" lang="it-IT" sz="1829" spc="-4" strike="noStrike">
                <a:solidFill>
                  <a:srgbClr val="ffffff"/>
                </a:solidFill>
                <a:latin typeface="Times New Roman"/>
                <a:ea typeface="ＭＳ Ｐゴシック"/>
              </a:rPr>
              <a:t> </a:t>
            </a:r>
            <a:r>
              <a:rPr b="1" lang="it-IT" sz="1829" spc="-1" strike="noStrike">
                <a:solidFill>
                  <a:srgbClr val="ffffff"/>
                </a:solidFill>
                <a:latin typeface="Times New Roman"/>
                <a:ea typeface="ＭＳ Ｐゴシック"/>
              </a:rPr>
              <a:t>us</a:t>
            </a:r>
            <a:r>
              <a:rPr b="1" lang="it-IT" sz="1829" spc="-12" strike="noStrike">
                <a:solidFill>
                  <a:srgbClr val="ffffff"/>
                </a:solidFill>
                <a:latin typeface="Times New Roman"/>
                <a:ea typeface="ＭＳ Ｐゴシック"/>
              </a:rPr>
              <a:t>e</a:t>
            </a:r>
            <a:r>
              <a:rPr b="1" lang="it-IT" sz="1829" spc="-4" strike="noStrike">
                <a:solidFill>
                  <a:srgbClr val="ffffff"/>
                </a:solidFill>
                <a:latin typeface="Times New Roman"/>
                <a:ea typeface="ＭＳ Ｐゴシック"/>
              </a:rPr>
              <a:t> </a:t>
            </a:r>
            <a:r>
              <a:rPr b="1" lang="it-IT" sz="1829" spc="-1" strike="noStrike">
                <a:solidFill>
                  <a:srgbClr val="ffffff"/>
                </a:solidFill>
                <a:latin typeface="Times New Roman"/>
                <a:ea typeface="ＭＳ Ｐゴシック"/>
              </a:rPr>
              <a:t>of an h</a:t>
            </a:r>
            <a:r>
              <a:rPr b="1" lang="it-IT" sz="1829" spc="-15" strike="noStrike">
                <a:solidFill>
                  <a:srgbClr val="ffffff"/>
                </a:solidFill>
                <a:latin typeface="Times New Roman"/>
                <a:ea typeface="ＭＳ Ｐゴシック"/>
              </a:rPr>
              <a:t>e</a:t>
            </a:r>
            <a:r>
              <a:rPr b="1" lang="it-IT" sz="1829" spc="-7" strike="noStrike">
                <a:solidFill>
                  <a:srgbClr val="ffffff"/>
                </a:solidFill>
                <a:latin typeface="Times New Roman"/>
                <a:ea typeface="ＭＳ Ｐゴシック"/>
              </a:rPr>
              <a:t>li</a:t>
            </a:r>
            <a:r>
              <a:rPr b="1" lang="it-IT" sz="1829" spc="-1" strike="noStrike">
                <a:solidFill>
                  <a:srgbClr val="ffffff"/>
                </a:solidFill>
                <a:latin typeface="Times New Roman"/>
                <a:ea typeface="ＭＳ Ｐゴシック"/>
              </a:rPr>
              <a:t>um </a:t>
            </a:r>
            <a:r>
              <a:rPr b="1" lang="it-IT" sz="1829" spc="-7" strike="noStrike">
                <a:solidFill>
                  <a:srgbClr val="ffffff"/>
                </a:solidFill>
                <a:latin typeface="Times New Roman"/>
                <a:ea typeface="ＭＳ Ｐゴシック"/>
              </a:rPr>
              <a:t>fll</a:t>
            </a:r>
            <a:r>
              <a:rPr b="1" lang="it-IT" sz="1829" spc="-1" strike="noStrike">
                <a:solidFill>
                  <a:srgbClr val="ffffff"/>
                </a:solidFill>
                <a:latin typeface="Times New Roman"/>
                <a:ea typeface="ＭＳ Ｐゴシック"/>
              </a:rPr>
              <a:t>ow </a:t>
            </a:r>
            <a:r>
              <a:rPr b="1" lang="it-IT" sz="1829" spc="-7" strike="noStrike">
                <a:solidFill>
                  <a:srgbClr val="ffffff"/>
                </a:solidFill>
                <a:latin typeface="Times New Roman"/>
                <a:ea typeface="ＭＳ Ｐゴシック"/>
              </a:rPr>
              <a:t>i</a:t>
            </a:r>
            <a:r>
              <a:rPr b="1" lang="it-IT" sz="1829" spc="-1" strike="noStrike">
                <a:solidFill>
                  <a:srgbClr val="ffffff"/>
                </a:solidFill>
                <a:latin typeface="Times New Roman"/>
                <a:ea typeface="ＭＳ Ｐゴシック"/>
              </a:rPr>
              <a:t>s </a:t>
            </a:r>
            <a:r>
              <a:rPr b="1" lang="it-IT" sz="1829" spc="-46" strike="noStrike">
                <a:solidFill>
                  <a:srgbClr val="ffffff"/>
                </a:solidFill>
                <a:latin typeface="Times New Roman"/>
                <a:ea typeface="ＭＳ Ｐゴシック"/>
              </a:rPr>
              <a:t>r</a:t>
            </a:r>
            <a:r>
              <a:rPr b="1" lang="it-IT" sz="1829" spc="-15" strike="noStrike">
                <a:solidFill>
                  <a:srgbClr val="ffffff"/>
                </a:solidFill>
                <a:latin typeface="Times New Roman"/>
                <a:ea typeface="ＭＳ Ｐゴシック"/>
              </a:rPr>
              <a:t>ecomme</a:t>
            </a:r>
            <a:r>
              <a:rPr b="1" lang="it-IT" sz="1829" spc="-1" strike="noStrike">
                <a:solidFill>
                  <a:srgbClr val="ffffff"/>
                </a:solidFill>
                <a:latin typeface="Times New Roman"/>
                <a:ea typeface="ＭＳ Ｐゴシック"/>
              </a:rPr>
              <a:t>nd</a:t>
            </a:r>
            <a:r>
              <a:rPr b="1" lang="it-IT" sz="1829" spc="-15" strike="noStrike">
                <a:solidFill>
                  <a:srgbClr val="ffffff"/>
                </a:solidFill>
                <a:latin typeface="Times New Roman"/>
                <a:ea typeface="ＭＳ Ｐゴシック"/>
              </a:rPr>
              <a:t>e</a:t>
            </a:r>
            <a:r>
              <a:rPr b="1" lang="it-IT" sz="1829" spc="-1" strike="noStrike">
                <a:solidFill>
                  <a:srgbClr val="ffffff"/>
                </a:solidFill>
                <a:latin typeface="Times New Roman"/>
                <a:ea typeface="ＭＳ Ｐゴシック"/>
              </a:rPr>
              <a:t>d </a:t>
            </a:r>
            <a:r>
              <a:rPr b="1" lang="it-IT" sz="1829" spc="-12" strike="noStrike">
                <a:solidFill>
                  <a:srgbClr val="ffffff"/>
                </a:solidFill>
                <a:latin typeface="Times New Roman"/>
                <a:ea typeface="ＭＳ Ｐゴシック"/>
              </a:rPr>
              <a:t>for</a:t>
            </a:r>
            <a:r>
              <a:rPr b="1" lang="it-IT" sz="1829" spc="-35" strike="noStrike">
                <a:solidFill>
                  <a:srgbClr val="ffffff"/>
                </a:solidFill>
                <a:latin typeface="Times New Roman"/>
                <a:ea typeface="ＭＳ Ｐゴシック"/>
              </a:rPr>
              <a:t> </a:t>
            </a:r>
            <a:r>
              <a:rPr b="1" lang="it-IT" sz="1829" spc="-18" strike="noStrike">
                <a:solidFill>
                  <a:srgbClr val="ffffff"/>
                </a:solidFill>
                <a:latin typeface="Times New Roman"/>
                <a:ea typeface="ＭＳ Ｐゴシック"/>
              </a:rPr>
              <a:t>P</a:t>
            </a:r>
            <a:r>
              <a:rPr b="1" lang="it-IT" sz="1829" spc="-1" strike="noStrike">
                <a:solidFill>
                  <a:srgbClr val="ffffff"/>
                </a:solidFill>
                <a:latin typeface="Times New Roman"/>
                <a:ea typeface="ＭＳ Ｐゴシック"/>
              </a:rPr>
              <a:t>IX</a:t>
            </a:r>
            <a:r>
              <a:rPr b="1" lang="it-IT" sz="1829" spc="-15" strike="noStrike">
                <a:solidFill>
                  <a:srgbClr val="ffffff"/>
                </a:solidFill>
                <a:latin typeface="Times New Roman"/>
                <a:ea typeface="ＭＳ Ｐゴシック"/>
              </a:rPr>
              <a:t>E</a:t>
            </a:r>
            <a:endParaRPr b="0" lang="it-IT" sz="1829" spc="-1" strike="noStrike">
              <a:latin typeface="Arial"/>
            </a:endParaRPr>
          </a:p>
        </p:txBody>
      </p:sp>
      <p:sp>
        <p:nvSpPr>
          <p:cNvPr id="2498" name="CustomShape 129"/>
          <p:cNvSpPr/>
          <p:nvPr/>
        </p:nvSpPr>
        <p:spPr>
          <a:xfrm>
            <a:off x="419760" y="691200"/>
            <a:ext cx="3612240" cy="1114200"/>
          </a:xfrm>
          <a:prstGeom prst="rect">
            <a:avLst/>
          </a:prstGeom>
          <a:noFill/>
          <a:ln>
            <a:noFill/>
          </a:ln>
        </p:spPr>
        <p:style>
          <a:lnRef idx="0"/>
          <a:fillRef idx="0"/>
          <a:effectRef idx="0"/>
          <a:fontRef idx="minor"/>
        </p:style>
        <p:txBody>
          <a:bodyPr lIns="0" rIns="0" tIns="0" bIns="0">
            <a:spAutoFit/>
          </a:bodyPr>
          <a:p>
            <a:pPr marL="9000">
              <a:lnSpc>
                <a:spcPts val="4388"/>
              </a:lnSpc>
            </a:pPr>
            <a:r>
              <a:rPr b="0" lang="it-IT" sz="3659" spc="-114" strike="noStrike">
                <a:solidFill>
                  <a:srgbClr val="ffffff"/>
                </a:solidFill>
                <a:latin typeface="Arial"/>
                <a:ea typeface="ＭＳ Ｐゴシック"/>
              </a:rPr>
              <a:t>Exte</a:t>
            </a:r>
            <a:r>
              <a:rPr b="0" lang="it-IT" sz="3659" spc="-12" strike="noStrike">
                <a:solidFill>
                  <a:srgbClr val="ffffff"/>
                </a:solidFill>
                <a:latin typeface="Arial"/>
                <a:ea typeface="ＭＳ Ｐゴシック"/>
              </a:rPr>
              <a:t>r</a:t>
            </a:r>
            <a:r>
              <a:rPr b="0" lang="it-IT" sz="3659" spc="-117" strike="noStrike">
                <a:solidFill>
                  <a:srgbClr val="ffffff"/>
                </a:solidFill>
                <a:latin typeface="Arial"/>
                <a:ea typeface="ＭＳ Ｐゴシック"/>
              </a:rPr>
              <a:t>nal</a:t>
            </a:r>
            <a:r>
              <a:rPr b="0" lang="it-IT" sz="3659" spc="-1" strike="noStrike">
                <a:solidFill>
                  <a:srgbClr val="ffffff"/>
                </a:solidFill>
                <a:latin typeface="Arial"/>
                <a:ea typeface="ＭＳ Ｐゴシック"/>
              </a:rPr>
              <a:t>	</a:t>
            </a:r>
            <a:r>
              <a:rPr b="0" lang="it-IT" sz="3659" spc="-86" strike="noStrike">
                <a:solidFill>
                  <a:srgbClr val="ffffff"/>
                </a:solidFill>
                <a:latin typeface="Arial"/>
                <a:ea typeface="ＭＳ Ｐゴシック"/>
              </a:rPr>
              <a:t>ion</a:t>
            </a:r>
            <a:r>
              <a:rPr b="0" lang="it-IT" sz="3659" spc="-1" strike="noStrike">
                <a:solidFill>
                  <a:srgbClr val="ffffff"/>
                </a:solidFill>
                <a:latin typeface="Arial"/>
                <a:ea typeface="ＭＳ Ｐゴシック"/>
              </a:rPr>
              <a:t>	</a:t>
            </a:r>
            <a:r>
              <a:rPr b="0" lang="it-IT" sz="3659" spc="-72" strike="noStrike">
                <a:solidFill>
                  <a:srgbClr val="ffffff"/>
                </a:solidFill>
                <a:latin typeface="Arial"/>
                <a:ea typeface="ＭＳ Ｐゴシック"/>
              </a:rPr>
              <a:t>beam</a:t>
            </a:r>
            <a:endParaRPr b="0" lang="it-IT" sz="3659" spc="-1" strike="noStrike">
              <a:latin typeface="Arial"/>
            </a:endParaRPr>
          </a:p>
        </p:txBody>
      </p:sp>
      <p:sp>
        <p:nvSpPr>
          <p:cNvPr id="2499" name="CustomShape 130"/>
          <p:cNvSpPr/>
          <p:nvPr/>
        </p:nvSpPr>
        <p:spPr>
          <a:xfrm>
            <a:off x="3695400" y="6200280"/>
            <a:ext cx="5327280" cy="459720"/>
          </a:xfrm>
          <a:custGeom>
            <a:avLst/>
            <a:gdLst/>
            <a:ahLst/>
            <a:rect l="l" t="t" r="r" b="b"/>
            <a:pathLst>
              <a:path w="7577455" h="654684">
                <a:moveTo>
                  <a:pt x="0" y="0"/>
                </a:moveTo>
                <a:lnTo>
                  <a:pt x="7577334" y="0"/>
                </a:lnTo>
                <a:lnTo>
                  <a:pt x="7577334" y="654465"/>
                </a:lnTo>
                <a:lnTo>
                  <a:pt x="0" y="654465"/>
                </a:lnTo>
                <a:lnTo>
                  <a:pt x="0" y="0"/>
                </a:lnTo>
                <a:close/>
              </a:path>
            </a:pathLst>
          </a:custGeom>
          <a:solidFill>
            <a:srgbClr val="000000"/>
          </a:solidFill>
          <a:ln>
            <a:noFill/>
          </a:ln>
        </p:spPr>
        <p:style>
          <a:lnRef idx="0"/>
          <a:fillRef idx="0"/>
          <a:effectRef idx="0"/>
          <a:fontRef idx="minor"/>
        </p:style>
      </p:sp>
    </p:spTree>
  </p:cSld>
  <p:transition>
    <p:fade/>
  </p:transition>
  <p:timing>
    <p:tnLst>
      <p:par>
        <p:cTn id="73" dur="indefinite" restart="never" nodeType="tmRoot">
          <p:childTnLst>
            <p:seq>
              <p:cTn id="74" dur="indefinite"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00" name="CustomShape 1"/>
          <p:cNvSpPr/>
          <p:nvPr/>
        </p:nvSpPr>
        <p:spPr>
          <a:xfrm>
            <a:off x="455400" y="1384200"/>
            <a:ext cx="8232480" cy="360"/>
          </a:xfrm>
          <a:custGeom>
            <a:avLst/>
            <a:gdLst/>
            <a:ahLst/>
            <a:rect l="l" t="t" r="r" b="b"/>
            <a:pathLst>
              <a:path w="11709400" h="635">
                <a:moveTo>
                  <a:pt x="0" y="0"/>
                </a:moveTo>
                <a:lnTo>
                  <a:pt x="11709400" y="127"/>
                </a:lnTo>
              </a:path>
            </a:pathLst>
          </a:custGeom>
          <a:noFill/>
          <a:ln w="12600">
            <a:solidFill>
              <a:srgbClr val="9a9a9a"/>
            </a:solidFill>
            <a:round/>
          </a:ln>
        </p:spPr>
        <p:style>
          <a:lnRef idx="0"/>
          <a:fillRef idx="0"/>
          <a:effectRef idx="0"/>
          <a:fontRef idx="minor"/>
        </p:style>
      </p:sp>
      <p:sp>
        <p:nvSpPr>
          <p:cNvPr id="2501" name="CustomShape 2"/>
          <p:cNvSpPr/>
          <p:nvPr/>
        </p:nvSpPr>
        <p:spPr>
          <a:xfrm>
            <a:off x="428760" y="781920"/>
            <a:ext cx="4324320" cy="9010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2960" spc="-514" strike="noStrike">
                <a:solidFill>
                  <a:srgbClr val="000000"/>
                </a:solidFill>
                <a:latin typeface="Arial"/>
                <a:ea typeface="ＭＳ Ｐゴシック"/>
              </a:rPr>
              <a:t>T</a:t>
            </a:r>
            <a:r>
              <a:rPr b="0" lang="it-IT" sz="2960" spc="-63" strike="noStrike">
                <a:solidFill>
                  <a:srgbClr val="000000"/>
                </a:solidFill>
                <a:latin typeface="Arial"/>
                <a:ea typeface="ＭＳ Ｐゴシック"/>
              </a:rPr>
              <a:t>ypical</a:t>
            </a:r>
            <a:r>
              <a:rPr b="0" lang="it-IT" sz="2960" spc="-1" strike="noStrike">
                <a:solidFill>
                  <a:srgbClr val="000000"/>
                </a:solidFill>
                <a:latin typeface="Arial"/>
                <a:ea typeface="ＭＳ Ｐゴシック"/>
              </a:rPr>
              <a:t>	</a:t>
            </a:r>
            <a:r>
              <a:rPr b="0" lang="it-IT" sz="2960" spc="-41" strike="noStrike">
                <a:solidFill>
                  <a:srgbClr val="000000"/>
                </a:solidFill>
                <a:latin typeface="Arial"/>
                <a:ea typeface="ＭＳ Ｐゴシック"/>
              </a:rPr>
              <a:t>extraction</a:t>
            </a:r>
            <a:r>
              <a:rPr b="0" lang="it-IT" sz="2960" spc="-1" strike="noStrike">
                <a:solidFill>
                  <a:srgbClr val="000000"/>
                </a:solidFill>
                <a:latin typeface="Arial"/>
                <a:ea typeface="ＭＳ Ｐゴシック"/>
              </a:rPr>
              <a:t>	</a:t>
            </a:r>
            <a:r>
              <a:rPr b="0" lang="it-IT" sz="2960" spc="-18" strike="noStrike">
                <a:solidFill>
                  <a:srgbClr val="000000"/>
                </a:solidFill>
                <a:latin typeface="Arial"/>
                <a:ea typeface="ＭＳ Ｐゴシック"/>
              </a:rPr>
              <a:t>windows</a:t>
            </a:r>
            <a:endParaRPr b="0" lang="it-IT" sz="2960" spc="-1" strike="noStrike">
              <a:latin typeface="Arial"/>
            </a:endParaRPr>
          </a:p>
        </p:txBody>
      </p:sp>
      <p:sp>
        <p:nvSpPr>
          <p:cNvPr id="2502" name="CustomShape 3"/>
          <p:cNvSpPr/>
          <p:nvPr/>
        </p:nvSpPr>
        <p:spPr>
          <a:xfrm>
            <a:off x="2205720" y="1750320"/>
            <a:ext cx="1999440" cy="1981800"/>
          </a:xfrm>
          <a:prstGeom prst="rect">
            <a:avLst/>
          </a:prstGeom>
          <a:blipFill rotWithShape="0">
            <a:blip r:embed="rId1"/>
            <a:stretch>
              <a:fillRect/>
            </a:stretch>
          </a:blipFill>
          <a:ln>
            <a:noFill/>
          </a:ln>
        </p:spPr>
        <p:style>
          <a:lnRef idx="0"/>
          <a:fillRef idx="0"/>
          <a:effectRef idx="0"/>
          <a:fontRef idx="minor"/>
        </p:style>
      </p:sp>
      <p:sp>
        <p:nvSpPr>
          <p:cNvPr id="2503" name="CustomShape 4"/>
          <p:cNvSpPr/>
          <p:nvPr/>
        </p:nvSpPr>
        <p:spPr>
          <a:xfrm>
            <a:off x="4929120" y="1732320"/>
            <a:ext cx="2008440" cy="2008440"/>
          </a:xfrm>
          <a:prstGeom prst="rect">
            <a:avLst/>
          </a:prstGeom>
          <a:blipFill rotWithShape="0">
            <a:blip r:embed="rId2"/>
            <a:stretch>
              <a:fillRect/>
            </a:stretch>
          </a:blipFill>
          <a:ln>
            <a:noFill/>
          </a:ln>
        </p:spPr>
        <p:style>
          <a:lnRef idx="0"/>
          <a:fillRef idx="0"/>
          <a:effectRef idx="0"/>
          <a:fontRef idx="minor"/>
        </p:style>
      </p:sp>
      <p:sp>
        <p:nvSpPr>
          <p:cNvPr id="2504" name="CustomShape 5"/>
          <p:cNvSpPr/>
          <p:nvPr/>
        </p:nvSpPr>
        <p:spPr>
          <a:xfrm>
            <a:off x="5313240" y="3777840"/>
            <a:ext cx="1229400" cy="2358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550" spc="-1" strike="noStrike">
                <a:solidFill>
                  <a:srgbClr val="000000"/>
                </a:solidFill>
                <a:latin typeface="Arial"/>
                <a:ea typeface="ＭＳ Ｐゴシック"/>
              </a:rPr>
              <a:t>7</a:t>
            </a:r>
            <a:r>
              <a:rPr b="0" lang="it-IT" sz="1550" spc="-7" strike="noStrike">
                <a:solidFill>
                  <a:srgbClr val="000000"/>
                </a:solidFill>
                <a:latin typeface="Arial"/>
                <a:ea typeface="ＭＳ Ｐゴシック"/>
              </a:rPr>
              <a:t>.5</a:t>
            </a:r>
            <a:r>
              <a:rPr b="0" lang="it-IT" sz="1550" spc="-4" strike="noStrike">
                <a:solidFill>
                  <a:srgbClr val="000000"/>
                </a:solidFill>
                <a:latin typeface="Arial"/>
                <a:ea typeface="ＭＳ Ｐゴシック"/>
              </a:rPr>
              <a:t> </a:t>
            </a:r>
            <a:r>
              <a:rPr b="0" lang="it-IT" sz="1550" spc="49" strike="noStrike">
                <a:solidFill>
                  <a:srgbClr val="000000"/>
                </a:solidFill>
                <a:latin typeface="Arial"/>
                <a:ea typeface="ＭＳ Ｐゴシック"/>
              </a:rPr>
              <a:t>μ</a:t>
            </a:r>
            <a:r>
              <a:rPr b="0" lang="it-IT" sz="1550" spc="-1" strike="noStrike">
                <a:solidFill>
                  <a:srgbClr val="000000"/>
                </a:solidFill>
                <a:latin typeface="Arial"/>
                <a:ea typeface="ＭＳ Ｐゴシック"/>
              </a:rPr>
              <a:t>m</a:t>
            </a:r>
            <a:r>
              <a:rPr b="0" lang="it-IT" sz="1550" spc="-4" strike="noStrike">
                <a:solidFill>
                  <a:srgbClr val="000000"/>
                </a:solidFill>
                <a:latin typeface="Arial"/>
                <a:ea typeface="ＭＳ Ｐゴシック"/>
              </a:rPr>
              <a:t> </a:t>
            </a:r>
            <a:r>
              <a:rPr b="0" lang="it-IT" sz="1550" spc="-1" strike="noStrike">
                <a:solidFill>
                  <a:srgbClr val="000000"/>
                </a:solidFill>
                <a:latin typeface="Arial"/>
                <a:ea typeface="ＭＳ Ｐゴシック"/>
              </a:rPr>
              <a:t>Upilex</a:t>
            </a:r>
            <a:endParaRPr b="0" lang="it-IT" sz="1550" spc="-1" strike="noStrike">
              <a:latin typeface="Arial"/>
            </a:endParaRPr>
          </a:p>
        </p:txBody>
      </p:sp>
      <p:sp>
        <p:nvSpPr>
          <p:cNvPr id="2505" name="CustomShape 6"/>
          <p:cNvSpPr/>
          <p:nvPr/>
        </p:nvSpPr>
        <p:spPr>
          <a:xfrm>
            <a:off x="2661120" y="3759840"/>
            <a:ext cx="1145520" cy="2358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550" spc="-1" strike="noStrike">
                <a:solidFill>
                  <a:srgbClr val="000000"/>
                </a:solidFill>
                <a:latin typeface="Arial"/>
                <a:ea typeface="ＭＳ Ｐゴシック"/>
              </a:rPr>
              <a:t>0</a:t>
            </a:r>
            <a:r>
              <a:rPr b="0" lang="it-IT" sz="1550" spc="-7" strike="noStrike">
                <a:solidFill>
                  <a:srgbClr val="000000"/>
                </a:solidFill>
                <a:latin typeface="Arial"/>
                <a:ea typeface="ＭＳ Ｐゴシック"/>
              </a:rPr>
              <a:t>.5</a:t>
            </a:r>
            <a:r>
              <a:rPr b="0" lang="it-IT" sz="1550" spc="-4" strike="noStrike">
                <a:solidFill>
                  <a:srgbClr val="000000"/>
                </a:solidFill>
                <a:latin typeface="Arial"/>
                <a:ea typeface="ＭＳ Ｐゴシック"/>
              </a:rPr>
              <a:t> </a:t>
            </a:r>
            <a:r>
              <a:rPr b="0" lang="it-IT" sz="1550" spc="49" strike="noStrike">
                <a:solidFill>
                  <a:srgbClr val="000000"/>
                </a:solidFill>
                <a:latin typeface="Arial"/>
                <a:ea typeface="ＭＳ Ｐゴシック"/>
              </a:rPr>
              <a:t>μ</a:t>
            </a:r>
            <a:r>
              <a:rPr b="0" lang="it-IT" sz="1550" spc="-1" strike="noStrike">
                <a:solidFill>
                  <a:srgbClr val="000000"/>
                </a:solidFill>
                <a:latin typeface="Arial"/>
                <a:ea typeface="ＭＳ Ｐゴシック"/>
              </a:rPr>
              <a:t>m</a:t>
            </a:r>
            <a:r>
              <a:rPr b="0" lang="it-IT" sz="1550" spc="-4" strike="noStrike">
                <a:solidFill>
                  <a:srgbClr val="000000"/>
                </a:solidFill>
                <a:latin typeface="Arial"/>
                <a:ea typeface="ＭＳ Ｐゴシック"/>
              </a:rPr>
              <a:t> </a:t>
            </a:r>
            <a:r>
              <a:rPr b="0" lang="it-IT" sz="1550" spc="-1" strike="noStrike">
                <a:solidFill>
                  <a:srgbClr val="000000"/>
                </a:solidFill>
                <a:latin typeface="Arial"/>
                <a:ea typeface="ＭＳ Ｐゴシック"/>
              </a:rPr>
              <a:t>Si</a:t>
            </a:r>
            <a:r>
              <a:rPr b="0" lang="it-IT" sz="1529" spc="1" strike="noStrike" baseline="-5000">
                <a:solidFill>
                  <a:srgbClr val="000000"/>
                </a:solidFill>
                <a:latin typeface="Arial"/>
                <a:ea typeface="ＭＳ Ｐゴシック"/>
              </a:rPr>
              <a:t>3</a:t>
            </a:r>
            <a:r>
              <a:rPr b="0" lang="it-IT" sz="1550" spc="-1" strike="noStrike">
                <a:solidFill>
                  <a:srgbClr val="000000"/>
                </a:solidFill>
                <a:latin typeface="Arial"/>
                <a:ea typeface="ＭＳ Ｐゴシック"/>
              </a:rPr>
              <a:t>N</a:t>
            </a:r>
            <a:r>
              <a:rPr b="0" lang="it-IT" sz="1529" spc="1" strike="noStrike" baseline="-5000">
                <a:solidFill>
                  <a:srgbClr val="000000"/>
                </a:solidFill>
                <a:latin typeface="Arial"/>
                <a:ea typeface="ＭＳ Ｐゴシック"/>
              </a:rPr>
              <a:t>4</a:t>
            </a:r>
            <a:endParaRPr b="0" lang="it-IT" sz="1530" spc="-1" strike="noStrike">
              <a:latin typeface="Arial"/>
            </a:endParaRPr>
          </a:p>
        </p:txBody>
      </p:sp>
      <p:graphicFrame>
        <p:nvGraphicFramePr>
          <p:cNvPr id="2506" name="Table 7"/>
          <p:cNvGraphicFramePr/>
          <p:nvPr/>
        </p:nvGraphicFramePr>
        <p:xfrm>
          <a:off x="308160" y="4389120"/>
          <a:ext cx="8509320" cy="1966680"/>
        </p:xfrm>
        <a:graphic>
          <a:graphicData uri="http://schemas.openxmlformats.org/drawingml/2006/table">
            <a:tbl>
              <a:tblPr/>
              <a:tblGrid>
                <a:gridCol w="1439640"/>
                <a:gridCol w="2173680"/>
                <a:gridCol w="1560240"/>
                <a:gridCol w="1516320"/>
                <a:gridCol w="1819800"/>
              </a:tblGrid>
              <a:tr h="640440">
                <a:tc>
                  <a:txBody>
                    <a:bodyPr>
                      <a:noAutofit/>
                    </a:bodyPr>
                    <a:p>
                      <a:pPr marL="476280">
                        <a:lnSpc>
                          <a:spcPct val="100000"/>
                        </a:lnSpc>
                      </a:pPr>
                      <a:r>
                        <a:rPr b="1" lang="it-IT" sz="1800" spc="-1" strike="noStrike">
                          <a:solidFill>
                            <a:srgbClr val="011993"/>
                          </a:solidFill>
                          <a:latin typeface="Arial"/>
                        </a:rPr>
                        <a:t>Material</a:t>
                      </a:r>
                      <a:endParaRPr b="0" lang="it-IT" sz="1800" spc="-1" strike="noStrike">
                        <a:latin typeface="Arial"/>
                      </a:endParaRPr>
                    </a:p>
                  </a:txBody>
                  <a:tcPr marL="91440" marR="91440">
                    <a:lnL w="12240">
                      <a:solidFill>
                        <a:srgbClr val="000000"/>
                      </a:solidFill>
                    </a:lnL>
                    <a:lnT w="12240">
                      <a:solidFill>
                        <a:srgbClr val="000000"/>
                      </a:solidFill>
                    </a:lnT>
                    <a:lnB w="25200">
                      <a:solidFill>
                        <a:srgbClr val="ffffff"/>
                      </a:solidFill>
                    </a:lnB>
                    <a:solidFill>
                      <a:srgbClr val="ffa900"/>
                    </a:solidFill>
                  </a:tcPr>
                </a:tc>
                <a:tc>
                  <a:txBody>
                    <a:bodyPr>
                      <a:noAutofit/>
                    </a:bodyPr>
                    <a:p>
                      <a:pPr marL="365040">
                        <a:lnSpc>
                          <a:spcPct val="100000"/>
                        </a:lnSpc>
                      </a:pPr>
                      <a:r>
                        <a:rPr b="1" lang="it-IT" sz="1800" spc="-1" strike="noStrike">
                          <a:solidFill>
                            <a:srgbClr val="011993"/>
                          </a:solidFill>
                          <a:latin typeface="Arial"/>
                        </a:rPr>
                        <a:t>Thickness</a:t>
                      </a:r>
                      <a:r>
                        <a:rPr b="1" lang="it-IT" sz="1800" spc="-7" strike="noStrike">
                          <a:solidFill>
                            <a:srgbClr val="011993"/>
                          </a:solidFill>
                          <a:latin typeface="Arial"/>
                        </a:rPr>
                        <a:t> </a:t>
                      </a:r>
                      <a:r>
                        <a:rPr b="1" lang="it-IT" sz="1800" spc="-1" strike="noStrike">
                          <a:solidFill>
                            <a:srgbClr val="011993"/>
                          </a:solidFill>
                          <a:latin typeface="Arial"/>
                        </a:rPr>
                        <a:t>(μm)</a:t>
                      </a:r>
                      <a:endParaRPr b="0" lang="it-IT" sz="1800" spc="-1" strike="noStrike">
                        <a:latin typeface="Arial"/>
                      </a:endParaRPr>
                    </a:p>
                  </a:txBody>
                  <a:tcPr marL="91440" marR="91440">
                    <a:lnT w="12240">
                      <a:solidFill>
                        <a:srgbClr val="000000"/>
                      </a:solidFill>
                    </a:lnT>
                    <a:lnB w="25200">
                      <a:solidFill>
                        <a:srgbClr val="ffffff"/>
                      </a:solidFill>
                    </a:lnB>
                    <a:solidFill>
                      <a:srgbClr val="ffa900"/>
                    </a:solidFill>
                  </a:tcPr>
                </a:tc>
                <a:tc>
                  <a:txBody>
                    <a:bodyPr>
                      <a:noAutofit/>
                    </a:bodyPr>
                    <a:p>
                      <a:pPr marL="397440">
                        <a:lnSpc>
                          <a:spcPct val="100000"/>
                        </a:lnSpc>
                      </a:pPr>
                      <a:r>
                        <a:rPr b="1" lang="it-IT" sz="1800" spc="-1" strike="noStrike">
                          <a:solidFill>
                            <a:srgbClr val="011993"/>
                          </a:solidFill>
                          <a:latin typeface="Arial"/>
                        </a:rPr>
                        <a:t>ΔE</a:t>
                      </a:r>
                      <a:r>
                        <a:rPr b="1" lang="it-IT" sz="1800" spc="-7" strike="noStrike">
                          <a:solidFill>
                            <a:srgbClr val="011993"/>
                          </a:solidFill>
                          <a:latin typeface="Arial"/>
                        </a:rPr>
                        <a:t> </a:t>
                      </a:r>
                      <a:r>
                        <a:rPr b="1" lang="it-IT" sz="1800" spc="-1" strike="noStrike">
                          <a:solidFill>
                            <a:srgbClr val="011993"/>
                          </a:solidFill>
                          <a:latin typeface="Arial"/>
                        </a:rPr>
                        <a:t>(keV)</a:t>
                      </a:r>
                      <a:endParaRPr b="0" lang="it-IT" sz="1800" spc="-1" strike="noStrike">
                        <a:latin typeface="Arial"/>
                      </a:endParaRPr>
                    </a:p>
                  </a:txBody>
                  <a:tcPr marL="91440" marR="91440">
                    <a:lnT w="12240">
                      <a:solidFill>
                        <a:srgbClr val="000000"/>
                      </a:solidFill>
                    </a:lnT>
                    <a:lnB w="25200">
                      <a:solidFill>
                        <a:srgbClr val="ffffff"/>
                      </a:solidFill>
                    </a:lnB>
                    <a:solidFill>
                      <a:srgbClr val="ffa900"/>
                    </a:solidFill>
                  </a:tcPr>
                </a:tc>
                <a:tc>
                  <a:txBody>
                    <a:bodyPr>
                      <a:noAutofit/>
                    </a:bodyPr>
                    <a:p>
                      <a:pPr marL="515160">
                        <a:lnSpc>
                          <a:spcPct val="100000"/>
                        </a:lnSpc>
                      </a:pPr>
                      <a:r>
                        <a:rPr b="1" lang="it-IT" sz="1800" spc="-1" strike="noStrike">
                          <a:solidFill>
                            <a:srgbClr val="011993"/>
                          </a:solidFill>
                          <a:latin typeface="Arial"/>
                        </a:rPr>
                        <a:t>σ</a:t>
                      </a:r>
                      <a:r>
                        <a:rPr b="1" lang="it-IT" sz="1700" spc="-1" strike="noStrike" baseline="-6000">
                          <a:solidFill>
                            <a:srgbClr val="011993"/>
                          </a:solidFill>
                          <a:latin typeface="Arial"/>
                        </a:rPr>
                        <a:t>E </a:t>
                      </a:r>
                      <a:r>
                        <a:rPr b="1" lang="it-IT" sz="1700" spc="-338" strike="noStrike" baseline="-6000">
                          <a:solidFill>
                            <a:srgbClr val="011993"/>
                          </a:solidFill>
                          <a:latin typeface="Arial"/>
                        </a:rPr>
                        <a:t> </a:t>
                      </a:r>
                      <a:r>
                        <a:rPr b="1" lang="it-IT" sz="1800" spc="-1" strike="noStrike">
                          <a:solidFill>
                            <a:srgbClr val="011993"/>
                          </a:solidFill>
                          <a:latin typeface="Arial"/>
                        </a:rPr>
                        <a:t>(keV)</a:t>
                      </a:r>
                      <a:endParaRPr b="0" lang="it-IT" sz="1800" spc="-1" strike="noStrike">
                        <a:latin typeface="Arial"/>
                      </a:endParaRPr>
                    </a:p>
                  </a:txBody>
                  <a:tcPr marL="91440" marR="91440">
                    <a:lnT w="12240">
                      <a:solidFill>
                        <a:srgbClr val="000000"/>
                      </a:solidFill>
                    </a:lnT>
                    <a:lnB w="25200">
                      <a:solidFill>
                        <a:srgbClr val="ffffff"/>
                      </a:solidFill>
                    </a:lnB>
                    <a:solidFill>
                      <a:srgbClr val="ffa900"/>
                    </a:solidFill>
                  </a:tcPr>
                </a:tc>
                <a:tc>
                  <a:txBody>
                    <a:bodyPr>
                      <a:noAutofit/>
                    </a:bodyPr>
                    <a:p>
                      <a:pPr marL="441360">
                        <a:lnSpc>
                          <a:spcPct val="100000"/>
                        </a:lnSpc>
                      </a:pPr>
                      <a:r>
                        <a:rPr b="1" lang="it-IT" sz="1800" spc="-1" strike="noStrike">
                          <a:solidFill>
                            <a:srgbClr val="011993"/>
                          </a:solidFill>
                          <a:latin typeface="Arial"/>
                        </a:rPr>
                        <a:t>σ</a:t>
                      </a:r>
                      <a:r>
                        <a:rPr b="1" lang="it-IT" sz="1700" spc="-1" strike="noStrike" baseline="-6000">
                          <a:solidFill>
                            <a:srgbClr val="011993"/>
                          </a:solidFill>
                          <a:latin typeface="Arial"/>
                        </a:rPr>
                        <a:t>θ </a:t>
                      </a:r>
                      <a:r>
                        <a:rPr b="1" lang="it-IT" sz="1700" spc="-338" strike="noStrike" baseline="-6000">
                          <a:solidFill>
                            <a:srgbClr val="011993"/>
                          </a:solidFill>
                          <a:latin typeface="Arial"/>
                        </a:rPr>
                        <a:t> </a:t>
                      </a:r>
                      <a:r>
                        <a:rPr b="1" lang="it-IT" sz="1800" spc="-1" strike="noStrike">
                          <a:solidFill>
                            <a:srgbClr val="011993"/>
                          </a:solidFill>
                          <a:latin typeface="Arial"/>
                        </a:rPr>
                        <a:t>(μm/mm)</a:t>
                      </a:r>
                      <a:endParaRPr b="0" lang="it-IT" sz="1800" spc="-1" strike="noStrike">
                        <a:latin typeface="Arial"/>
                      </a:endParaRPr>
                    </a:p>
                  </a:txBody>
                  <a:tcPr marL="91440" marR="91440">
                    <a:lnR w="12240">
                      <a:solidFill>
                        <a:srgbClr val="000000"/>
                      </a:solidFill>
                    </a:lnR>
                    <a:lnT w="12240">
                      <a:solidFill>
                        <a:srgbClr val="000000"/>
                      </a:solidFill>
                    </a:lnT>
                    <a:lnB w="25200">
                      <a:solidFill>
                        <a:srgbClr val="ffffff"/>
                      </a:solidFill>
                    </a:lnB>
                    <a:solidFill>
                      <a:srgbClr val="ffa900"/>
                    </a:solidFill>
                  </a:tcPr>
                </a:tc>
              </a:tr>
              <a:tr h="640440">
                <a:tc>
                  <a:txBody>
                    <a:bodyPr>
                      <a:noAutofit/>
                    </a:bodyPr>
                    <a:p>
                      <a:pPr marL="577800">
                        <a:lnSpc>
                          <a:spcPct val="100000"/>
                        </a:lnSpc>
                      </a:pPr>
                      <a:r>
                        <a:rPr b="0" lang="it-IT" sz="1800" spc="-1" strike="noStrike">
                          <a:solidFill>
                            <a:srgbClr val="011993"/>
                          </a:solidFill>
                          <a:latin typeface="Arial"/>
                        </a:rPr>
                        <a:t>Kapton</a:t>
                      </a:r>
                      <a:endParaRPr b="0" lang="it-IT" sz="1800" spc="-1" strike="noStrike">
                        <a:latin typeface="Arial"/>
                      </a:endParaRPr>
                    </a:p>
                  </a:txBody>
                  <a:tcPr marL="91440" marR="91440">
                    <a:lnL w="12240">
                      <a:solidFill>
                        <a:srgbClr val="000000"/>
                      </a:solidFill>
                    </a:lnL>
                    <a:lnT w="25200">
                      <a:solidFill>
                        <a:srgbClr val="ffffff"/>
                      </a:solidFill>
                    </a:lnT>
                    <a:lnB w="12240">
                      <a:solidFill>
                        <a:srgbClr val="000000"/>
                      </a:solidFill>
                    </a:lnB>
                    <a:solidFill>
                      <a:srgbClr val="a9a9a9"/>
                    </a:solidFill>
                  </a:tcPr>
                </a:tc>
                <a:tc>
                  <a:txBody>
                    <a:bodyPr>
                      <a:noAutofit/>
                    </a:bodyPr>
                    <a:p>
                      <a:pPr algn="ctr">
                        <a:lnSpc>
                          <a:spcPct val="100000"/>
                        </a:lnSpc>
                      </a:pPr>
                      <a:r>
                        <a:rPr b="0" lang="it-IT" sz="1800" spc="-1" strike="noStrike">
                          <a:solidFill>
                            <a:srgbClr val="011993"/>
                          </a:solidFill>
                          <a:latin typeface="Arial"/>
                        </a:rPr>
                        <a:t>8</a:t>
                      </a:r>
                      <a:endParaRPr b="0" lang="it-IT" sz="1800" spc="-1" strike="noStrike">
                        <a:latin typeface="Arial"/>
                      </a:endParaRPr>
                    </a:p>
                  </a:txBody>
                  <a:tcPr marL="91440" marR="91440">
                    <a:lnT w="25200">
                      <a:solidFill>
                        <a:srgbClr val="ffffff"/>
                      </a:solidFill>
                    </a:lnT>
                    <a:lnB w="12240">
                      <a:solidFill>
                        <a:srgbClr val="000000"/>
                      </a:solidFill>
                    </a:lnB>
                    <a:solidFill>
                      <a:srgbClr val="a9a9a9"/>
                    </a:solidFill>
                  </a:tcPr>
                </a:tc>
                <a:tc>
                  <a:txBody>
                    <a:bodyPr>
                      <a:noAutofit/>
                    </a:bodyPr>
                    <a:p>
                      <a:pPr algn="ctr">
                        <a:lnSpc>
                          <a:spcPct val="100000"/>
                        </a:lnSpc>
                      </a:pPr>
                      <a:r>
                        <a:rPr b="0" lang="it-IT" sz="1800" spc="-1" strike="noStrike">
                          <a:solidFill>
                            <a:srgbClr val="011993"/>
                          </a:solidFill>
                          <a:latin typeface="Arial"/>
                        </a:rPr>
                        <a:t>130</a:t>
                      </a:r>
                      <a:endParaRPr b="0" lang="it-IT" sz="1800" spc="-1" strike="noStrike">
                        <a:latin typeface="Arial"/>
                      </a:endParaRPr>
                    </a:p>
                  </a:txBody>
                  <a:tcPr marL="91440" marR="91440">
                    <a:lnT w="25200">
                      <a:solidFill>
                        <a:srgbClr val="ffffff"/>
                      </a:solidFill>
                    </a:lnT>
                    <a:lnB w="12240">
                      <a:solidFill>
                        <a:srgbClr val="000000"/>
                      </a:solidFill>
                    </a:lnB>
                    <a:solidFill>
                      <a:srgbClr val="a9a9a9"/>
                    </a:solidFill>
                  </a:tcPr>
                </a:tc>
                <a:tc>
                  <a:txBody>
                    <a:bodyPr>
                      <a:noAutofit/>
                    </a:bodyPr>
                    <a:p>
                      <a:pPr marL="66600" algn="ctr">
                        <a:lnSpc>
                          <a:spcPct val="100000"/>
                        </a:lnSpc>
                      </a:pPr>
                      <a:r>
                        <a:rPr b="0" lang="it-IT" sz="1800" spc="-1" strike="noStrike">
                          <a:solidFill>
                            <a:srgbClr val="011993"/>
                          </a:solidFill>
                          <a:latin typeface="Arial"/>
                        </a:rPr>
                        <a:t>9</a:t>
                      </a:r>
                      <a:endParaRPr b="0" lang="it-IT" sz="1800" spc="-1" strike="noStrike">
                        <a:latin typeface="Arial"/>
                      </a:endParaRPr>
                    </a:p>
                  </a:txBody>
                  <a:tcPr marL="91440" marR="91440">
                    <a:lnT w="25200">
                      <a:solidFill>
                        <a:srgbClr val="ffffff"/>
                      </a:solidFill>
                    </a:lnT>
                    <a:lnB w="12240">
                      <a:solidFill>
                        <a:srgbClr val="000000"/>
                      </a:solidFill>
                    </a:lnB>
                    <a:solidFill>
                      <a:srgbClr val="a9a9a9"/>
                    </a:solidFill>
                  </a:tcPr>
                </a:tc>
                <a:tc>
                  <a:txBody>
                    <a:bodyPr>
                      <a:noAutofit/>
                    </a:bodyPr>
                    <a:p>
                      <a:pPr marL="52560" algn="ctr">
                        <a:lnSpc>
                          <a:spcPct val="100000"/>
                        </a:lnSpc>
                      </a:pPr>
                      <a:r>
                        <a:rPr b="0" lang="it-IT" sz="1800" spc="-1" strike="noStrike">
                          <a:solidFill>
                            <a:srgbClr val="011993"/>
                          </a:solidFill>
                          <a:latin typeface="Arial"/>
                        </a:rPr>
                        <a:t>6</a:t>
                      </a:r>
                      <a:endParaRPr b="0" lang="it-IT" sz="1800" spc="-1" strike="noStrike">
                        <a:latin typeface="Arial"/>
                      </a:endParaRPr>
                    </a:p>
                  </a:txBody>
                  <a:tcPr marL="91440" marR="91440">
                    <a:lnR w="12240">
                      <a:solidFill>
                        <a:srgbClr val="000000"/>
                      </a:solidFill>
                    </a:lnR>
                    <a:lnT w="25200">
                      <a:solidFill>
                        <a:srgbClr val="ffffff"/>
                      </a:solidFill>
                    </a:lnT>
                    <a:lnB w="12240">
                      <a:solidFill>
                        <a:srgbClr val="000000"/>
                      </a:solidFill>
                    </a:lnB>
                    <a:solidFill>
                      <a:srgbClr val="a9a9a9"/>
                    </a:solidFill>
                  </a:tcPr>
                </a:tc>
              </a:tr>
              <a:tr h="469800">
                <a:tc>
                  <a:tcPr marL="91440" marR="91440">
                    <a:lnL w="12240">
                      <a:solidFill>
                        <a:srgbClr val="000000"/>
                      </a:solidFill>
                    </a:lnL>
                    <a:lnT w="12240">
                      <a:solidFill>
                        <a:srgbClr val="000000"/>
                      </a:solidFill>
                    </a:lnT>
                    <a:solidFill>
                      <a:srgbClr val="a9a9a9"/>
                    </a:solidFill>
                  </a:tcPr>
                </a:tc>
                <a:tc>
                  <a:txBody>
                    <a:bodyPr>
                      <a:noAutofit/>
                    </a:bodyPr>
                    <a:p>
                      <a:pPr algn="ctr">
                        <a:lnSpc>
                          <a:spcPts val="2976"/>
                        </a:lnSpc>
                      </a:pPr>
                      <a:r>
                        <a:rPr b="0" lang="it-IT" sz="1800" spc="-1" strike="noStrike">
                          <a:solidFill>
                            <a:srgbClr val="011993"/>
                          </a:solidFill>
                          <a:latin typeface="Arial"/>
                        </a:rPr>
                        <a:t>0.1</a:t>
                      </a:r>
                      <a:endParaRPr b="0" lang="it-IT" sz="1800" spc="-1" strike="noStrike">
                        <a:latin typeface="Arial"/>
                      </a:endParaRPr>
                    </a:p>
                  </a:txBody>
                  <a:tcPr marL="91440" marR="91440">
                    <a:lnT w="12240">
                      <a:solidFill>
                        <a:srgbClr val="000000"/>
                      </a:solidFill>
                    </a:lnT>
                    <a:solidFill>
                      <a:srgbClr val="a9a9a9"/>
                    </a:solidFill>
                  </a:tcPr>
                </a:tc>
                <a:tc>
                  <a:txBody>
                    <a:bodyPr>
                      <a:noAutofit/>
                    </a:bodyPr>
                    <a:p>
                      <a:pPr algn="ctr">
                        <a:lnSpc>
                          <a:spcPts val="2976"/>
                        </a:lnSpc>
                      </a:pPr>
                      <a:r>
                        <a:rPr b="0" lang="it-IT" sz="1800" spc="-1" strike="noStrike">
                          <a:solidFill>
                            <a:srgbClr val="011993"/>
                          </a:solidFill>
                          <a:latin typeface="Arial"/>
                        </a:rPr>
                        <a:t>8</a:t>
                      </a:r>
                      <a:endParaRPr b="0" lang="it-IT" sz="1800" spc="-1" strike="noStrike">
                        <a:latin typeface="Arial"/>
                      </a:endParaRPr>
                    </a:p>
                  </a:txBody>
                  <a:tcPr marL="91440" marR="91440">
                    <a:lnT w="12240">
                      <a:solidFill>
                        <a:srgbClr val="000000"/>
                      </a:solidFill>
                    </a:lnT>
                    <a:solidFill>
                      <a:srgbClr val="a9a9a9"/>
                    </a:solidFill>
                  </a:tcPr>
                </a:tc>
                <a:tc>
                  <a:txBody>
                    <a:bodyPr>
                      <a:noAutofit/>
                    </a:bodyPr>
                    <a:p>
                      <a:pPr marL="66600" algn="ctr">
                        <a:lnSpc>
                          <a:spcPts val="2976"/>
                        </a:lnSpc>
                      </a:pPr>
                      <a:r>
                        <a:rPr b="0" lang="it-IT" sz="1800" spc="-1" strike="noStrike">
                          <a:solidFill>
                            <a:srgbClr val="011993"/>
                          </a:solidFill>
                          <a:latin typeface="Arial"/>
                        </a:rPr>
                        <a:t>5</a:t>
                      </a:r>
                      <a:endParaRPr b="0" lang="it-IT" sz="1800" spc="-1" strike="noStrike">
                        <a:latin typeface="Arial"/>
                      </a:endParaRPr>
                    </a:p>
                  </a:txBody>
                  <a:tcPr marL="91440" marR="91440">
                    <a:lnT w="12240">
                      <a:solidFill>
                        <a:srgbClr val="000000"/>
                      </a:solidFill>
                    </a:lnT>
                    <a:solidFill>
                      <a:srgbClr val="a9a9a9"/>
                    </a:solidFill>
                  </a:tcPr>
                </a:tc>
                <a:tc>
                  <a:txBody>
                    <a:bodyPr>
                      <a:noAutofit/>
                    </a:bodyPr>
                    <a:p>
                      <a:pPr marL="47160" algn="ctr">
                        <a:lnSpc>
                          <a:spcPts val="2976"/>
                        </a:lnSpc>
                      </a:pPr>
                      <a:r>
                        <a:rPr b="0" lang="it-IT" sz="1800" spc="-1" strike="noStrike">
                          <a:solidFill>
                            <a:srgbClr val="011993"/>
                          </a:solidFill>
                          <a:latin typeface="Arial"/>
                        </a:rPr>
                        <a:t>&lt;</a:t>
                      </a:r>
                      <a:r>
                        <a:rPr b="0" lang="it-IT" sz="1800" spc="-7" strike="noStrike">
                          <a:solidFill>
                            <a:srgbClr val="011993"/>
                          </a:solidFill>
                          <a:latin typeface="Arial"/>
                        </a:rPr>
                        <a:t> </a:t>
                      </a:r>
                      <a:r>
                        <a:rPr b="0" lang="it-IT" sz="1800" spc="-1" strike="noStrike">
                          <a:solidFill>
                            <a:srgbClr val="011993"/>
                          </a:solidFill>
                          <a:latin typeface="Arial"/>
                        </a:rPr>
                        <a:t>1</a:t>
                      </a:r>
                      <a:endParaRPr b="0" lang="it-IT" sz="1800" spc="-1" strike="noStrike">
                        <a:latin typeface="Arial"/>
                      </a:endParaRPr>
                    </a:p>
                  </a:txBody>
                  <a:tcPr marL="91440" marR="91440">
                    <a:lnR w="12240">
                      <a:solidFill>
                        <a:srgbClr val="000000"/>
                      </a:solidFill>
                    </a:lnR>
                    <a:lnT w="12240">
                      <a:solidFill>
                        <a:srgbClr val="000000"/>
                      </a:solidFill>
                    </a:lnT>
                    <a:solidFill>
                      <a:srgbClr val="a9a9a9"/>
                    </a:solidFill>
                  </a:tcPr>
                </a:tc>
              </a:tr>
              <a:tr h="366120">
                <a:tc>
                  <a:txBody>
                    <a:bodyPr>
                      <a:noAutofit/>
                    </a:bodyPr>
                    <a:p>
                      <a:pPr marL="704880">
                        <a:lnSpc>
                          <a:spcPct val="100000"/>
                        </a:lnSpc>
                      </a:pPr>
                      <a:r>
                        <a:rPr b="0" lang="it-IT" sz="1800" spc="-1" strike="noStrike">
                          <a:solidFill>
                            <a:srgbClr val="011993"/>
                          </a:solidFill>
                          <a:latin typeface="Arial"/>
                        </a:rPr>
                        <a:t>Si</a:t>
                      </a:r>
                      <a:r>
                        <a:rPr b="0" lang="it-IT" sz="1700" spc="-1" strike="noStrike" baseline="-6000">
                          <a:solidFill>
                            <a:srgbClr val="011993"/>
                          </a:solidFill>
                          <a:latin typeface="Arial"/>
                        </a:rPr>
                        <a:t>3</a:t>
                      </a:r>
                      <a:r>
                        <a:rPr b="0" lang="it-IT" sz="1800" spc="-1" strike="noStrike">
                          <a:solidFill>
                            <a:srgbClr val="011993"/>
                          </a:solidFill>
                          <a:latin typeface="Arial"/>
                        </a:rPr>
                        <a:t>N</a:t>
                      </a:r>
                      <a:r>
                        <a:rPr b="0" lang="it-IT" sz="1700" spc="-1" strike="noStrike" baseline="-6000">
                          <a:solidFill>
                            <a:srgbClr val="011993"/>
                          </a:solidFill>
                          <a:latin typeface="Arial"/>
                        </a:rPr>
                        <a:t>4</a:t>
                      </a:r>
                      <a:endParaRPr b="0" lang="it-IT" sz="1700" spc="-1" strike="noStrike">
                        <a:latin typeface="Arial"/>
                      </a:endParaRPr>
                    </a:p>
                  </a:txBody>
                  <a:tcPr marL="91440" marR="91440">
                    <a:lnL w="12240">
                      <a:solidFill>
                        <a:srgbClr val="000000"/>
                      </a:solidFill>
                    </a:lnL>
                    <a:solidFill>
                      <a:srgbClr val="a9a9a9"/>
                    </a:solidFill>
                  </a:tcPr>
                </a:tc>
                <a:tc>
                  <a:tcPr marL="91440" marR="91440">
                    <a:solidFill>
                      <a:srgbClr val="a9a9a9"/>
                    </a:solidFill>
                  </a:tcPr>
                </a:tc>
                <a:tc>
                  <a:tcPr marL="91440" marR="91440">
                    <a:solidFill>
                      <a:srgbClr val="a9a9a9"/>
                    </a:solidFill>
                  </a:tcPr>
                </a:tc>
                <a:tc>
                  <a:tcPr marL="91440" marR="91440">
                    <a:solidFill>
                      <a:srgbClr val="a9a9a9"/>
                    </a:solidFill>
                  </a:tcPr>
                </a:tc>
                <a:tc>
                  <a:tcPr marL="91440" marR="91440">
                    <a:lnR w="12240">
                      <a:solidFill>
                        <a:srgbClr val="000000"/>
                      </a:solidFill>
                    </a:lnR>
                    <a:solidFill>
                      <a:srgbClr val="a9a9a9"/>
                    </a:solidFill>
                  </a:tcPr>
                </a:tc>
              </a:tr>
              <a:tr h="366120">
                <a:tc>
                  <a:tcPr marL="91440" marR="91440">
                    <a:lnL w="12240">
                      <a:solidFill>
                        <a:srgbClr val="000000"/>
                      </a:solidFill>
                    </a:lnL>
                    <a:lnB w="12240">
                      <a:solidFill>
                        <a:srgbClr val="000000"/>
                      </a:solidFill>
                    </a:lnB>
                    <a:solidFill>
                      <a:srgbClr val="a9a9a9"/>
                    </a:solidFill>
                  </a:tcPr>
                </a:tc>
                <a:tc>
                  <a:txBody>
                    <a:bodyPr>
                      <a:noAutofit/>
                    </a:bodyPr>
                    <a:p>
                      <a:pPr algn="ctr">
                        <a:lnSpc>
                          <a:spcPct val="100000"/>
                        </a:lnSpc>
                      </a:pPr>
                      <a:r>
                        <a:rPr b="0" lang="it-IT" sz="1800" spc="-1" strike="noStrike">
                          <a:solidFill>
                            <a:srgbClr val="011993"/>
                          </a:solidFill>
                          <a:latin typeface="Arial"/>
                        </a:rPr>
                        <a:t>0.5</a:t>
                      </a:r>
                      <a:endParaRPr b="0" lang="it-IT" sz="1800" spc="-1" strike="noStrike">
                        <a:latin typeface="Arial"/>
                      </a:endParaRPr>
                    </a:p>
                  </a:txBody>
                  <a:tcPr marL="91440" marR="91440">
                    <a:lnB w="12240">
                      <a:solidFill>
                        <a:srgbClr val="000000"/>
                      </a:solidFill>
                    </a:lnB>
                    <a:solidFill>
                      <a:srgbClr val="a9a9a9"/>
                    </a:solidFill>
                  </a:tcPr>
                </a:tc>
                <a:tc>
                  <a:txBody>
                    <a:bodyPr>
                      <a:noAutofit/>
                    </a:bodyPr>
                    <a:p>
                      <a:pPr algn="ctr">
                        <a:lnSpc>
                          <a:spcPct val="100000"/>
                        </a:lnSpc>
                      </a:pPr>
                      <a:r>
                        <a:rPr b="0" lang="it-IT" sz="1800" spc="-1" strike="noStrike">
                          <a:solidFill>
                            <a:srgbClr val="011993"/>
                          </a:solidFill>
                          <a:latin typeface="Arial"/>
                        </a:rPr>
                        <a:t>40</a:t>
                      </a:r>
                      <a:endParaRPr b="0" lang="it-IT" sz="1800" spc="-1" strike="noStrike">
                        <a:latin typeface="Arial"/>
                      </a:endParaRPr>
                    </a:p>
                  </a:txBody>
                  <a:tcPr marL="91440" marR="91440">
                    <a:lnB w="12240">
                      <a:solidFill>
                        <a:srgbClr val="000000"/>
                      </a:solidFill>
                    </a:lnB>
                    <a:solidFill>
                      <a:srgbClr val="a9a9a9"/>
                    </a:solidFill>
                  </a:tcPr>
                </a:tc>
                <a:tc>
                  <a:txBody>
                    <a:bodyPr>
                      <a:noAutofit/>
                    </a:bodyPr>
                    <a:p>
                      <a:pPr marL="66600" algn="ctr">
                        <a:lnSpc>
                          <a:spcPct val="100000"/>
                        </a:lnSpc>
                      </a:pPr>
                      <a:r>
                        <a:rPr b="0" lang="it-IT" sz="1800" spc="-1" strike="noStrike">
                          <a:solidFill>
                            <a:srgbClr val="011993"/>
                          </a:solidFill>
                          <a:latin typeface="Arial"/>
                        </a:rPr>
                        <a:t>9</a:t>
                      </a:r>
                      <a:endParaRPr b="0" lang="it-IT" sz="1800" spc="-1" strike="noStrike">
                        <a:latin typeface="Arial"/>
                      </a:endParaRPr>
                    </a:p>
                  </a:txBody>
                  <a:tcPr marL="91440" marR="91440">
                    <a:lnB w="12240">
                      <a:solidFill>
                        <a:srgbClr val="000000"/>
                      </a:solidFill>
                    </a:lnB>
                    <a:solidFill>
                      <a:srgbClr val="a9a9a9"/>
                    </a:solidFill>
                  </a:tcPr>
                </a:tc>
                <a:tc>
                  <a:txBody>
                    <a:bodyPr>
                      <a:noAutofit/>
                    </a:bodyPr>
                    <a:p>
                      <a:pPr marL="47160" algn="ctr">
                        <a:lnSpc>
                          <a:spcPct val="100000"/>
                        </a:lnSpc>
                      </a:pPr>
                      <a:r>
                        <a:rPr b="0" lang="it-IT" sz="1800" spc="-1" strike="noStrike">
                          <a:solidFill>
                            <a:srgbClr val="011993"/>
                          </a:solidFill>
                          <a:latin typeface="Arial"/>
                        </a:rPr>
                        <a:t>&lt;</a:t>
                      </a:r>
                      <a:r>
                        <a:rPr b="0" lang="it-IT" sz="1800" spc="-7" strike="noStrike">
                          <a:solidFill>
                            <a:srgbClr val="011993"/>
                          </a:solidFill>
                          <a:latin typeface="Arial"/>
                        </a:rPr>
                        <a:t> </a:t>
                      </a:r>
                      <a:r>
                        <a:rPr b="0" lang="it-IT" sz="1800" spc="-1" strike="noStrike">
                          <a:solidFill>
                            <a:srgbClr val="011993"/>
                          </a:solidFill>
                          <a:latin typeface="Arial"/>
                        </a:rPr>
                        <a:t>2</a:t>
                      </a:r>
                      <a:endParaRPr b="0" lang="it-IT" sz="1800" spc="-1" strike="noStrike">
                        <a:latin typeface="Arial"/>
                      </a:endParaRPr>
                    </a:p>
                  </a:txBody>
                  <a:tcPr marL="91440" marR="91440">
                    <a:lnR w="12240">
                      <a:solidFill>
                        <a:srgbClr val="000000"/>
                      </a:solidFill>
                    </a:lnR>
                    <a:lnB w="12240">
                      <a:solidFill>
                        <a:srgbClr val="000000"/>
                      </a:solidFill>
                    </a:lnB>
                    <a:solidFill>
                      <a:srgbClr val="a9a9a9"/>
                    </a:solidFill>
                  </a:tcPr>
                </a:tc>
              </a:tr>
            </a:tbl>
          </a:graphicData>
        </a:graphic>
      </p:graphicFrame>
    </p:spTree>
  </p:cSld>
  <p:transition>
    <p:fade/>
  </p:transition>
  <p:timing>
    <p:tnLst>
      <p:par>
        <p:cTn id="75" dur="indefinite" restart="never" nodeType="tmRoot">
          <p:childTnLst>
            <p:seq>
              <p:cTn id="76" dur="indefinite"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7" name="CustomShape 1"/>
          <p:cNvSpPr/>
          <p:nvPr/>
        </p:nvSpPr>
        <p:spPr>
          <a:xfrm>
            <a:off x="-21960" y="255960"/>
            <a:ext cx="8821800" cy="857880"/>
          </a:xfrm>
          <a:prstGeom prst="rect">
            <a:avLst/>
          </a:prstGeom>
          <a:noFill/>
          <a:ln>
            <a:noFill/>
          </a:ln>
        </p:spPr>
        <p:style>
          <a:lnRef idx="0"/>
          <a:fillRef idx="0"/>
          <a:effectRef idx="0"/>
          <a:fontRef idx="minor"/>
        </p:style>
        <p:txBody>
          <a:bodyPr lIns="0" rIns="0" tIns="107280" bIns="0" anchor="ctr">
            <a:spAutoFit/>
          </a:bodyPr>
          <a:p>
            <a:pPr marL="342360" algn="ctr">
              <a:lnSpc>
                <a:spcPct val="100000"/>
              </a:lnSpc>
            </a:pPr>
            <a:r>
              <a:rPr b="0" lang="it-IT" sz="4920" spc="-32" strike="noStrike">
                <a:solidFill>
                  <a:srgbClr val="ffffff"/>
                </a:solidFill>
                <a:latin typeface="Arial"/>
                <a:ea typeface="ＭＳ Ｐゴシック"/>
              </a:rPr>
              <a:t>Cho</a:t>
            </a:r>
            <a:r>
              <a:rPr b="0" lang="it-IT" sz="4920" spc="-4" strike="noStrike">
                <a:solidFill>
                  <a:srgbClr val="ffffff"/>
                </a:solidFill>
                <a:latin typeface="Arial"/>
                <a:ea typeface="ＭＳ Ｐゴシック"/>
              </a:rPr>
              <a:t>i</a:t>
            </a:r>
            <a:r>
              <a:rPr b="0" lang="it-IT" sz="4920" spc="-26" strike="noStrike">
                <a:solidFill>
                  <a:srgbClr val="ffffff"/>
                </a:solidFill>
                <a:latin typeface="Arial"/>
                <a:ea typeface="ＭＳ Ｐゴシック"/>
              </a:rPr>
              <a:t>ce</a:t>
            </a:r>
            <a:r>
              <a:rPr b="0" lang="it-IT" sz="4920" spc="-4" strike="noStrike">
                <a:solidFill>
                  <a:srgbClr val="ffffff"/>
                </a:solidFill>
                <a:latin typeface="Arial"/>
                <a:ea typeface="ＭＳ Ｐゴシック"/>
              </a:rPr>
              <a:t> </a:t>
            </a:r>
            <a:r>
              <a:rPr b="0" lang="it-IT" sz="4920" spc="-29" strike="noStrike">
                <a:solidFill>
                  <a:srgbClr val="ffffff"/>
                </a:solidFill>
                <a:latin typeface="Arial"/>
                <a:ea typeface="ＭＳ Ｐゴシック"/>
              </a:rPr>
              <a:t>o</a:t>
            </a:r>
            <a:r>
              <a:rPr b="0" lang="it-IT" sz="4920" spc="-1" strike="noStrike">
                <a:solidFill>
                  <a:srgbClr val="ffffff"/>
                </a:solidFill>
                <a:latin typeface="Arial"/>
                <a:ea typeface="ＭＳ Ｐゴシック"/>
              </a:rPr>
              <a:t>f</a:t>
            </a:r>
            <a:r>
              <a:rPr b="0" lang="it-IT" sz="4920" spc="-4" strike="noStrike">
                <a:solidFill>
                  <a:srgbClr val="ffffff"/>
                </a:solidFill>
                <a:latin typeface="Arial"/>
                <a:ea typeface="ＭＳ Ｐゴシック"/>
              </a:rPr>
              <a:t> </a:t>
            </a:r>
            <a:r>
              <a:rPr b="0" lang="it-IT" sz="4920" spc="-26" strike="noStrike">
                <a:solidFill>
                  <a:srgbClr val="ffffff"/>
                </a:solidFill>
                <a:latin typeface="Arial"/>
                <a:ea typeface="ＭＳ Ｐゴシック"/>
              </a:rPr>
              <a:t>externa</a:t>
            </a:r>
            <a:r>
              <a:rPr b="0" lang="it-IT" sz="4920" spc="-1" strike="noStrike">
                <a:solidFill>
                  <a:srgbClr val="ffffff"/>
                </a:solidFill>
                <a:latin typeface="Arial"/>
                <a:ea typeface="ＭＳ Ｐゴシック"/>
              </a:rPr>
              <a:t>l</a:t>
            </a:r>
            <a:r>
              <a:rPr b="0" lang="it-IT" sz="4920" spc="-4" strike="noStrike">
                <a:solidFill>
                  <a:srgbClr val="ffffff"/>
                </a:solidFill>
                <a:latin typeface="Arial"/>
                <a:ea typeface="ＭＳ Ｐゴシック"/>
              </a:rPr>
              <a:t> </a:t>
            </a:r>
            <a:r>
              <a:rPr b="0" lang="it-IT" sz="4920" spc="-26" strike="noStrike">
                <a:solidFill>
                  <a:srgbClr val="ffffff"/>
                </a:solidFill>
                <a:latin typeface="Arial"/>
                <a:ea typeface="ＭＳ Ｐゴシック"/>
              </a:rPr>
              <a:t>atmos</a:t>
            </a:r>
            <a:r>
              <a:rPr b="0" lang="it-IT" sz="4920" spc="-1" strike="noStrike">
                <a:solidFill>
                  <a:srgbClr val="ffffff"/>
                </a:solidFill>
                <a:latin typeface="Arial"/>
                <a:ea typeface="ＭＳ Ｐゴシック"/>
              </a:rPr>
              <a:t>phe</a:t>
            </a:r>
            <a:r>
              <a:rPr b="0" lang="it-IT" sz="4920" spc="-120" strike="noStrike">
                <a:solidFill>
                  <a:srgbClr val="ffffff"/>
                </a:solidFill>
                <a:latin typeface="Arial"/>
                <a:ea typeface="ＭＳ Ｐゴシック"/>
              </a:rPr>
              <a:t>r</a:t>
            </a:r>
            <a:r>
              <a:rPr b="0" lang="it-IT" sz="4920" spc="-1" strike="noStrike">
                <a:solidFill>
                  <a:srgbClr val="ffffff"/>
                </a:solidFill>
                <a:latin typeface="Arial"/>
                <a:ea typeface="ＭＳ Ｐゴシック"/>
              </a:rPr>
              <a:t>e</a:t>
            </a:r>
            <a:endParaRPr b="0" lang="it-IT" sz="4920" spc="-1" strike="noStrike">
              <a:latin typeface="Arial"/>
            </a:endParaRPr>
          </a:p>
        </p:txBody>
      </p:sp>
      <p:sp>
        <p:nvSpPr>
          <p:cNvPr id="2508" name="CustomShape 2"/>
          <p:cNvSpPr/>
          <p:nvPr/>
        </p:nvSpPr>
        <p:spPr>
          <a:xfrm>
            <a:off x="0" y="1866240"/>
            <a:ext cx="4562280" cy="3651480"/>
          </a:xfrm>
          <a:prstGeom prst="rect">
            <a:avLst/>
          </a:prstGeom>
          <a:blipFill rotWithShape="0">
            <a:blip r:embed="rId1"/>
            <a:stretch>
              <a:fillRect/>
            </a:stretch>
          </a:blipFill>
          <a:ln>
            <a:noFill/>
          </a:ln>
        </p:spPr>
        <p:style>
          <a:lnRef idx="0"/>
          <a:fillRef idx="0"/>
          <a:effectRef idx="0"/>
          <a:fontRef idx="minor"/>
        </p:style>
      </p:sp>
      <p:sp>
        <p:nvSpPr>
          <p:cNvPr id="2509" name="CustomShape 3"/>
          <p:cNvSpPr/>
          <p:nvPr/>
        </p:nvSpPr>
        <p:spPr>
          <a:xfrm>
            <a:off x="4581000" y="1866240"/>
            <a:ext cx="4562280" cy="3651480"/>
          </a:xfrm>
          <a:prstGeom prst="rect">
            <a:avLst/>
          </a:prstGeom>
          <a:blipFill rotWithShape="0">
            <a:blip r:embed="rId2"/>
            <a:stretch>
              <a:fillRect/>
            </a:stretch>
          </a:blipFill>
          <a:ln>
            <a:noFill/>
          </a:ln>
        </p:spPr>
        <p:style>
          <a:lnRef idx="0"/>
          <a:fillRef idx="0"/>
          <a:effectRef idx="0"/>
          <a:fontRef idx="minor"/>
        </p:style>
      </p:sp>
      <p:sp>
        <p:nvSpPr>
          <p:cNvPr id="2510" name="CustomShape 4"/>
          <p:cNvSpPr/>
          <p:nvPr/>
        </p:nvSpPr>
        <p:spPr>
          <a:xfrm>
            <a:off x="2062800" y="1407600"/>
            <a:ext cx="5892840" cy="4068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2670" spc="-1" strike="noStrike">
                <a:solidFill>
                  <a:srgbClr val="ffffff"/>
                </a:solidFill>
                <a:latin typeface="GillSans"/>
                <a:ea typeface="ＭＳ Ｐゴシック"/>
              </a:rPr>
              <a:t>A</a:t>
            </a:r>
            <a:r>
              <a:rPr b="0" lang="it-IT" sz="2670" spc="-4" strike="noStrike">
                <a:solidFill>
                  <a:srgbClr val="ffffff"/>
                </a:solidFill>
                <a:latin typeface="GillSans"/>
                <a:ea typeface="ＭＳ Ｐゴシック"/>
              </a:rPr>
              <a:t>i</a:t>
            </a:r>
            <a:r>
              <a:rPr b="0" lang="it-IT" sz="2670" spc="-12" strike="noStrike">
                <a:solidFill>
                  <a:srgbClr val="ffffff"/>
                </a:solidFill>
                <a:latin typeface="GillSans"/>
                <a:ea typeface="ＭＳ Ｐゴシック"/>
              </a:rPr>
              <a:t>r</a:t>
            </a:r>
            <a:r>
              <a:rPr b="0" lang="it-IT" sz="2670" spc="-1" strike="noStrike">
                <a:solidFill>
                  <a:srgbClr val="ffffff"/>
                </a:solidFill>
                <a:latin typeface="GillSans"/>
                <a:ea typeface="ＭＳ Ｐゴシック"/>
              </a:rPr>
              <a:t>	</a:t>
            </a:r>
            <a:r>
              <a:rPr b="0" lang="it-IT" sz="2670" spc="-1" strike="noStrike">
                <a:solidFill>
                  <a:srgbClr val="ffffff"/>
                </a:solidFill>
                <a:latin typeface="GillSans"/>
                <a:ea typeface="ＭＳ Ｐゴシック"/>
              </a:rPr>
              <a:t>He</a:t>
            </a:r>
            <a:r>
              <a:rPr b="0" lang="it-IT" sz="2670" spc="-4" strike="noStrike">
                <a:solidFill>
                  <a:srgbClr val="ffffff"/>
                </a:solidFill>
                <a:latin typeface="GillSans"/>
                <a:ea typeface="ＭＳ Ｐゴシック"/>
              </a:rPr>
              <a:t>li</a:t>
            </a:r>
            <a:r>
              <a:rPr b="0" lang="it-IT" sz="2670" spc="-18" strike="noStrike">
                <a:solidFill>
                  <a:srgbClr val="ffffff"/>
                </a:solidFill>
                <a:latin typeface="GillSans"/>
                <a:ea typeface="ＭＳ Ｐゴシック"/>
              </a:rPr>
              <a:t>um</a:t>
            </a:r>
            <a:endParaRPr b="0" lang="it-IT" sz="2670" spc="-1" strike="noStrike">
              <a:latin typeface="Arial"/>
            </a:endParaRPr>
          </a:p>
        </p:txBody>
      </p:sp>
      <p:sp>
        <p:nvSpPr>
          <p:cNvPr id="2511" name="CustomShape 5"/>
          <p:cNvSpPr/>
          <p:nvPr/>
        </p:nvSpPr>
        <p:spPr>
          <a:xfrm>
            <a:off x="392760" y="5784840"/>
            <a:ext cx="8241840" cy="803520"/>
          </a:xfrm>
          <a:prstGeom prst="rect">
            <a:avLst/>
          </a:prstGeom>
          <a:noFill/>
          <a:ln>
            <a:noFill/>
          </a:ln>
        </p:spPr>
        <p:style>
          <a:lnRef idx="0"/>
          <a:fillRef idx="0"/>
          <a:effectRef idx="0"/>
          <a:fontRef idx="minor"/>
        </p:style>
        <p:txBody>
          <a:bodyPr lIns="0" rIns="0" tIns="0" bIns="0">
            <a:spAutoFit/>
          </a:bodyPr>
          <a:p>
            <a:pPr marL="9000">
              <a:lnSpc>
                <a:spcPts val="3163"/>
              </a:lnSpc>
            </a:pPr>
            <a:r>
              <a:rPr b="0" lang="it-IT" sz="2740" spc="-1" strike="noStrike">
                <a:solidFill>
                  <a:srgbClr val="ffffff"/>
                </a:solidFill>
                <a:latin typeface="GillSans"/>
                <a:ea typeface="ＭＳ Ｐゴシック"/>
              </a:rPr>
              <a:t>The</a:t>
            </a:r>
            <a:r>
              <a:rPr b="0" lang="it-IT" sz="2740" spc="-4" strike="noStrike">
                <a:solidFill>
                  <a:srgbClr val="ffffff"/>
                </a:solidFill>
                <a:latin typeface="GillSans"/>
                <a:ea typeface="ＭＳ Ｐゴシック"/>
              </a:rPr>
              <a:t> </a:t>
            </a:r>
            <a:r>
              <a:rPr b="0" lang="it-IT" sz="2740" spc="-15" strike="noStrike">
                <a:solidFill>
                  <a:srgbClr val="ffffff"/>
                </a:solidFill>
                <a:latin typeface="GillSans"/>
                <a:ea typeface="ＭＳ Ｐゴシック"/>
              </a:rPr>
              <a:t>us</a:t>
            </a:r>
            <a:r>
              <a:rPr b="0" lang="it-IT" sz="2740" spc="-1" strike="noStrike">
                <a:solidFill>
                  <a:srgbClr val="ffffff"/>
                </a:solidFill>
                <a:latin typeface="GillSans"/>
                <a:ea typeface="ＭＳ Ｐゴシック"/>
              </a:rPr>
              <a:t>e</a:t>
            </a:r>
            <a:r>
              <a:rPr b="0" lang="it-IT" sz="2740" spc="-4" strike="noStrike">
                <a:solidFill>
                  <a:srgbClr val="ffffff"/>
                </a:solidFill>
                <a:latin typeface="GillSans"/>
                <a:ea typeface="ＭＳ Ｐゴシック"/>
              </a:rPr>
              <a:t> </a:t>
            </a:r>
            <a:r>
              <a:rPr b="0" lang="it-IT" sz="2740" spc="-18" strike="noStrike">
                <a:solidFill>
                  <a:srgbClr val="ffffff"/>
                </a:solidFill>
                <a:latin typeface="GillSans"/>
                <a:ea typeface="ＭＳ Ｐゴシック"/>
              </a:rPr>
              <a:t>o</a:t>
            </a:r>
            <a:r>
              <a:rPr b="0" lang="it-IT" sz="2740" spc="-1" strike="noStrike">
                <a:solidFill>
                  <a:srgbClr val="ffffff"/>
                </a:solidFill>
                <a:latin typeface="GillSans"/>
                <a:ea typeface="ＭＳ Ｐゴシック"/>
              </a:rPr>
              <a:t>f</a:t>
            </a:r>
            <a:r>
              <a:rPr b="0" lang="it-IT" sz="2740" spc="-4" strike="noStrike">
                <a:solidFill>
                  <a:srgbClr val="ffffff"/>
                </a:solidFill>
                <a:latin typeface="GillSans"/>
                <a:ea typeface="ＭＳ Ｐゴシック"/>
              </a:rPr>
              <a:t> </a:t>
            </a:r>
            <a:r>
              <a:rPr b="0" lang="it-IT" sz="2740" spc="-15" strike="noStrike">
                <a:solidFill>
                  <a:srgbClr val="ffffff"/>
                </a:solidFill>
                <a:latin typeface="GillSans"/>
                <a:ea typeface="ＭＳ Ｐゴシック"/>
              </a:rPr>
              <a:t>a</a:t>
            </a:r>
            <a:r>
              <a:rPr b="0" lang="it-IT" sz="2740" spc="-1" strike="noStrike">
                <a:solidFill>
                  <a:srgbClr val="ffffff"/>
                </a:solidFill>
                <a:latin typeface="GillSans"/>
                <a:ea typeface="ＭＳ Ｐゴシック"/>
              </a:rPr>
              <a:t>n</a:t>
            </a:r>
            <a:r>
              <a:rPr b="0" lang="it-IT" sz="2740" spc="-4" strike="noStrike">
                <a:solidFill>
                  <a:srgbClr val="ffffff"/>
                </a:solidFill>
                <a:latin typeface="GillSans"/>
                <a:ea typeface="ＭＳ Ｐゴシック"/>
              </a:rPr>
              <a:t> </a:t>
            </a:r>
            <a:r>
              <a:rPr b="0" lang="it-IT" sz="2740" spc="-1" strike="noStrike">
                <a:solidFill>
                  <a:srgbClr val="ffffff"/>
                </a:solidFill>
                <a:latin typeface="GillSans"/>
                <a:ea typeface="ＭＳ Ｐゴシック"/>
              </a:rPr>
              <a:t>he</a:t>
            </a:r>
            <a:r>
              <a:rPr b="0" lang="it-IT" sz="2740" spc="-4" strike="noStrike">
                <a:solidFill>
                  <a:srgbClr val="ffffff"/>
                </a:solidFill>
                <a:latin typeface="GillSans"/>
                <a:ea typeface="ＭＳ Ｐゴシック"/>
              </a:rPr>
              <a:t>li</a:t>
            </a:r>
            <a:r>
              <a:rPr b="0" lang="it-IT" sz="2740" spc="-1" strike="noStrike">
                <a:solidFill>
                  <a:srgbClr val="ffffff"/>
                </a:solidFill>
                <a:latin typeface="GillSans"/>
                <a:ea typeface="ＭＳ Ｐゴシック"/>
              </a:rPr>
              <a:t>um</a:t>
            </a:r>
            <a:r>
              <a:rPr b="0" lang="it-IT" sz="2740" spc="-4" strike="noStrike">
                <a:solidFill>
                  <a:srgbClr val="ffffff"/>
                </a:solidFill>
                <a:latin typeface="GillSans"/>
                <a:ea typeface="ＭＳ Ｐゴシック"/>
              </a:rPr>
              <a:t>-</a:t>
            </a:r>
            <a:r>
              <a:rPr b="0" lang="it-IT" sz="2740" spc="-15" strike="noStrike">
                <a:solidFill>
                  <a:srgbClr val="ffffff"/>
                </a:solidFill>
                <a:latin typeface="GillSans"/>
                <a:ea typeface="ＭＳ Ｐゴシック"/>
              </a:rPr>
              <a:t>saturated</a:t>
            </a:r>
            <a:r>
              <a:rPr b="0" lang="it-IT" sz="2740" spc="-4" strike="noStrike">
                <a:solidFill>
                  <a:srgbClr val="ffffff"/>
                </a:solidFill>
                <a:latin typeface="GillSans"/>
                <a:ea typeface="ＭＳ Ｐゴシック"/>
              </a:rPr>
              <a:t> </a:t>
            </a:r>
            <a:r>
              <a:rPr b="0" lang="it-IT" sz="2740" spc="-15" strike="noStrike">
                <a:solidFill>
                  <a:srgbClr val="ffffff"/>
                </a:solidFill>
                <a:latin typeface="GillSans"/>
                <a:ea typeface="ＭＳ Ｐゴシック"/>
              </a:rPr>
              <a:t>atmos</a:t>
            </a:r>
            <a:r>
              <a:rPr b="0" lang="it-IT" sz="2740" spc="-1" strike="noStrike">
                <a:solidFill>
                  <a:srgbClr val="ffffff"/>
                </a:solidFill>
                <a:latin typeface="GillSans"/>
                <a:ea typeface="ＭＳ Ｐゴシック"/>
              </a:rPr>
              <a:t>phe</a:t>
            </a:r>
            <a:r>
              <a:rPr b="0" lang="it-IT" sz="2740" spc="-58" strike="noStrike">
                <a:solidFill>
                  <a:srgbClr val="ffffff"/>
                </a:solidFill>
                <a:latin typeface="GillSans"/>
                <a:ea typeface="ＭＳ Ｐゴシック"/>
              </a:rPr>
              <a:t>r</a:t>
            </a:r>
            <a:r>
              <a:rPr b="0" lang="it-IT" sz="2740" spc="-1" strike="noStrike">
                <a:solidFill>
                  <a:srgbClr val="ffffff"/>
                </a:solidFill>
                <a:latin typeface="GillSans"/>
                <a:ea typeface="ＭＳ Ｐゴシック"/>
              </a:rPr>
              <a:t>e</a:t>
            </a:r>
            <a:r>
              <a:rPr b="0" lang="it-IT" sz="2740" spc="-4" strike="noStrike">
                <a:solidFill>
                  <a:srgbClr val="ffffff"/>
                </a:solidFill>
                <a:latin typeface="GillSans"/>
                <a:ea typeface="ＭＳ Ｐゴシック"/>
              </a:rPr>
              <a:t> i</a:t>
            </a:r>
            <a:r>
              <a:rPr b="0" lang="it-IT" sz="2740" spc="-1" strike="noStrike">
                <a:solidFill>
                  <a:srgbClr val="ffffff"/>
                </a:solidFill>
                <a:latin typeface="GillSans"/>
                <a:ea typeface="ＭＳ Ｐゴシック"/>
              </a:rPr>
              <a:t>n</a:t>
            </a:r>
            <a:r>
              <a:rPr b="0" lang="it-IT" sz="2740" spc="-4" strike="noStrike">
                <a:solidFill>
                  <a:srgbClr val="ffffff"/>
                </a:solidFill>
                <a:latin typeface="GillSans"/>
                <a:ea typeface="ＭＳ Ｐゴシック"/>
              </a:rPr>
              <a:t> </a:t>
            </a:r>
            <a:r>
              <a:rPr b="0" lang="it-IT" sz="2740" spc="-7" strike="noStrike">
                <a:solidFill>
                  <a:srgbClr val="ffffff"/>
                </a:solidFill>
                <a:latin typeface="GillSans"/>
                <a:ea typeface="ＭＳ Ｐゴシック"/>
              </a:rPr>
              <a:t>f</a:t>
            </a:r>
            <a:r>
              <a:rPr b="0" lang="it-IT" sz="2740" spc="-86" strike="noStrike">
                <a:solidFill>
                  <a:srgbClr val="ffffff"/>
                </a:solidFill>
                <a:latin typeface="GillSans"/>
                <a:ea typeface="ＭＳ Ｐゴシック"/>
              </a:rPr>
              <a:t>r</a:t>
            </a:r>
            <a:r>
              <a:rPr b="0" lang="it-IT" sz="2740" spc="-18" strike="noStrike">
                <a:solidFill>
                  <a:srgbClr val="ffffff"/>
                </a:solidFill>
                <a:latin typeface="GillSans"/>
                <a:ea typeface="ＭＳ Ｐゴシック"/>
              </a:rPr>
              <a:t>o</a:t>
            </a:r>
            <a:r>
              <a:rPr b="0" lang="it-IT" sz="2740" spc="-1" strike="noStrike">
                <a:solidFill>
                  <a:srgbClr val="ffffff"/>
                </a:solidFill>
                <a:latin typeface="GillSans"/>
                <a:ea typeface="ＭＳ Ｐゴシック"/>
              </a:rPr>
              <a:t>nt</a:t>
            </a:r>
            <a:r>
              <a:rPr b="0" lang="it-IT" sz="2740" spc="-4" strike="noStrike">
                <a:solidFill>
                  <a:srgbClr val="ffffff"/>
                </a:solidFill>
                <a:latin typeface="GillSans"/>
                <a:ea typeface="ＭＳ Ｐゴシック"/>
              </a:rPr>
              <a:t> </a:t>
            </a:r>
            <a:r>
              <a:rPr b="0" lang="it-IT" sz="2740" spc="-18" strike="noStrike">
                <a:solidFill>
                  <a:srgbClr val="ffffff"/>
                </a:solidFill>
                <a:latin typeface="GillSans"/>
                <a:ea typeface="ＭＳ Ｐゴシック"/>
              </a:rPr>
              <a:t>o</a:t>
            </a:r>
            <a:r>
              <a:rPr b="0" lang="it-IT" sz="2740" spc="-1" strike="noStrike">
                <a:solidFill>
                  <a:srgbClr val="ffffff"/>
                </a:solidFill>
                <a:latin typeface="GillSans"/>
                <a:ea typeface="ＭＳ Ｐゴシック"/>
              </a:rPr>
              <a:t>f</a:t>
            </a:r>
            <a:r>
              <a:rPr b="0" lang="it-IT" sz="2740" spc="-4" strike="noStrike">
                <a:solidFill>
                  <a:srgbClr val="ffffff"/>
                </a:solidFill>
                <a:latin typeface="GillSans"/>
                <a:ea typeface="ＭＳ Ｐゴシック"/>
              </a:rPr>
              <a:t> </a:t>
            </a:r>
            <a:r>
              <a:rPr b="0" lang="it-IT" sz="2740" spc="-1" strike="noStrike">
                <a:solidFill>
                  <a:srgbClr val="ffffff"/>
                </a:solidFill>
                <a:latin typeface="GillSans"/>
                <a:ea typeface="ＭＳ Ｐゴシック"/>
              </a:rPr>
              <a:t>the X</a:t>
            </a:r>
            <a:r>
              <a:rPr b="0" lang="it-IT" sz="2740" spc="-4" strike="noStrike">
                <a:solidFill>
                  <a:srgbClr val="ffffff"/>
                </a:solidFill>
                <a:latin typeface="GillSans"/>
                <a:ea typeface="ＭＳ Ｐゴシック"/>
              </a:rPr>
              <a:t>-</a:t>
            </a:r>
            <a:r>
              <a:rPr b="0" lang="it-IT" sz="2740" spc="-15" strike="noStrike">
                <a:solidFill>
                  <a:srgbClr val="ffffff"/>
                </a:solidFill>
                <a:latin typeface="GillSans"/>
                <a:ea typeface="ＭＳ Ｐゴシック"/>
              </a:rPr>
              <a:t>r</a:t>
            </a:r>
            <a:r>
              <a:rPr b="0" lang="it-IT" sz="2740" spc="-128" strike="noStrike">
                <a:solidFill>
                  <a:srgbClr val="ffffff"/>
                </a:solidFill>
                <a:latin typeface="GillSans"/>
                <a:ea typeface="ＭＳ Ｐゴシック"/>
              </a:rPr>
              <a:t>a</a:t>
            </a:r>
            <a:r>
              <a:rPr b="0" lang="it-IT" sz="2740" spc="-15" strike="noStrike">
                <a:solidFill>
                  <a:srgbClr val="ffffff"/>
                </a:solidFill>
                <a:latin typeface="GillSans"/>
                <a:ea typeface="ＭＳ Ｐゴシック"/>
              </a:rPr>
              <a:t>y</a:t>
            </a:r>
            <a:r>
              <a:rPr b="0" lang="it-IT" sz="2740" spc="-4" strike="noStrike">
                <a:solidFill>
                  <a:srgbClr val="ffffff"/>
                </a:solidFill>
                <a:latin typeface="GillSans"/>
                <a:ea typeface="ＭＳ Ｐゴシック"/>
              </a:rPr>
              <a:t> </a:t>
            </a:r>
            <a:r>
              <a:rPr b="0" lang="it-IT" sz="2740" spc="-15" strike="noStrike">
                <a:solidFill>
                  <a:srgbClr val="ffffff"/>
                </a:solidFill>
                <a:latin typeface="GillSans"/>
                <a:ea typeface="ＭＳ Ｐゴシック"/>
              </a:rPr>
              <a:t>detector</a:t>
            </a:r>
            <a:r>
              <a:rPr b="0" lang="it-IT" sz="2740" spc="-4" strike="noStrike">
                <a:solidFill>
                  <a:srgbClr val="ffffff"/>
                </a:solidFill>
                <a:latin typeface="GillSans"/>
                <a:ea typeface="ＭＳ Ｐゴシック"/>
              </a:rPr>
              <a:t> i</a:t>
            </a:r>
            <a:r>
              <a:rPr b="0" lang="it-IT" sz="2740" spc="-12" strike="noStrike">
                <a:solidFill>
                  <a:srgbClr val="ffffff"/>
                </a:solidFill>
                <a:latin typeface="GillSans"/>
                <a:ea typeface="ＭＳ Ｐゴシック"/>
              </a:rPr>
              <a:t>s</a:t>
            </a:r>
            <a:r>
              <a:rPr b="0" lang="it-IT" sz="2740" spc="-4" strike="noStrike">
                <a:solidFill>
                  <a:srgbClr val="ffffff"/>
                </a:solidFill>
                <a:latin typeface="GillSans"/>
                <a:ea typeface="ＭＳ Ｐゴシック"/>
              </a:rPr>
              <a:t> </a:t>
            </a:r>
            <a:r>
              <a:rPr b="0" lang="it-IT" sz="2740" spc="-15" strike="noStrike">
                <a:solidFill>
                  <a:srgbClr val="ffffff"/>
                </a:solidFill>
                <a:latin typeface="GillSans"/>
                <a:ea typeface="ＭＳ Ｐゴシック"/>
              </a:rPr>
              <a:t>mandato</a:t>
            </a:r>
            <a:r>
              <a:rPr b="0" lang="it-IT" sz="2740" spc="63" strike="noStrike">
                <a:solidFill>
                  <a:srgbClr val="ffffff"/>
                </a:solidFill>
                <a:latin typeface="GillSans"/>
                <a:ea typeface="ＭＳ Ｐゴシック"/>
              </a:rPr>
              <a:t>r</a:t>
            </a:r>
            <a:r>
              <a:rPr b="0" lang="it-IT" sz="2740" spc="-15" strike="noStrike">
                <a:solidFill>
                  <a:srgbClr val="ffffff"/>
                </a:solidFill>
                <a:latin typeface="GillSans"/>
                <a:ea typeface="ＭＳ Ｐゴシック"/>
              </a:rPr>
              <a:t>y</a:t>
            </a:r>
            <a:endParaRPr b="0" lang="it-IT" sz="2740" spc="-1" strike="noStrike">
              <a:latin typeface="Arial"/>
            </a:endParaRPr>
          </a:p>
        </p:txBody>
      </p:sp>
    </p:spTree>
  </p:cSld>
  <p:transition>
    <p:fade/>
  </p:transition>
  <p:timing>
    <p:tnLst>
      <p:par>
        <p:cTn id="77" dur="indefinite" restart="never" nodeType="tmRoot">
          <p:childTnLst>
            <p:seq>
              <p:cTn id="78"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99" name="CustomShape 1"/>
          <p:cNvSpPr/>
          <p:nvPr/>
        </p:nvSpPr>
        <p:spPr>
          <a:xfrm>
            <a:off x="857160" y="2233440"/>
            <a:ext cx="7962120" cy="4161600"/>
          </a:xfrm>
          <a:prstGeom prst="rect">
            <a:avLst/>
          </a:prstGeom>
          <a:solidFill>
            <a:srgbClr val="ffffef"/>
          </a:solidFill>
          <a:ln w="19080">
            <a:solidFill>
              <a:srgbClr val="ff0000"/>
            </a:solidFill>
            <a:miter/>
          </a:ln>
        </p:spPr>
        <p:style>
          <a:lnRef idx="0"/>
          <a:fillRef idx="0"/>
          <a:effectRef idx="0"/>
          <a:fontRef idx="minor"/>
        </p:style>
      </p:sp>
      <p:sp>
        <p:nvSpPr>
          <p:cNvPr id="500" name="CustomShape 2"/>
          <p:cNvSpPr/>
          <p:nvPr/>
        </p:nvSpPr>
        <p:spPr>
          <a:xfrm>
            <a:off x="6553080" y="6245280"/>
            <a:ext cx="2133000" cy="475560"/>
          </a:xfrm>
          <a:prstGeom prst="rect">
            <a:avLst/>
          </a:prstGeom>
          <a:noFill/>
          <a:ln w="9360">
            <a:noFill/>
          </a:ln>
        </p:spPr>
        <p:style>
          <a:lnRef idx="0"/>
          <a:fillRef idx="0"/>
          <a:effectRef idx="0"/>
          <a:fontRef idx="minor"/>
        </p:style>
        <p:txBody>
          <a:bodyPr lIns="90000" rIns="90000" tIns="45000" bIns="45000">
            <a:noAutofit/>
          </a:bodyPr>
          <a:p>
            <a:pPr algn="r">
              <a:lnSpc>
                <a:spcPct val="100000"/>
              </a:lnSpc>
            </a:pPr>
            <a:fld id="{C194DEFE-0316-4C39-8CBA-F80BE99313D8}" type="slidenum">
              <a:rPr b="0" lang="it-IT" sz="1400" spc="-1" strike="noStrike">
                <a:solidFill>
                  <a:srgbClr val="000000"/>
                </a:solidFill>
                <a:latin typeface="Arial"/>
                <a:ea typeface="ＭＳ Ｐゴシック"/>
              </a:rPr>
              <a:t>&lt;numero&gt;</a:t>
            </a:fld>
            <a:endParaRPr b="0" lang="it-IT" sz="1400" spc="-1" strike="noStrike">
              <a:latin typeface="Arial"/>
            </a:endParaRPr>
          </a:p>
        </p:txBody>
      </p:sp>
      <p:pic>
        <p:nvPicPr>
          <p:cNvPr id="501" name="Picture 53" descr=""/>
          <p:cNvPicPr/>
          <p:nvPr/>
        </p:nvPicPr>
        <p:blipFill>
          <a:blip r:embed="rId1"/>
          <a:stretch/>
        </p:blipFill>
        <p:spPr>
          <a:xfrm>
            <a:off x="7004160" y="4178160"/>
            <a:ext cx="1670760" cy="2077200"/>
          </a:xfrm>
          <a:prstGeom prst="rect">
            <a:avLst/>
          </a:prstGeom>
          <a:ln>
            <a:noFill/>
          </a:ln>
        </p:spPr>
      </p:pic>
      <p:sp>
        <p:nvSpPr>
          <p:cNvPr id="502" name="CustomShape 3"/>
          <p:cNvSpPr/>
          <p:nvPr/>
        </p:nvSpPr>
        <p:spPr>
          <a:xfrm>
            <a:off x="106200" y="120600"/>
            <a:ext cx="8136720" cy="7153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400" spc="-1" strike="noStrike">
                <a:solidFill>
                  <a:srgbClr val="000000"/>
                </a:solidFill>
                <a:latin typeface="Arial"/>
                <a:ea typeface="ＭＳ Ｐゴシック"/>
              </a:rPr>
              <a:t>Ion Beam Analysis (IBA)</a:t>
            </a:r>
            <a:endParaRPr b="0" lang="it-IT" sz="4400" spc="-1" strike="noStrike">
              <a:latin typeface="Arial"/>
            </a:endParaRPr>
          </a:p>
        </p:txBody>
      </p:sp>
      <p:sp>
        <p:nvSpPr>
          <p:cNvPr id="503" name="CustomShape 4"/>
          <p:cNvSpPr/>
          <p:nvPr/>
        </p:nvSpPr>
        <p:spPr>
          <a:xfrm>
            <a:off x="0" y="907920"/>
            <a:ext cx="9143280" cy="1202760"/>
          </a:xfrm>
          <a:prstGeom prst="rect">
            <a:avLst/>
          </a:prstGeom>
          <a:noFill/>
          <a:ln>
            <a:noFill/>
          </a:ln>
        </p:spPr>
        <p:style>
          <a:lnRef idx="0"/>
          <a:fillRef idx="0"/>
          <a:effectRef idx="0"/>
          <a:fontRef idx="minor"/>
        </p:style>
        <p:txBody>
          <a:bodyPr lIns="90000" rIns="90000" tIns="45000" bIns="45000">
            <a:noAutofit/>
          </a:bodyPr>
          <a:p>
            <a:pPr marL="262080" indent="-261360">
              <a:lnSpc>
                <a:spcPct val="100000"/>
              </a:lnSpc>
              <a:spcAft>
                <a:spcPts val="660"/>
              </a:spcAft>
              <a:buClr>
                <a:srgbClr val="000000"/>
              </a:buClr>
              <a:buFont typeface="Symbol"/>
              <a:buChar char=""/>
            </a:pPr>
            <a:r>
              <a:rPr b="0" lang="it-IT" sz="2200" spc="-1" strike="noStrike">
                <a:solidFill>
                  <a:srgbClr val="000000"/>
                </a:solidFill>
                <a:latin typeface="Arial"/>
                <a:ea typeface="ＭＳ Ｐゴシック"/>
              </a:rPr>
              <a:t>Material composition analysis through beam particle bombardment</a:t>
            </a:r>
            <a:endParaRPr b="0" lang="it-IT" sz="2200" spc="-1" strike="noStrike">
              <a:latin typeface="Arial"/>
            </a:endParaRPr>
          </a:p>
          <a:p>
            <a:pPr marL="711360" indent="-261360">
              <a:lnSpc>
                <a:spcPct val="80000"/>
              </a:lnSpc>
              <a:spcAft>
                <a:spcPts val="300"/>
              </a:spcAft>
            </a:pPr>
            <a:endParaRPr b="0" lang="it-IT" sz="2200" spc="-1" strike="noStrike">
              <a:latin typeface="Arial"/>
            </a:endParaRPr>
          </a:p>
          <a:p>
            <a:pPr marL="711360" indent="-261360">
              <a:lnSpc>
                <a:spcPct val="80000"/>
              </a:lnSpc>
              <a:spcAft>
                <a:spcPts val="839"/>
              </a:spcAft>
            </a:pPr>
            <a:r>
              <a:rPr b="0" lang="it-IT" sz="2800" spc="-1" strike="noStrike">
                <a:solidFill>
                  <a:srgbClr val="000000"/>
                </a:solidFill>
                <a:latin typeface="Arial"/>
                <a:ea typeface="ＭＳ Ｐゴシック"/>
              </a:rPr>
              <a:t>typically proton or alpha beams at some MeV energy</a:t>
            </a:r>
            <a:endParaRPr b="0" lang="it-IT" sz="2800" spc="-1" strike="noStrike">
              <a:latin typeface="Arial"/>
            </a:endParaRPr>
          </a:p>
        </p:txBody>
      </p:sp>
      <p:grpSp>
        <p:nvGrpSpPr>
          <p:cNvPr id="504" name="Group 5"/>
          <p:cNvGrpSpPr/>
          <p:nvPr/>
        </p:nvGrpSpPr>
        <p:grpSpPr>
          <a:xfrm>
            <a:off x="468360" y="4465800"/>
            <a:ext cx="3239280" cy="2088360"/>
            <a:chOff x="468360" y="4465800"/>
            <a:chExt cx="3239280" cy="2088360"/>
          </a:xfrm>
        </p:grpSpPr>
        <p:pic>
          <p:nvPicPr>
            <p:cNvPr id="505" name="Picture 6" descr=""/>
            <p:cNvPicPr/>
            <p:nvPr/>
          </p:nvPicPr>
          <p:blipFill>
            <a:blip r:embed="rId2"/>
            <a:stretch/>
          </p:blipFill>
          <p:spPr>
            <a:xfrm>
              <a:off x="468360" y="4465800"/>
              <a:ext cx="3239280" cy="2088360"/>
            </a:xfrm>
            <a:prstGeom prst="rect">
              <a:avLst/>
            </a:prstGeom>
            <a:ln w="28440">
              <a:solidFill>
                <a:schemeClr val="bg2"/>
              </a:solidFill>
              <a:miter/>
            </a:ln>
          </p:spPr>
        </p:pic>
        <p:sp>
          <p:nvSpPr>
            <p:cNvPr id="506" name="Line 6"/>
            <p:cNvSpPr/>
            <p:nvPr/>
          </p:nvSpPr>
          <p:spPr>
            <a:xfrm flipV="1">
              <a:off x="477720" y="4495320"/>
              <a:ext cx="3070080" cy="1050840"/>
            </a:xfrm>
            <a:prstGeom prst="line">
              <a:avLst/>
            </a:prstGeom>
            <a:ln cap="rnd" w="38160">
              <a:solidFill>
                <a:srgbClr val="ff0000"/>
              </a:solidFill>
              <a:custDash>
                <a:ds d="100000" sp="100000"/>
              </a:custDash>
              <a:round/>
              <a:tailEnd len="med" type="triangle" w="med"/>
            </a:ln>
          </p:spPr>
          <p:style>
            <a:lnRef idx="0"/>
            <a:fillRef idx="0"/>
            <a:effectRef idx="0"/>
            <a:fontRef idx="minor"/>
          </p:style>
        </p:sp>
        <p:sp>
          <p:nvSpPr>
            <p:cNvPr id="507" name="CustomShape 7"/>
            <p:cNvSpPr/>
            <p:nvPr/>
          </p:nvSpPr>
          <p:spPr>
            <a:xfrm>
              <a:off x="471600" y="6141960"/>
              <a:ext cx="288072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i="1" lang="it-IT" sz="1800" spc="-1" strike="noStrike">
                  <a:solidFill>
                    <a:srgbClr val="000000"/>
                  </a:solidFill>
                  <a:latin typeface="Arial"/>
                  <a:ea typeface="ＭＳ Ｐゴシック"/>
                </a:rPr>
                <a:t>particle accelerator</a:t>
              </a:r>
              <a:endParaRPr b="0" lang="it-IT" sz="1800" spc="-1" strike="noStrike">
                <a:latin typeface="Arial"/>
              </a:endParaRPr>
            </a:p>
          </p:txBody>
        </p:sp>
      </p:grpSp>
      <p:sp>
        <p:nvSpPr>
          <p:cNvPr id="508" name="CustomShape 8"/>
          <p:cNvSpPr/>
          <p:nvPr/>
        </p:nvSpPr>
        <p:spPr>
          <a:xfrm>
            <a:off x="3132000" y="2379600"/>
            <a:ext cx="3094920" cy="638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i="1" lang="it-IT" sz="1800" spc="-1" strike="noStrike">
                <a:solidFill>
                  <a:srgbClr val="008000"/>
                </a:solidFill>
                <a:latin typeface="Arial"/>
                <a:ea typeface="ＭＳ Ｐゴシック"/>
              </a:rPr>
              <a:t>radiation detection and spectral analysis</a:t>
            </a:r>
            <a:endParaRPr b="0" lang="it-IT" sz="1800" spc="-1" strike="noStrike">
              <a:latin typeface="Arial"/>
            </a:endParaRPr>
          </a:p>
        </p:txBody>
      </p:sp>
      <p:pic>
        <p:nvPicPr>
          <p:cNvPr id="509" name="Picture 11" descr=""/>
          <p:cNvPicPr/>
          <p:nvPr/>
        </p:nvPicPr>
        <p:blipFill>
          <a:blip r:embed="rId3"/>
          <a:stretch/>
        </p:blipFill>
        <p:spPr>
          <a:xfrm>
            <a:off x="4140360" y="3165480"/>
            <a:ext cx="1654920" cy="1083600"/>
          </a:xfrm>
          <a:prstGeom prst="rect">
            <a:avLst/>
          </a:prstGeom>
          <a:ln w="28440">
            <a:solidFill>
              <a:schemeClr val="bg2"/>
            </a:solidFill>
            <a:miter/>
          </a:ln>
        </p:spPr>
      </p:pic>
      <p:grpSp>
        <p:nvGrpSpPr>
          <p:cNvPr id="510" name="Group 9"/>
          <p:cNvGrpSpPr/>
          <p:nvPr/>
        </p:nvGrpSpPr>
        <p:grpSpPr>
          <a:xfrm>
            <a:off x="3419640" y="4438800"/>
            <a:ext cx="3958920" cy="959400"/>
            <a:chOff x="3419640" y="4438800"/>
            <a:chExt cx="3958920" cy="959400"/>
          </a:xfrm>
        </p:grpSpPr>
        <p:sp>
          <p:nvSpPr>
            <p:cNvPr id="511" name="CustomShape 10"/>
            <p:cNvSpPr/>
            <p:nvPr/>
          </p:nvSpPr>
          <p:spPr>
            <a:xfrm>
              <a:off x="3419640" y="4438800"/>
              <a:ext cx="2518560" cy="364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i="1" lang="it-IT" sz="1800" spc="-1" strike="noStrike">
                  <a:solidFill>
                    <a:srgbClr val="ff0000"/>
                  </a:solidFill>
                  <a:latin typeface="Arial"/>
                  <a:ea typeface="ＭＳ Ｐゴシック"/>
                </a:rPr>
                <a:t>particle beam</a:t>
              </a:r>
              <a:endParaRPr b="0" lang="it-IT" sz="1800" spc="-1" strike="noStrike">
                <a:latin typeface="Arial"/>
              </a:endParaRPr>
            </a:p>
          </p:txBody>
        </p:sp>
        <p:grpSp>
          <p:nvGrpSpPr>
            <p:cNvPr id="512" name="Group 11"/>
            <p:cNvGrpSpPr/>
            <p:nvPr/>
          </p:nvGrpSpPr>
          <p:grpSpPr>
            <a:xfrm>
              <a:off x="4140000" y="4829040"/>
              <a:ext cx="3238560" cy="569160"/>
              <a:chOff x="4140000" y="4829040"/>
              <a:chExt cx="3238560" cy="569160"/>
            </a:xfrm>
          </p:grpSpPr>
          <p:sp>
            <p:nvSpPr>
              <p:cNvPr id="513" name="CustomShape 12"/>
              <p:cNvSpPr/>
              <p:nvPr/>
            </p:nvSpPr>
            <p:spPr>
              <a:xfrm>
                <a:off x="4554000" y="5191200"/>
                <a:ext cx="66960" cy="92520"/>
              </a:xfrm>
              <a:prstGeom prst="ellipse">
                <a:avLst/>
              </a:prstGeom>
              <a:solidFill>
                <a:srgbClr val="ff0000"/>
              </a:solidFill>
              <a:ln w="9360">
                <a:solidFill>
                  <a:srgbClr val="ff0000"/>
                </a:solidFill>
                <a:round/>
              </a:ln>
            </p:spPr>
            <p:style>
              <a:lnRef idx="0"/>
              <a:fillRef idx="0"/>
              <a:effectRef idx="0"/>
              <a:fontRef idx="minor"/>
            </p:style>
          </p:sp>
          <p:sp>
            <p:nvSpPr>
              <p:cNvPr id="514" name="CustomShape 13"/>
              <p:cNvSpPr/>
              <p:nvPr/>
            </p:nvSpPr>
            <p:spPr>
              <a:xfrm>
                <a:off x="4968000" y="5296320"/>
                <a:ext cx="66960" cy="92520"/>
              </a:xfrm>
              <a:prstGeom prst="ellipse">
                <a:avLst/>
              </a:prstGeom>
              <a:solidFill>
                <a:srgbClr val="ff0000"/>
              </a:solidFill>
              <a:ln w="9360">
                <a:solidFill>
                  <a:srgbClr val="ff0000"/>
                </a:solidFill>
                <a:round/>
              </a:ln>
            </p:spPr>
            <p:style>
              <a:lnRef idx="0"/>
              <a:fillRef idx="0"/>
              <a:effectRef idx="0"/>
              <a:fontRef idx="minor"/>
            </p:style>
          </p:sp>
          <p:grpSp>
            <p:nvGrpSpPr>
              <p:cNvPr id="515" name="Group 14"/>
              <p:cNvGrpSpPr/>
              <p:nvPr/>
            </p:nvGrpSpPr>
            <p:grpSpPr>
              <a:xfrm>
                <a:off x="4140000" y="4895640"/>
                <a:ext cx="3238560" cy="457920"/>
                <a:chOff x="4140000" y="4895640"/>
                <a:chExt cx="3238560" cy="457920"/>
              </a:xfrm>
            </p:grpSpPr>
            <p:sp>
              <p:nvSpPr>
                <p:cNvPr id="516" name="Line 15"/>
                <p:cNvSpPr/>
                <p:nvPr/>
              </p:nvSpPr>
              <p:spPr>
                <a:xfrm>
                  <a:off x="4140000" y="4895640"/>
                  <a:ext cx="3128040" cy="360"/>
                </a:xfrm>
                <a:prstGeom prst="line">
                  <a:avLst/>
                </a:prstGeom>
                <a:ln w="12600">
                  <a:solidFill>
                    <a:srgbClr val="ff0000"/>
                  </a:solidFill>
                  <a:round/>
                  <a:tailEnd len="med" type="triangle" w="med"/>
                </a:ln>
              </p:spPr>
              <p:style>
                <a:lnRef idx="0"/>
                <a:fillRef idx="0"/>
                <a:effectRef idx="0"/>
                <a:fontRef idx="minor"/>
              </p:style>
            </p:sp>
            <p:sp>
              <p:nvSpPr>
                <p:cNvPr id="517" name="Line 16"/>
                <p:cNvSpPr/>
                <p:nvPr/>
              </p:nvSpPr>
              <p:spPr>
                <a:xfrm>
                  <a:off x="4250520" y="5010120"/>
                  <a:ext cx="3128040" cy="360"/>
                </a:xfrm>
                <a:prstGeom prst="line">
                  <a:avLst/>
                </a:prstGeom>
                <a:ln w="12600">
                  <a:solidFill>
                    <a:srgbClr val="ff0000"/>
                  </a:solidFill>
                  <a:round/>
                  <a:tailEnd len="med" type="triangle" w="med"/>
                </a:ln>
              </p:spPr>
              <p:style>
                <a:lnRef idx="0"/>
                <a:fillRef idx="0"/>
                <a:effectRef idx="0"/>
                <a:fontRef idx="minor"/>
              </p:style>
            </p:sp>
            <p:sp>
              <p:nvSpPr>
                <p:cNvPr id="518" name="Line 17"/>
                <p:cNvSpPr/>
                <p:nvPr/>
              </p:nvSpPr>
              <p:spPr>
                <a:xfrm>
                  <a:off x="4140000" y="5124600"/>
                  <a:ext cx="3128040" cy="360"/>
                </a:xfrm>
                <a:prstGeom prst="line">
                  <a:avLst/>
                </a:prstGeom>
                <a:ln w="12600">
                  <a:solidFill>
                    <a:srgbClr val="ff0000"/>
                  </a:solidFill>
                  <a:round/>
                  <a:tailEnd len="med" type="triangle" w="med"/>
                </a:ln>
              </p:spPr>
              <p:style>
                <a:lnRef idx="0"/>
                <a:fillRef idx="0"/>
                <a:effectRef idx="0"/>
                <a:fontRef idx="minor"/>
              </p:style>
            </p:sp>
            <p:sp>
              <p:nvSpPr>
                <p:cNvPr id="519" name="Line 18"/>
                <p:cNvSpPr/>
                <p:nvPr/>
              </p:nvSpPr>
              <p:spPr>
                <a:xfrm>
                  <a:off x="4222800" y="5238720"/>
                  <a:ext cx="3128040" cy="360"/>
                </a:xfrm>
                <a:prstGeom prst="line">
                  <a:avLst/>
                </a:prstGeom>
                <a:ln w="12600">
                  <a:solidFill>
                    <a:srgbClr val="ff0000"/>
                  </a:solidFill>
                  <a:round/>
                  <a:tailEnd len="med" type="triangle" w="med"/>
                </a:ln>
              </p:spPr>
              <p:style>
                <a:lnRef idx="0"/>
                <a:fillRef idx="0"/>
                <a:effectRef idx="0"/>
                <a:fontRef idx="minor"/>
              </p:style>
            </p:sp>
            <p:sp>
              <p:nvSpPr>
                <p:cNvPr id="520" name="Line 19"/>
                <p:cNvSpPr/>
                <p:nvPr/>
              </p:nvSpPr>
              <p:spPr>
                <a:xfrm>
                  <a:off x="4140000" y="5353200"/>
                  <a:ext cx="3128040" cy="360"/>
                </a:xfrm>
                <a:prstGeom prst="line">
                  <a:avLst/>
                </a:prstGeom>
                <a:ln w="12600">
                  <a:solidFill>
                    <a:srgbClr val="ff0000"/>
                  </a:solidFill>
                  <a:round/>
                  <a:tailEnd len="med" type="triangle" w="med"/>
                </a:ln>
              </p:spPr>
              <p:style>
                <a:lnRef idx="0"/>
                <a:fillRef idx="0"/>
                <a:effectRef idx="0"/>
                <a:fontRef idx="minor"/>
              </p:style>
            </p:sp>
          </p:grpSp>
          <p:sp>
            <p:nvSpPr>
              <p:cNvPr id="521" name="CustomShape 20"/>
              <p:cNvSpPr/>
              <p:nvPr/>
            </p:nvSpPr>
            <p:spPr>
              <a:xfrm>
                <a:off x="5878440" y="5305680"/>
                <a:ext cx="66960" cy="92520"/>
              </a:xfrm>
              <a:prstGeom prst="ellipse">
                <a:avLst/>
              </a:prstGeom>
              <a:solidFill>
                <a:srgbClr val="ff0000"/>
              </a:solidFill>
              <a:ln w="9360">
                <a:solidFill>
                  <a:srgbClr val="ff0000"/>
                </a:solidFill>
                <a:round/>
              </a:ln>
            </p:spPr>
            <p:style>
              <a:lnRef idx="0"/>
              <a:fillRef idx="0"/>
              <a:effectRef idx="0"/>
              <a:fontRef idx="minor"/>
            </p:style>
          </p:sp>
          <p:sp>
            <p:nvSpPr>
              <p:cNvPr id="522" name="CustomShape 21"/>
              <p:cNvSpPr/>
              <p:nvPr/>
            </p:nvSpPr>
            <p:spPr>
              <a:xfrm>
                <a:off x="5464440" y="5191200"/>
                <a:ext cx="66960" cy="92520"/>
              </a:xfrm>
              <a:prstGeom prst="ellipse">
                <a:avLst/>
              </a:prstGeom>
              <a:solidFill>
                <a:srgbClr val="ff0000"/>
              </a:solidFill>
              <a:ln w="9360">
                <a:solidFill>
                  <a:srgbClr val="ff0000"/>
                </a:solidFill>
                <a:round/>
              </a:ln>
            </p:spPr>
            <p:style>
              <a:lnRef idx="0"/>
              <a:fillRef idx="0"/>
              <a:effectRef idx="0"/>
              <a:fontRef idx="minor"/>
            </p:style>
          </p:sp>
          <p:sp>
            <p:nvSpPr>
              <p:cNvPr id="523" name="CustomShape 22"/>
              <p:cNvSpPr/>
              <p:nvPr/>
            </p:nvSpPr>
            <p:spPr>
              <a:xfrm>
                <a:off x="6457680" y="5191200"/>
                <a:ext cx="66960" cy="92520"/>
              </a:xfrm>
              <a:prstGeom prst="ellipse">
                <a:avLst/>
              </a:prstGeom>
              <a:solidFill>
                <a:srgbClr val="ff0000"/>
              </a:solidFill>
              <a:ln w="9360">
                <a:solidFill>
                  <a:srgbClr val="ff0000"/>
                </a:solidFill>
                <a:round/>
              </a:ln>
            </p:spPr>
            <p:style>
              <a:lnRef idx="0"/>
              <a:fillRef idx="0"/>
              <a:effectRef idx="0"/>
              <a:fontRef idx="minor"/>
            </p:style>
          </p:sp>
          <p:sp>
            <p:nvSpPr>
              <p:cNvPr id="524" name="CustomShape 23"/>
              <p:cNvSpPr/>
              <p:nvPr/>
            </p:nvSpPr>
            <p:spPr>
              <a:xfrm>
                <a:off x="5976360" y="5069160"/>
                <a:ext cx="66960" cy="92520"/>
              </a:xfrm>
              <a:prstGeom prst="ellipse">
                <a:avLst/>
              </a:prstGeom>
              <a:solidFill>
                <a:srgbClr val="ff0000"/>
              </a:solidFill>
              <a:ln w="9360">
                <a:solidFill>
                  <a:srgbClr val="ff0000"/>
                </a:solidFill>
                <a:round/>
              </a:ln>
            </p:spPr>
            <p:style>
              <a:lnRef idx="0"/>
              <a:fillRef idx="0"/>
              <a:effectRef idx="0"/>
              <a:fontRef idx="minor"/>
            </p:style>
          </p:sp>
          <p:sp>
            <p:nvSpPr>
              <p:cNvPr id="525" name="CustomShape 24"/>
              <p:cNvSpPr/>
              <p:nvPr/>
            </p:nvSpPr>
            <p:spPr>
              <a:xfrm>
                <a:off x="5231520" y="5077080"/>
                <a:ext cx="66960" cy="92520"/>
              </a:xfrm>
              <a:prstGeom prst="ellipse">
                <a:avLst/>
              </a:prstGeom>
              <a:solidFill>
                <a:srgbClr val="ff0000"/>
              </a:solidFill>
              <a:ln w="9360">
                <a:solidFill>
                  <a:srgbClr val="ff0000"/>
                </a:solidFill>
                <a:round/>
              </a:ln>
            </p:spPr>
            <p:style>
              <a:lnRef idx="0"/>
              <a:fillRef idx="0"/>
              <a:effectRef idx="0"/>
              <a:fontRef idx="minor"/>
            </p:style>
          </p:sp>
          <p:sp>
            <p:nvSpPr>
              <p:cNvPr id="526" name="CustomShape 25"/>
              <p:cNvSpPr/>
              <p:nvPr/>
            </p:nvSpPr>
            <p:spPr>
              <a:xfrm>
                <a:off x="4486320" y="4962600"/>
                <a:ext cx="66960" cy="92520"/>
              </a:xfrm>
              <a:prstGeom prst="ellipse">
                <a:avLst/>
              </a:prstGeom>
              <a:solidFill>
                <a:srgbClr val="ff0000"/>
              </a:solidFill>
              <a:ln w="9360">
                <a:solidFill>
                  <a:srgbClr val="ff0000"/>
                </a:solidFill>
                <a:round/>
              </a:ln>
            </p:spPr>
            <p:style>
              <a:lnRef idx="0"/>
              <a:fillRef idx="0"/>
              <a:effectRef idx="0"/>
              <a:fontRef idx="minor"/>
            </p:style>
          </p:sp>
          <p:sp>
            <p:nvSpPr>
              <p:cNvPr id="527" name="CustomShape 26"/>
              <p:cNvSpPr/>
              <p:nvPr/>
            </p:nvSpPr>
            <p:spPr>
              <a:xfrm>
                <a:off x="5645160" y="4953240"/>
                <a:ext cx="66960" cy="92520"/>
              </a:xfrm>
              <a:prstGeom prst="ellipse">
                <a:avLst/>
              </a:prstGeom>
              <a:solidFill>
                <a:srgbClr val="ff0000"/>
              </a:solidFill>
              <a:ln w="9360">
                <a:solidFill>
                  <a:srgbClr val="ff0000"/>
                </a:solidFill>
                <a:round/>
              </a:ln>
            </p:spPr>
            <p:style>
              <a:lnRef idx="0"/>
              <a:fillRef idx="0"/>
              <a:effectRef idx="0"/>
              <a:fontRef idx="minor"/>
            </p:style>
          </p:sp>
          <p:sp>
            <p:nvSpPr>
              <p:cNvPr id="528" name="CustomShape 27"/>
              <p:cNvSpPr/>
              <p:nvPr/>
            </p:nvSpPr>
            <p:spPr>
              <a:xfrm>
                <a:off x="6857640" y="5077080"/>
                <a:ext cx="66960" cy="92520"/>
              </a:xfrm>
              <a:prstGeom prst="ellipse">
                <a:avLst/>
              </a:prstGeom>
              <a:solidFill>
                <a:srgbClr val="ff0000"/>
              </a:solidFill>
              <a:ln w="9360">
                <a:solidFill>
                  <a:srgbClr val="ff0000"/>
                </a:solidFill>
                <a:round/>
              </a:ln>
            </p:spPr>
            <p:style>
              <a:lnRef idx="0"/>
              <a:fillRef idx="0"/>
              <a:effectRef idx="0"/>
              <a:fontRef idx="minor"/>
            </p:style>
          </p:sp>
          <p:sp>
            <p:nvSpPr>
              <p:cNvPr id="529" name="CustomShape 28"/>
              <p:cNvSpPr/>
              <p:nvPr/>
            </p:nvSpPr>
            <p:spPr>
              <a:xfrm>
                <a:off x="4871160" y="4829040"/>
                <a:ext cx="66960" cy="92520"/>
              </a:xfrm>
              <a:prstGeom prst="ellipse">
                <a:avLst/>
              </a:prstGeom>
              <a:solidFill>
                <a:srgbClr val="ff0000"/>
              </a:solidFill>
              <a:ln w="9360">
                <a:solidFill>
                  <a:srgbClr val="ff0000"/>
                </a:solidFill>
                <a:round/>
              </a:ln>
            </p:spPr>
            <p:style>
              <a:lnRef idx="0"/>
              <a:fillRef idx="0"/>
              <a:effectRef idx="0"/>
              <a:fontRef idx="minor"/>
            </p:style>
          </p:sp>
          <p:sp>
            <p:nvSpPr>
              <p:cNvPr id="530" name="CustomShape 29"/>
              <p:cNvSpPr/>
              <p:nvPr/>
            </p:nvSpPr>
            <p:spPr>
              <a:xfrm>
                <a:off x="6292080" y="4840560"/>
                <a:ext cx="66960" cy="92520"/>
              </a:xfrm>
              <a:prstGeom prst="ellipse">
                <a:avLst/>
              </a:prstGeom>
              <a:solidFill>
                <a:srgbClr val="ff0000"/>
              </a:solidFill>
              <a:ln w="9360">
                <a:solidFill>
                  <a:srgbClr val="ff0000"/>
                </a:solidFill>
                <a:round/>
              </a:ln>
            </p:spPr>
            <p:style>
              <a:lnRef idx="0"/>
              <a:fillRef idx="0"/>
              <a:effectRef idx="0"/>
              <a:fontRef idx="minor"/>
            </p:style>
          </p:sp>
        </p:grpSp>
      </p:grpSp>
      <p:grpSp>
        <p:nvGrpSpPr>
          <p:cNvPr id="531" name="Group 30"/>
          <p:cNvGrpSpPr/>
          <p:nvPr/>
        </p:nvGrpSpPr>
        <p:grpSpPr>
          <a:xfrm>
            <a:off x="5997240" y="3770280"/>
            <a:ext cx="1238400" cy="1128600"/>
            <a:chOff x="5997240" y="3770280"/>
            <a:chExt cx="1238400" cy="1128600"/>
          </a:xfrm>
        </p:grpSpPr>
        <p:sp>
          <p:nvSpPr>
            <p:cNvPr id="532" name="Line 31"/>
            <p:cNvSpPr/>
            <p:nvPr/>
          </p:nvSpPr>
          <p:spPr>
            <a:xfrm flipH="1" flipV="1">
              <a:off x="6588000" y="3770280"/>
              <a:ext cx="647640" cy="971280"/>
            </a:xfrm>
            <a:prstGeom prst="line">
              <a:avLst/>
            </a:prstGeom>
            <a:ln cap="rnd" w="28440">
              <a:solidFill>
                <a:schemeClr val="bg2"/>
              </a:solidFill>
              <a:custDash>
                <a:ds d="100000" sp="100000"/>
              </a:custDash>
              <a:round/>
              <a:tailEnd len="med" type="triangle" w="med"/>
            </a:ln>
          </p:spPr>
          <p:style>
            <a:lnRef idx="0"/>
            <a:fillRef idx="0"/>
            <a:effectRef idx="0"/>
            <a:fontRef idx="minor"/>
          </p:style>
        </p:sp>
        <p:sp>
          <p:nvSpPr>
            <p:cNvPr id="533" name="Line 32"/>
            <p:cNvSpPr/>
            <p:nvPr/>
          </p:nvSpPr>
          <p:spPr>
            <a:xfrm flipH="1" flipV="1">
              <a:off x="6127560" y="4216320"/>
              <a:ext cx="1008000" cy="610920"/>
            </a:xfrm>
            <a:prstGeom prst="line">
              <a:avLst/>
            </a:prstGeom>
            <a:ln cap="rnd" w="28440">
              <a:solidFill>
                <a:schemeClr val="bg2"/>
              </a:solidFill>
              <a:custDash>
                <a:ds d="100000" sp="100000"/>
              </a:custDash>
              <a:round/>
              <a:tailEnd len="med" type="triangle" w="med"/>
            </a:ln>
          </p:spPr>
          <p:style>
            <a:lnRef idx="0"/>
            <a:fillRef idx="0"/>
            <a:effectRef idx="0"/>
            <a:fontRef idx="minor"/>
          </p:style>
        </p:sp>
        <p:sp>
          <p:nvSpPr>
            <p:cNvPr id="534" name="Line 33"/>
            <p:cNvSpPr/>
            <p:nvPr/>
          </p:nvSpPr>
          <p:spPr>
            <a:xfrm flipH="1" flipV="1">
              <a:off x="6314760" y="3957480"/>
              <a:ext cx="863640" cy="826920"/>
            </a:xfrm>
            <a:prstGeom prst="line">
              <a:avLst/>
            </a:prstGeom>
            <a:ln cap="rnd" w="28440">
              <a:solidFill>
                <a:schemeClr val="bg2"/>
              </a:solidFill>
              <a:custDash>
                <a:ds d="100000" sp="100000"/>
              </a:custDash>
              <a:round/>
              <a:tailEnd len="med" type="triangle" w="med"/>
            </a:ln>
          </p:spPr>
          <p:style>
            <a:lnRef idx="0"/>
            <a:fillRef idx="0"/>
            <a:effectRef idx="0"/>
            <a:fontRef idx="minor"/>
          </p:style>
        </p:sp>
        <p:sp>
          <p:nvSpPr>
            <p:cNvPr id="535" name="Line 34"/>
            <p:cNvSpPr/>
            <p:nvPr/>
          </p:nvSpPr>
          <p:spPr>
            <a:xfrm flipH="1" flipV="1">
              <a:off x="5997240" y="4431960"/>
              <a:ext cx="1152720" cy="466920"/>
            </a:xfrm>
            <a:prstGeom prst="line">
              <a:avLst/>
            </a:prstGeom>
            <a:ln cap="rnd" w="28440">
              <a:solidFill>
                <a:schemeClr val="bg2"/>
              </a:solidFill>
              <a:custDash>
                <a:ds d="100000" sp="100000"/>
              </a:custDash>
              <a:round/>
              <a:tailEnd len="med" type="triangle" w="med"/>
            </a:ln>
          </p:spPr>
          <p:style>
            <a:lnRef idx="0"/>
            <a:fillRef idx="0"/>
            <a:effectRef idx="0"/>
            <a:fontRef idx="minor"/>
          </p:style>
        </p:sp>
      </p:grpSp>
      <p:sp>
        <p:nvSpPr>
          <p:cNvPr id="536" name="CustomShape 35"/>
          <p:cNvSpPr/>
          <p:nvPr/>
        </p:nvSpPr>
        <p:spPr>
          <a:xfrm>
            <a:off x="6084720" y="2556000"/>
            <a:ext cx="2567880" cy="1187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i="1" lang="it-IT" sz="1800" spc="-1" strike="noStrike">
                <a:solidFill>
                  <a:srgbClr val="808080"/>
                </a:solidFill>
                <a:latin typeface="Arial"/>
                <a:ea typeface="ＭＳ Ｐゴシック"/>
              </a:rPr>
              <a:t>emission of radiation of characteristic energies (X-rays, </a:t>
            </a:r>
            <a:r>
              <a:rPr b="0" i="1" lang="it-IT" sz="1800" spc="-1" strike="noStrike">
                <a:solidFill>
                  <a:srgbClr val="808080"/>
                </a:solidFill>
                <a:latin typeface="Symbol"/>
                <a:ea typeface="ＭＳ Ｐゴシック"/>
              </a:rPr>
              <a:t>g</a:t>
            </a:r>
            <a:r>
              <a:rPr b="0" i="1" lang="it-IT" sz="1800" spc="-1" strike="noStrike">
                <a:solidFill>
                  <a:srgbClr val="808080"/>
                </a:solidFill>
                <a:latin typeface="Arial"/>
                <a:ea typeface="ＭＳ Ｐゴシック"/>
              </a:rPr>
              <a:t>-rays, particles…)</a:t>
            </a:r>
            <a:endParaRPr b="0" lang="it-IT" sz="1800" spc="-1" strike="noStrike">
              <a:latin typeface="Arial"/>
            </a:endParaRPr>
          </a:p>
        </p:txBody>
      </p:sp>
      <p:grpSp>
        <p:nvGrpSpPr>
          <p:cNvPr id="537" name="Group 36"/>
          <p:cNvGrpSpPr/>
          <p:nvPr/>
        </p:nvGrpSpPr>
        <p:grpSpPr>
          <a:xfrm>
            <a:off x="1258920" y="2492280"/>
            <a:ext cx="1799640" cy="1223280"/>
            <a:chOff x="1258920" y="2492280"/>
            <a:chExt cx="1799640" cy="1223280"/>
          </a:xfrm>
        </p:grpSpPr>
        <p:sp>
          <p:nvSpPr>
            <p:cNvPr id="538" name="CustomShape 37"/>
            <p:cNvSpPr/>
            <p:nvPr/>
          </p:nvSpPr>
          <p:spPr>
            <a:xfrm>
              <a:off x="1258920" y="2492280"/>
              <a:ext cx="1799640" cy="1223280"/>
            </a:xfrm>
            <a:prstGeom prst="rect">
              <a:avLst/>
            </a:prstGeom>
            <a:solidFill>
              <a:schemeClr val="bg1"/>
            </a:solidFill>
            <a:ln w="9360">
              <a:solidFill>
                <a:schemeClr val="tx1"/>
              </a:solidFill>
              <a:miter/>
            </a:ln>
          </p:spPr>
          <p:style>
            <a:lnRef idx="0"/>
            <a:fillRef idx="0"/>
            <a:effectRef idx="0"/>
            <a:fontRef idx="minor"/>
          </p:style>
        </p:sp>
        <p:pic>
          <p:nvPicPr>
            <p:cNvPr id="539" name="Picture 45" descr=""/>
            <p:cNvPicPr/>
            <p:nvPr/>
          </p:nvPicPr>
          <p:blipFill>
            <a:blip r:embed="rId4"/>
            <a:stretch/>
          </p:blipFill>
          <p:spPr>
            <a:xfrm>
              <a:off x="1499040" y="2628360"/>
              <a:ext cx="1559520" cy="968400"/>
            </a:xfrm>
            <a:prstGeom prst="rect">
              <a:avLst/>
            </a:prstGeom>
            <a:ln>
              <a:noFill/>
            </a:ln>
          </p:spPr>
        </p:pic>
      </p:grpSp>
    </p:spTree>
  </p:cSld>
  <p:transition>
    <p:fade/>
  </p:transition>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2" name="CustomShape 1"/>
          <p:cNvSpPr/>
          <p:nvPr/>
        </p:nvSpPr>
        <p:spPr>
          <a:xfrm>
            <a:off x="428760" y="4661280"/>
            <a:ext cx="1243800" cy="550800"/>
          </a:xfrm>
          <a:custGeom>
            <a:avLst/>
            <a:gdLst/>
            <a:ahLst/>
            <a:rect l="l" t="t" r="r" b="b"/>
            <a:pathLst>
              <a:path w="1769745" h="784225">
                <a:moveTo>
                  <a:pt x="0" y="784082"/>
                </a:moveTo>
                <a:lnTo>
                  <a:pt x="1769684" y="784082"/>
                </a:lnTo>
                <a:lnTo>
                  <a:pt x="1769684" y="0"/>
                </a:lnTo>
                <a:lnTo>
                  <a:pt x="0" y="0"/>
                </a:lnTo>
                <a:lnTo>
                  <a:pt x="0" y="784082"/>
                </a:lnTo>
                <a:close/>
              </a:path>
            </a:pathLst>
          </a:custGeom>
          <a:solidFill>
            <a:srgbClr val="ffa900"/>
          </a:solidFill>
          <a:ln>
            <a:noFill/>
          </a:ln>
        </p:spPr>
        <p:style>
          <a:lnRef idx="0"/>
          <a:fillRef idx="0"/>
          <a:effectRef idx="0"/>
          <a:fontRef idx="minor"/>
        </p:style>
      </p:sp>
      <p:sp>
        <p:nvSpPr>
          <p:cNvPr id="2513" name="CustomShape 2"/>
          <p:cNvSpPr/>
          <p:nvPr/>
        </p:nvSpPr>
        <p:spPr>
          <a:xfrm>
            <a:off x="1672920" y="4661280"/>
            <a:ext cx="2148480" cy="550800"/>
          </a:xfrm>
          <a:custGeom>
            <a:avLst/>
            <a:gdLst/>
            <a:ahLst/>
            <a:rect l="l" t="t" r="r" b="b"/>
            <a:pathLst>
              <a:path w="3056890" h="784225">
                <a:moveTo>
                  <a:pt x="0" y="784082"/>
                </a:moveTo>
                <a:lnTo>
                  <a:pt x="3056467" y="784082"/>
                </a:lnTo>
                <a:lnTo>
                  <a:pt x="3056467" y="0"/>
                </a:lnTo>
                <a:lnTo>
                  <a:pt x="0" y="0"/>
                </a:lnTo>
                <a:lnTo>
                  <a:pt x="0" y="784082"/>
                </a:lnTo>
                <a:close/>
              </a:path>
            </a:pathLst>
          </a:custGeom>
          <a:solidFill>
            <a:srgbClr val="ffa900"/>
          </a:solidFill>
          <a:ln>
            <a:noFill/>
          </a:ln>
        </p:spPr>
        <p:style>
          <a:lnRef idx="0"/>
          <a:fillRef idx="0"/>
          <a:effectRef idx="0"/>
          <a:fontRef idx="minor"/>
        </p:style>
      </p:sp>
      <p:sp>
        <p:nvSpPr>
          <p:cNvPr id="2514" name="CustomShape 3"/>
          <p:cNvSpPr/>
          <p:nvPr/>
        </p:nvSpPr>
        <p:spPr>
          <a:xfrm>
            <a:off x="3822120" y="4661280"/>
            <a:ext cx="2188080" cy="550800"/>
          </a:xfrm>
          <a:custGeom>
            <a:avLst/>
            <a:gdLst/>
            <a:ahLst/>
            <a:rect l="l" t="t" r="r" b="b"/>
            <a:pathLst>
              <a:path w="3112770" h="784225">
                <a:moveTo>
                  <a:pt x="0" y="784082"/>
                </a:moveTo>
                <a:lnTo>
                  <a:pt x="3112518" y="784082"/>
                </a:lnTo>
                <a:lnTo>
                  <a:pt x="3112518" y="0"/>
                </a:lnTo>
                <a:lnTo>
                  <a:pt x="0" y="0"/>
                </a:lnTo>
                <a:lnTo>
                  <a:pt x="0" y="784082"/>
                </a:lnTo>
                <a:close/>
              </a:path>
            </a:pathLst>
          </a:custGeom>
          <a:solidFill>
            <a:srgbClr val="ffa900"/>
          </a:solidFill>
          <a:ln>
            <a:noFill/>
          </a:ln>
        </p:spPr>
        <p:style>
          <a:lnRef idx="0"/>
          <a:fillRef idx="0"/>
          <a:effectRef idx="0"/>
          <a:fontRef idx="minor"/>
        </p:style>
      </p:sp>
      <p:sp>
        <p:nvSpPr>
          <p:cNvPr id="2515" name="CustomShape 4"/>
          <p:cNvSpPr/>
          <p:nvPr/>
        </p:nvSpPr>
        <p:spPr>
          <a:xfrm>
            <a:off x="6010560" y="4661280"/>
            <a:ext cx="2704680" cy="550800"/>
          </a:xfrm>
          <a:custGeom>
            <a:avLst/>
            <a:gdLst/>
            <a:ahLst/>
            <a:rect l="l" t="t" r="r" b="b"/>
            <a:pathLst>
              <a:path w="3847465" h="784225">
                <a:moveTo>
                  <a:pt x="0" y="784082"/>
                </a:moveTo>
                <a:lnTo>
                  <a:pt x="3846931" y="784082"/>
                </a:lnTo>
                <a:lnTo>
                  <a:pt x="3846931" y="0"/>
                </a:lnTo>
                <a:lnTo>
                  <a:pt x="0" y="0"/>
                </a:lnTo>
                <a:lnTo>
                  <a:pt x="0" y="784082"/>
                </a:lnTo>
                <a:close/>
              </a:path>
            </a:pathLst>
          </a:custGeom>
          <a:solidFill>
            <a:srgbClr val="ffa900"/>
          </a:solidFill>
          <a:ln>
            <a:noFill/>
          </a:ln>
        </p:spPr>
        <p:style>
          <a:lnRef idx="0"/>
          <a:fillRef idx="0"/>
          <a:effectRef idx="0"/>
          <a:fontRef idx="minor"/>
        </p:style>
      </p:sp>
      <p:sp>
        <p:nvSpPr>
          <p:cNvPr id="2516" name="CustomShape 5"/>
          <p:cNvSpPr/>
          <p:nvPr/>
        </p:nvSpPr>
        <p:spPr>
          <a:xfrm>
            <a:off x="428760" y="5212440"/>
            <a:ext cx="1243800" cy="711720"/>
          </a:xfrm>
          <a:custGeom>
            <a:avLst/>
            <a:gdLst/>
            <a:ahLst/>
            <a:rect l="l" t="t" r="r" b="b"/>
            <a:pathLst>
              <a:path w="1769745" h="1013459">
                <a:moveTo>
                  <a:pt x="0" y="1013140"/>
                </a:moveTo>
                <a:lnTo>
                  <a:pt x="1769684" y="1013140"/>
                </a:lnTo>
                <a:lnTo>
                  <a:pt x="1769684" y="0"/>
                </a:lnTo>
                <a:lnTo>
                  <a:pt x="0" y="0"/>
                </a:lnTo>
                <a:lnTo>
                  <a:pt x="0" y="1013140"/>
                </a:lnTo>
                <a:close/>
              </a:path>
            </a:pathLst>
          </a:custGeom>
          <a:solidFill>
            <a:srgbClr val="c0c0c0"/>
          </a:solidFill>
          <a:ln>
            <a:noFill/>
          </a:ln>
        </p:spPr>
        <p:style>
          <a:lnRef idx="0"/>
          <a:fillRef idx="0"/>
          <a:effectRef idx="0"/>
          <a:fontRef idx="minor"/>
        </p:style>
      </p:sp>
      <p:sp>
        <p:nvSpPr>
          <p:cNvPr id="2517" name="CustomShape 6"/>
          <p:cNvSpPr/>
          <p:nvPr/>
        </p:nvSpPr>
        <p:spPr>
          <a:xfrm>
            <a:off x="1672920" y="5212440"/>
            <a:ext cx="2148480" cy="711720"/>
          </a:xfrm>
          <a:custGeom>
            <a:avLst/>
            <a:gdLst/>
            <a:ahLst/>
            <a:rect l="l" t="t" r="r" b="b"/>
            <a:pathLst>
              <a:path w="3056890" h="1013459">
                <a:moveTo>
                  <a:pt x="0" y="1013140"/>
                </a:moveTo>
                <a:lnTo>
                  <a:pt x="3056467" y="1013140"/>
                </a:lnTo>
                <a:lnTo>
                  <a:pt x="3056467" y="0"/>
                </a:lnTo>
                <a:lnTo>
                  <a:pt x="0" y="0"/>
                </a:lnTo>
                <a:lnTo>
                  <a:pt x="0" y="1013140"/>
                </a:lnTo>
                <a:close/>
              </a:path>
            </a:pathLst>
          </a:custGeom>
          <a:solidFill>
            <a:srgbClr val="c0c0c0"/>
          </a:solidFill>
          <a:ln>
            <a:noFill/>
          </a:ln>
        </p:spPr>
        <p:style>
          <a:lnRef idx="0"/>
          <a:fillRef idx="0"/>
          <a:effectRef idx="0"/>
          <a:fontRef idx="minor"/>
        </p:style>
      </p:sp>
      <p:sp>
        <p:nvSpPr>
          <p:cNvPr id="2518" name="CustomShape 7"/>
          <p:cNvSpPr/>
          <p:nvPr/>
        </p:nvSpPr>
        <p:spPr>
          <a:xfrm>
            <a:off x="3822120" y="5212440"/>
            <a:ext cx="2188080" cy="711720"/>
          </a:xfrm>
          <a:custGeom>
            <a:avLst/>
            <a:gdLst/>
            <a:ahLst/>
            <a:rect l="l" t="t" r="r" b="b"/>
            <a:pathLst>
              <a:path w="3112770" h="1013459">
                <a:moveTo>
                  <a:pt x="0" y="1013140"/>
                </a:moveTo>
                <a:lnTo>
                  <a:pt x="3112518" y="1013140"/>
                </a:lnTo>
                <a:lnTo>
                  <a:pt x="3112518" y="0"/>
                </a:lnTo>
                <a:lnTo>
                  <a:pt x="0" y="0"/>
                </a:lnTo>
                <a:lnTo>
                  <a:pt x="0" y="1013140"/>
                </a:lnTo>
                <a:close/>
              </a:path>
            </a:pathLst>
          </a:custGeom>
          <a:solidFill>
            <a:srgbClr val="c0c0c0"/>
          </a:solidFill>
          <a:ln>
            <a:noFill/>
          </a:ln>
        </p:spPr>
        <p:style>
          <a:lnRef idx="0"/>
          <a:fillRef idx="0"/>
          <a:effectRef idx="0"/>
          <a:fontRef idx="minor"/>
        </p:style>
      </p:sp>
      <p:sp>
        <p:nvSpPr>
          <p:cNvPr id="2519" name="CustomShape 8"/>
          <p:cNvSpPr/>
          <p:nvPr/>
        </p:nvSpPr>
        <p:spPr>
          <a:xfrm>
            <a:off x="6010560" y="5212440"/>
            <a:ext cx="2704680" cy="711720"/>
          </a:xfrm>
          <a:custGeom>
            <a:avLst/>
            <a:gdLst/>
            <a:ahLst/>
            <a:rect l="l" t="t" r="r" b="b"/>
            <a:pathLst>
              <a:path w="3847465" h="1013459">
                <a:moveTo>
                  <a:pt x="0" y="1013140"/>
                </a:moveTo>
                <a:lnTo>
                  <a:pt x="3846931" y="1013140"/>
                </a:lnTo>
                <a:lnTo>
                  <a:pt x="3846931" y="0"/>
                </a:lnTo>
                <a:lnTo>
                  <a:pt x="0" y="0"/>
                </a:lnTo>
                <a:lnTo>
                  <a:pt x="0" y="1013140"/>
                </a:lnTo>
                <a:close/>
              </a:path>
            </a:pathLst>
          </a:custGeom>
          <a:solidFill>
            <a:srgbClr val="c0c0c0"/>
          </a:solidFill>
          <a:ln>
            <a:noFill/>
          </a:ln>
        </p:spPr>
        <p:style>
          <a:lnRef idx="0"/>
          <a:fillRef idx="0"/>
          <a:effectRef idx="0"/>
          <a:fontRef idx="minor"/>
        </p:style>
      </p:sp>
      <p:sp>
        <p:nvSpPr>
          <p:cNvPr id="2520" name="CustomShape 9"/>
          <p:cNvSpPr/>
          <p:nvPr/>
        </p:nvSpPr>
        <p:spPr>
          <a:xfrm>
            <a:off x="428760" y="5924880"/>
            <a:ext cx="1243800" cy="798480"/>
          </a:xfrm>
          <a:custGeom>
            <a:avLst/>
            <a:gdLst/>
            <a:ahLst/>
            <a:rect l="l" t="t" r="r" b="b"/>
            <a:pathLst>
              <a:path w="1769745" h="1136650">
                <a:moveTo>
                  <a:pt x="0" y="1136477"/>
                </a:moveTo>
                <a:lnTo>
                  <a:pt x="1769684" y="1136477"/>
                </a:lnTo>
                <a:lnTo>
                  <a:pt x="1769684" y="0"/>
                </a:lnTo>
                <a:lnTo>
                  <a:pt x="0" y="0"/>
                </a:lnTo>
                <a:lnTo>
                  <a:pt x="0" y="1136477"/>
                </a:lnTo>
                <a:close/>
              </a:path>
            </a:pathLst>
          </a:custGeom>
          <a:solidFill>
            <a:srgbClr val="c0c0c0"/>
          </a:solidFill>
          <a:ln>
            <a:noFill/>
          </a:ln>
        </p:spPr>
        <p:style>
          <a:lnRef idx="0"/>
          <a:fillRef idx="0"/>
          <a:effectRef idx="0"/>
          <a:fontRef idx="minor"/>
        </p:style>
      </p:sp>
      <p:sp>
        <p:nvSpPr>
          <p:cNvPr id="2521" name="CustomShape 10"/>
          <p:cNvSpPr/>
          <p:nvPr/>
        </p:nvSpPr>
        <p:spPr>
          <a:xfrm>
            <a:off x="1672920" y="5924880"/>
            <a:ext cx="2148480" cy="798480"/>
          </a:xfrm>
          <a:custGeom>
            <a:avLst/>
            <a:gdLst/>
            <a:ahLst/>
            <a:rect l="l" t="t" r="r" b="b"/>
            <a:pathLst>
              <a:path w="3056890" h="1136650">
                <a:moveTo>
                  <a:pt x="0" y="1136477"/>
                </a:moveTo>
                <a:lnTo>
                  <a:pt x="3056467" y="1136477"/>
                </a:lnTo>
                <a:lnTo>
                  <a:pt x="3056467" y="0"/>
                </a:lnTo>
                <a:lnTo>
                  <a:pt x="0" y="0"/>
                </a:lnTo>
                <a:lnTo>
                  <a:pt x="0" y="1136477"/>
                </a:lnTo>
                <a:close/>
              </a:path>
            </a:pathLst>
          </a:custGeom>
          <a:solidFill>
            <a:srgbClr val="c0c0c0"/>
          </a:solidFill>
          <a:ln>
            <a:noFill/>
          </a:ln>
        </p:spPr>
        <p:style>
          <a:lnRef idx="0"/>
          <a:fillRef idx="0"/>
          <a:effectRef idx="0"/>
          <a:fontRef idx="minor"/>
        </p:style>
      </p:sp>
      <p:sp>
        <p:nvSpPr>
          <p:cNvPr id="2522" name="CustomShape 11"/>
          <p:cNvSpPr/>
          <p:nvPr/>
        </p:nvSpPr>
        <p:spPr>
          <a:xfrm>
            <a:off x="3822120" y="5924880"/>
            <a:ext cx="2188080" cy="798480"/>
          </a:xfrm>
          <a:custGeom>
            <a:avLst/>
            <a:gdLst/>
            <a:ahLst/>
            <a:rect l="l" t="t" r="r" b="b"/>
            <a:pathLst>
              <a:path w="3112770" h="1136650">
                <a:moveTo>
                  <a:pt x="0" y="1136477"/>
                </a:moveTo>
                <a:lnTo>
                  <a:pt x="3112518" y="1136477"/>
                </a:lnTo>
                <a:lnTo>
                  <a:pt x="3112518" y="0"/>
                </a:lnTo>
                <a:lnTo>
                  <a:pt x="0" y="0"/>
                </a:lnTo>
                <a:lnTo>
                  <a:pt x="0" y="1136477"/>
                </a:lnTo>
                <a:close/>
              </a:path>
            </a:pathLst>
          </a:custGeom>
          <a:solidFill>
            <a:srgbClr val="c0c0c0"/>
          </a:solidFill>
          <a:ln>
            <a:noFill/>
          </a:ln>
        </p:spPr>
        <p:style>
          <a:lnRef idx="0"/>
          <a:fillRef idx="0"/>
          <a:effectRef idx="0"/>
          <a:fontRef idx="minor"/>
        </p:style>
      </p:sp>
      <p:sp>
        <p:nvSpPr>
          <p:cNvPr id="2523" name="CustomShape 12"/>
          <p:cNvSpPr/>
          <p:nvPr/>
        </p:nvSpPr>
        <p:spPr>
          <a:xfrm>
            <a:off x="6010560" y="5924880"/>
            <a:ext cx="2704680" cy="798480"/>
          </a:xfrm>
          <a:custGeom>
            <a:avLst/>
            <a:gdLst/>
            <a:ahLst/>
            <a:rect l="l" t="t" r="r" b="b"/>
            <a:pathLst>
              <a:path w="3847465" h="1136650">
                <a:moveTo>
                  <a:pt x="0" y="1136477"/>
                </a:moveTo>
                <a:lnTo>
                  <a:pt x="3846931" y="1136477"/>
                </a:lnTo>
                <a:lnTo>
                  <a:pt x="3846931" y="0"/>
                </a:lnTo>
                <a:lnTo>
                  <a:pt x="0" y="0"/>
                </a:lnTo>
                <a:lnTo>
                  <a:pt x="0" y="1136477"/>
                </a:lnTo>
                <a:close/>
              </a:path>
            </a:pathLst>
          </a:custGeom>
          <a:solidFill>
            <a:srgbClr val="c0c0c0"/>
          </a:solidFill>
          <a:ln>
            <a:noFill/>
          </a:ln>
        </p:spPr>
        <p:style>
          <a:lnRef idx="0"/>
          <a:fillRef idx="0"/>
          <a:effectRef idx="0"/>
          <a:fontRef idx="minor"/>
        </p:style>
      </p:sp>
      <p:sp>
        <p:nvSpPr>
          <p:cNvPr id="2524" name="CustomShape 13"/>
          <p:cNvSpPr/>
          <p:nvPr/>
        </p:nvSpPr>
        <p:spPr>
          <a:xfrm>
            <a:off x="776880" y="4854240"/>
            <a:ext cx="549720" cy="42876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17" strike="noStrike">
                <a:solidFill>
                  <a:srgbClr val="000000"/>
                </a:solidFill>
                <a:latin typeface="Arial"/>
                <a:ea typeface="ＭＳ Ｐゴシック"/>
              </a:rPr>
              <a:t>T</a:t>
            </a:r>
            <a:r>
              <a:rPr b="1" lang="it-IT" sz="1410" spc="-15" strike="noStrike">
                <a:solidFill>
                  <a:srgbClr val="000000"/>
                </a:solidFill>
                <a:latin typeface="Arial"/>
                <a:ea typeface="ＭＳ Ｐゴシック"/>
              </a:rPr>
              <a:t>a</a:t>
            </a:r>
            <a:r>
              <a:rPr b="1" lang="it-IT" sz="1410" spc="-4" strike="noStrike">
                <a:solidFill>
                  <a:srgbClr val="000000"/>
                </a:solidFill>
                <a:latin typeface="Arial"/>
                <a:ea typeface="ＭＳ Ｐゴシック"/>
              </a:rPr>
              <a:t>r</a:t>
            </a:r>
            <a:r>
              <a:rPr b="1" lang="it-IT" sz="1410" spc="-12" strike="noStrike">
                <a:solidFill>
                  <a:srgbClr val="000000"/>
                </a:solidFill>
                <a:latin typeface="Arial"/>
                <a:ea typeface="ＭＳ Ｐゴシック"/>
              </a:rPr>
              <a:t>g</a:t>
            </a:r>
            <a:r>
              <a:rPr b="1" lang="it-IT" sz="1410" spc="-4" strike="noStrike">
                <a:solidFill>
                  <a:srgbClr val="000000"/>
                </a:solidFill>
                <a:latin typeface="Arial"/>
                <a:ea typeface="ＭＳ Ｐゴシック"/>
              </a:rPr>
              <a:t>e</a:t>
            </a:r>
            <a:r>
              <a:rPr b="1" lang="it-IT" sz="1410" spc="-1" strike="noStrike">
                <a:solidFill>
                  <a:srgbClr val="000000"/>
                </a:solidFill>
                <a:latin typeface="Arial"/>
                <a:ea typeface="ＭＳ Ｐゴシック"/>
              </a:rPr>
              <a:t>t</a:t>
            </a:r>
            <a:endParaRPr b="0" lang="it-IT" sz="1410" spc="-1" strike="noStrike">
              <a:latin typeface="Arial"/>
            </a:endParaRPr>
          </a:p>
        </p:txBody>
      </p:sp>
      <p:sp>
        <p:nvSpPr>
          <p:cNvPr id="2525" name="CustomShape 14"/>
          <p:cNvSpPr/>
          <p:nvPr/>
        </p:nvSpPr>
        <p:spPr>
          <a:xfrm>
            <a:off x="2464560" y="4854240"/>
            <a:ext cx="5637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 strike="noStrike">
                <a:solidFill>
                  <a:srgbClr val="000000"/>
                </a:solidFill>
                <a:latin typeface="Arial"/>
                <a:ea typeface="ＭＳ Ｐゴシック"/>
              </a:rPr>
              <a:t>X-rays</a:t>
            </a:r>
            <a:endParaRPr b="0" lang="it-IT" sz="1410" spc="-1" strike="noStrike">
              <a:latin typeface="Arial"/>
            </a:endParaRPr>
          </a:p>
        </p:txBody>
      </p:sp>
      <p:sp>
        <p:nvSpPr>
          <p:cNvPr id="2526" name="CustomShape 15"/>
          <p:cNvSpPr/>
          <p:nvPr/>
        </p:nvSpPr>
        <p:spPr>
          <a:xfrm>
            <a:off x="4250520" y="4854240"/>
            <a:ext cx="13269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5" strike="noStrike">
                <a:solidFill>
                  <a:srgbClr val="000000"/>
                </a:solidFill>
                <a:latin typeface="Arial"/>
                <a:ea typeface="ＭＳ Ｐゴシック"/>
              </a:rPr>
              <a:t>What</a:t>
            </a:r>
            <a:r>
              <a:rPr b="1" lang="it-IT" sz="1410" spc="-4" strike="noStrike">
                <a:solidFill>
                  <a:srgbClr val="000000"/>
                </a:solidFill>
                <a:latin typeface="Arial"/>
                <a:ea typeface="ＭＳ Ｐゴシック"/>
              </a:rPr>
              <a:t> </a:t>
            </a:r>
            <a:r>
              <a:rPr b="1" lang="it-IT" sz="1410" spc="-7" strike="noStrike">
                <a:solidFill>
                  <a:srgbClr val="000000"/>
                </a:solidFill>
                <a:latin typeface="Arial"/>
                <a:ea typeface="ＭＳ Ｐゴシック"/>
              </a:rPr>
              <a:t>i</a:t>
            </a:r>
            <a:r>
              <a:rPr b="1" lang="it-IT" sz="1410" spc="-1" strike="noStrike">
                <a:solidFill>
                  <a:srgbClr val="000000"/>
                </a:solidFill>
                <a:latin typeface="Arial"/>
                <a:ea typeface="ＭＳ Ｐゴシック"/>
              </a:rPr>
              <a:t>s</a:t>
            </a:r>
            <a:r>
              <a:rPr b="1" lang="it-IT" sz="1410" spc="-4" strike="noStrike">
                <a:solidFill>
                  <a:srgbClr val="000000"/>
                </a:solidFill>
                <a:latin typeface="Arial"/>
                <a:ea typeface="ＭＳ Ｐゴシック"/>
              </a:rPr>
              <a:t> </a:t>
            </a:r>
            <a:r>
              <a:rPr b="1" lang="it-IT" sz="1410" spc="-12" strike="noStrike">
                <a:solidFill>
                  <a:srgbClr val="000000"/>
                </a:solidFill>
                <a:latin typeface="Arial"/>
                <a:ea typeface="ＭＳ Ｐゴシック"/>
              </a:rPr>
              <a:t>n</a:t>
            </a:r>
            <a:r>
              <a:rPr b="1" lang="it-IT" sz="1410" spc="-1" strike="noStrike">
                <a:solidFill>
                  <a:srgbClr val="000000"/>
                </a:solidFill>
                <a:latin typeface="Arial"/>
                <a:ea typeface="ＭＳ Ｐゴシック"/>
              </a:rPr>
              <a:t>ee</a:t>
            </a:r>
            <a:r>
              <a:rPr b="1" lang="it-IT" sz="1410" spc="-12" strike="noStrike">
                <a:solidFill>
                  <a:srgbClr val="000000"/>
                </a:solidFill>
                <a:latin typeface="Arial"/>
                <a:ea typeface="ＭＳ Ｐゴシック"/>
              </a:rPr>
              <a:t>d</a:t>
            </a:r>
            <a:r>
              <a:rPr b="1" lang="it-IT" sz="1410" spc="-1" strike="noStrike">
                <a:solidFill>
                  <a:srgbClr val="000000"/>
                </a:solidFill>
                <a:latin typeface="Arial"/>
                <a:ea typeface="ＭＳ Ｐゴシック"/>
              </a:rPr>
              <a:t>e</a:t>
            </a:r>
            <a:r>
              <a:rPr b="1" lang="it-IT" sz="1410" spc="-12" strike="noStrike">
                <a:solidFill>
                  <a:srgbClr val="000000"/>
                </a:solidFill>
                <a:latin typeface="Arial"/>
                <a:ea typeface="ＭＳ Ｐゴシック"/>
              </a:rPr>
              <a:t>d</a:t>
            </a:r>
            <a:endParaRPr b="0" lang="it-IT" sz="1410" spc="-1" strike="noStrike">
              <a:latin typeface="Arial"/>
            </a:endParaRPr>
          </a:p>
        </p:txBody>
      </p:sp>
      <p:sp>
        <p:nvSpPr>
          <p:cNvPr id="2527" name="CustomShape 16"/>
          <p:cNvSpPr/>
          <p:nvPr/>
        </p:nvSpPr>
        <p:spPr>
          <a:xfrm>
            <a:off x="6616800" y="4854240"/>
            <a:ext cx="1486440" cy="21420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 strike="noStrike">
                <a:solidFill>
                  <a:srgbClr val="000000"/>
                </a:solidFill>
                <a:latin typeface="Arial"/>
                <a:ea typeface="ＭＳ Ｐゴシック"/>
              </a:rPr>
              <a:t>Detec</a:t>
            </a:r>
            <a:r>
              <a:rPr b="1" lang="it-IT" sz="1410" spc="-7" strike="noStrike">
                <a:solidFill>
                  <a:srgbClr val="000000"/>
                </a:solidFill>
                <a:latin typeface="Arial"/>
                <a:ea typeface="ＭＳ Ｐゴシック"/>
              </a:rPr>
              <a:t>tor</a:t>
            </a:r>
            <a:r>
              <a:rPr b="1" lang="it-IT" sz="1410" spc="-4" strike="noStrike">
                <a:solidFill>
                  <a:srgbClr val="000000"/>
                </a:solidFill>
                <a:latin typeface="Arial"/>
                <a:ea typeface="ＭＳ Ｐゴシック"/>
              </a:rPr>
              <a:t> </a:t>
            </a:r>
            <a:r>
              <a:rPr b="1" lang="it-IT" sz="1410" spc="-1" strike="noStrike">
                <a:solidFill>
                  <a:srgbClr val="000000"/>
                </a:solidFill>
                <a:latin typeface="Arial"/>
                <a:ea typeface="ＭＳ Ｐゴシック"/>
              </a:rPr>
              <a:t>fea</a:t>
            </a:r>
            <a:r>
              <a:rPr b="1" lang="it-IT" sz="1410" spc="-7" strike="noStrike">
                <a:solidFill>
                  <a:srgbClr val="000000"/>
                </a:solidFill>
                <a:latin typeface="Arial"/>
                <a:ea typeface="ＭＳ Ｐゴシック"/>
              </a:rPr>
              <a:t>tu</a:t>
            </a:r>
            <a:r>
              <a:rPr b="1" lang="it-IT" sz="1410" spc="-1" strike="noStrike">
                <a:solidFill>
                  <a:srgbClr val="000000"/>
                </a:solidFill>
                <a:latin typeface="Arial"/>
                <a:ea typeface="ＭＳ Ｐゴシック"/>
              </a:rPr>
              <a:t>res</a:t>
            </a:r>
            <a:endParaRPr b="0" lang="it-IT" sz="1410" spc="-1" strike="noStrike">
              <a:latin typeface="Arial"/>
            </a:endParaRPr>
          </a:p>
        </p:txBody>
      </p:sp>
      <p:sp>
        <p:nvSpPr>
          <p:cNvPr id="2528" name="CustomShape 17"/>
          <p:cNvSpPr/>
          <p:nvPr/>
        </p:nvSpPr>
        <p:spPr>
          <a:xfrm>
            <a:off x="687600" y="5380920"/>
            <a:ext cx="742320" cy="428760"/>
          </a:xfrm>
          <a:prstGeom prst="rect">
            <a:avLst/>
          </a:prstGeom>
          <a:noFill/>
          <a:ln>
            <a:noFill/>
          </a:ln>
        </p:spPr>
        <p:style>
          <a:lnRef idx="0"/>
          <a:fillRef idx="0"/>
          <a:effectRef idx="0"/>
          <a:fontRef idx="minor"/>
        </p:style>
        <p:txBody>
          <a:bodyPr lIns="0" rIns="0" tIns="0" bIns="0">
            <a:spAutoFit/>
          </a:bodyPr>
          <a:p>
            <a:pPr marL="9000" indent="107280">
              <a:lnSpc>
                <a:spcPct val="100000"/>
              </a:lnSpc>
            </a:pPr>
            <a:r>
              <a:rPr b="0" lang="it-IT" sz="1410" spc="-1" strike="noStrike">
                <a:solidFill>
                  <a:srgbClr val="434ed6"/>
                </a:solidFill>
                <a:latin typeface="Arial"/>
                <a:ea typeface="ＭＳ Ｐゴシック"/>
              </a:rPr>
              <a:t>Low</a:t>
            </a:r>
            <a:r>
              <a:rPr b="0" lang="it-IT" sz="1410" spc="-7" strike="noStrike">
                <a:solidFill>
                  <a:srgbClr val="434ed6"/>
                </a:solidFill>
                <a:latin typeface="Arial"/>
                <a:ea typeface="ＭＳ Ｐゴシック"/>
              </a:rPr>
              <a:t>-Z elements</a:t>
            </a:r>
            <a:endParaRPr b="0" lang="it-IT" sz="1410" spc="-1" strike="noStrike">
              <a:latin typeface="Arial"/>
            </a:endParaRPr>
          </a:p>
        </p:txBody>
      </p:sp>
      <p:sp>
        <p:nvSpPr>
          <p:cNvPr id="2529" name="CustomShape 18"/>
          <p:cNvSpPr/>
          <p:nvPr/>
        </p:nvSpPr>
        <p:spPr>
          <a:xfrm>
            <a:off x="2277000" y="5309640"/>
            <a:ext cx="94104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Low</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energy</a:t>
            </a:r>
            <a:endParaRPr b="0" lang="it-IT" sz="1410" spc="-1" strike="noStrike">
              <a:latin typeface="Arial"/>
            </a:endParaRPr>
          </a:p>
        </p:txBody>
      </p:sp>
      <p:sp>
        <p:nvSpPr>
          <p:cNvPr id="2530" name="CustomShape 19"/>
          <p:cNvSpPr/>
          <p:nvPr/>
        </p:nvSpPr>
        <p:spPr>
          <a:xfrm>
            <a:off x="1964520" y="5675760"/>
            <a:ext cx="15660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High</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cross</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se</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ions</a:t>
            </a:r>
            <a:endParaRPr b="0" lang="it-IT" sz="1410" spc="-1" strike="noStrike">
              <a:latin typeface="Arial"/>
            </a:endParaRPr>
          </a:p>
        </p:txBody>
      </p:sp>
      <p:sp>
        <p:nvSpPr>
          <p:cNvPr id="2531" name="CustomShape 20"/>
          <p:cNvSpPr/>
          <p:nvPr/>
        </p:nvSpPr>
        <p:spPr>
          <a:xfrm>
            <a:off x="4062960" y="5309640"/>
            <a:ext cx="171468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Minimum</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dead</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layers</a:t>
            </a:r>
            <a:endParaRPr b="0" lang="it-IT" sz="1410" spc="-1" strike="noStrike">
              <a:latin typeface="Arial"/>
            </a:endParaRPr>
          </a:p>
        </p:txBody>
      </p:sp>
      <p:sp>
        <p:nvSpPr>
          <p:cNvPr id="2532" name="CustomShape 21"/>
          <p:cNvSpPr/>
          <p:nvPr/>
        </p:nvSpPr>
        <p:spPr>
          <a:xfrm>
            <a:off x="4187880" y="5675760"/>
            <a:ext cx="14565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Small</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solid</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angles</a:t>
            </a:r>
            <a:endParaRPr b="0" lang="it-IT" sz="1410" spc="-1" strike="noStrike">
              <a:latin typeface="Arial"/>
            </a:endParaRPr>
          </a:p>
        </p:txBody>
      </p:sp>
      <p:sp>
        <p:nvSpPr>
          <p:cNvPr id="2533" name="CustomShape 22"/>
          <p:cNvSpPr/>
          <p:nvPr/>
        </p:nvSpPr>
        <p:spPr>
          <a:xfrm>
            <a:off x="6482880" y="5309640"/>
            <a:ext cx="17550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2" strike="noStrike">
                <a:solidFill>
                  <a:srgbClr val="434ed6"/>
                </a:solidFill>
                <a:latin typeface="Arial"/>
                <a:ea typeface="ＭＳ Ｐゴシック"/>
              </a:rPr>
              <a:t>Thin</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en</a:t>
            </a:r>
            <a:r>
              <a:rPr b="0" lang="it-IT" sz="1410" spc="-7" strike="noStrike">
                <a:solidFill>
                  <a:srgbClr val="434ed6"/>
                </a:solidFill>
                <a:latin typeface="Arial"/>
                <a:ea typeface="ＭＳ Ｐゴシック"/>
              </a:rPr>
              <a:t>t</a:t>
            </a:r>
            <a:r>
              <a:rPr b="0" lang="it-IT" sz="1410" spc="-1" strike="noStrike">
                <a:solidFill>
                  <a:srgbClr val="434ed6"/>
                </a:solidFill>
                <a:latin typeface="Arial"/>
                <a:ea typeface="ＭＳ Ｐゴシック"/>
              </a:rPr>
              <a:t>rance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window</a:t>
            </a:r>
            <a:endParaRPr b="0" lang="it-IT" sz="1410" spc="-1" strike="noStrike">
              <a:latin typeface="Arial"/>
            </a:endParaRPr>
          </a:p>
        </p:txBody>
      </p:sp>
      <p:sp>
        <p:nvSpPr>
          <p:cNvPr id="2534" name="CustomShape 23"/>
          <p:cNvSpPr/>
          <p:nvPr/>
        </p:nvSpPr>
        <p:spPr>
          <a:xfrm>
            <a:off x="6661440" y="5675760"/>
            <a:ext cx="138744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Small</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ive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area</a:t>
            </a:r>
            <a:endParaRPr b="0" lang="it-IT" sz="1410" spc="-1" strike="noStrike">
              <a:latin typeface="Arial"/>
            </a:endParaRPr>
          </a:p>
        </p:txBody>
      </p:sp>
      <p:sp>
        <p:nvSpPr>
          <p:cNvPr id="2535" name="CustomShape 24"/>
          <p:cNvSpPr/>
          <p:nvPr/>
        </p:nvSpPr>
        <p:spPr>
          <a:xfrm>
            <a:off x="419760" y="521244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536" name="CustomShape 25"/>
          <p:cNvSpPr/>
          <p:nvPr/>
        </p:nvSpPr>
        <p:spPr>
          <a:xfrm>
            <a:off x="419760" y="592488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537" name="CustomShape 26"/>
          <p:cNvSpPr/>
          <p:nvPr/>
        </p:nvSpPr>
        <p:spPr>
          <a:xfrm>
            <a:off x="428760" y="4652280"/>
            <a:ext cx="360" cy="2079720"/>
          </a:xfrm>
          <a:custGeom>
            <a:avLst/>
            <a:gdLst/>
            <a:ahLst/>
            <a:rect l="l" t="t" r="r" b="b"/>
            <a:pathLst>
              <a:path w="0" h="2959100">
                <a:moveTo>
                  <a:pt x="0" y="0"/>
                </a:moveTo>
                <a:lnTo>
                  <a:pt x="0" y="2959100"/>
                </a:lnTo>
              </a:path>
            </a:pathLst>
          </a:custGeom>
          <a:noFill/>
          <a:ln w="25560">
            <a:solidFill>
              <a:srgbClr val="000000"/>
            </a:solidFill>
            <a:round/>
          </a:ln>
        </p:spPr>
        <p:style>
          <a:lnRef idx="0"/>
          <a:fillRef idx="0"/>
          <a:effectRef idx="0"/>
          <a:fontRef idx="minor"/>
        </p:style>
      </p:sp>
      <p:sp>
        <p:nvSpPr>
          <p:cNvPr id="2538" name="CustomShape 27"/>
          <p:cNvSpPr/>
          <p:nvPr/>
        </p:nvSpPr>
        <p:spPr>
          <a:xfrm>
            <a:off x="8715240" y="4652280"/>
            <a:ext cx="360" cy="2079720"/>
          </a:xfrm>
          <a:custGeom>
            <a:avLst/>
            <a:gdLst/>
            <a:ahLst/>
            <a:rect l="l" t="t" r="r" b="b"/>
            <a:pathLst>
              <a:path w="0" h="2959100">
                <a:moveTo>
                  <a:pt x="0" y="0"/>
                </a:moveTo>
                <a:lnTo>
                  <a:pt x="0" y="2959100"/>
                </a:lnTo>
              </a:path>
            </a:pathLst>
          </a:custGeom>
          <a:noFill/>
          <a:ln w="25560">
            <a:solidFill>
              <a:srgbClr val="000000"/>
            </a:solidFill>
            <a:round/>
          </a:ln>
        </p:spPr>
        <p:style>
          <a:lnRef idx="0"/>
          <a:fillRef idx="0"/>
          <a:effectRef idx="0"/>
          <a:fontRef idx="minor"/>
        </p:style>
      </p:sp>
      <p:sp>
        <p:nvSpPr>
          <p:cNvPr id="2539" name="CustomShape 28"/>
          <p:cNvSpPr/>
          <p:nvPr/>
        </p:nvSpPr>
        <p:spPr>
          <a:xfrm>
            <a:off x="419760" y="466128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540" name="CustomShape 29"/>
          <p:cNvSpPr/>
          <p:nvPr/>
        </p:nvSpPr>
        <p:spPr>
          <a:xfrm>
            <a:off x="419760" y="672408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541" name="CustomShape 30"/>
          <p:cNvSpPr/>
          <p:nvPr/>
        </p:nvSpPr>
        <p:spPr>
          <a:xfrm>
            <a:off x="597240" y="1134720"/>
            <a:ext cx="3131640" cy="3520800"/>
          </a:xfrm>
          <a:prstGeom prst="rect">
            <a:avLst/>
          </a:prstGeom>
          <a:blipFill rotWithShape="0">
            <a:blip r:embed="rId1"/>
            <a:stretch>
              <a:fillRect/>
            </a:stretch>
          </a:blipFill>
          <a:ln>
            <a:noFill/>
          </a:ln>
        </p:spPr>
        <p:style>
          <a:lnRef idx="0"/>
          <a:fillRef idx="0"/>
          <a:effectRef idx="0"/>
          <a:fontRef idx="minor"/>
        </p:style>
      </p:sp>
      <p:sp>
        <p:nvSpPr>
          <p:cNvPr id="2542" name="CustomShape 31"/>
          <p:cNvSpPr/>
          <p:nvPr/>
        </p:nvSpPr>
        <p:spPr>
          <a:xfrm>
            <a:off x="651960" y="1187640"/>
            <a:ext cx="2946240" cy="3339000"/>
          </a:xfrm>
          <a:prstGeom prst="rect">
            <a:avLst/>
          </a:prstGeom>
          <a:blipFill rotWithShape="0">
            <a:blip r:embed="rId2"/>
            <a:stretch>
              <a:fillRect/>
            </a:stretch>
          </a:blipFill>
          <a:ln>
            <a:noFill/>
          </a:ln>
        </p:spPr>
        <p:style>
          <a:lnRef idx="0"/>
          <a:fillRef idx="0"/>
          <a:effectRef idx="0"/>
          <a:fontRef idx="minor"/>
        </p:style>
      </p:sp>
      <p:sp>
        <p:nvSpPr>
          <p:cNvPr id="2543" name="CustomShape 32"/>
          <p:cNvSpPr/>
          <p:nvPr/>
        </p:nvSpPr>
        <p:spPr>
          <a:xfrm>
            <a:off x="3968640" y="1134720"/>
            <a:ext cx="4653360" cy="3520800"/>
          </a:xfrm>
          <a:prstGeom prst="rect">
            <a:avLst/>
          </a:prstGeom>
          <a:blipFill rotWithShape="0">
            <a:blip r:embed="rId3"/>
            <a:stretch>
              <a:fillRect/>
            </a:stretch>
          </a:blipFill>
          <a:ln>
            <a:noFill/>
          </a:ln>
        </p:spPr>
        <p:style>
          <a:lnRef idx="0"/>
          <a:fillRef idx="0"/>
          <a:effectRef idx="0"/>
          <a:fontRef idx="minor"/>
        </p:style>
      </p:sp>
      <p:sp>
        <p:nvSpPr>
          <p:cNvPr id="2544" name="CustomShape 33"/>
          <p:cNvSpPr/>
          <p:nvPr/>
        </p:nvSpPr>
        <p:spPr>
          <a:xfrm>
            <a:off x="4018320" y="1187640"/>
            <a:ext cx="4473000" cy="3339000"/>
          </a:xfrm>
          <a:prstGeom prst="rect">
            <a:avLst/>
          </a:prstGeom>
          <a:blipFill rotWithShape="0">
            <a:blip r:embed="rId4"/>
            <a:stretch>
              <a:fillRect/>
            </a:stretch>
          </a:blipFill>
          <a:ln>
            <a:noFill/>
          </a:ln>
        </p:spPr>
        <p:style>
          <a:lnRef idx="0"/>
          <a:fillRef idx="0"/>
          <a:effectRef idx="0"/>
          <a:fontRef idx="minor"/>
        </p:style>
      </p:sp>
      <p:sp>
        <p:nvSpPr>
          <p:cNvPr id="2545" name="CustomShape 34"/>
          <p:cNvSpPr/>
          <p:nvPr/>
        </p:nvSpPr>
        <p:spPr>
          <a:xfrm>
            <a:off x="140400" y="19800"/>
            <a:ext cx="8219520" cy="804240"/>
          </a:xfrm>
          <a:prstGeom prst="rect">
            <a:avLst/>
          </a:prstGeom>
          <a:noFill/>
          <a:ln>
            <a:noFill/>
          </a:ln>
        </p:spPr>
        <p:style>
          <a:lnRef idx="0"/>
          <a:fillRef idx="0"/>
          <a:effectRef idx="0"/>
          <a:fontRef idx="minor"/>
        </p:style>
        <p:txBody>
          <a:bodyPr lIns="0" rIns="0" tIns="53640" bIns="0" anchor="ctr">
            <a:spAutoFit/>
          </a:bodyPr>
          <a:p>
            <a:pPr marL="1235520" algn="ctr">
              <a:lnSpc>
                <a:spcPct val="100000"/>
              </a:lnSpc>
            </a:pPr>
            <a:r>
              <a:rPr b="0" lang="it-IT" sz="4920" spc="-1" strike="noStrike">
                <a:solidFill>
                  <a:srgbClr val="ffffff"/>
                </a:solidFill>
                <a:latin typeface="Arial"/>
                <a:ea typeface="ＭＳ Ｐゴシック"/>
              </a:rPr>
              <a:t>2</a:t>
            </a:r>
            <a:r>
              <a:rPr b="0" lang="it-IT" sz="4920" spc="-4" strike="noStrike">
                <a:solidFill>
                  <a:srgbClr val="ffffff"/>
                </a:solidFill>
                <a:latin typeface="Arial"/>
                <a:ea typeface="ＭＳ Ｐゴシック"/>
              </a:rPr>
              <a:t>-</a:t>
            </a:r>
            <a:r>
              <a:rPr b="0" lang="it-IT" sz="4920" spc="-26" strike="noStrike">
                <a:solidFill>
                  <a:srgbClr val="ffffff"/>
                </a:solidFill>
                <a:latin typeface="Arial"/>
                <a:ea typeface="ＭＳ Ｐゴシック"/>
              </a:rPr>
              <a:t>detectors</a:t>
            </a:r>
            <a:r>
              <a:rPr b="0" lang="it-IT" sz="4920" spc="-4" strike="noStrike">
                <a:solidFill>
                  <a:srgbClr val="ffffff"/>
                </a:solidFill>
                <a:latin typeface="Arial"/>
                <a:ea typeface="ＭＳ Ｐゴシック"/>
              </a:rPr>
              <a:t> </a:t>
            </a:r>
            <a:r>
              <a:rPr b="0" lang="it-IT" sz="4920" spc="-29" strike="noStrike">
                <a:solidFill>
                  <a:srgbClr val="ffffff"/>
                </a:solidFill>
                <a:latin typeface="Arial"/>
                <a:ea typeface="ＭＳ Ｐゴシック"/>
              </a:rPr>
              <a:t>P</a:t>
            </a:r>
            <a:r>
              <a:rPr b="0" lang="it-IT" sz="4920" spc="-1" strike="noStrike">
                <a:solidFill>
                  <a:srgbClr val="ffffff"/>
                </a:solidFill>
                <a:latin typeface="Arial"/>
                <a:ea typeface="ＭＳ Ｐゴシック"/>
              </a:rPr>
              <a:t>IXE</a:t>
            </a:r>
            <a:r>
              <a:rPr b="0" lang="it-IT" sz="4920" spc="-4" strike="noStrike">
                <a:solidFill>
                  <a:srgbClr val="ffffff"/>
                </a:solidFill>
                <a:latin typeface="Arial"/>
                <a:ea typeface="ＭＳ Ｐゴシック"/>
              </a:rPr>
              <a:t> </a:t>
            </a:r>
            <a:r>
              <a:rPr b="0" lang="it-IT" sz="4920" spc="-21" strike="noStrike">
                <a:solidFill>
                  <a:srgbClr val="ffffff"/>
                </a:solidFill>
                <a:latin typeface="Arial"/>
                <a:ea typeface="ＭＳ Ｐゴシック"/>
              </a:rPr>
              <a:t>s</a:t>
            </a:r>
            <a:r>
              <a:rPr b="0" lang="it-IT" sz="4920" spc="-1" strike="noStrike">
                <a:solidFill>
                  <a:srgbClr val="ffffff"/>
                </a:solidFill>
                <a:latin typeface="Arial"/>
                <a:ea typeface="ＭＳ Ｐゴシック"/>
              </a:rPr>
              <a:t>et</a:t>
            </a:r>
            <a:r>
              <a:rPr b="0" lang="it-IT" sz="4920" spc="-4" strike="noStrike">
                <a:solidFill>
                  <a:srgbClr val="ffffff"/>
                </a:solidFill>
                <a:latin typeface="Arial"/>
                <a:ea typeface="ＭＳ Ｐゴシック"/>
              </a:rPr>
              <a:t>-</a:t>
            </a:r>
            <a:r>
              <a:rPr b="0" lang="it-IT" sz="4920" spc="-1" strike="noStrike">
                <a:solidFill>
                  <a:srgbClr val="ffffff"/>
                </a:solidFill>
                <a:latin typeface="Arial"/>
                <a:ea typeface="ＭＳ Ｐゴシック"/>
              </a:rPr>
              <a:t>up</a:t>
            </a:r>
            <a:endParaRPr b="0" lang="it-IT" sz="4920" spc="-1" strike="noStrike">
              <a:latin typeface="Arial"/>
            </a:endParaRPr>
          </a:p>
        </p:txBody>
      </p:sp>
      <p:sp>
        <p:nvSpPr>
          <p:cNvPr id="2546" name="CustomShape 35"/>
          <p:cNvSpPr/>
          <p:nvPr/>
        </p:nvSpPr>
        <p:spPr>
          <a:xfrm>
            <a:off x="2259360" y="6059520"/>
            <a:ext cx="98028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High</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energy</a:t>
            </a:r>
            <a:endParaRPr b="0" lang="it-IT" sz="1410" spc="-1" strike="noStrike">
              <a:latin typeface="Arial"/>
            </a:endParaRPr>
          </a:p>
        </p:txBody>
      </p:sp>
      <p:sp>
        <p:nvSpPr>
          <p:cNvPr id="2547" name="CustomShape 36"/>
          <p:cNvSpPr/>
          <p:nvPr/>
        </p:nvSpPr>
        <p:spPr>
          <a:xfrm>
            <a:off x="4179240" y="6059520"/>
            <a:ext cx="14670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Large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solid</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angles</a:t>
            </a:r>
            <a:endParaRPr b="0" lang="it-IT" sz="1410" spc="-1" strike="noStrike">
              <a:latin typeface="Arial"/>
            </a:endParaRPr>
          </a:p>
        </p:txBody>
      </p:sp>
      <p:sp>
        <p:nvSpPr>
          <p:cNvPr id="2548" name="CustomShape 37"/>
          <p:cNvSpPr/>
          <p:nvPr/>
        </p:nvSpPr>
        <p:spPr>
          <a:xfrm>
            <a:off x="6661440" y="6059520"/>
            <a:ext cx="13971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Large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ive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area</a:t>
            </a:r>
            <a:endParaRPr b="0" lang="it-IT" sz="1410" spc="-1" strike="noStrike">
              <a:latin typeface="Arial"/>
            </a:endParaRPr>
          </a:p>
        </p:txBody>
      </p:sp>
      <p:sp>
        <p:nvSpPr>
          <p:cNvPr id="2549" name="CustomShape 38"/>
          <p:cNvSpPr/>
          <p:nvPr/>
        </p:nvSpPr>
        <p:spPr>
          <a:xfrm>
            <a:off x="500040" y="6140160"/>
            <a:ext cx="1109160" cy="428760"/>
          </a:xfrm>
          <a:prstGeom prst="rect">
            <a:avLst/>
          </a:prstGeom>
          <a:noFill/>
          <a:ln>
            <a:noFill/>
          </a:ln>
        </p:spPr>
        <p:style>
          <a:lnRef idx="0"/>
          <a:fillRef idx="0"/>
          <a:effectRef idx="0"/>
          <a:fontRef idx="minor"/>
        </p:style>
        <p:txBody>
          <a:bodyPr lIns="0" rIns="0" tIns="0" bIns="0">
            <a:spAutoFit/>
          </a:bodyPr>
          <a:p>
            <a:pPr marL="115920" indent="-106560">
              <a:lnSpc>
                <a:spcPct val="100000"/>
              </a:lnSpc>
            </a:pPr>
            <a:r>
              <a:rPr b="0" lang="it-IT" sz="1410" spc="-1" strike="noStrike">
                <a:solidFill>
                  <a:srgbClr val="434ed6"/>
                </a:solidFill>
                <a:latin typeface="Arial"/>
                <a:ea typeface="ＭＳ Ｐゴシック"/>
              </a:rPr>
              <a:t>Medium-high- </a:t>
            </a:r>
            <a:r>
              <a:rPr b="0" lang="it-IT" sz="1410" spc="-12" strike="noStrike">
                <a:solidFill>
                  <a:srgbClr val="434ed6"/>
                </a:solidFill>
                <a:latin typeface="Arial"/>
                <a:ea typeface="ＭＳ Ｐゴシック"/>
              </a:rPr>
              <a:t>Z</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elemen</a:t>
            </a:r>
            <a:r>
              <a:rPr b="0" lang="it-IT" sz="1410" spc="-7" strike="noStrike">
                <a:solidFill>
                  <a:srgbClr val="434ed6"/>
                </a:solidFill>
                <a:latin typeface="Arial"/>
                <a:ea typeface="ＭＳ Ｐゴシック"/>
              </a:rPr>
              <a:t>t</a:t>
            </a:r>
            <a:r>
              <a:rPr b="0" lang="it-IT" sz="1410" spc="-1" strike="noStrike">
                <a:solidFill>
                  <a:srgbClr val="434ed6"/>
                </a:solidFill>
                <a:latin typeface="Arial"/>
                <a:ea typeface="ＭＳ Ｐゴシック"/>
              </a:rPr>
              <a:t>s</a:t>
            </a:r>
            <a:endParaRPr b="0" lang="it-IT" sz="1410" spc="-1" strike="noStrike">
              <a:latin typeface="Arial"/>
            </a:endParaRPr>
          </a:p>
        </p:txBody>
      </p:sp>
      <p:sp>
        <p:nvSpPr>
          <p:cNvPr id="2550" name="CustomShape 39"/>
          <p:cNvSpPr/>
          <p:nvPr/>
        </p:nvSpPr>
        <p:spPr>
          <a:xfrm>
            <a:off x="1982520" y="6425640"/>
            <a:ext cx="15264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Low</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cross</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se</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ions</a:t>
            </a:r>
            <a:endParaRPr b="0" lang="it-IT" sz="1410" spc="-1" strike="noStrike">
              <a:latin typeface="Arial"/>
            </a:endParaRPr>
          </a:p>
        </p:txBody>
      </p:sp>
      <p:sp>
        <p:nvSpPr>
          <p:cNvPr id="2551" name="CustomShape 40"/>
          <p:cNvSpPr/>
          <p:nvPr/>
        </p:nvSpPr>
        <p:spPr>
          <a:xfrm>
            <a:off x="4527360" y="6425640"/>
            <a:ext cx="7815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7" strike="noStrike">
                <a:solidFill>
                  <a:srgbClr val="434ed6"/>
                </a:solidFill>
                <a:latin typeface="Arial"/>
                <a:ea typeface="ＭＳ Ｐゴシック"/>
              </a:rPr>
              <a:t>Efficiency</a:t>
            </a:r>
            <a:endParaRPr b="0" lang="it-IT" sz="1410" spc="-1" strike="noStrike">
              <a:latin typeface="Arial"/>
            </a:endParaRPr>
          </a:p>
        </p:txBody>
      </p:sp>
      <p:sp>
        <p:nvSpPr>
          <p:cNvPr id="2552" name="CustomShape 41"/>
          <p:cNvSpPr/>
          <p:nvPr/>
        </p:nvSpPr>
        <p:spPr>
          <a:xfrm>
            <a:off x="6465240" y="6425640"/>
            <a:ext cx="17841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Large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ive</a:t>
            </a:r>
            <a:r>
              <a:rPr b="0" lang="it-IT" sz="1410" spc="-4" strike="noStrike">
                <a:solidFill>
                  <a:srgbClr val="434ed6"/>
                </a:solidFill>
                <a:latin typeface="Arial"/>
                <a:ea typeface="ＭＳ Ｐゴシック"/>
              </a:rPr>
              <a:t> </a:t>
            </a:r>
            <a:r>
              <a:rPr b="0" lang="it-IT" sz="1410" spc="-7" strike="noStrike">
                <a:solidFill>
                  <a:srgbClr val="434ed6"/>
                </a:solidFill>
                <a:latin typeface="Arial"/>
                <a:ea typeface="ＭＳ Ｐゴシック"/>
              </a:rPr>
              <a:t>t</a:t>
            </a:r>
            <a:r>
              <a:rPr b="0" lang="it-IT" sz="1410" spc="-1" strike="noStrike">
                <a:solidFill>
                  <a:srgbClr val="434ed6"/>
                </a:solidFill>
                <a:latin typeface="Arial"/>
                <a:ea typeface="ＭＳ Ｐゴシック"/>
              </a:rPr>
              <a:t>hickness</a:t>
            </a:r>
            <a:endParaRPr b="0" lang="it-IT" sz="1410" spc="-1" strike="noStrike">
              <a:latin typeface="Arial"/>
            </a:endParaRPr>
          </a:p>
        </p:txBody>
      </p:sp>
    </p:spTree>
  </p:cSld>
  <p:transition>
    <p:fade/>
  </p:transition>
  <p:timing>
    <p:tnLst>
      <p:par>
        <p:cTn id="79" dur="indefinite" restart="never" nodeType="tmRoot">
          <p:childTnLst>
            <p:seq>
              <p:cTn id="80" dur="indefinite"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3" name="CustomShape 1"/>
          <p:cNvSpPr/>
          <p:nvPr/>
        </p:nvSpPr>
        <p:spPr>
          <a:xfrm>
            <a:off x="428760" y="4661280"/>
            <a:ext cx="1243800" cy="550800"/>
          </a:xfrm>
          <a:custGeom>
            <a:avLst/>
            <a:gdLst/>
            <a:ahLst/>
            <a:rect l="l" t="t" r="r" b="b"/>
            <a:pathLst>
              <a:path w="1769745" h="784225">
                <a:moveTo>
                  <a:pt x="0" y="784082"/>
                </a:moveTo>
                <a:lnTo>
                  <a:pt x="1769684" y="784082"/>
                </a:lnTo>
                <a:lnTo>
                  <a:pt x="1769684" y="0"/>
                </a:lnTo>
                <a:lnTo>
                  <a:pt x="0" y="0"/>
                </a:lnTo>
                <a:lnTo>
                  <a:pt x="0" y="784082"/>
                </a:lnTo>
                <a:close/>
              </a:path>
            </a:pathLst>
          </a:custGeom>
          <a:solidFill>
            <a:srgbClr val="ffa900"/>
          </a:solidFill>
          <a:ln>
            <a:noFill/>
          </a:ln>
        </p:spPr>
        <p:style>
          <a:lnRef idx="0"/>
          <a:fillRef idx="0"/>
          <a:effectRef idx="0"/>
          <a:fontRef idx="minor"/>
        </p:style>
      </p:sp>
      <p:sp>
        <p:nvSpPr>
          <p:cNvPr id="2554" name="CustomShape 2"/>
          <p:cNvSpPr/>
          <p:nvPr/>
        </p:nvSpPr>
        <p:spPr>
          <a:xfrm>
            <a:off x="1672920" y="4661280"/>
            <a:ext cx="2148480" cy="550800"/>
          </a:xfrm>
          <a:custGeom>
            <a:avLst/>
            <a:gdLst/>
            <a:ahLst/>
            <a:rect l="l" t="t" r="r" b="b"/>
            <a:pathLst>
              <a:path w="3056890" h="784225">
                <a:moveTo>
                  <a:pt x="0" y="784082"/>
                </a:moveTo>
                <a:lnTo>
                  <a:pt x="3056467" y="784082"/>
                </a:lnTo>
                <a:lnTo>
                  <a:pt x="3056467" y="0"/>
                </a:lnTo>
                <a:lnTo>
                  <a:pt x="0" y="0"/>
                </a:lnTo>
                <a:lnTo>
                  <a:pt x="0" y="784082"/>
                </a:lnTo>
                <a:close/>
              </a:path>
            </a:pathLst>
          </a:custGeom>
          <a:solidFill>
            <a:srgbClr val="ffa900"/>
          </a:solidFill>
          <a:ln>
            <a:noFill/>
          </a:ln>
        </p:spPr>
        <p:style>
          <a:lnRef idx="0"/>
          <a:fillRef idx="0"/>
          <a:effectRef idx="0"/>
          <a:fontRef idx="minor"/>
        </p:style>
      </p:sp>
      <p:sp>
        <p:nvSpPr>
          <p:cNvPr id="2555" name="CustomShape 3"/>
          <p:cNvSpPr/>
          <p:nvPr/>
        </p:nvSpPr>
        <p:spPr>
          <a:xfrm>
            <a:off x="3822120" y="4661280"/>
            <a:ext cx="2188080" cy="550800"/>
          </a:xfrm>
          <a:custGeom>
            <a:avLst/>
            <a:gdLst/>
            <a:ahLst/>
            <a:rect l="l" t="t" r="r" b="b"/>
            <a:pathLst>
              <a:path w="3112770" h="784225">
                <a:moveTo>
                  <a:pt x="0" y="784082"/>
                </a:moveTo>
                <a:lnTo>
                  <a:pt x="3112518" y="784082"/>
                </a:lnTo>
                <a:lnTo>
                  <a:pt x="3112518" y="0"/>
                </a:lnTo>
                <a:lnTo>
                  <a:pt x="0" y="0"/>
                </a:lnTo>
                <a:lnTo>
                  <a:pt x="0" y="784082"/>
                </a:lnTo>
                <a:close/>
              </a:path>
            </a:pathLst>
          </a:custGeom>
          <a:solidFill>
            <a:srgbClr val="ffa900"/>
          </a:solidFill>
          <a:ln>
            <a:noFill/>
          </a:ln>
        </p:spPr>
        <p:style>
          <a:lnRef idx="0"/>
          <a:fillRef idx="0"/>
          <a:effectRef idx="0"/>
          <a:fontRef idx="minor"/>
        </p:style>
      </p:sp>
      <p:sp>
        <p:nvSpPr>
          <p:cNvPr id="2556" name="CustomShape 4"/>
          <p:cNvSpPr/>
          <p:nvPr/>
        </p:nvSpPr>
        <p:spPr>
          <a:xfrm>
            <a:off x="6010560" y="4661280"/>
            <a:ext cx="2704680" cy="550800"/>
          </a:xfrm>
          <a:custGeom>
            <a:avLst/>
            <a:gdLst/>
            <a:ahLst/>
            <a:rect l="l" t="t" r="r" b="b"/>
            <a:pathLst>
              <a:path w="3847465" h="784225">
                <a:moveTo>
                  <a:pt x="0" y="784082"/>
                </a:moveTo>
                <a:lnTo>
                  <a:pt x="3846931" y="784082"/>
                </a:lnTo>
                <a:lnTo>
                  <a:pt x="3846931" y="0"/>
                </a:lnTo>
                <a:lnTo>
                  <a:pt x="0" y="0"/>
                </a:lnTo>
                <a:lnTo>
                  <a:pt x="0" y="784082"/>
                </a:lnTo>
                <a:close/>
              </a:path>
            </a:pathLst>
          </a:custGeom>
          <a:solidFill>
            <a:srgbClr val="ffa900"/>
          </a:solidFill>
          <a:ln>
            <a:noFill/>
          </a:ln>
        </p:spPr>
        <p:style>
          <a:lnRef idx="0"/>
          <a:fillRef idx="0"/>
          <a:effectRef idx="0"/>
          <a:fontRef idx="minor"/>
        </p:style>
      </p:sp>
      <p:sp>
        <p:nvSpPr>
          <p:cNvPr id="2557" name="CustomShape 5"/>
          <p:cNvSpPr/>
          <p:nvPr/>
        </p:nvSpPr>
        <p:spPr>
          <a:xfrm>
            <a:off x="428760" y="5212440"/>
            <a:ext cx="1243800" cy="711720"/>
          </a:xfrm>
          <a:custGeom>
            <a:avLst/>
            <a:gdLst/>
            <a:ahLst/>
            <a:rect l="l" t="t" r="r" b="b"/>
            <a:pathLst>
              <a:path w="1769745" h="1013459">
                <a:moveTo>
                  <a:pt x="0" y="1013140"/>
                </a:moveTo>
                <a:lnTo>
                  <a:pt x="1769684" y="1013140"/>
                </a:lnTo>
                <a:lnTo>
                  <a:pt x="1769684" y="0"/>
                </a:lnTo>
                <a:lnTo>
                  <a:pt x="0" y="0"/>
                </a:lnTo>
                <a:lnTo>
                  <a:pt x="0" y="1013140"/>
                </a:lnTo>
                <a:close/>
              </a:path>
            </a:pathLst>
          </a:custGeom>
          <a:solidFill>
            <a:srgbClr val="c0c0c0"/>
          </a:solidFill>
          <a:ln>
            <a:noFill/>
          </a:ln>
        </p:spPr>
        <p:style>
          <a:lnRef idx="0"/>
          <a:fillRef idx="0"/>
          <a:effectRef idx="0"/>
          <a:fontRef idx="minor"/>
        </p:style>
      </p:sp>
      <p:sp>
        <p:nvSpPr>
          <p:cNvPr id="2558" name="CustomShape 6"/>
          <p:cNvSpPr/>
          <p:nvPr/>
        </p:nvSpPr>
        <p:spPr>
          <a:xfrm>
            <a:off x="1672920" y="5212440"/>
            <a:ext cx="2148480" cy="711720"/>
          </a:xfrm>
          <a:custGeom>
            <a:avLst/>
            <a:gdLst/>
            <a:ahLst/>
            <a:rect l="l" t="t" r="r" b="b"/>
            <a:pathLst>
              <a:path w="3056890" h="1013459">
                <a:moveTo>
                  <a:pt x="0" y="1013140"/>
                </a:moveTo>
                <a:lnTo>
                  <a:pt x="3056467" y="1013140"/>
                </a:lnTo>
                <a:lnTo>
                  <a:pt x="3056467" y="0"/>
                </a:lnTo>
                <a:lnTo>
                  <a:pt x="0" y="0"/>
                </a:lnTo>
                <a:lnTo>
                  <a:pt x="0" y="1013140"/>
                </a:lnTo>
                <a:close/>
              </a:path>
            </a:pathLst>
          </a:custGeom>
          <a:solidFill>
            <a:srgbClr val="c0c0c0"/>
          </a:solidFill>
          <a:ln>
            <a:noFill/>
          </a:ln>
        </p:spPr>
        <p:style>
          <a:lnRef idx="0"/>
          <a:fillRef idx="0"/>
          <a:effectRef idx="0"/>
          <a:fontRef idx="minor"/>
        </p:style>
      </p:sp>
      <p:sp>
        <p:nvSpPr>
          <p:cNvPr id="2559" name="CustomShape 7"/>
          <p:cNvSpPr/>
          <p:nvPr/>
        </p:nvSpPr>
        <p:spPr>
          <a:xfrm>
            <a:off x="3822120" y="5212440"/>
            <a:ext cx="2188080" cy="711720"/>
          </a:xfrm>
          <a:custGeom>
            <a:avLst/>
            <a:gdLst/>
            <a:ahLst/>
            <a:rect l="l" t="t" r="r" b="b"/>
            <a:pathLst>
              <a:path w="3112770" h="1013459">
                <a:moveTo>
                  <a:pt x="0" y="1013140"/>
                </a:moveTo>
                <a:lnTo>
                  <a:pt x="3112518" y="1013140"/>
                </a:lnTo>
                <a:lnTo>
                  <a:pt x="3112518" y="0"/>
                </a:lnTo>
                <a:lnTo>
                  <a:pt x="0" y="0"/>
                </a:lnTo>
                <a:lnTo>
                  <a:pt x="0" y="1013140"/>
                </a:lnTo>
                <a:close/>
              </a:path>
            </a:pathLst>
          </a:custGeom>
          <a:solidFill>
            <a:srgbClr val="c0c0c0"/>
          </a:solidFill>
          <a:ln>
            <a:noFill/>
          </a:ln>
        </p:spPr>
        <p:style>
          <a:lnRef idx="0"/>
          <a:fillRef idx="0"/>
          <a:effectRef idx="0"/>
          <a:fontRef idx="minor"/>
        </p:style>
      </p:sp>
      <p:sp>
        <p:nvSpPr>
          <p:cNvPr id="2560" name="CustomShape 8"/>
          <p:cNvSpPr/>
          <p:nvPr/>
        </p:nvSpPr>
        <p:spPr>
          <a:xfrm>
            <a:off x="6010560" y="5212440"/>
            <a:ext cx="2704680" cy="711720"/>
          </a:xfrm>
          <a:custGeom>
            <a:avLst/>
            <a:gdLst/>
            <a:ahLst/>
            <a:rect l="l" t="t" r="r" b="b"/>
            <a:pathLst>
              <a:path w="3847465" h="1013459">
                <a:moveTo>
                  <a:pt x="0" y="1013140"/>
                </a:moveTo>
                <a:lnTo>
                  <a:pt x="3846931" y="1013140"/>
                </a:lnTo>
                <a:lnTo>
                  <a:pt x="3846931" y="0"/>
                </a:lnTo>
                <a:lnTo>
                  <a:pt x="0" y="0"/>
                </a:lnTo>
                <a:lnTo>
                  <a:pt x="0" y="1013140"/>
                </a:lnTo>
                <a:close/>
              </a:path>
            </a:pathLst>
          </a:custGeom>
          <a:solidFill>
            <a:srgbClr val="c0c0c0"/>
          </a:solidFill>
          <a:ln>
            <a:noFill/>
          </a:ln>
        </p:spPr>
        <p:style>
          <a:lnRef idx="0"/>
          <a:fillRef idx="0"/>
          <a:effectRef idx="0"/>
          <a:fontRef idx="minor"/>
        </p:style>
      </p:sp>
      <p:sp>
        <p:nvSpPr>
          <p:cNvPr id="2561" name="CustomShape 9"/>
          <p:cNvSpPr/>
          <p:nvPr/>
        </p:nvSpPr>
        <p:spPr>
          <a:xfrm>
            <a:off x="428760" y="5924880"/>
            <a:ext cx="1243800" cy="798480"/>
          </a:xfrm>
          <a:custGeom>
            <a:avLst/>
            <a:gdLst/>
            <a:ahLst/>
            <a:rect l="l" t="t" r="r" b="b"/>
            <a:pathLst>
              <a:path w="1769745" h="1136650">
                <a:moveTo>
                  <a:pt x="0" y="1136477"/>
                </a:moveTo>
                <a:lnTo>
                  <a:pt x="1769684" y="1136477"/>
                </a:lnTo>
                <a:lnTo>
                  <a:pt x="1769684" y="0"/>
                </a:lnTo>
                <a:lnTo>
                  <a:pt x="0" y="0"/>
                </a:lnTo>
                <a:lnTo>
                  <a:pt x="0" y="1136477"/>
                </a:lnTo>
                <a:close/>
              </a:path>
            </a:pathLst>
          </a:custGeom>
          <a:solidFill>
            <a:srgbClr val="c0c0c0"/>
          </a:solidFill>
          <a:ln>
            <a:noFill/>
          </a:ln>
        </p:spPr>
        <p:style>
          <a:lnRef idx="0"/>
          <a:fillRef idx="0"/>
          <a:effectRef idx="0"/>
          <a:fontRef idx="minor"/>
        </p:style>
      </p:sp>
      <p:sp>
        <p:nvSpPr>
          <p:cNvPr id="2562" name="CustomShape 10"/>
          <p:cNvSpPr/>
          <p:nvPr/>
        </p:nvSpPr>
        <p:spPr>
          <a:xfrm>
            <a:off x="1672920" y="5924880"/>
            <a:ext cx="2148480" cy="798480"/>
          </a:xfrm>
          <a:custGeom>
            <a:avLst/>
            <a:gdLst/>
            <a:ahLst/>
            <a:rect l="l" t="t" r="r" b="b"/>
            <a:pathLst>
              <a:path w="3056890" h="1136650">
                <a:moveTo>
                  <a:pt x="0" y="1136477"/>
                </a:moveTo>
                <a:lnTo>
                  <a:pt x="3056467" y="1136477"/>
                </a:lnTo>
                <a:lnTo>
                  <a:pt x="3056467" y="0"/>
                </a:lnTo>
                <a:lnTo>
                  <a:pt x="0" y="0"/>
                </a:lnTo>
                <a:lnTo>
                  <a:pt x="0" y="1136477"/>
                </a:lnTo>
                <a:close/>
              </a:path>
            </a:pathLst>
          </a:custGeom>
          <a:solidFill>
            <a:srgbClr val="c0c0c0"/>
          </a:solidFill>
          <a:ln>
            <a:noFill/>
          </a:ln>
        </p:spPr>
        <p:style>
          <a:lnRef idx="0"/>
          <a:fillRef idx="0"/>
          <a:effectRef idx="0"/>
          <a:fontRef idx="minor"/>
        </p:style>
      </p:sp>
      <p:sp>
        <p:nvSpPr>
          <p:cNvPr id="2563" name="CustomShape 11"/>
          <p:cNvSpPr/>
          <p:nvPr/>
        </p:nvSpPr>
        <p:spPr>
          <a:xfrm>
            <a:off x="3822120" y="5924880"/>
            <a:ext cx="2188080" cy="798480"/>
          </a:xfrm>
          <a:custGeom>
            <a:avLst/>
            <a:gdLst/>
            <a:ahLst/>
            <a:rect l="l" t="t" r="r" b="b"/>
            <a:pathLst>
              <a:path w="3112770" h="1136650">
                <a:moveTo>
                  <a:pt x="0" y="1136477"/>
                </a:moveTo>
                <a:lnTo>
                  <a:pt x="3112518" y="1136477"/>
                </a:lnTo>
                <a:lnTo>
                  <a:pt x="3112518" y="0"/>
                </a:lnTo>
                <a:lnTo>
                  <a:pt x="0" y="0"/>
                </a:lnTo>
                <a:lnTo>
                  <a:pt x="0" y="1136477"/>
                </a:lnTo>
                <a:close/>
              </a:path>
            </a:pathLst>
          </a:custGeom>
          <a:solidFill>
            <a:srgbClr val="c0c0c0"/>
          </a:solidFill>
          <a:ln>
            <a:noFill/>
          </a:ln>
        </p:spPr>
        <p:style>
          <a:lnRef idx="0"/>
          <a:fillRef idx="0"/>
          <a:effectRef idx="0"/>
          <a:fontRef idx="minor"/>
        </p:style>
      </p:sp>
      <p:sp>
        <p:nvSpPr>
          <p:cNvPr id="2564" name="CustomShape 12"/>
          <p:cNvSpPr/>
          <p:nvPr/>
        </p:nvSpPr>
        <p:spPr>
          <a:xfrm>
            <a:off x="6010560" y="5924880"/>
            <a:ext cx="2704680" cy="798480"/>
          </a:xfrm>
          <a:custGeom>
            <a:avLst/>
            <a:gdLst/>
            <a:ahLst/>
            <a:rect l="l" t="t" r="r" b="b"/>
            <a:pathLst>
              <a:path w="3847465" h="1136650">
                <a:moveTo>
                  <a:pt x="0" y="1136477"/>
                </a:moveTo>
                <a:lnTo>
                  <a:pt x="3846931" y="1136477"/>
                </a:lnTo>
                <a:lnTo>
                  <a:pt x="3846931" y="0"/>
                </a:lnTo>
                <a:lnTo>
                  <a:pt x="0" y="0"/>
                </a:lnTo>
                <a:lnTo>
                  <a:pt x="0" y="1136477"/>
                </a:lnTo>
                <a:close/>
              </a:path>
            </a:pathLst>
          </a:custGeom>
          <a:solidFill>
            <a:srgbClr val="c0c0c0"/>
          </a:solidFill>
          <a:ln>
            <a:noFill/>
          </a:ln>
        </p:spPr>
        <p:style>
          <a:lnRef idx="0"/>
          <a:fillRef idx="0"/>
          <a:effectRef idx="0"/>
          <a:fontRef idx="minor"/>
        </p:style>
      </p:sp>
      <p:sp>
        <p:nvSpPr>
          <p:cNvPr id="2565" name="CustomShape 13"/>
          <p:cNvSpPr/>
          <p:nvPr/>
        </p:nvSpPr>
        <p:spPr>
          <a:xfrm>
            <a:off x="776880" y="4854240"/>
            <a:ext cx="549720" cy="42876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17" strike="noStrike">
                <a:solidFill>
                  <a:srgbClr val="000000"/>
                </a:solidFill>
                <a:latin typeface="Arial"/>
                <a:ea typeface="ＭＳ Ｐゴシック"/>
              </a:rPr>
              <a:t>T</a:t>
            </a:r>
            <a:r>
              <a:rPr b="1" lang="it-IT" sz="1410" spc="-15" strike="noStrike">
                <a:solidFill>
                  <a:srgbClr val="000000"/>
                </a:solidFill>
                <a:latin typeface="Arial"/>
                <a:ea typeface="ＭＳ Ｐゴシック"/>
              </a:rPr>
              <a:t>a</a:t>
            </a:r>
            <a:r>
              <a:rPr b="1" lang="it-IT" sz="1410" spc="-4" strike="noStrike">
                <a:solidFill>
                  <a:srgbClr val="000000"/>
                </a:solidFill>
                <a:latin typeface="Arial"/>
                <a:ea typeface="ＭＳ Ｐゴシック"/>
              </a:rPr>
              <a:t>r</a:t>
            </a:r>
            <a:r>
              <a:rPr b="1" lang="it-IT" sz="1410" spc="-12" strike="noStrike">
                <a:solidFill>
                  <a:srgbClr val="000000"/>
                </a:solidFill>
                <a:latin typeface="Arial"/>
                <a:ea typeface="ＭＳ Ｐゴシック"/>
              </a:rPr>
              <a:t>g</a:t>
            </a:r>
            <a:r>
              <a:rPr b="1" lang="it-IT" sz="1410" spc="-4" strike="noStrike">
                <a:solidFill>
                  <a:srgbClr val="000000"/>
                </a:solidFill>
                <a:latin typeface="Arial"/>
                <a:ea typeface="ＭＳ Ｐゴシック"/>
              </a:rPr>
              <a:t>e</a:t>
            </a:r>
            <a:r>
              <a:rPr b="1" lang="it-IT" sz="1410" spc="-1" strike="noStrike">
                <a:solidFill>
                  <a:srgbClr val="000000"/>
                </a:solidFill>
                <a:latin typeface="Arial"/>
                <a:ea typeface="ＭＳ Ｐゴシック"/>
              </a:rPr>
              <a:t>t</a:t>
            </a:r>
            <a:endParaRPr b="0" lang="it-IT" sz="1410" spc="-1" strike="noStrike">
              <a:latin typeface="Arial"/>
            </a:endParaRPr>
          </a:p>
        </p:txBody>
      </p:sp>
      <p:sp>
        <p:nvSpPr>
          <p:cNvPr id="2566" name="CustomShape 14"/>
          <p:cNvSpPr/>
          <p:nvPr/>
        </p:nvSpPr>
        <p:spPr>
          <a:xfrm>
            <a:off x="2464560" y="4854240"/>
            <a:ext cx="5637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 strike="noStrike">
                <a:solidFill>
                  <a:srgbClr val="000000"/>
                </a:solidFill>
                <a:latin typeface="Arial"/>
                <a:ea typeface="ＭＳ Ｐゴシック"/>
              </a:rPr>
              <a:t>X-rays</a:t>
            </a:r>
            <a:endParaRPr b="0" lang="it-IT" sz="1410" spc="-1" strike="noStrike">
              <a:latin typeface="Arial"/>
            </a:endParaRPr>
          </a:p>
        </p:txBody>
      </p:sp>
      <p:sp>
        <p:nvSpPr>
          <p:cNvPr id="2567" name="CustomShape 15"/>
          <p:cNvSpPr/>
          <p:nvPr/>
        </p:nvSpPr>
        <p:spPr>
          <a:xfrm>
            <a:off x="4250520" y="4854240"/>
            <a:ext cx="13269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5" strike="noStrike">
                <a:solidFill>
                  <a:srgbClr val="000000"/>
                </a:solidFill>
                <a:latin typeface="Arial"/>
                <a:ea typeface="ＭＳ Ｐゴシック"/>
              </a:rPr>
              <a:t>What</a:t>
            </a:r>
            <a:r>
              <a:rPr b="1" lang="it-IT" sz="1410" spc="-4" strike="noStrike">
                <a:solidFill>
                  <a:srgbClr val="000000"/>
                </a:solidFill>
                <a:latin typeface="Arial"/>
                <a:ea typeface="ＭＳ Ｐゴシック"/>
              </a:rPr>
              <a:t> </a:t>
            </a:r>
            <a:r>
              <a:rPr b="1" lang="it-IT" sz="1410" spc="-7" strike="noStrike">
                <a:solidFill>
                  <a:srgbClr val="000000"/>
                </a:solidFill>
                <a:latin typeface="Arial"/>
                <a:ea typeface="ＭＳ Ｐゴシック"/>
              </a:rPr>
              <a:t>i</a:t>
            </a:r>
            <a:r>
              <a:rPr b="1" lang="it-IT" sz="1410" spc="-1" strike="noStrike">
                <a:solidFill>
                  <a:srgbClr val="000000"/>
                </a:solidFill>
                <a:latin typeface="Arial"/>
                <a:ea typeface="ＭＳ Ｐゴシック"/>
              </a:rPr>
              <a:t>s</a:t>
            </a:r>
            <a:r>
              <a:rPr b="1" lang="it-IT" sz="1410" spc="-4" strike="noStrike">
                <a:solidFill>
                  <a:srgbClr val="000000"/>
                </a:solidFill>
                <a:latin typeface="Arial"/>
                <a:ea typeface="ＭＳ Ｐゴシック"/>
              </a:rPr>
              <a:t> </a:t>
            </a:r>
            <a:r>
              <a:rPr b="1" lang="it-IT" sz="1410" spc="-12" strike="noStrike">
                <a:solidFill>
                  <a:srgbClr val="000000"/>
                </a:solidFill>
                <a:latin typeface="Arial"/>
                <a:ea typeface="ＭＳ Ｐゴシック"/>
              </a:rPr>
              <a:t>n</a:t>
            </a:r>
            <a:r>
              <a:rPr b="1" lang="it-IT" sz="1410" spc="-1" strike="noStrike">
                <a:solidFill>
                  <a:srgbClr val="000000"/>
                </a:solidFill>
                <a:latin typeface="Arial"/>
                <a:ea typeface="ＭＳ Ｐゴシック"/>
              </a:rPr>
              <a:t>ee</a:t>
            </a:r>
            <a:r>
              <a:rPr b="1" lang="it-IT" sz="1410" spc="-12" strike="noStrike">
                <a:solidFill>
                  <a:srgbClr val="000000"/>
                </a:solidFill>
                <a:latin typeface="Arial"/>
                <a:ea typeface="ＭＳ Ｐゴシック"/>
              </a:rPr>
              <a:t>d</a:t>
            </a:r>
            <a:r>
              <a:rPr b="1" lang="it-IT" sz="1410" spc="-1" strike="noStrike">
                <a:solidFill>
                  <a:srgbClr val="000000"/>
                </a:solidFill>
                <a:latin typeface="Arial"/>
                <a:ea typeface="ＭＳ Ｐゴシック"/>
              </a:rPr>
              <a:t>e</a:t>
            </a:r>
            <a:r>
              <a:rPr b="1" lang="it-IT" sz="1410" spc="-12" strike="noStrike">
                <a:solidFill>
                  <a:srgbClr val="000000"/>
                </a:solidFill>
                <a:latin typeface="Arial"/>
                <a:ea typeface="ＭＳ Ｐゴシック"/>
              </a:rPr>
              <a:t>d</a:t>
            </a:r>
            <a:endParaRPr b="0" lang="it-IT" sz="1410" spc="-1" strike="noStrike">
              <a:latin typeface="Arial"/>
            </a:endParaRPr>
          </a:p>
        </p:txBody>
      </p:sp>
      <p:sp>
        <p:nvSpPr>
          <p:cNvPr id="2568" name="CustomShape 16"/>
          <p:cNvSpPr/>
          <p:nvPr/>
        </p:nvSpPr>
        <p:spPr>
          <a:xfrm>
            <a:off x="6616800" y="4854240"/>
            <a:ext cx="1486440" cy="21420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 strike="noStrike">
                <a:solidFill>
                  <a:srgbClr val="000000"/>
                </a:solidFill>
                <a:latin typeface="Arial"/>
                <a:ea typeface="ＭＳ Ｐゴシック"/>
              </a:rPr>
              <a:t>Detec</a:t>
            </a:r>
            <a:r>
              <a:rPr b="1" lang="it-IT" sz="1410" spc="-7" strike="noStrike">
                <a:solidFill>
                  <a:srgbClr val="000000"/>
                </a:solidFill>
                <a:latin typeface="Arial"/>
                <a:ea typeface="ＭＳ Ｐゴシック"/>
              </a:rPr>
              <a:t>tor</a:t>
            </a:r>
            <a:r>
              <a:rPr b="1" lang="it-IT" sz="1410" spc="-4" strike="noStrike">
                <a:solidFill>
                  <a:srgbClr val="000000"/>
                </a:solidFill>
                <a:latin typeface="Arial"/>
                <a:ea typeface="ＭＳ Ｐゴシック"/>
              </a:rPr>
              <a:t> </a:t>
            </a:r>
            <a:r>
              <a:rPr b="1" lang="it-IT" sz="1410" spc="-1" strike="noStrike">
                <a:solidFill>
                  <a:srgbClr val="000000"/>
                </a:solidFill>
                <a:latin typeface="Arial"/>
                <a:ea typeface="ＭＳ Ｐゴシック"/>
              </a:rPr>
              <a:t>fea</a:t>
            </a:r>
            <a:r>
              <a:rPr b="1" lang="it-IT" sz="1410" spc="-7" strike="noStrike">
                <a:solidFill>
                  <a:srgbClr val="000000"/>
                </a:solidFill>
                <a:latin typeface="Arial"/>
                <a:ea typeface="ＭＳ Ｐゴシック"/>
              </a:rPr>
              <a:t>tu</a:t>
            </a:r>
            <a:r>
              <a:rPr b="1" lang="it-IT" sz="1410" spc="-1" strike="noStrike">
                <a:solidFill>
                  <a:srgbClr val="000000"/>
                </a:solidFill>
                <a:latin typeface="Arial"/>
                <a:ea typeface="ＭＳ Ｐゴシック"/>
              </a:rPr>
              <a:t>res</a:t>
            </a:r>
            <a:endParaRPr b="0" lang="it-IT" sz="1410" spc="-1" strike="noStrike">
              <a:latin typeface="Arial"/>
            </a:endParaRPr>
          </a:p>
        </p:txBody>
      </p:sp>
      <p:sp>
        <p:nvSpPr>
          <p:cNvPr id="2569" name="CustomShape 17"/>
          <p:cNvSpPr/>
          <p:nvPr/>
        </p:nvSpPr>
        <p:spPr>
          <a:xfrm>
            <a:off x="687600" y="5380920"/>
            <a:ext cx="742320" cy="428760"/>
          </a:xfrm>
          <a:prstGeom prst="rect">
            <a:avLst/>
          </a:prstGeom>
          <a:noFill/>
          <a:ln>
            <a:noFill/>
          </a:ln>
        </p:spPr>
        <p:style>
          <a:lnRef idx="0"/>
          <a:fillRef idx="0"/>
          <a:effectRef idx="0"/>
          <a:fontRef idx="minor"/>
        </p:style>
        <p:txBody>
          <a:bodyPr lIns="0" rIns="0" tIns="0" bIns="0">
            <a:spAutoFit/>
          </a:bodyPr>
          <a:p>
            <a:pPr marL="9000" indent="107280">
              <a:lnSpc>
                <a:spcPct val="100000"/>
              </a:lnSpc>
            </a:pPr>
            <a:r>
              <a:rPr b="0" lang="it-IT" sz="1410" spc="-1" strike="noStrike">
                <a:solidFill>
                  <a:srgbClr val="434ed6"/>
                </a:solidFill>
                <a:latin typeface="Arial"/>
                <a:ea typeface="ＭＳ Ｐゴシック"/>
              </a:rPr>
              <a:t>Low</a:t>
            </a:r>
            <a:r>
              <a:rPr b="0" lang="it-IT" sz="1410" spc="-7" strike="noStrike">
                <a:solidFill>
                  <a:srgbClr val="434ed6"/>
                </a:solidFill>
                <a:latin typeface="Arial"/>
                <a:ea typeface="ＭＳ Ｐゴシック"/>
              </a:rPr>
              <a:t>-Z elements</a:t>
            </a:r>
            <a:endParaRPr b="0" lang="it-IT" sz="1410" spc="-1" strike="noStrike">
              <a:latin typeface="Arial"/>
            </a:endParaRPr>
          </a:p>
        </p:txBody>
      </p:sp>
      <p:sp>
        <p:nvSpPr>
          <p:cNvPr id="2570" name="CustomShape 18"/>
          <p:cNvSpPr/>
          <p:nvPr/>
        </p:nvSpPr>
        <p:spPr>
          <a:xfrm>
            <a:off x="2277000" y="5309640"/>
            <a:ext cx="94104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Low</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energy</a:t>
            </a:r>
            <a:endParaRPr b="0" lang="it-IT" sz="1410" spc="-1" strike="noStrike">
              <a:latin typeface="Arial"/>
            </a:endParaRPr>
          </a:p>
        </p:txBody>
      </p:sp>
      <p:sp>
        <p:nvSpPr>
          <p:cNvPr id="2571" name="CustomShape 19"/>
          <p:cNvSpPr/>
          <p:nvPr/>
        </p:nvSpPr>
        <p:spPr>
          <a:xfrm>
            <a:off x="1964520" y="5675760"/>
            <a:ext cx="15660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High</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cross</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se</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ions</a:t>
            </a:r>
            <a:endParaRPr b="0" lang="it-IT" sz="1410" spc="-1" strike="noStrike">
              <a:latin typeface="Arial"/>
            </a:endParaRPr>
          </a:p>
        </p:txBody>
      </p:sp>
      <p:sp>
        <p:nvSpPr>
          <p:cNvPr id="2572" name="CustomShape 20"/>
          <p:cNvSpPr/>
          <p:nvPr/>
        </p:nvSpPr>
        <p:spPr>
          <a:xfrm>
            <a:off x="4062960" y="5309640"/>
            <a:ext cx="171468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Minimum</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dead</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layers</a:t>
            </a:r>
            <a:endParaRPr b="0" lang="it-IT" sz="1410" spc="-1" strike="noStrike">
              <a:latin typeface="Arial"/>
            </a:endParaRPr>
          </a:p>
        </p:txBody>
      </p:sp>
      <p:sp>
        <p:nvSpPr>
          <p:cNvPr id="2573" name="CustomShape 21"/>
          <p:cNvSpPr/>
          <p:nvPr/>
        </p:nvSpPr>
        <p:spPr>
          <a:xfrm>
            <a:off x="4187880" y="5675760"/>
            <a:ext cx="14565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Small</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solid</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angles</a:t>
            </a:r>
            <a:endParaRPr b="0" lang="it-IT" sz="1410" spc="-1" strike="noStrike">
              <a:latin typeface="Arial"/>
            </a:endParaRPr>
          </a:p>
        </p:txBody>
      </p:sp>
      <p:sp>
        <p:nvSpPr>
          <p:cNvPr id="2574" name="CustomShape 22"/>
          <p:cNvSpPr/>
          <p:nvPr/>
        </p:nvSpPr>
        <p:spPr>
          <a:xfrm>
            <a:off x="6482880" y="5309640"/>
            <a:ext cx="17550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2" strike="noStrike">
                <a:solidFill>
                  <a:srgbClr val="434ed6"/>
                </a:solidFill>
                <a:latin typeface="Arial"/>
                <a:ea typeface="ＭＳ Ｐゴシック"/>
              </a:rPr>
              <a:t>Thin</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en</a:t>
            </a:r>
            <a:r>
              <a:rPr b="0" lang="it-IT" sz="1410" spc="-7" strike="noStrike">
                <a:solidFill>
                  <a:srgbClr val="434ed6"/>
                </a:solidFill>
                <a:latin typeface="Arial"/>
                <a:ea typeface="ＭＳ Ｐゴシック"/>
              </a:rPr>
              <a:t>t</a:t>
            </a:r>
            <a:r>
              <a:rPr b="0" lang="it-IT" sz="1410" spc="-1" strike="noStrike">
                <a:solidFill>
                  <a:srgbClr val="434ed6"/>
                </a:solidFill>
                <a:latin typeface="Arial"/>
                <a:ea typeface="ＭＳ Ｐゴシック"/>
              </a:rPr>
              <a:t>rance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window</a:t>
            </a:r>
            <a:endParaRPr b="0" lang="it-IT" sz="1410" spc="-1" strike="noStrike">
              <a:latin typeface="Arial"/>
            </a:endParaRPr>
          </a:p>
        </p:txBody>
      </p:sp>
      <p:sp>
        <p:nvSpPr>
          <p:cNvPr id="2575" name="CustomShape 23"/>
          <p:cNvSpPr/>
          <p:nvPr/>
        </p:nvSpPr>
        <p:spPr>
          <a:xfrm>
            <a:off x="6661440" y="5675760"/>
            <a:ext cx="138744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Small</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ive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area</a:t>
            </a:r>
            <a:endParaRPr b="0" lang="it-IT" sz="1410" spc="-1" strike="noStrike">
              <a:latin typeface="Arial"/>
            </a:endParaRPr>
          </a:p>
        </p:txBody>
      </p:sp>
      <p:sp>
        <p:nvSpPr>
          <p:cNvPr id="2576" name="CustomShape 24"/>
          <p:cNvSpPr/>
          <p:nvPr/>
        </p:nvSpPr>
        <p:spPr>
          <a:xfrm>
            <a:off x="419760" y="521244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577" name="CustomShape 25"/>
          <p:cNvSpPr/>
          <p:nvPr/>
        </p:nvSpPr>
        <p:spPr>
          <a:xfrm>
            <a:off x="419760" y="592488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578" name="CustomShape 26"/>
          <p:cNvSpPr/>
          <p:nvPr/>
        </p:nvSpPr>
        <p:spPr>
          <a:xfrm>
            <a:off x="428760" y="4652280"/>
            <a:ext cx="360" cy="2079720"/>
          </a:xfrm>
          <a:custGeom>
            <a:avLst/>
            <a:gdLst/>
            <a:ahLst/>
            <a:rect l="l" t="t" r="r" b="b"/>
            <a:pathLst>
              <a:path w="0" h="2959100">
                <a:moveTo>
                  <a:pt x="0" y="0"/>
                </a:moveTo>
                <a:lnTo>
                  <a:pt x="0" y="2959100"/>
                </a:lnTo>
              </a:path>
            </a:pathLst>
          </a:custGeom>
          <a:noFill/>
          <a:ln w="25560">
            <a:solidFill>
              <a:srgbClr val="000000"/>
            </a:solidFill>
            <a:round/>
          </a:ln>
        </p:spPr>
        <p:style>
          <a:lnRef idx="0"/>
          <a:fillRef idx="0"/>
          <a:effectRef idx="0"/>
          <a:fontRef idx="minor"/>
        </p:style>
      </p:sp>
      <p:sp>
        <p:nvSpPr>
          <p:cNvPr id="2579" name="CustomShape 27"/>
          <p:cNvSpPr/>
          <p:nvPr/>
        </p:nvSpPr>
        <p:spPr>
          <a:xfrm>
            <a:off x="8715240" y="4652280"/>
            <a:ext cx="360" cy="2079720"/>
          </a:xfrm>
          <a:custGeom>
            <a:avLst/>
            <a:gdLst/>
            <a:ahLst/>
            <a:rect l="l" t="t" r="r" b="b"/>
            <a:pathLst>
              <a:path w="0" h="2959100">
                <a:moveTo>
                  <a:pt x="0" y="0"/>
                </a:moveTo>
                <a:lnTo>
                  <a:pt x="0" y="2959100"/>
                </a:lnTo>
              </a:path>
            </a:pathLst>
          </a:custGeom>
          <a:noFill/>
          <a:ln w="25560">
            <a:solidFill>
              <a:srgbClr val="000000"/>
            </a:solidFill>
            <a:round/>
          </a:ln>
        </p:spPr>
        <p:style>
          <a:lnRef idx="0"/>
          <a:fillRef idx="0"/>
          <a:effectRef idx="0"/>
          <a:fontRef idx="minor"/>
        </p:style>
      </p:sp>
      <p:sp>
        <p:nvSpPr>
          <p:cNvPr id="2580" name="CustomShape 28"/>
          <p:cNvSpPr/>
          <p:nvPr/>
        </p:nvSpPr>
        <p:spPr>
          <a:xfrm>
            <a:off x="419760" y="466128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581" name="CustomShape 29"/>
          <p:cNvSpPr/>
          <p:nvPr/>
        </p:nvSpPr>
        <p:spPr>
          <a:xfrm>
            <a:off x="419760" y="672408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582" name="CustomShape 30"/>
          <p:cNvSpPr/>
          <p:nvPr/>
        </p:nvSpPr>
        <p:spPr>
          <a:xfrm>
            <a:off x="597240" y="1134720"/>
            <a:ext cx="3131640" cy="3520800"/>
          </a:xfrm>
          <a:prstGeom prst="rect">
            <a:avLst/>
          </a:prstGeom>
          <a:blipFill rotWithShape="0">
            <a:blip r:embed="rId1"/>
            <a:stretch>
              <a:fillRect/>
            </a:stretch>
          </a:blipFill>
          <a:ln>
            <a:noFill/>
          </a:ln>
        </p:spPr>
        <p:style>
          <a:lnRef idx="0"/>
          <a:fillRef idx="0"/>
          <a:effectRef idx="0"/>
          <a:fontRef idx="minor"/>
        </p:style>
      </p:sp>
      <p:sp>
        <p:nvSpPr>
          <p:cNvPr id="2583" name="CustomShape 31"/>
          <p:cNvSpPr/>
          <p:nvPr/>
        </p:nvSpPr>
        <p:spPr>
          <a:xfrm>
            <a:off x="651960" y="1187640"/>
            <a:ext cx="2946240" cy="3339000"/>
          </a:xfrm>
          <a:prstGeom prst="rect">
            <a:avLst/>
          </a:prstGeom>
          <a:blipFill rotWithShape="0">
            <a:blip r:embed="rId2"/>
            <a:stretch>
              <a:fillRect/>
            </a:stretch>
          </a:blipFill>
          <a:ln>
            <a:noFill/>
          </a:ln>
        </p:spPr>
        <p:style>
          <a:lnRef idx="0"/>
          <a:fillRef idx="0"/>
          <a:effectRef idx="0"/>
          <a:fontRef idx="minor"/>
        </p:style>
      </p:sp>
      <p:sp>
        <p:nvSpPr>
          <p:cNvPr id="2584" name="CustomShape 32"/>
          <p:cNvSpPr/>
          <p:nvPr/>
        </p:nvSpPr>
        <p:spPr>
          <a:xfrm>
            <a:off x="3968640" y="1134720"/>
            <a:ext cx="4653360" cy="3520800"/>
          </a:xfrm>
          <a:prstGeom prst="rect">
            <a:avLst/>
          </a:prstGeom>
          <a:blipFill rotWithShape="0">
            <a:blip r:embed="rId3"/>
            <a:stretch>
              <a:fillRect/>
            </a:stretch>
          </a:blipFill>
          <a:ln>
            <a:noFill/>
          </a:ln>
        </p:spPr>
        <p:style>
          <a:lnRef idx="0"/>
          <a:fillRef idx="0"/>
          <a:effectRef idx="0"/>
          <a:fontRef idx="minor"/>
        </p:style>
      </p:sp>
      <p:sp>
        <p:nvSpPr>
          <p:cNvPr id="2585" name="CustomShape 33"/>
          <p:cNvSpPr/>
          <p:nvPr/>
        </p:nvSpPr>
        <p:spPr>
          <a:xfrm>
            <a:off x="4018320" y="1187640"/>
            <a:ext cx="4473000" cy="3339000"/>
          </a:xfrm>
          <a:prstGeom prst="rect">
            <a:avLst/>
          </a:prstGeom>
          <a:blipFill rotWithShape="0">
            <a:blip r:embed="rId4"/>
            <a:stretch>
              <a:fillRect/>
            </a:stretch>
          </a:blipFill>
          <a:ln>
            <a:noFill/>
          </a:ln>
        </p:spPr>
        <p:style>
          <a:lnRef idx="0"/>
          <a:fillRef idx="0"/>
          <a:effectRef idx="0"/>
          <a:fontRef idx="minor"/>
        </p:style>
      </p:sp>
      <p:sp>
        <p:nvSpPr>
          <p:cNvPr id="2586" name="CustomShape 34"/>
          <p:cNvSpPr/>
          <p:nvPr/>
        </p:nvSpPr>
        <p:spPr>
          <a:xfrm>
            <a:off x="102600" y="90360"/>
            <a:ext cx="8169840" cy="804240"/>
          </a:xfrm>
          <a:prstGeom prst="rect">
            <a:avLst/>
          </a:prstGeom>
          <a:noFill/>
          <a:ln>
            <a:noFill/>
          </a:ln>
        </p:spPr>
        <p:style>
          <a:lnRef idx="0"/>
          <a:fillRef idx="0"/>
          <a:effectRef idx="0"/>
          <a:fontRef idx="minor"/>
        </p:style>
        <p:txBody>
          <a:bodyPr lIns="0" rIns="0" tIns="53640" bIns="0" anchor="ctr">
            <a:spAutoFit/>
          </a:bodyPr>
          <a:p>
            <a:pPr marL="1235520" algn="ctr">
              <a:lnSpc>
                <a:spcPct val="100000"/>
              </a:lnSpc>
            </a:pPr>
            <a:r>
              <a:rPr b="0" lang="it-IT" sz="4920" spc="-1" strike="noStrike">
                <a:solidFill>
                  <a:srgbClr val="ffffff"/>
                </a:solidFill>
                <a:latin typeface="Arial"/>
                <a:ea typeface="ＭＳ Ｐゴシック"/>
              </a:rPr>
              <a:t>2</a:t>
            </a:r>
            <a:r>
              <a:rPr b="0" lang="it-IT" sz="4920" spc="-4" strike="noStrike">
                <a:solidFill>
                  <a:srgbClr val="ffffff"/>
                </a:solidFill>
                <a:latin typeface="Arial"/>
                <a:ea typeface="ＭＳ Ｐゴシック"/>
              </a:rPr>
              <a:t>-</a:t>
            </a:r>
            <a:r>
              <a:rPr b="0" lang="it-IT" sz="4920" spc="-26" strike="noStrike">
                <a:solidFill>
                  <a:srgbClr val="ffffff"/>
                </a:solidFill>
                <a:latin typeface="Arial"/>
                <a:ea typeface="ＭＳ Ｐゴシック"/>
              </a:rPr>
              <a:t>detectors</a:t>
            </a:r>
            <a:r>
              <a:rPr b="0" lang="it-IT" sz="4920" spc="-4" strike="noStrike">
                <a:solidFill>
                  <a:srgbClr val="ffffff"/>
                </a:solidFill>
                <a:latin typeface="Arial"/>
                <a:ea typeface="ＭＳ Ｐゴシック"/>
              </a:rPr>
              <a:t> </a:t>
            </a:r>
            <a:r>
              <a:rPr b="0" lang="it-IT" sz="4920" spc="-29" strike="noStrike">
                <a:solidFill>
                  <a:srgbClr val="ffffff"/>
                </a:solidFill>
                <a:latin typeface="Arial"/>
                <a:ea typeface="ＭＳ Ｐゴシック"/>
              </a:rPr>
              <a:t>P</a:t>
            </a:r>
            <a:r>
              <a:rPr b="0" lang="it-IT" sz="4920" spc="-1" strike="noStrike">
                <a:solidFill>
                  <a:srgbClr val="ffffff"/>
                </a:solidFill>
                <a:latin typeface="Arial"/>
                <a:ea typeface="ＭＳ Ｐゴシック"/>
              </a:rPr>
              <a:t>IXE</a:t>
            </a:r>
            <a:r>
              <a:rPr b="0" lang="it-IT" sz="4920" spc="-4" strike="noStrike">
                <a:solidFill>
                  <a:srgbClr val="ffffff"/>
                </a:solidFill>
                <a:latin typeface="Arial"/>
                <a:ea typeface="ＭＳ Ｐゴシック"/>
              </a:rPr>
              <a:t> </a:t>
            </a:r>
            <a:r>
              <a:rPr b="0" lang="it-IT" sz="4920" spc="-21" strike="noStrike">
                <a:solidFill>
                  <a:srgbClr val="ffffff"/>
                </a:solidFill>
                <a:latin typeface="Arial"/>
                <a:ea typeface="ＭＳ Ｐゴシック"/>
              </a:rPr>
              <a:t>s</a:t>
            </a:r>
            <a:r>
              <a:rPr b="0" lang="it-IT" sz="4920" spc="-1" strike="noStrike">
                <a:solidFill>
                  <a:srgbClr val="ffffff"/>
                </a:solidFill>
                <a:latin typeface="Arial"/>
                <a:ea typeface="ＭＳ Ｐゴシック"/>
              </a:rPr>
              <a:t>et</a:t>
            </a:r>
            <a:r>
              <a:rPr b="0" lang="it-IT" sz="4920" spc="-4" strike="noStrike">
                <a:solidFill>
                  <a:srgbClr val="ffffff"/>
                </a:solidFill>
                <a:latin typeface="Arial"/>
                <a:ea typeface="ＭＳ Ｐゴシック"/>
              </a:rPr>
              <a:t>-</a:t>
            </a:r>
            <a:r>
              <a:rPr b="0" lang="it-IT" sz="4920" spc="-1" strike="noStrike">
                <a:solidFill>
                  <a:srgbClr val="ffffff"/>
                </a:solidFill>
                <a:latin typeface="Arial"/>
                <a:ea typeface="ＭＳ Ｐゴシック"/>
              </a:rPr>
              <a:t>up</a:t>
            </a:r>
            <a:endParaRPr b="0" lang="it-IT" sz="4920" spc="-1" strike="noStrike">
              <a:latin typeface="Arial"/>
            </a:endParaRPr>
          </a:p>
        </p:txBody>
      </p:sp>
      <p:sp>
        <p:nvSpPr>
          <p:cNvPr id="2587" name="CustomShape 35"/>
          <p:cNvSpPr/>
          <p:nvPr/>
        </p:nvSpPr>
        <p:spPr>
          <a:xfrm>
            <a:off x="416520" y="5193000"/>
            <a:ext cx="1266840" cy="781920"/>
          </a:xfrm>
          <a:prstGeom prst="rect">
            <a:avLst/>
          </a:prstGeom>
          <a:blipFill rotWithShape="0">
            <a:blip r:embed="rId5"/>
            <a:stretch>
              <a:fillRect/>
            </a:stretch>
          </a:blipFill>
          <a:ln>
            <a:noFill/>
          </a:ln>
        </p:spPr>
        <p:style>
          <a:lnRef idx="0"/>
          <a:fillRef idx="0"/>
          <a:effectRef idx="0"/>
          <a:fontRef idx="minor"/>
        </p:style>
      </p:sp>
      <p:sp>
        <p:nvSpPr>
          <p:cNvPr id="2588" name="CustomShape 36"/>
          <p:cNvSpPr/>
          <p:nvPr/>
        </p:nvSpPr>
        <p:spPr>
          <a:xfrm>
            <a:off x="488160" y="5264280"/>
            <a:ext cx="1124280" cy="639360"/>
          </a:xfrm>
          <a:custGeom>
            <a:avLst/>
            <a:gdLst/>
            <a:ahLst/>
            <a:rect l="l" t="t" r="r" b="b"/>
            <a:pathLst>
              <a:path w="1600200" h="910590">
                <a:moveTo>
                  <a:pt x="1365356" y="133273"/>
                </a:moveTo>
                <a:lnTo>
                  <a:pt x="1409865" y="160728"/>
                </a:lnTo>
                <a:lnTo>
                  <a:pt x="1449689" y="189674"/>
                </a:lnTo>
                <a:lnTo>
                  <a:pt x="1484828" y="219944"/>
                </a:lnTo>
                <a:lnTo>
                  <a:pt x="1515282" y="251374"/>
                </a:lnTo>
                <a:lnTo>
                  <a:pt x="1541050" y="283798"/>
                </a:lnTo>
                <a:lnTo>
                  <a:pt x="1562134" y="317049"/>
                </a:lnTo>
                <a:lnTo>
                  <a:pt x="1590245" y="385374"/>
                </a:lnTo>
                <a:lnTo>
                  <a:pt x="1599615" y="455024"/>
                </a:lnTo>
                <a:lnTo>
                  <a:pt x="1597272" y="489931"/>
                </a:lnTo>
                <a:lnTo>
                  <a:pt x="1578532" y="559084"/>
                </a:lnTo>
                <a:lnTo>
                  <a:pt x="1541050" y="626250"/>
                </a:lnTo>
                <a:lnTo>
                  <a:pt x="1515282" y="658673"/>
                </a:lnTo>
                <a:lnTo>
                  <a:pt x="1484828" y="690103"/>
                </a:lnTo>
                <a:lnTo>
                  <a:pt x="1449689" y="720374"/>
                </a:lnTo>
                <a:lnTo>
                  <a:pt x="1409865" y="749319"/>
                </a:lnTo>
                <a:lnTo>
                  <a:pt x="1365356" y="776774"/>
                </a:lnTo>
                <a:lnTo>
                  <a:pt x="1317098" y="802096"/>
                </a:lnTo>
                <a:lnTo>
                  <a:pt x="1266219" y="824753"/>
                </a:lnTo>
                <a:lnTo>
                  <a:pt x="1213012" y="844744"/>
                </a:lnTo>
                <a:lnTo>
                  <a:pt x="1157767" y="862069"/>
                </a:lnTo>
                <a:lnTo>
                  <a:pt x="1100775" y="876730"/>
                </a:lnTo>
                <a:lnTo>
                  <a:pt x="1042328" y="888724"/>
                </a:lnTo>
                <a:lnTo>
                  <a:pt x="982717" y="898053"/>
                </a:lnTo>
                <a:lnTo>
                  <a:pt x="922232" y="904717"/>
                </a:lnTo>
                <a:lnTo>
                  <a:pt x="861165" y="908715"/>
                </a:lnTo>
                <a:lnTo>
                  <a:pt x="799807" y="910048"/>
                </a:lnTo>
                <a:lnTo>
                  <a:pt x="738449" y="908715"/>
                </a:lnTo>
                <a:lnTo>
                  <a:pt x="677382" y="904717"/>
                </a:lnTo>
                <a:lnTo>
                  <a:pt x="616897" y="898053"/>
                </a:lnTo>
                <a:lnTo>
                  <a:pt x="557286" y="888724"/>
                </a:lnTo>
                <a:lnTo>
                  <a:pt x="498839" y="876730"/>
                </a:lnTo>
                <a:lnTo>
                  <a:pt x="441847" y="862069"/>
                </a:lnTo>
                <a:lnTo>
                  <a:pt x="386602" y="844744"/>
                </a:lnTo>
                <a:lnTo>
                  <a:pt x="333395" y="824753"/>
                </a:lnTo>
                <a:lnTo>
                  <a:pt x="282516" y="802096"/>
                </a:lnTo>
                <a:lnTo>
                  <a:pt x="234258" y="776774"/>
                </a:lnTo>
                <a:lnTo>
                  <a:pt x="189749" y="749319"/>
                </a:lnTo>
                <a:lnTo>
                  <a:pt x="149925" y="720374"/>
                </a:lnTo>
                <a:lnTo>
                  <a:pt x="114786" y="690103"/>
                </a:lnTo>
                <a:lnTo>
                  <a:pt x="84332" y="658673"/>
                </a:lnTo>
                <a:lnTo>
                  <a:pt x="58564" y="626250"/>
                </a:lnTo>
                <a:lnTo>
                  <a:pt x="37481" y="592998"/>
                </a:lnTo>
                <a:lnTo>
                  <a:pt x="9370" y="524673"/>
                </a:lnTo>
                <a:lnTo>
                  <a:pt x="0" y="455024"/>
                </a:lnTo>
                <a:lnTo>
                  <a:pt x="2342" y="420116"/>
                </a:lnTo>
                <a:lnTo>
                  <a:pt x="21083" y="350963"/>
                </a:lnTo>
                <a:lnTo>
                  <a:pt x="58564" y="283798"/>
                </a:lnTo>
                <a:lnTo>
                  <a:pt x="84332" y="251374"/>
                </a:lnTo>
                <a:lnTo>
                  <a:pt x="114786" y="219944"/>
                </a:lnTo>
                <a:lnTo>
                  <a:pt x="149925" y="189674"/>
                </a:lnTo>
                <a:lnTo>
                  <a:pt x="189749" y="160728"/>
                </a:lnTo>
                <a:lnTo>
                  <a:pt x="234258" y="133273"/>
                </a:lnTo>
                <a:lnTo>
                  <a:pt x="282516" y="107951"/>
                </a:lnTo>
                <a:lnTo>
                  <a:pt x="333395" y="85295"/>
                </a:lnTo>
                <a:lnTo>
                  <a:pt x="386602" y="65304"/>
                </a:lnTo>
                <a:lnTo>
                  <a:pt x="441847" y="47978"/>
                </a:lnTo>
                <a:lnTo>
                  <a:pt x="498839" y="33318"/>
                </a:lnTo>
                <a:lnTo>
                  <a:pt x="557286" y="21323"/>
                </a:lnTo>
                <a:lnTo>
                  <a:pt x="616897" y="11994"/>
                </a:lnTo>
                <a:lnTo>
                  <a:pt x="677382" y="5330"/>
                </a:lnTo>
                <a:lnTo>
                  <a:pt x="738449" y="1332"/>
                </a:lnTo>
                <a:lnTo>
                  <a:pt x="799807" y="0"/>
                </a:lnTo>
                <a:lnTo>
                  <a:pt x="861165" y="1332"/>
                </a:lnTo>
                <a:lnTo>
                  <a:pt x="922232" y="5330"/>
                </a:lnTo>
                <a:lnTo>
                  <a:pt x="982717" y="11994"/>
                </a:lnTo>
                <a:lnTo>
                  <a:pt x="1042328" y="21323"/>
                </a:lnTo>
                <a:lnTo>
                  <a:pt x="1100775" y="33318"/>
                </a:lnTo>
                <a:lnTo>
                  <a:pt x="1157767" y="47978"/>
                </a:lnTo>
                <a:lnTo>
                  <a:pt x="1213012" y="65304"/>
                </a:lnTo>
                <a:lnTo>
                  <a:pt x="1266219" y="85295"/>
                </a:lnTo>
                <a:lnTo>
                  <a:pt x="1317098" y="107951"/>
                </a:lnTo>
                <a:lnTo>
                  <a:pt x="1365356" y="133273"/>
                </a:lnTo>
                <a:close/>
              </a:path>
            </a:pathLst>
          </a:custGeom>
          <a:noFill/>
          <a:ln w="50760">
            <a:solidFill>
              <a:srgbClr val="8efa00"/>
            </a:solidFill>
            <a:round/>
          </a:ln>
        </p:spPr>
        <p:style>
          <a:lnRef idx="0"/>
          <a:fillRef idx="0"/>
          <a:effectRef idx="0"/>
          <a:fontRef idx="minor"/>
        </p:style>
      </p:sp>
      <p:sp>
        <p:nvSpPr>
          <p:cNvPr id="2589" name="CustomShape 37"/>
          <p:cNvSpPr/>
          <p:nvPr/>
        </p:nvSpPr>
        <p:spPr>
          <a:xfrm>
            <a:off x="5732280" y="1174320"/>
            <a:ext cx="783720" cy="2052720"/>
          </a:xfrm>
          <a:custGeom>
            <a:avLst/>
            <a:gdLst/>
            <a:ahLst/>
            <a:rect l="l" t="t" r="r" b="b"/>
            <a:pathLst>
              <a:path w="1115695" h="2920365">
                <a:moveTo>
                  <a:pt x="0" y="0"/>
                </a:moveTo>
                <a:lnTo>
                  <a:pt x="233707" y="1242224"/>
                </a:lnTo>
                <a:lnTo>
                  <a:pt x="176901" y="1380106"/>
                </a:lnTo>
                <a:lnTo>
                  <a:pt x="367355" y="2181113"/>
                </a:lnTo>
                <a:lnTo>
                  <a:pt x="397332" y="2204633"/>
                </a:lnTo>
                <a:lnTo>
                  <a:pt x="430072" y="2228994"/>
                </a:lnTo>
                <a:lnTo>
                  <a:pt x="462431" y="2251530"/>
                </a:lnTo>
                <a:lnTo>
                  <a:pt x="506475" y="2276677"/>
                </a:lnTo>
                <a:lnTo>
                  <a:pt x="542699" y="2292519"/>
                </a:lnTo>
                <a:lnTo>
                  <a:pt x="590178" y="2307250"/>
                </a:lnTo>
                <a:lnTo>
                  <a:pt x="625813" y="2313943"/>
                </a:lnTo>
                <a:lnTo>
                  <a:pt x="775300" y="2914285"/>
                </a:lnTo>
                <a:lnTo>
                  <a:pt x="972506" y="2919763"/>
                </a:lnTo>
                <a:lnTo>
                  <a:pt x="826999" y="2319180"/>
                </a:lnTo>
                <a:lnTo>
                  <a:pt x="839089" y="2314695"/>
                </a:lnTo>
                <a:lnTo>
                  <a:pt x="874352" y="2299117"/>
                </a:lnTo>
                <a:lnTo>
                  <a:pt x="907953" y="2280452"/>
                </a:lnTo>
                <a:lnTo>
                  <a:pt x="939692" y="2258835"/>
                </a:lnTo>
                <a:lnTo>
                  <a:pt x="969371" y="2234401"/>
                </a:lnTo>
                <a:lnTo>
                  <a:pt x="996792" y="2207283"/>
                </a:lnTo>
                <a:lnTo>
                  <a:pt x="1023385" y="2175039"/>
                </a:lnTo>
                <a:lnTo>
                  <a:pt x="1050817" y="2134239"/>
                </a:lnTo>
                <a:lnTo>
                  <a:pt x="1056597" y="2124046"/>
                </a:lnTo>
                <a:lnTo>
                  <a:pt x="942615" y="1638329"/>
                </a:lnTo>
                <a:lnTo>
                  <a:pt x="954019" y="1601825"/>
                </a:lnTo>
                <a:lnTo>
                  <a:pt x="965041" y="1565217"/>
                </a:lnTo>
                <a:lnTo>
                  <a:pt x="975679" y="1528508"/>
                </a:lnTo>
                <a:lnTo>
                  <a:pt x="985933" y="1491701"/>
                </a:lnTo>
                <a:lnTo>
                  <a:pt x="995803" y="1454799"/>
                </a:lnTo>
                <a:lnTo>
                  <a:pt x="1005287" y="1417804"/>
                </a:lnTo>
                <a:lnTo>
                  <a:pt x="1014385" y="1380720"/>
                </a:lnTo>
                <a:lnTo>
                  <a:pt x="1023096" y="1343550"/>
                </a:lnTo>
                <a:lnTo>
                  <a:pt x="1031420" y="1306296"/>
                </a:lnTo>
                <a:lnTo>
                  <a:pt x="1039357" y="1268962"/>
                </a:lnTo>
                <a:lnTo>
                  <a:pt x="1046904" y="1231550"/>
                </a:lnTo>
                <a:lnTo>
                  <a:pt x="1054063" y="1194063"/>
                </a:lnTo>
                <a:lnTo>
                  <a:pt x="1060831" y="1156505"/>
                </a:lnTo>
                <a:lnTo>
                  <a:pt x="1067209" y="1118877"/>
                </a:lnTo>
                <a:lnTo>
                  <a:pt x="1073196" y="1081184"/>
                </a:lnTo>
                <a:lnTo>
                  <a:pt x="1078791" y="1043428"/>
                </a:lnTo>
                <a:lnTo>
                  <a:pt x="1083993" y="1005611"/>
                </a:lnTo>
                <a:lnTo>
                  <a:pt x="1088802" y="967737"/>
                </a:lnTo>
                <a:lnTo>
                  <a:pt x="1093218" y="929809"/>
                </a:lnTo>
                <a:lnTo>
                  <a:pt x="1097239" y="891830"/>
                </a:lnTo>
                <a:lnTo>
                  <a:pt x="1101283" y="849145"/>
                </a:lnTo>
                <a:lnTo>
                  <a:pt x="1104826" y="806428"/>
                </a:lnTo>
                <a:lnTo>
                  <a:pt x="1107871" y="763685"/>
                </a:lnTo>
                <a:lnTo>
                  <a:pt x="1110416" y="720919"/>
                </a:lnTo>
                <a:lnTo>
                  <a:pt x="1112462" y="678136"/>
                </a:lnTo>
                <a:lnTo>
                  <a:pt x="1114009" y="635338"/>
                </a:lnTo>
                <a:lnTo>
                  <a:pt x="1115056" y="592531"/>
                </a:lnTo>
                <a:lnTo>
                  <a:pt x="1115605" y="549720"/>
                </a:lnTo>
                <a:lnTo>
                  <a:pt x="1115655" y="506907"/>
                </a:lnTo>
                <a:lnTo>
                  <a:pt x="1115206" y="464099"/>
                </a:lnTo>
                <a:lnTo>
                  <a:pt x="1114258" y="421298"/>
                </a:lnTo>
                <a:lnTo>
                  <a:pt x="1112812" y="378510"/>
                </a:lnTo>
                <a:lnTo>
                  <a:pt x="1110867" y="335739"/>
                </a:lnTo>
                <a:lnTo>
                  <a:pt x="1108423" y="292990"/>
                </a:lnTo>
                <a:lnTo>
                  <a:pt x="1105481" y="250265"/>
                </a:lnTo>
                <a:lnTo>
                  <a:pt x="1102040" y="207571"/>
                </a:lnTo>
                <a:lnTo>
                  <a:pt x="1098102" y="164911"/>
                </a:lnTo>
                <a:lnTo>
                  <a:pt x="1093665" y="122290"/>
                </a:lnTo>
                <a:lnTo>
                  <a:pt x="1088730" y="79712"/>
                </a:lnTo>
                <a:lnTo>
                  <a:pt x="1083296" y="37181"/>
                </a:lnTo>
                <a:lnTo>
                  <a:pt x="925695" y="21423"/>
                </a:lnTo>
                <a:lnTo>
                  <a:pt x="929606" y="56376"/>
                </a:lnTo>
                <a:lnTo>
                  <a:pt x="933193" y="91358"/>
                </a:lnTo>
                <a:lnTo>
                  <a:pt x="939400" y="161394"/>
                </a:lnTo>
                <a:lnTo>
                  <a:pt x="944315" y="231516"/>
                </a:lnTo>
                <a:lnTo>
                  <a:pt x="947938" y="301704"/>
                </a:lnTo>
                <a:lnTo>
                  <a:pt x="950269" y="371941"/>
                </a:lnTo>
                <a:lnTo>
                  <a:pt x="951306" y="442209"/>
                </a:lnTo>
                <a:lnTo>
                  <a:pt x="951340" y="477349"/>
                </a:lnTo>
                <a:lnTo>
                  <a:pt x="951051" y="512490"/>
                </a:lnTo>
                <a:lnTo>
                  <a:pt x="949502" y="582766"/>
                </a:lnTo>
                <a:lnTo>
                  <a:pt x="946658" y="653020"/>
                </a:lnTo>
                <a:lnTo>
                  <a:pt x="942521" y="723233"/>
                </a:lnTo>
                <a:lnTo>
                  <a:pt x="937676" y="786535"/>
                </a:lnTo>
                <a:lnTo>
                  <a:pt x="931780" y="849730"/>
                </a:lnTo>
                <a:lnTo>
                  <a:pt x="924837" y="912805"/>
                </a:lnTo>
                <a:lnTo>
                  <a:pt x="916848" y="975747"/>
                </a:lnTo>
                <a:lnTo>
                  <a:pt x="907814" y="1038544"/>
                </a:lnTo>
                <a:lnTo>
                  <a:pt x="897738" y="1101182"/>
                </a:lnTo>
                <a:lnTo>
                  <a:pt x="886622" y="1163648"/>
                </a:lnTo>
                <a:lnTo>
                  <a:pt x="874467" y="1225929"/>
                </a:lnTo>
                <a:lnTo>
                  <a:pt x="861276" y="1288012"/>
                </a:lnTo>
                <a:lnTo>
                  <a:pt x="847051" y="1349885"/>
                </a:lnTo>
                <a:lnTo>
                  <a:pt x="759885" y="1198647"/>
                </a:lnTo>
                <a:lnTo>
                  <a:pt x="689513" y="1029496"/>
                </a:lnTo>
                <a:lnTo>
                  <a:pt x="433278" y="4742"/>
                </a:lnTo>
                <a:lnTo>
                  <a:pt x="0" y="0"/>
                </a:lnTo>
                <a:close/>
              </a:path>
            </a:pathLst>
          </a:custGeom>
          <a:noFill/>
          <a:ln w="50760">
            <a:solidFill>
              <a:srgbClr val="8efa00"/>
            </a:solidFill>
            <a:round/>
          </a:ln>
        </p:spPr>
        <p:style>
          <a:lnRef idx="0"/>
          <a:fillRef idx="0"/>
          <a:effectRef idx="0"/>
          <a:fontRef idx="minor"/>
        </p:style>
      </p:sp>
      <p:sp>
        <p:nvSpPr>
          <p:cNvPr id="2590" name="CustomShape 38"/>
          <p:cNvSpPr/>
          <p:nvPr/>
        </p:nvSpPr>
        <p:spPr>
          <a:xfrm>
            <a:off x="743760" y="2474640"/>
            <a:ext cx="2080800" cy="1058760"/>
          </a:xfrm>
          <a:custGeom>
            <a:avLst/>
            <a:gdLst/>
            <a:ahLst/>
            <a:rect l="l" t="t" r="r" b="b"/>
            <a:pathLst>
              <a:path w="2960370" h="1506854">
                <a:moveTo>
                  <a:pt x="0" y="972699"/>
                </a:moveTo>
                <a:lnTo>
                  <a:pt x="1327045" y="432406"/>
                </a:lnTo>
                <a:lnTo>
                  <a:pt x="1870749" y="227600"/>
                </a:lnTo>
                <a:lnTo>
                  <a:pt x="2896378" y="0"/>
                </a:lnTo>
                <a:lnTo>
                  <a:pt x="2960296" y="144688"/>
                </a:lnTo>
                <a:lnTo>
                  <a:pt x="2188185" y="636004"/>
                </a:lnTo>
                <a:lnTo>
                  <a:pt x="2201235" y="648593"/>
                </a:lnTo>
                <a:lnTo>
                  <a:pt x="2238341" y="688156"/>
                </a:lnTo>
                <a:lnTo>
                  <a:pt x="2272290" y="730268"/>
                </a:lnTo>
                <a:lnTo>
                  <a:pt x="2302958" y="774735"/>
                </a:lnTo>
                <a:lnTo>
                  <a:pt x="2330223" y="821365"/>
                </a:lnTo>
                <a:lnTo>
                  <a:pt x="2353965" y="869968"/>
                </a:lnTo>
                <a:lnTo>
                  <a:pt x="2374059" y="920350"/>
                </a:lnTo>
                <a:lnTo>
                  <a:pt x="2388600" y="965865"/>
                </a:lnTo>
                <a:lnTo>
                  <a:pt x="2402424" y="1023206"/>
                </a:lnTo>
                <a:lnTo>
                  <a:pt x="2411568" y="1081146"/>
                </a:lnTo>
                <a:lnTo>
                  <a:pt x="2416056" y="1139406"/>
                </a:lnTo>
                <a:lnTo>
                  <a:pt x="2416561" y="1168569"/>
                </a:lnTo>
                <a:lnTo>
                  <a:pt x="2415911" y="1197708"/>
                </a:lnTo>
                <a:lnTo>
                  <a:pt x="2411154" y="1255772"/>
                </a:lnTo>
                <a:lnTo>
                  <a:pt x="2401810" y="1313319"/>
                </a:lnTo>
                <a:lnTo>
                  <a:pt x="2387900" y="1370072"/>
                </a:lnTo>
                <a:lnTo>
                  <a:pt x="2369448" y="1425752"/>
                </a:lnTo>
                <a:lnTo>
                  <a:pt x="2346477" y="1480078"/>
                </a:lnTo>
                <a:lnTo>
                  <a:pt x="2333303" y="1506647"/>
                </a:lnTo>
                <a:lnTo>
                  <a:pt x="2322185" y="1500510"/>
                </a:lnTo>
                <a:lnTo>
                  <a:pt x="2311017" y="1494462"/>
                </a:lnTo>
                <a:lnTo>
                  <a:pt x="2276673" y="1476594"/>
                </a:lnTo>
                <a:lnTo>
                  <a:pt x="2242884" y="1460033"/>
                </a:lnTo>
                <a:lnTo>
                  <a:pt x="2245751" y="1445484"/>
                </a:lnTo>
                <a:lnTo>
                  <a:pt x="2253745" y="1401968"/>
                </a:lnTo>
                <a:lnTo>
                  <a:pt x="2260759" y="1358634"/>
                </a:lnTo>
                <a:lnTo>
                  <a:pt x="2266700" y="1315464"/>
                </a:lnTo>
                <a:lnTo>
                  <a:pt x="2271473" y="1272441"/>
                </a:lnTo>
                <a:lnTo>
                  <a:pt x="2274986" y="1229547"/>
                </a:lnTo>
                <a:lnTo>
                  <a:pt x="2277145" y="1186766"/>
                </a:lnTo>
                <a:lnTo>
                  <a:pt x="2277849" y="1143622"/>
                </a:lnTo>
                <a:lnTo>
                  <a:pt x="2277718" y="1129130"/>
                </a:lnTo>
                <a:lnTo>
                  <a:pt x="2276033" y="1085568"/>
                </a:lnTo>
                <a:lnTo>
                  <a:pt x="2272134" y="1042022"/>
                </a:lnTo>
                <a:lnTo>
                  <a:pt x="2265658" y="998670"/>
                </a:lnTo>
                <a:lnTo>
                  <a:pt x="2256245" y="955688"/>
                </a:lnTo>
                <a:lnTo>
                  <a:pt x="2243533" y="913256"/>
                </a:lnTo>
                <a:lnTo>
                  <a:pt x="2228003" y="873478"/>
                </a:lnTo>
                <a:lnTo>
                  <a:pt x="2211051" y="838795"/>
                </a:lnTo>
                <a:lnTo>
                  <a:pt x="2191457" y="805669"/>
                </a:lnTo>
                <a:lnTo>
                  <a:pt x="2169335" y="774244"/>
                </a:lnTo>
                <a:lnTo>
                  <a:pt x="2144796" y="744665"/>
                </a:lnTo>
                <a:lnTo>
                  <a:pt x="2117953" y="717075"/>
                </a:lnTo>
                <a:lnTo>
                  <a:pt x="2088916" y="691620"/>
                </a:lnTo>
                <a:lnTo>
                  <a:pt x="1488244" y="909727"/>
                </a:lnTo>
                <a:lnTo>
                  <a:pt x="35306" y="1464057"/>
                </a:lnTo>
                <a:lnTo>
                  <a:pt x="40217" y="1452121"/>
                </a:lnTo>
                <a:lnTo>
                  <a:pt x="53190" y="1415744"/>
                </a:lnTo>
                <a:lnTo>
                  <a:pt x="63505" y="1378628"/>
                </a:lnTo>
                <a:lnTo>
                  <a:pt x="71138" y="1340918"/>
                </a:lnTo>
                <a:lnTo>
                  <a:pt x="76065" y="1302760"/>
                </a:lnTo>
                <a:lnTo>
                  <a:pt x="78262" y="1264300"/>
                </a:lnTo>
                <a:lnTo>
                  <a:pt x="78383" y="1251437"/>
                </a:lnTo>
                <a:lnTo>
                  <a:pt x="78198" y="1238563"/>
                </a:lnTo>
                <a:lnTo>
                  <a:pt x="75796" y="1199979"/>
                </a:lnTo>
                <a:lnTo>
                  <a:pt x="70663" y="1161814"/>
                </a:lnTo>
                <a:lnTo>
                  <a:pt x="62843" y="1124205"/>
                </a:lnTo>
                <a:lnTo>
                  <a:pt x="52382" y="1087292"/>
                </a:lnTo>
                <a:lnTo>
                  <a:pt x="39323" y="1051215"/>
                </a:lnTo>
                <a:lnTo>
                  <a:pt x="23713" y="1016113"/>
                </a:lnTo>
                <a:lnTo>
                  <a:pt x="5594" y="982125"/>
                </a:lnTo>
                <a:lnTo>
                  <a:pt x="0" y="972699"/>
                </a:lnTo>
                <a:close/>
              </a:path>
            </a:pathLst>
          </a:custGeom>
          <a:noFill/>
          <a:ln w="50760">
            <a:solidFill>
              <a:srgbClr val="8efa00"/>
            </a:solidFill>
            <a:round/>
          </a:ln>
        </p:spPr>
        <p:style>
          <a:lnRef idx="0"/>
          <a:fillRef idx="0"/>
          <a:effectRef idx="0"/>
          <a:fontRef idx="minor"/>
        </p:style>
      </p:sp>
      <p:sp>
        <p:nvSpPr>
          <p:cNvPr id="2591" name="CustomShape 39"/>
          <p:cNvSpPr/>
          <p:nvPr/>
        </p:nvSpPr>
        <p:spPr>
          <a:xfrm>
            <a:off x="2259360" y="6059520"/>
            <a:ext cx="98028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High</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energy</a:t>
            </a:r>
            <a:endParaRPr b="0" lang="it-IT" sz="1410" spc="-1" strike="noStrike">
              <a:latin typeface="Arial"/>
            </a:endParaRPr>
          </a:p>
        </p:txBody>
      </p:sp>
      <p:sp>
        <p:nvSpPr>
          <p:cNvPr id="2592" name="CustomShape 40"/>
          <p:cNvSpPr/>
          <p:nvPr/>
        </p:nvSpPr>
        <p:spPr>
          <a:xfrm>
            <a:off x="4179240" y="6059520"/>
            <a:ext cx="14670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Large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solid</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angles</a:t>
            </a:r>
            <a:endParaRPr b="0" lang="it-IT" sz="1410" spc="-1" strike="noStrike">
              <a:latin typeface="Arial"/>
            </a:endParaRPr>
          </a:p>
        </p:txBody>
      </p:sp>
      <p:sp>
        <p:nvSpPr>
          <p:cNvPr id="2593" name="CustomShape 41"/>
          <p:cNvSpPr/>
          <p:nvPr/>
        </p:nvSpPr>
        <p:spPr>
          <a:xfrm>
            <a:off x="6661440" y="6059520"/>
            <a:ext cx="13971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Large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ive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area</a:t>
            </a:r>
            <a:endParaRPr b="0" lang="it-IT" sz="1410" spc="-1" strike="noStrike">
              <a:latin typeface="Arial"/>
            </a:endParaRPr>
          </a:p>
        </p:txBody>
      </p:sp>
      <p:sp>
        <p:nvSpPr>
          <p:cNvPr id="2594" name="CustomShape 42"/>
          <p:cNvSpPr/>
          <p:nvPr/>
        </p:nvSpPr>
        <p:spPr>
          <a:xfrm>
            <a:off x="500040" y="6140160"/>
            <a:ext cx="1109160" cy="428760"/>
          </a:xfrm>
          <a:prstGeom prst="rect">
            <a:avLst/>
          </a:prstGeom>
          <a:noFill/>
          <a:ln>
            <a:noFill/>
          </a:ln>
        </p:spPr>
        <p:style>
          <a:lnRef idx="0"/>
          <a:fillRef idx="0"/>
          <a:effectRef idx="0"/>
          <a:fontRef idx="minor"/>
        </p:style>
        <p:txBody>
          <a:bodyPr lIns="0" rIns="0" tIns="0" bIns="0">
            <a:spAutoFit/>
          </a:bodyPr>
          <a:p>
            <a:pPr marL="115920" indent="-106560">
              <a:lnSpc>
                <a:spcPct val="100000"/>
              </a:lnSpc>
            </a:pPr>
            <a:r>
              <a:rPr b="0" lang="it-IT" sz="1410" spc="-1" strike="noStrike">
                <a:solidFill>
                  <a:srgbClr val="434ed6"/>
                </a:solidFill>
                <a:latin typeface="Arial"/>
                <a:ea typeface="ＭＳ Ｐゴシック"/>
              </a:rPr>
              <a:t>Medium-high- </a:t>
            </a:r>
            <a:r>
              <a:rPr b="0" lang="it-IT" sz="1410" spc="-12" strike="noStrike">
                <a:solidFill>
                  <a:srgbClr val="434ed6"/>
                </a:solidFill>
                <a:latin typeface="Arial"/>
                <a:ea typeface="ＭＳ Ｐゴシック"/>
              </a:rPr>
              <a:t>Z</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elemen</a:t>
            </a:r>
            <a:r>
              <a:rPr b="0" lang="it-IT" sz="1410" spc="-7" strike="noStrike">
                <a:solidFill>
                  <a:srgbClr val="434ed6"/>
                </a:solidFill>
                <a:latin typeface="Arial"/>
                <a:ea typeface="ＭＳ Ｐゴシック"/>
              </a:rPr>
              <a:t>t</a:t>
            </a:r>
            <a:r>
              <a:rPr b="0" lang="it-IT" sz="1410" spc="-1" strike="noStrike">
                <a:solidFill>
                  <a:srgbClr val="434ed6"/>
                </a:solidFill>
                <a:latin typeface="Arial"/>
                <a:ea typeface="ＭＳ Ｐゴシック"/>
              </a:rPr>
              <a:t>s</a:t>
            </a:r>
            <a:endParaRPr b="0" lang="it-IT" sz="1410" spc="-1" strike="noStrike">
              <a:latin typeface="Arial"/>
            </a:endParaRPr>
          </a:p>
        </p:txBody>
      </p:sp>
      <p:sp>
        <p:nvSpPr>
          <p:cNvPr id="2595" name="CustomShape 43"/>
          <p:cNvSpPr/>
          <p:nvPr/>
        </p:nvSpPr>
        <p:spPr>
          <a:xfrm>
            <a:off x="1982520" y="6425640"/>
            <a:ext cx="15264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Low</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cross</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se</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ions</a:t>
            </a:r>
            <a:endParaRPr b="0" lang="it-IT" sz="1410" spc="-1" strike="noStrike">
              <a:latin typeface="Arial"/>
            </a:endParaRPr>
          </a:p>
        </p:txBody>
      </p:sp>
      <p:sp>
        <p:nvSpPr>
          <p:cNvPr id="2596" name="CustomShape 44"/>
          <p:cNvSpPr/>
          <p:nvPr/>
        </p:nvSpPr>
        <p:spPr>
          <a:xfrm>
            <a:off x="4527360" y="6425640"/>
            <a:ext cx="7815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7" strike="noStrike">
                <a:solidFill>
                  <a:srgbClr val="434ed6"/>
                </a:solidFill>
                <a:latin typeface="Arial"/>
                <a:ea typeface="ＭＳ Ｐゴシック"/>
              </a:rPr>
              <a:t>Efficiency</a:t>
            </a:r>
            <a:endParaRPr b="0" lang="it-IT" sz="1410" spc="-1" strike="noStrike">
              <a:latin typeface="Arial"/>
            </a:endParaRPr>
          </a:p>
        </p:txBody>
      </p:sp>
      <p:sp>
        <p:nvSpPr>
          <p:cNvPr id="2597" name="CustomShape 45"/>
          <p:cNvSpPr/>
          <p:nvPr/>
        </p:nvSpPr>
        <p:spPr>
          <a:xfrm>
            <a:off x="6465240" y="6425640"/>
            <a:ext cx="17841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Large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ive</a:t>
            </a:r>
            <a:r>
              <a:rPr b="0" lang="it-IT" sz="1410" spc="-4" strike="noStrike">
                <a:solidFill>
                  <a:srgbClr val="434ed6"/>
                </a:solidFill>
                <a:latin typeface="Arial"/>
                <a:ea typeface="ＭＳ Ｐゴシック"/>
              </a:rPr>
              <a:t> </a:t>
            </a:r>
            <a:r>
              <a:rPr b="0" lang="it-IT" sz="1410" spc="-7" strike="noStrike">
                <a:solidFill>
                  <a:srgbClr val="434ed6"/>
                </a:solidFill>
                <a:latin typeface="Arial"/>
                <a:ea typeface="ＭＳ Ｐゴシック"/>
              </a:rPr>
              <a:t>t</a:t>
            </a:r>
            <a:r>
              <a:rPr b="0" lang="it-IT" sz="1410" spc="-1" strike="noStrike">
                <a:solidFill>
                  <a:srgbClr val="434ed6"/>
                </a:solidFill>
                <a:latin typeface="Arial"/>
                <a:ea typeface="ＭＳ Ｐゴシック"/>
              </a:rPr>
              <a:t>hickness</a:t>
            </a:r>
            <a:endParaRPr b="0" lang="it-IT" sz="1410" spc="-1" strike="noStrike">
              <a:latin typeface="Arial"/>
            </a:endParaRPr>
          </a:p>
        </p:txBody>
      </p:sp>
    </p:spTree>
  </p:cSld>
  <p:transition>
    <p:fade/>
  </p:transition>
  <p:timing>
    <p:tnLst>
      <p:par>
        <p:cTn id="81" dur="indefinite" restart="never" nodeType="tmRoot">
          <p:childTnLst>
            <p:seq>
              <p:cTn id="82" dur="indefinite"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8" name="CustomShape 1"/>
          <p:cNvSpPr/>
          <p:nvPr/>
        </p:nvSpPr>
        <p:spPr>
          <a:xfrm>
            <a:off x="428760" y="4661280"/>
            <a:ext cx="1243800" cy="550800"/>
          </a:xfrm>
          <a:custGeom>
            <a:avLst/>
            <a:gdLst/>
            <a:ahLst/>
            <a:rect l="l" t="t" r="r" b="b"/>
            <a:pathLst>
              <a:path w="1769745" h="784225">
                <a:moveTo>
                  <a:pt x="0" y="784082"/>
                </a:moveTo>
                <a:lnTo>
                  <a:pt x="1769684" y="784082"/>
                </a:lnTo>
                <a:lnTo>
                  <a:pt x="1769684" y="0"/>
                </a:lnTo>
                <a:lnTo>
                  <a:pt x="0" y="0"/>
                </a:lnTo>
                <a:lnTo>
                  <a:pt x="0" y="784082"/>
                </a:lnTo>
                <a:close/>
              </a:path>
            </a:pathLst>
          </a:custGeom>
          <a:solidFill>
            <a:srgbClr val="ffa900"/>
          </a:solidFill>
          <a:ln>
            <a:noFill/>
          </a:ln>
        </p:spPr>
        <p:style>
          <a:lnRef idx="0"/>
          <a:fillRef idx="0"/>
          <a:effectRef idx="0"/>
          <a:fontRef idx="minor"/>
        </p:style>
      </p:sp>
      <p:sp>
        <p:nvSpPr>
          <p:cNvPr id="2599" name="CustomShape 2"/>
          <p:cNvSpPr/>
          <p:nvPr/>
        </p:nvSpPr>
        <p:spPr>
          <a:xfrm>
            <a:off x="1672920" y="4661280"/>
            <a:ext cx="2148480" cy="550800"/>
          </a:xfrm>
          <a:custGeom>
            <a:avLst/>
            <a:gdLst/>
            <a:ahLst/>
            <a:rect l="l" t="t" r="r" b="b"/>
            <a:pathLst>
              <a:path w="3056890" h="784225">
                <a:moveTo>
                  <a:pt x="0" y="784082"/>
                </a:moveTo>
                <a:lnTo>
                  <a:pt x="3056467" y="784082"/>
                </a:lnTo>
                <a:lnTo>
                  <a:pt x="3056467" y="0"/>
                </a:lnTo>
                <a:lnTo>
                  <a:pt x="0" y="0"/>
                </a:lnTo>
                <a:lnTo>
                  <a:pt x="0" y="784082"/>
                </a:lnTo>
                <a:close/>
              </a:path>
            </a:pathLst>
          </a:custGeom>
          <a:solidFill>
            <a:srgbClr val="ffa900"/>
          </a:solidFill>
          <a:ln>
            <a:noFill/>
          </a:ln>
        </p:spPr>
        <p:style>
          <a:lnRef idx="0"/>
          <a:fillRef idx="0"/>
          <a:effectRef idx="0"/>
          <a:fontRef idx="minor"/>
        </p:style>
      </p:sp>
      <p:sp>
        <p:nvSpPr>
          <p:cNvPr id="2600" name="CustomShape 3"/>
          <p:cNvSpPr/>
          <p:nvPr/>
        </p:nvSpPr>
        <p:spPr>
          <a:xfrm>
            <a:off x="3822120" y="4661280"/>
            <a:ext cx="2188080" cy="550800"/>
          </a:xfrm>
          <a:custGeom>
            <a:avLst/>
            <a:gdLst/>
            <a:ahLst/>
            <a:rect l="l" t="t" r="r" b="b"/>
            <a:pathLst>
              <a:path w="3112770" h="784225">
                <a:moveTo>
                  <a:pt x="0" y="784082"/>
                </a:moveTo>
                <a:lnTo>
                  <a:pt x="3112518" y="784082"/>
                </a:lnTo>
                <a:lnTo>
                  <a:pt x="3112518" y="0"/>
                </a:lnTo>
                <a:lnTo>
                  <a:pt x="0" y="0"/>
                </a:lnTo>
                <a:lnTo>
                  <a:pt x="0" y="784082"/>
                </a:lnTo>
                <a:close/>
              </a:path>
            </a:pathLst>
          </a:custGeom>
          <a:solidFill>
            <a:srgbClr val="ffa900"/>
          </a:solidFill>
          <a:ln>
            <a:noFill/>
          </a:ln>
        </p:spPr>
        <p:style>
          <a:lnRef idx="0"/>
          <a:fillRef idx="0"/>
          <a:effectRef idx="0"/>
          <a:fontRef idx="minor"/>
        </p:style>
      </p:sp>
      <p:sp>
        <p:nvSpPr>
          <p:cNvPr id="2601" name="CustomShape 4"/>
          <p:cNvSpPr/>
          <p:nvPr/>
        </p:nvSpPr>
        <p:spPr>
          <a:xfrm>
            <a:off x="6010560" y="4661280"/>
            <a:ext cx="2704680" cy="550800"/>
          </a:xfrm>
          <a:custGeom>
            <a:avLst/>
            <a:gdLst/>
            <a:ahLst/>
            <a:rect l="l" t="t" r="r" b="b"/>
            <a:pathLst>
              <a:path w="3847465" h="784225">
                <a:moveTo>
                  <a:pt x="0" y="784082"/>
                </a:moveTo>
                <a:lnTo>
                  <a:pt x="3846931" y="784082"/>
                </a:lnTo>
                <a:lnTo>
                  <a:pt x="3846931" y="0"/>
                </a:lnTo>
                <a:lnTo>
                  <a:pt x="0" y="0"/>
                </a:lnTo>
                <a:lnTo>
                  <a:pt x="0" y="784082"/>
                </a:lnTo>
                <a:close/>
              </a:path>
            </a:pathLst>
          </a:custGeom>
          <a:solidFill>
            <a:srgbClr val="ffa900"/>
          </a:solidFill>
          <a:ln>
            <a:noFill/>
          </a:ln>
        </p:spPr>
        <p:style>
          <a:lnRef idx="0"/>
          <a:fillRef idx="0"/>
          <a:effectRef idx="0"/>
          <a:fontRef idx="minor"/>
        </p:style>
      </p:sp>
      <p:sp>
        <p:nvSpPr>
          <p:cNvPr id="2602" name="CustomShape 5"/>
          <p:cNvSpPr/>
          <p:nvPr/>
        </p:nvSpPr>
        <p:spPr>
          <a:xfrm>
            <a:off x="428760" y="5212440"/>
            <a:ext cx="1243800" cy="711720"/>
          </a:xfrm>
          <a:custGeom>
            <a:avLst/>
            <a:gdLst/>
            <a:ahLst/>
            <a:rect l="l" t="t" r="r" b="b"/>
            <a:pathLst>
              <a:path w="1769745" h="1013459">
                <a:moveTo>
                  <a:pt x="0" y="1013140"/>
                </a:moveTo>
                <a:lnTo>
                  <a:pt x="1769684" y="1013140"/>
                </a:lnTo>
                <a:lnTo>
                  <a:pt x="1769684" y="0"/>
                </a:lnTo>
                <a:lnTo>
                  <a:pt x="0" y="0"/>
                </a:lnTo>
                <a:lnTo>
                  <a:pt x="0" y="1013140"/>
                </a:lnTo>
                <a:close/>
              </a:path>
            </a:pathLst>
          </a:custGeom>
          <a:solidFill>
            <a:srgbClr val="c0c0c0"/>
          </a:solidFill>
          <a:ln>
            <a:noFill/>
          </a:ln>
        </p:spPr>
        <p:style>
          <a:lnRef idx="0"/>
          <a:fillRef idx="0"/>
          <a:effectRef idx="0"/>
          <a:fontRef idx="minor"/>
        </p:style>
      </p:sp>
      <p:sp>
        <p:nvSpPr>
          <p:cNvPr id="2603" name="CustomShape 6"/>
          <p:cNvSpPr/>
          <p:nvPr/>
        </p:nvSpPr>
        <p:spPr>
          <a:xfrm>
            <a:off x="1672920" y="5212440"/>
            <a:ext cx="2148480" cy="711720"/>
          </a:xfrm>
          <a:custGeom>
            <a:avLst/>
            <a:gdLst/>
            <a:ahLst/>
            <a:rect l="l" t="t" r="r" b="b"/>
            <a:pathLst>
              <a:path w="3056890" h="1013459">
                <a:moveTo>
                  <a:pt x="0" y="1013140"/>
                </a:moveTo>
                <a:lnTo>
                  <a:pt x="3056467" y="1013140"/>
                </a:lnTo>
                <a:lnTo>
                  <a:pt x="3056467" y="0"/>
                </a:lnTo>
                <a:lnTo>
                  <a:pt x="0" y="0"/>
                </a:lnTo>
                <a:lnTo>
                  <a:pt x="0" y="1013140"/>
                </a:lnTo>
                <a:close/>
              </a:path>
            </a:pathLst>
          </a:custGeom>
          <a:solidFill>
            <a:srgbClr val="c0c0c0"/>
          </a:solidFill>
          <a:ln>
            <a:noFill/>
          </a:ln>
        </p:spPr>
        <p:style>
          <a:lnRef idx="0"/>
          <a:fillRef idx="0"/>
          <a:effectRef idx="0"/>
          <a:fontRef idx="minor"/>
        </p:style>
      </p:sp>
      <p:sp>
        <p:nvSpPr>
          <p:cNvPr id="2604" name="CustomShape 7"/>
          <p:cNvSpPr/>
          <p:nvPr/>
        </p:nvSpPr>
        <p:spPr>
          <a:xfrm>
            <a:off x="3822120" y="5212440"/>
            <a:ext cx="2188080" cy="711720"/>
          </a:xfrm>
          <a:custGeom>
            <a:avLst/>
            <a:gdLst/>
            <a:ahLst/>
            <a:rect l="l" t="t" r="r" b="b"/>
            <a:pathLst>
              <a:path w="3112770" h="1013459">
                <a:moveTo>
                  <a:pt x="0" y="1013140"/>
                </a:moveTo>
                <a:lnTo>
                  <a:pt x="3112518" y="1013140"/>
                </a:lnTo>
                <a:lnTo>
                  <a:pt x="3112518" y="0"/>
                </a:lnTo>
                <a:lnTo>
                  <a:pt x="0" y="0"/>
                </a:lnTo>
                <a:lnTo>
                  <a:pt x="0" y="1013140"/>
                </a:lnTo>
                <a:close/>
              </a:path>
            </a:pathLst>
          </a:custGeom>
          <a:solidFill>
            <a:srgbClr val="c0c0c0"/>
          </a:solidFill>
          <a:ln>
            <a:noFill/>
          </a:ln>
        </p:spPr>
        <p:style>
          <a:lnRef idx="0"/>
          <a:fillRef idx="0"/>
          <a:effectRef idx="0"/>
          <a:fontRef idx="minor"/>
        </p:style>
      </p:sp>
      <p:sp>
        <p:nvSpPr>
          <p:cNvPr id="2605" name="CustomShape 8"/>
          <p:cNvSpPr/>
          <p:nvPr/>
        </p:nvSpPr>
        <p:spPr>
          <a:xfrm>
            <a:off x="6010560" y="5212440"/>
            <a:ext cx="2704680" cy="711720"/>
          </a:xfrm>
          <a:custGeom>
            <a:avLst/>
            <a:gdLst/>
            <a:ahLst/>
            <a:rect l="l" t="t" r="r" b="b"/>
            <a:pathLst>
              <a:path w="3847465" h="1013459">
                <a:moveTo>
                  <a:pt x="0" y="1013140"/>
                </a:moveTo>
                <a:lnTo>
                  <a:pt x="3846931" y="1013140"/>
                </a:lnTo>
                <a:lnTo>
                  <a:pt x="3846931" y="0"/>
                </a:lnTo>
                <a:lnTo>
                  <a:pt x="0" y="0"/>
                </a:lnTo>
                <a:lnTo>
                  <a:pt x="0" y="1013140"/>
                </a:lnTo>
                <a:close/>
              </a:path>
            </a:pathLst>
          </a:custGeom>
          <a:solidFill>
            <a:srgbClr val="c0c0c0"/>
          </a:solidFill>
          <a:ln>
            <a:noFill/>
          </a:ln>
        </p:spPr>
        <p:style>
          <a:lnRef idx="0"/>
          <a:fillRef idx="0"/>
          <a:effectRef idx="0"/>
          <a:fontRef idx="minor"/>
        </p:style>
      </p:sp>
      <p:sp>
        <p:nvSpPr>
          <p:cNvPr id="2606" name="CustomShape 9"/>
          <p:cNvSpPr/>
          <p:nvPr/>
        </p:nvSpPr>
        <p:spPr>
          <a:xfrm>
            <a:off x="428760" y="5924880"/>
            <a:ext cx="1243800" cy="798480"/>
          </a:xfrm>
          <a:custGeom>
            <a:avLst/>
            <a:gdLst/>
            <a:ahLst/>
            <a:rect l="l" t="t" r="r" b="b"/>
            <a:pathLst>
              <a:path w="1769745" h="1136650">
                <a:moveTo>
                  <a:pt x="0" y="1136477"/>
                </a:moveTo>
                <a:lnTo>
                  <a:pt x="1769684" y="1136477"/>
                </a:lnTo>
                <a:lnTo>
                  <a:pt x="1769684" y="0"/>
                </a:lnTo>
                <a:lnTo>
                  <a:pt x="0" y="0"/>
                </a:lnTo>
                <a:lnTo>
                  <a:pt x="0" y="1136477"/>
                </a:lnTo>
                <a:close/>
              </a:path>
            </a:pathLst>
          </a:custGeom>
          <a:solidFill>
            <a:srgbClr val="c0c0c0"/>
          </a:solidFill>
          <a:ln>
            <a:noFill/>
          </a:ln>
        </p:spPr>
        <p:style>
          <a:lnRef idx="0"/>
          <a:fillRef idx="0"/>
          <a:effectRef idx="0"/>
          <a:fontRef idx="minor"/>
        </p:style>
      </p:sp>
      <p:sp>
        <p:nvSpPr>
          <p:cNvPr id="2607" name="CustomShape 10"/>
          <p:cNvSpPr/>
          <p:nvPr/>
        </p:nvSpPr>
        <p:spPr>
          <a:xfrm>
            <a:off x="1672920" y="5924880"/>
            <a:ext cx="2148480" cy="798480"/>
          </a:xfrm>
          <a:custGeom>
            <a:avLst/>
            <a:gdLst/>
            <a:ahLst/>
            <a:rect l="l" t="t" r="r" b="b"/>
            <a:pathLst>
              <a:path w="3056890" h="1136650">
                <a:moveTo>
                  <a:pt x="0" y="1136477"/>
                </a:moveTo>
                <a:lnTo>
                  <a:pt x="3056467" y="1136477"/>
                </a:lnTo>
                <a:lnTo>
                  <a:pt x="3056467" y="0"/>
                </a:lnTo>
                <a:lnTo>
                  <a:pt x="0" y="0"/>
                </a:lnTo>
                <a:lnTo>
                  <a:pt x="0" y="1136477"/>
                </a:lnTo>
                <a:close/>
              </a:path>
            </a:pathLst>
          </a:custGeom>
          <a:solidFill>
            <a:srgbClr val="c0c0c0"/>
          </a:solidFill>
          <a:ln>
            <a:noFill/>
          </a:ln>
        </p:spPr>
        <p:style>
          <a:lnRef idx="0"/>
          <a:fillRef idx="0"/>
          <a:effectRef idx="0"/>
          <a:fontRef idx="minor"/>
        </p:style>
      </p:sp>
      <p:sp>
        <p:nvSpPr>
          <p:cNvPr id="2608" name="CustomShape 11"/>
          <p:cNvSpPr/>
          <p:nvPr/>
        </p:nvSpPr>
        <p:spPr>
          <a:xfrm>
            <a:off x="3822120" y="5924880"/>
            <a:ext cx="2188080" cy="798480"/>
          </a:xfrm>
          <a:custGeom>
            <a:avLst/>
            <a:gdLst/>
            <a:ahLst/>
            <a:rect l="l" t="t" r="r" b="b"/>
            <a:pathLst>
              <a:path w="3112770" h="1136650">
                <a:moveTo>
                  <a:pt x="0" y="1136477"/>
                </a:moveTo>
                <a:lnTo>
                  <a:pt x="3112518" y="1136477"/>
                </a:lnTo>
                <a:lnTo>
                  <a:pt x="3112518" y="0"/>
                </a:lnTo>
                <a:lnTo>
                  <a:pt x="0" y="0"/>
                </a:lnTo>
                <a:lnTo>
                  <a:pt x="0" y="1136477"/>
                </a:lnTo>
                <a:close/>
              </a:path>
            </a:pathLst>
          </a:custGeom>
          <a:solidFill>
            <a:srgbClr val="c0c0c0"/>
          </a:solidFill>
          <a:ln>
            <a:noFill/>
          </a:ln>
        </p:spPr>
        <p:style>
          <a:lnRef idx="0"/>
          <a:fillRef idx="0"/>
          <a:effectRef idx="0"/>
          <a:fontRef idx="minor"/>
        </p:style>
      </p:sp>
      <p:sp>
        <p:nvSpPr>
          <p:cNvPr id="2609" name="CustomShape 12"/>
          <p:cNvSpPr/>
          <p:nvPr/>
        </p:nvSpPr>
        <p:spPr>
          <a:xfrm>
            <a:off x="6010560" y="5924880"/>
            <a:ext cx="2704680" cy="798480"/>
          </a:xfrm>
          <a:custGeom>
            <a:avLst/>
            <a:gdLst/>
            <a:ahLst/>
            <a:rect l="l" t="t" r="r" b="b"/>
            <a:pathLst>
              <a:path w="3847465" h="1136650">
                <a:moveTo>
                  <a:pt x="0" y="1136477"/>
                </a:moveTo>
                <a:lnTo>
                  <a:pt x="3846931" y="1136477"/>
                </a:lnTo>
                <a:lnTo>
                  <a:pt x="3846931" y="0"/>
                </a:lnTo>
                <a:lnTo>
                  <a:pt x="0" y="0"/>
                </a:lnTo>
                <a:lnTo>
                  <a:pt x="0" y="1136477"/>
                </a:lnTo>
                <a:close/>
              </a:path>
            </a:pathLst>
          </a:custGeom>
          <a:solidFill>
            <a:srgbClr val="c0c0c0"/>
          </a:solidFill>
          <a:ln>
            <a:noFill/>
          </a:ln>
        </p:spPr>
        <p:style>
          <a:lnRef idx="0"/>
          <a:fillRef idx="0"/>
          <a:effectRef idx="0"/>
          <a:fontRef idx="minor"/>
        </p:style>
      </p:sp>
      <p:sp>
        <p:nvSpPr>
          <p:cNvPr id="2610" name="CustomShape 13"/>
          <p:cNvSpPr/>
          <p:nvPr/>
        </p:nvSpPr>
        <p:spPr>
          <a:xfrm>
            <a:off x="776880" y="4854240"/>
            <a:ext cx="549720" cy="42876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17" strike="noStrike">
                <a:solidFill>
                  <a:srgbClr val="000000"/>
                </a:solidFill>
                <a:latin typeface="Arial"/>
                <a:ea typeface="ＭＳ Ｐゴシック"/>
              </a:rPr>
              <a:t>T</a:t>
            </a:r>
            <a:r>
              <a:rPr b="1" lang="it-IT" sz="1410" spc="-15" strike="noStrike">
                <a:solidFill>
                  <a:srgbClr val="000000"/>
                </a:solidFill>
                <a:latin typeface="Arial"/>
                <a:ea typeface="ＭＳ Ｐゴシック"/>
              </a:rPr>
              <a:t>a</a:t>
            </a:r>
            <a:r>
              <a:rPr b="1" lang="it-IT" sz="1410" spc="-4" strike="noStrike">
                <a:solidFill>
                  <a:srgbClr val="000000"/>
                </a:solidFill>
                <a:latin typeface="Arial"/>
                <a:ea typeface="ＭＳ Ｐゴシック"/>
              </a:rPr>
              <a:t>r</a:t>
            </a:r>
            <a:r>
              <a:rPr b="1" lang="it-IT" sz="1410" spc="-12" strike="noStrike">
                <a:solidFill>
                  <a:srgbClr val="000000"/>
                </a:solidFill>
                <a:latin typeface="Arial"/>
                <a:ea typeface="ＭＳ Ｐゴシック"/>
              </a:rPr>
              <a:t>g</a:t>
            </a:r>
            <a:r>
              <a:rPr b="1" lang="it-IT" sz="1410" spc="-4" strike="noStrike">
                <a:solidFill>
                  <a:srgbClr val="000000"/>
                </a:solidFill>
                <a:latin typeface="Arial"/>
                <a:ea typeface="ＭＳ Ｐゴシック"/>
              </a:rPr>
              <a:t>e</a:t>
            </a:r>
            <a:r>
              <a:rPr b="1" lang="it-IT" sz="1410" spc="-1" strike="noStrike">
                <a:solidFill>
                  <a:srgbClr val="000000"/>
                </a:solidFill>
                <a:latin typeface="Arial"/>
                <a:ea typeface="ＭＳ Ｐゴシック"/>
              </a:rPr>
              <a:t>t</a:t>
            </a:r>
            <a:endParaRPr b="0" lang="it-IT" sz="1410" spc="-1" strike="noStrike">
              <a:latin typeface="Arial"/>
            </a:endParaRPr>
          </a:p>
        </p:txBody>
      </p:sp>
      <p:sp>
        <p:nvSpPr>
          <p:cNvPr id="2611" name="CustomShape 14"/>
          <p:cNvSpPr/>
          <p:nvPr/>
        </p:nvSpPr>
        <p:spPr>
          <a:xfrm>
            <a:off x="2464560" y="4854240"/>
            <a:ext cx="5637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 strike="noStrike">
                <a:solidFill>
                  <a:srgbClr val="000000"/>
                </a:solidFill>
                <a:latin typeface="Arial"/>
                <a:ea typeface="ＭＳ Ｐゴシック"/>
              </a:rPr>
              <a:t>X-rays</a:t>
            </a:r>
            <a:endParaRPr b="0" lang="it-IT" sz="1410" spc="-1" strike="noStrike">
              <a:latin typeface="Arial"/>
            </a:endParaRPr>
          </a:p>
        </p:txBody>
      </p:sp>
      <p:sp>
        <p:nvSpPr>
          <p:cNvPr id="2612" name="CustomShape 15"/>
          <p:cNvSpPr/>
          <p:nvPr/>
        </p:nvSpPr>
        <p:spPr>
          <a:xfrm>
            <a:off x="4250520" y="4854240"/>
            <a:ext cx="13269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5" strike="noStrike">
                <a:solidFill>
                  <a:srgbClr val="000000"/>
                </a:solidFill>
                <a:latin typeface="Arial"/>
                <a:ea typeface="ＭＳ Ｐゴシック"/>
              </a:rPr>
              <a:t>What</a:t>
            </a:r>
            <a:r>
              <a:rPr b="1" lang="it-IT" sz="1410" spc="-4" strike="noStrike">
                <a:solidFill>
                  <a:srgbClr val="000000"/>
                </a:solidFill>
                <a:latin typeface="Arial"/>
                <a:ea typeface="ＭＳ Ｐゴシック"/>
              </a:rPr>
              <a:t> </a:t>
            </a:r>
            <a:r>
              <a:rPr b="1" lang="it-IT" sz="1410" spc="-7" strike="noStrike">
                <a:solidFill>
                  <a:srgbClr val="000000"/>
                </a:solidFill>
                <a:latin typeface="Arial"/>
                <a:ea typeface="ＭＳ Ｐゴシック"/>
              </a:rPr>
              <a:t>i</a:t>
            </a:r>
            <a:r>
              <a:rPr b="1" lang="it-IT" sz="1410" spc="-1" strike="noStrike">
                <a:solidFill>
                  <a:srgbClr val="000000"/>
                </a:solidFill>
                <a:latin typeface="Arial"/>
                <a:ea typeface="ＭＳ Ｐゴシック"/>
              </a:rPr>
              <a:t>s</a:t>
            </a:r>
            <a:r>
              <a:rPr b="1" lang="it-IT" sz="1410" spc="-4" strike="noStrike">
                <a:solidFill>
                  <a:srgbClr val="000000"/>
                </a:solidFill>
                <a:latin typeface="Arial"/>
                <a:ea typeface="ＭＳ Ｐゴシック"/>
              </a:rPr>
              <a:t> </a:t>
            </a:r>
            <a:r>
              <a:rPr b="1" lang="it-IT" sz="1410" spc="-12" strike="noStrike">
                <a:solidFill>
                  <a:srgbClr val="000000"/>
                </a:solidFill>
                <a:latin typeface="Arial"/>
                <a:ea typeface="ＭＳ Ｐゴシック"/>
              </a:rPr>
              <a:t>n</a:t>
            </a:r>
            <a:r>
              <a:rPr b="1" lang="it-IT" sz="1410" spc="-1" strike="noStrike">
                <a:solidFill>
                  <a:srgbClr val="000000"/>
                </a:solidFill>
                <a:latin typeface="Arial"/>
                <a:ea typeface="ＭＳ Ｐゴシック"/>
              </a:rPr>
              <a:t>ee</a:t>
            </a:r>
            <a:r>
              <a:rPr b="1" lang="it-IT" sz="1410" spc="-12" strike="noStrike">
                <a:solidFill>
                  <a:srgbClr val="000000"/>
                </a:solidFill>
                <a:latin typeface="Arial"/>
                <a:ea typeface="ＭＳ Ｐゴシック"/>
              </a:rPr>
              <a:t>d</a:t>
            </a:r>
            <a:r>
              <a:rPr b="1" lang="it-IT" sz="1410" spc="-1" strike="noStrike">
                <a:solidFill>
                  <a:srgbClr val="000000"/>
                </a:solidFill>
                <a:latin typeface="Arial"/>
                <a:ea typeface="ＭＳ Ｐゴシック"/>
              </a:rPr>
              <a:t>e</a:t>
            </a:r>
            <a:r>
              <a:rPr b="1" lang="it-IT" sz="1410" spc="-12" strike="noStrike">
                <a:solidFill>
                  <a:srgbClr val="000000"/>
                </a:solidFill>
                <a:latin typeface="Arial"/>
                <a:ea typeface="ＭＳ Ｐゴシック"/>
              </a:rPr>
              <a:t>d</a:t>
            </a:r>
            <a:endParaRPr b="0" lang="it-IT" sz="1410" spc="-1" strike="noStrike">
              <a:latin typeface="Arial"/>
            </a:endParaRPr>
          </a:p>
        </p:txBody>
      </p:sp>
      <p:sp>
        <p:nvSpPr>
          <p:cNvPr id="2613" name="CustomShape 16"/>
          <p:cNvSpPr/>
          <p:nvPr/>
        </p:nvSpPr>
        <p:spPr>
          <a:xfrm>
            <a:off x="6616800" y="4854240"/>
            <a:ext cx="1486440" cy="21420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410" spc="-1" strike="noStrike">
                <a:solidFill>
                  <a:srgbClr val="000000"/>
                </a:solidFill>
                <a:latin typeface="Arial"/>
                <a:ea typeface="ＭＳ Ｐゴシック"/>
              </a:rPr>
              <a:t>Detec</a:t>
            </a:r>
            <a:r>
              <a:rPr b="1" lang="it-IT" sz="1410" spc="-7" strike="noStrike">
                <a:solidFill>
                  <a:srgbClr val="000000"/>
                </a:solidFill>
                <a:latin typeface="Arial"/>
                <a:ea typeface="ＭＳ Ｐゴシック"/>
              </a:rPr>
              <a:t>tor</a:t>
            </a:r>
            <a:r>
              <a:rPr b="1" lang="it-IT" sz="1410" spc="-4" strike="noStrike">
                <a:solidFill>
                  <a:srgbClr val="000000"/>
                </a:solidFill>
                <a:latin typeface="Arial"/>
                <a:ea typeface="ＭＳ Ｐゴシック"/>
              </a:rPr>
              <a:t> </a:t>
            </a:r>
            <a:r>
              <a:rPr b="1" lang="it-IT" sz="1410" spc="-1" strike="noStrike">
                <a:solidFill>
                  <a:srgbClr val="000000"/>
                </a:solidFill>
                <a:latin typeface="Arial"/>
                <a:ea typeface="ＭＳ Ｐゴシック"/>
              </a:rPr>
              <a:t>fea</a:t>
            </a:r>
            <a:r>
              <a:rPr b="1" lang="it-IT" sz="1410" spc="-7" strike="noStrike">
                <a:solidFill>
                  <a:srgbClr val="000000"/>
                </a:solidFill>
                <a:latin typeface="Arial"/>
                <a:ea typeface="ＭＳ Ｐゴシック"/>
              </a:rPr>
              <a:t>tu</a:t>
            </a:r>
            <a:r>
              <a:rPr b="1" lang="it-IT" sz="1410" spc="-1" strike="noStrike">
                <a:solidFill>
                  <a:srgbClr val="000000"/>
                </a:solidFill>
                <a:latin typeface="Arial"/>
                <a:ea typeface="ＭＳ Ｐゴシック"/>
              </a:rPr>
              <a:t>res</a:t>
            </a:r>
            <a:endParaRPr b="0" lang="it-IT" sz="1410" spc="-1" strike="noStrike">
              <a:latin typeface="Arial"/>
            </a:endParaRPr>
          </a:p>
        </p:txBody>
      </p:sp>
      <p:sp>
        <p:nvSpPr>
          <p:cNvPr id="2614" name="CustomShape 17"/>
          <p:cNvSpPr/>
          <p:nvPr/>
        </p:nvSpPr>
        <p:spPr>
          <a:xfrm>
            <a:off x="687600" y="5380920"/>
            <a:ext cx="742320" cy="428760"/>
          </a:xfrm>
          <a:prstGeom prst="rect">
            <a:avLst/>
          </a:prstGeom>
          <a:noFill/>
          <a:ln>
            <a:noFill/>
          </a:ln>
        </p:spPr>
        <p:style>
          <a:lnRef idx="0"/>
          <a:fillRef idx="0"/>
          <a:effectRef idx="0"/>
          <a:fontRef idx="minor"/>
        </p:style>
        <p:txBody>
          <a:bodyPr lIns="0" rIns="0" tIns="0" bIns="0">
            <a:spAutoFit/>
          </a:bodyPr>
          <a:p>
            <a:pPr marL="9000" indent="107280">
              <a:lnSpc>
                <a:spcPct val="100000"/>
              </a:lnSpc>
            </a:pPr>
            <a:r>
              <a:rPr b="0" lang="it-IT" sz="1410" spc="-1" strike="noStrike">
                <a:solidFill>
                  <a:srgbClr val="434ed6"/>
                </a:solidFill>
                <a:latin typeface="Arial"/>
                <a:ea typeface="ＭＳ Ｐゴシック"/>
              </a:rPr>
              <a:t>Low</a:t>
            </a:r>
            <a:r>
              <a:rPr b="0" lang="it-IT" sz="1410" spc="-7" strike="noStrike">
                <a:solidFill>
                  <a:srgbClr val="434ed6"/>
                </a:solidFill>
                <a:latin typeface="Arial"/>
                <a:ea typeface="ＭＳ Ｐゴシック"/>
              </a:rPr>
              <a:t>-Z elements</a:t>
            </a:r>
            <a:endParaRPr b="0" lang="it-IT" sz="1410" spc="-1" strike="noStrike">
              <a:latin typeface="Arial"/>
            </a:endParaRPr>
          </a:p>
        </p:txBody>
      </p:sp>
      <p:sp>
        <p:nvSpPr>
          <p:cNvPr id="2615" name="CustomShape 18"/>
          <p:cNvSpPr/>
          <p:nvPr/>
        </p:nvSpPr>
        <p:spPr>
          <a:xfrm>
            <a:off x="2277000" y="5309640"/>
            <a:ext cx="94104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Low</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energy</a:t>
            </a:r>
            <a:endParaRPr b="0" lang="it-IT" sz="1410" spc="-1" strike="noStrike">
              <a:latin typeface="Arial"/>
            </a:endParaRPr>
          </a:p>
        </p:txBody>
      </p:sp>
      <p:sp>
        <p:nvSpPr>
          <p:cNvPr id="2616" name="CustomShape 19"/>
          <p:cNvSpPr/>
          <p:nvPr/>
        </p:nvSpPr>
        <p:spPr>
          <a:xfrm>
            <a:off x="1964520" y="5675760"/>
            <a:ext cx="15660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High</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cross</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se</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ions</a:t>
            </a:r>
            <a:endParaRPr b="0" lang="it-IT" sz="1410" spc="-1" strike="noStrike">
              <a:latin typeface="Arial"/>
            </a:endParaRPr>
          </a:p>
        </p:txBody>
      </p:sp>
      <p:sp>
        <p:nvSpPr>
          <p:cNvPr id="2617" name="CustomShape 20"/>
          <p:cNvSpPr/>
          <p:nvPr/>
        </p:nvSpPr>
        <p:spPr>
          <a:xfrm>
            <a:off x="4062960" y="5309640"/>
            <a:ext cx="171468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Minimum</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dead</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layers</a:t>
            </a:r>
            <a:endParaRPr b="0" lang="it-IT" sz="1410" spc="-1" strike="noStrike">
              <a:latin typeface="Arial"/>
            </a:endParaRPr>
          </a:p>
        </p:txBody>
      </p:sp>
      <p:sp>
        <p:nvSpPr>
          <p:cNvPr id="2618" name="CustomShape 21"/>
          <p:cNvSpPr/>
          <p:nvPr/>
        </p:nvSpPr>
        <p:spPr>
          <a:xfrm>
            <a:off x="4187880" y="5675760"/>
            <a:ext cx="14565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Small</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solid</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angles</a:t>
            </a:r>
            <a:endParaRPr b="0" lang="it-IT" sz="1410" spc="-1" strike="noStrike">
              <a:latin typeface="Arial"/>
            </a:endParaRPr>
          </a:p>
        </p:txBody>
      </p:sp>
      <p:sp>
        <p:nvSpPr>
          <p:cNvPr id="2619" name="CustomShape 22"/>
          <p:cNvSpPr/>
          <p:nvPr/>
        </p:nvSpPr>
        <p:spPr>
          <a:xfrm>
            <a:off x="6482880" y="5309640"/>
            <a:ext cx="17550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2" strike="noStrike">
                <a:solidFill>
                  <a:srgbClr val="434ed6"/>
                </a:solidFill>
                <a:latin typeface="Arial"/>
                <a:ea typeface="ＭＳ Ｐゴシック"/>
              </a:rPr>
              <a:t>Thin</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en</a:t>
            </a:r>
            <a:r>
              <a:rPr b="0" lang="it-IT" sz="1410" spc="-7" strike="noStrike">
                <a:solidFill>
                  <a:srgbClr val="434ed6"/>
                </a:solidFill>
                <a:latin typeface="Arial"/>
                <a:ea typeface="ＭＳ Ｐゴシック"/>
              </a:rPr>
              <a:t>t</a:t>
            </a:r>
            <a:r>
              <a:rPr b="0" lang="it-IT" sz="1410" spc="-1" strike="noStrike">
                <a:solidFill>
                  <a:srgbClr val="434ed6"/>
                </a:solidFill>
                <a:latin typeface="Arial"/>
                <a:ea typeface="ＭＳ Ｐゴシック"/>
              </a:rPr>
              <a:t>rance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window</a:t>
            </a:r>
            <a:endParaRPr b="0" lang="it-IT" sz="1410" spc="-1" strike="noStrike">
              <a:latin typeface="Arial"/>
            </a:endParaRPr>
          </a:p>
        </p:txBody>
      </p:sp>
      <p:sp>
        <p:nvSpPr>
          <p:cNvPr id="2620" name="CustomShape 23"/>
          <p:cNvSpPr/>
          <p:nvPr/>
        </p:nvSpPr>
        <p:spPr>
          <a:xfrm>
            <a:off x="6661440" y="5675760"/>
            <a:ext cx="138744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Small</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ive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area</a:t>
            </a:r>
            <a:endParaRPr b="0" lang="it-IT" sz="1410" spc="-1" strike="noStrike">
              <a:latin typeface="Arial"/>
            </a:endParaRPr>
          </a:p>
        </p:txBody>
      </p:sp>
      <p:sp>
        <p:nvSpPr>
          <p:cNvPr id="2621" name="CustomShape 24"/>
          <p:cNvSpPr/>
          <p:nvPr/>
        </p:nvSpPr>
        <p:spPr>
          <a:xfrm>
            <a:off x="419760" y="521244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622" name="CustomShape 25"/>
          <p:cNvSpPr/>
          <p:nvPr/>
        </p:nvSpPr>
        <p:spPr>
          <a:xfrm>
            <a:off x="419760" y="592488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623" name="CustomShape 26"/>
          <p:cNvSpPr/>
          <p:nvPr/>
        </p:nvSpPr>
        <p:spPr>
          <a:xfrm>
            <a:off x="428760" y="4652280"/>
            <a:ext cx="360" cy="2079720"/>
          </a:xfrm>
          <a:custGeom>
            <a:avLst/>
            <a:gdLst/>
            <a:ahLst/>
            <a:rect l="l" t="t" r="r" b="b"/>
            <a:pathLst>
              <a:path w="0" h="2959100">
                <a:moveTo>
                  <a:pt x="0" y="0"/>
                </a:moveTo>
                <a:lnTo>
                  <a:pt x="0" y="2959100"/>
                </a:lnTo>
              </a:path>
            </a:pathLst>
          </a:custGeom>
          <a:noFill/>
          <a:ln w="25560">
            <a:solidFill>
              <a:srgbClr val="000000"/>
            </a:solidFill>
            <a:round/>
          </a:ln>
        </p:spPr>
        <p:style>
          <a:lnRef idx="0"/>
          <a:fillRef idx="0"/>
          <a:effectRef idx="0"/>
          <a:fontRef idx="minor"/>
        </p:style>
      </p:sp>
      <p:sp>
        <p:nvSpPr>
          <p:cNvPr id="2624" name="CustomShape 27"/>
          <p:cNvSpPr/>
          <p:nvPr/>
        </p:nvSpPr>
        <p:spPr>
          <a:xfrm>
            <a:off x="8715240" y="4652280"/>
            <a:ext cx="360" cy="2079720"/>
          </a:xfrm>
          <a:custGeom>
            <a:avLst/>
            <a:gdLst/>
            <a:ahLst/>
            <a:rect l="l" t="t" r="r" b="b"/>
            <a:pathLst>
              <a:path w="0" h="2959100">
                <a:moveTo>
                  <a:pt x="0" y="0"/>
                </a:moveTo>
                <a:lnTo>
                  <a:pt x="0" y="2959100"/>
                </a:lnTo>
              </a:path>
            </a:pathLst>
          </a:custGeom>
          <a:noFill/>
          <a:ln w="25560">
            <a:solidFill>
              <a:srgbClr val="000000"/>
            </a:solidFill>
            <a:round/>
          </a:ln>
        </p:spPr>
        <p:style>
          <a:lnRef idx="0"/>
          <a:fillRef idx="0"/>
          <a:effectRef idx="0"/>
          <a:fontRef idx="minor"/>
        </p:style>
      </p:sp>
      <p:sp>
        <p:nvSpPr>
          <p:cNvPr id="2625" name="CustomShape 28"/>
          <p:cNvSpPr/>
          <p:nvPr/>
        </p:nvSpPr>
        <p:spPr>
          <a:xfrm>
            <a:off x="419760" y="466128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626" name="CustomShape 29"/>
          <p:cNvSpPr/>
          <p:nvPr/>
        </p:nvSpPr>
        <p:spPr>
          <a:xfrm>
            <a:off x="419760" y="6724080"/>
            <a:ext cx="8303760" cy="360"/>
          </a:xfrm>
          <a:custGeom>
            <a:avLst/>
            <a:gdLst/>
            <a:ahLst/>
            <a:rect l="l" t="t" r="r" b="b"/>
            <a:pathLst>
              <a:path w="11811000" h="0">
                <a:moveTo>
                  <a:pt x="0" y="0"/>
                </a:moveTo>
                <a:lnTo>
                  <a:pt x="11811000" y="0"/>
                </a:lnTo>
              </a:path>
            </a:pathLst>
          </a:custGeom>
          <a:noFill/>
          <a:ln w="25560">
            <a:solidFill>
              <a:srgbClr val="000000"/>
            </a:solidFill>
            <a:round/>
          </a:ln>
        </p:spPr>
        <p:style>
          <a:lnRef idx="0"/>
          <a:fillRef idx="0"/>
          <a:effectRef idx="0"/>
          <a:fontRef idx="minor"/>
        </p:style>
      </p:sp>
      <p:sp>
        <p:nvSpPr>
          <p:cNvPr id="2627" name="CustomShape 30"/>
          <p:cNvSpPr/>
          <p:nvPr/>
        </p:nvSpPr>
        <p:spPr>
          <a:xfrm>
            <a:off x="597240" y="1134720"/>
            <a:ext cx="3131640" cy="3520800"/>
          </a:xfrm>
          <a:prstGeom prst="rect">
            <a:avLst/>
          </a:prstGeom>
          <a:blipFill rotWithShape="0">
            <a:blip r:embed="rId1"/>
            <a:stretch>
              <a:fillRect/>
            </a:stretch>
          </a:blipFill>
          <a:ln>
            <a:noFill/>
          </a:ln>
        </p:spPr>
        <p:style>
          <a:lnRef idx="0"/>
          <a:fillRef idx="0"/>
          <a:effectRef idx="0"/>
          <a:fontRef idx="minor"/>
        </p:style>
      </p:sp>
      <p:sp>
        <p:nvSpPr>
          <p:cNvPr id="2628" name="CustomShape 31"/>
          <p:cNvSpPr/>
          <p:nvPr/>
        </p:nvSpPr>
        <p:spPr>
          <a:xfrm>
            <a:off x="651960" y="1187640"/>
            <a:ext cx="2946240" cy="3339000"/>
          </a:xfrm>
          <a:prstGeom prst="rect">
            <a:avLst/>
          </a:prstGeom>
          <a:blipFill rotWithShape="0">
            <a:blip r:embed="rId2"/>
            <a:stretch>
              <a:fillRect/>
            </a:stretch>
          </a:blipFill>
          <a:ln>
            <a:noFill/>
          </a:ln>
        </p:spPr>
        <p:style>
          <a:lnRef idx="0"/>
          <a:fillRef idx="0"/>
          <a:effectRef idx="0"/>
          <a:fontRef idx="minor"/>
        </p:style>
      </p:sp>
      <p:sp>
        <p:nvSpPr>
          <p:cNvPr id="2629" name="CustomShape 32"/>
          <p:cNvSpPr/>
          <p:nvPr/>
        </p:nvSpPr>
        <p:spPr>
          <a:xfrm>
            <a:off x="3968640" y="1134720"/>
            <a:ext cx="4653360" cy="3520800"/>
          </a:xfrm>
          <a:prstGeom prst="rect">
            <a:avLst/>
          </a:prstGeom>
          <a:blipFill rotWithShape="0">
            <a:blip r:embed="rId3"/>
            <a:stretch>
              <a:fillRect/>
            </a:stretch>
          </a:blipFill>
          <a:ln>
            <a:noFill/>
          </a:ln>
        </p:spPr>
        <p:style>
          <a:lnRef idx="0"/>
          <a:fillRef idx="0"/>
          <a:effectRef idx="0"/>
          <a:fontRef idx="minor"/>
        </p:style>
      </p:sp>
      <p:sp>
        <p:nvSpPr>
          <p:cNvPr id="2630" name="CustomShape 33"/>
          <p:cNvSpPr/>
          <p:nvPr/>
        </p:nvSpPr>
        <p:spPr>
          <a:xfrm>
            <a:off x="4018320" y="1187640"/>
            <a:ext cx="4473000" cy="3339000"/>
          </a:xfrm>
          <a:prstGeom prst="rect">
            <a:avLst/>
          </a:prstGeom>
          <a:blipFill rotWithShape="0">
            <a:blip r:embed="rId4"/>
            <a:stretch>
              <a:fillRect/>
            </a:stretch>
          </a:blipFill>
          <a:ln>
            <a:noFill/>
          </a:ln>
        </p:spPr>
        <p:style>
          <a:lnRef idx="0"/>
          <a:fillRef idx="0"/>
          <a:effectRef idx="0"/>
          <a:fontRef idx="minor"/>
        </p:style>
      </p:sp>
      <p:sp>
        <p:nvSpPr>
          <p:cNvPr id="2631" name="CustomShape 34"/>
          <p:cNvSpPr/>
          <p:nvPr/>
        </p:nvSpPr>
        <p:spPr>
          <a:xfrm>
            <a:off x="223560" y="95040"/>
            <a:ext cx="7927920" cy="804240"/>
          </a:xfrm>
          <a:prstGeom prst="rect">
            <a:avLst/>
          </a:prstGeom>
          <a:noFill/>
          <a:ln>
            <a:noFill/>
          </a:ln>
        </p:spPr>
        <p:style>
          <a:lnRef idx="0"/>
          <a:fillRef idx="0"/>
          <a:effectRef idx="0"/>
          <a:fontRef idx="minor"/>
        </p:style>
        <p:txBody>
          <a:bodyPr lIns="0" rIns="0" tIns="53640" bIns="0" anchor="ctr">
            <a:spAutoFit/>
          </a:bodyPr>
          <a:p>
            <a:pPr marL="1235520" algn="ctr">
              <a:lnSpc>
                <a:spcPct val="100000"/>
              </a:lnSpc>
            </a:pPr>
            <a:r>
              <a:rPr b="0" lang="it-IT" sz="4920" spc="-1" strike="noStrike">
                <a:solidFill>
                  <a:srgbClr val="ffffff"/>
                </a:solidFill>
                <a:latin typeface="Arial"/>
                <a:ea typeface="ＭＳ Ｐゴシック"/>
              </a:rPr>
              <a:t>2</a:t>
            </a:r>
            <a:r>
              <a:rPr b="0" lang="it-IT" sz="4920" spc="-4" strike="noStrike">
                <a:solidFill>
                  <a:srgbClr val="ffffff"/>
                </a:solidFill>
                <a:latin typeface="Arial"/>
                <a:ea typeface="ＭＳ Ｐゴシック"/>
              </a:rPr>
              <a:t>-</a:t>
            </a:r>
            <a:r>
              <a:rPr b="0" lang="it-IT" sz="4920" spc="-26" strike="noStrike">
                <a:solidFill>
                  <a:srgbClr val="ffffff"/>
                </a:solidFill>
                <a:latin typeface="Arial"/>
                <a:ea typeface="ＭＳ Ｐゴシック"/>
              </a:rPr>
              <a:t>detectors</a:t>
            </a:r>
            <a:r>
              <a:rPr b="0" lang="it-IT" sz="4920" spc="-4" strike="noStrike">
                <a:solidFill>
                  <a:srgbClr val="ffffff"/>
                </a:solidFill>
                <a:latin typeface="Arial"/>
                <a:ea typeface="ＭＳ Ｐゴシック"/>
              </a:rPr>
              <a:t> </a:t>
            </a:r>
            <a:r>
              <a:rPr b="0" lang="it-IT" sz="4920" spc="-29" strike="noStrike">
                <a:solidFill>
                  <a:srgbClr val="ffffff"/>
                </a:solidFill>
                <a:latin typeface="Arial"/>
                <a:ea typeface="ＭＳ Ｐゴシック"/>
              </a:rPr>
              <a:t>P</a:t>
            </a:r>
            <a:r>
              <a:rPr b="0" lang="it-IT" sz="4920" spc="-1" strike="noStrike">
                <a:solidFill>
                  <a:srgbClr val="ffffff"/>
                </a:solidFill>
                <a:latin typeface="Arial"/>
                <a:ea typeface="ＭＳ Ｐゴシック"/>
              </a:rPr>
              <a:t>IXE</a:t>
            </a:r>
            <a:r>
              <a:rPr b="0" lang="it-IT" sz="4920" spc="-4" strike="noStrike">
                <a:solidFill>
                  <a:srgbClr val="ffffff"/>
                </a:solidFill>
                <a:latin typeface="Arial"/>
                <a:ea typeface="ＭＳ Ｐゴシック"/>
              </a:rPr>
              <a:t> </a:t>
            </a:r>
            <a:r>
              <a:rPr b="0" lang="it-IT" sz="4920" spc="-21" strike="noStrike">
                <a:solidFill>
                  <a:srgbClr val="ffffff"/>
                </a:solidFill>
                <a:latin typeface="Arial"/>
                <a:ea typeface="ＭＳ Ｐゴシック"/>
              </a:rPr>
              <a:t>s</a:t>
            </a:r>
            <a:r>
              <a:rPr b="0" lang="it-IT" sz="4920" spc="-1" strike="noStrike">
                <a:solidFill>
                  <a:srgbClr val="ffffff"/>
                </a:solidFill>
                <a:latin typeface="Arial"/>
                <a:ea typeface="ＭＳ Ｐゴシック"/>
              </a:rPr>
              <a:t>et</a:t>
            </a:r>
            <a:r>
              <a:rPr b="0" lang="it-IT" sz="4920" spc="-4" strike="noStrike">
                <a:solidFill>
                  <a:srgbClr val="ffffff"/>
                </a:solidFill>
                <a:latin typeface="Arial"/>
                <a:ea typeface="ＭＳ Ｐゴシック"/>
              </a:rPr>
              <a:t>-</a:t>
            </a:r>
            <a:r>
              <a:rPr b="0" lang="it-IT" sz="4920" spc="-1" strike="noStrike">
                <a:solidFill>
                  <a:srgbClr val="ffffff"/>
                </a:solidFill>
                <a:latin typeface="Arial"/>
                <a:ea typeface="ＭＳ Ｐゴシック"/>
              </a:rPr>
              <a:t>up</a:t>
            </a:r>
            <a:endParaRPr b="0" lang="it-IT" sz="4920" spc="-1" strike="noStrike">
              <a:latin typeface="Arial"/>
            </a:endParaRPr>
          </a:p>
        </p:txBody>
      </p:sp>
      <p:sp>
        <p:nvSpPr>
          <p:cNvPr id="2632" name="CustomShape 35"/>
          <p:cNvSpPr/>
          <p:nvPr/>
        </p:nvSpPr>
        <p:spPr>
          <a:xfrm>
            <a:off x="6350040" y="1184400"/>
            <a:ext cx="2157480" cy="2344320"/>
          </a:xfrm>
          <a:custGeom>
            <a:avLst/>
            <a:gdLst/>
            <a:ahLst/>
            <a:rect l="l" t="t" r="r" b="b"/>
            <a:pathLst>
              <a:path w="3069590" h="3335020">
                <a:moveTo>
                  <a:pt x="2006061" y="11255"/>
                </a:moveTo>
                <a:lnTo>
                  <a:pt x="2001420" y="124051"/>
                </a:lnTo>
                <a:lnTo>
                  <a:pt x="1996779" y="237281"/>
                </a:lnTo>
                <a:lnTo>
                  <a:pt x="1992138" y="350896"/>
                </a:lnTo>
                <a:lnTo>
                  <a:pt x="1987497" y="464848"/>
                </a:lnTo>
                <a:lnTo>
                  <a:pt x="1982855" y="579089"/>
                </a:lnTo>
                <a:lnTo>
                  <a:pt x="1978214" y="693570"/>
                </a:lnTo>
                <a:lnTo>
                  <a:pt x="1973573" y="808244"/>
                </a:lnTo>
                <a:lnTo>
                  <a:pt x="1968932" y="923062"/>
                </a:lnTo>
                <a:lnTo>
                  <a:pt x="1964291" y="1037976"/>
                </a:lnTo>
                <a:lnTo>
                  <a:pt x="1959650" y="1152939"/>
                </a:lnTo>
                <a:lnTo>
                  <a:pt x="1955009" y="1267901"/>
                </a:lnTo>
                <a:lnTo>
                  <a:pt x="1950368" y="1382816"/>
                </a:lnTo>
                <a:lnTo>
                  <a:pt x="1945727" y="1497634"/>
                </a:lnTo>
                <a:lnTo>
                  <a:pt x="1941086" y="1612307"/>
                </a:lnTo>
                <a:lnTo>
                  <a:pt x="1936445" y="1726789"/>
                </a:lnTo>
                <a:lnTo>
                  <a:pt x="1931804" y="1841029"/>
                </a:lnTo>
                <a:lnTo>
                  <a:pt x="1927163" y="1954981"/>
                </a:lnTo>
                <a:lnTo>
                  <a:pt x="1922522" y="2068596"/>
                </a:lnTo>
                <a:lnTo>
                  <a:pt x="1917881" y="2181826"/>
                </a:lnTo>
                <a:lnTo>
                  <a:pt x="1913241" y="2294623"/>
                </a:lnTo>
                <a:lnTo>
                  <a:pt x="161500" y="2719137"/>
                </a:lnTo>
                <a:lnTo>
                  <a:pt x="147700" y="2727469"/>
                </a:lnTo>
                <a:lnTo>
                  <a:pt x="109437" y="2756174"/>
                </a:lnTo>
                <a:lnTo>
                  <a:pt x="76209" y="2789910"/>
                </a:lnTo>
                <a:lnTo>
                  <a:pt x="48435" y="2827998"/>
                </a:lnTo>
                <a:lnTo>
                  <a:pt x="26537" y="2869757"/>
                </a:lnTo>
                <a:lnTo>
                  <a:pt x="10935" y="2914509"/>
                </a:lnTo>
                <a:lnTo>
                  <a:pt x="2048" y="2961574"/>
                </a:lnTo>
                <a:lnTo>
                  <a:pt x="46" y="3004468"/>
                </a:lnTo>
                <a:lnTo>
                  <a:pt x="1508" y="3030848"/>
                </a:lnTo>
                <a:lnTo>
                  <a:pt x="10345" y="3081979"/>
                </a:lnTo>
                <a:lnTo>
                  <a:pt x="26590" y="3130367"/>
                </a:lnTo>
                <a:lnTo>
                  <a:pt x="49669" y="3175330"/>
                </a:lnTo>
                <a:lnTo>
                  <a:pt x="79012" y="3216185"/>
                </a:lnTo>
                <a:lnTo>
                  <a:pt x="114044" y="3252250"/>
                </a:lnTo>
                <a:lnTo>
                  <a:pt x="154193" y="3282840"/>
                </a:lnTo>
                <a:lnTo>
                  <a:pt x="198888" y="3307274"/>
                </a:lnTo>
                <a:lnTo>
                  <a:pt x="247555" y="3324869"/>
                </a:lnTo>
                <a:lnTo>
                  <a:pt x="299621" y="3334941"/>
                </a:lnTo>
                <a:lnTo>
                  <a:pt x="1944588" y="2781300"/>
                </a:lnTo>
                <a:lnTo>
                  <a:pt x="1963226" y="2969356"/>
                </a:lnTo>
                <a:lnTo>
                  <a:pt x="2007915" y="2983113"/>
                </a:lnTo>
                <a:lnTo>
                  <a:pt x="2052113" y="2997110"/>
                </a:lnTo>
                <a:lnTo>
                  <a:pt x="2095953" y="3011187"/>
                </a:lnTo>
                <a:lnTo>
                  <a:pt x="2110509" y="3015870"/>
                </a:lnTo>
                <a:lnTo>
                  <a:pt x="2154076" y="3029802"/>
                </a:lnTo>
                <a:lnTo>
                  <a:pt x="2197592" y="3043437"/>
                </a:lnTo>
                <a:lnTo>
                  <a:pt x="2241189" y="3056614"/>
                </a:lnTo>
                <a:lnTo>
                  <a:pt x="2279952" y="3067753"/>
                </a:lnTo>
                <a:lnTo>
                  <a:pt x="2328570" y="3080805"/>
                </a:lnTo>
                <a:lnTo>
                  <a:pt x="2377608" y="3093024"/>
                </a:lnTo>
                <a:lnTo>
                  <a:pt x="2414733" y="3101714"/>
                </a:lnTo>
                <a:lnTo>
                  <a:pt x="2452211" y="3110052"/>
                </a:lnTo>
                <a:lnTo>
                  <a:pt x="2490092" y="3118088"/>
                </a:lnTo>
                <a:lnTo>
                  <a:pt x="2533654" y="3126791"/>
                </a:lnTo>
                <a:lnTo>
                  <a:pt x="2577246" y="3134681"/>
                </a:lnTo>
                <a:lnTo>
                  <a:pt x="2620894" y="3141400"/>
                </a:lnTo>
                <a:lnTo>
                  <a:pt x="2664621" y="3146596"/>
                </a:lnTo>
                <a:lnTo>
                  <a:pt x="2708452" y="3149912"/>
                </a:lnTo>
                <a:lnTo>
                  <a:pt x="2752409" y="3150994"/>
                </a:lnTo>
                <a:lnTo>
                  <a:pt x="2767095" y="3150797"/>
                </a:lnTo>
                <a:lnTo>
                  <a:pt x="2811592" y="3148368"/>
                </a:lnTo>
                <a:lnTo>
                  <a:pt x="2855823" y="3143352"/>
                </a:lnTo>
                <a:lnTo>
                  <a:pt x="2899519" y="3136064"/>
                </a:lnTo>
                <a:lnTo>
                  <a:pt x="2942703" y="3126809"/>
                </a:lnTo>
                <a:lnTo>
                  <a:pt x="2985397" y="3115893"/>
                </a:lnTo>
                <a:lnTo>
                  <a:pt x="3027625" y="3103621"/>
                </a:lnTo>
                <a:lnTo>
                  <a:pt x="3069408" y="3090298"/>
                </a:lnTo>
                <a:lnTo>
                  <a:pt x="3069408" y="0"/>
                </a:lnTo>
                <a:lnTo>
                  <a:pt x="3016240" y="1934"/>
                </a:lnTo>
                <a:lnTo>
                  <a:pt x="2963073" y="3435"/>
                </a:lnTo>
                <a:lnTo>
                  <a:pt x="2909906" y="4551"/>
                </a:lnTo>
                <a:lnTo>
                  <a:pt x="2856738" y="5331"/>
                </a:lnTo>
                <a:lnTo>
                  <a:pt x="2803571" y="5821"/>
                </a:lnTo>
                <a:lnTo>
                  <a:pt x="2750404" y="6071"/>
                </a:lnTo>
                <a:lnTo>
                  <a:pt x="2697236" y="6128"/>
                </a:lnTo>
                <a:lnTo>
                  <a:pt x="2644069" y="6042"/>
                </a:lnTo>
                <a:lnTo>
                  <a:pt x="2590902" y="5858"/>
                </a:lnTo>
                <a:lnTo>
                  <a:pt x="2537734" y="5627"/>
                </a:lnTo>
                <a:lnTo>
                  <a:pt x="2484567" y="5396"/>
                </a:lnTo>
                <a:lnTo>
                  <a:pt x="2431400" y="5212"/>
                </a:lnTo>
                <a:lnTo>
                  <a:pt x="2378233" y="5126"/>
                </a:lnTo>
                <a:lnTo>
                  <a:pt x="2325065" y="5183"/>
                </a:lnTo>
                <a:lnTo>
                  <a:pt x="2271898" y="5433"/>
                </a:lnTo>
                <a:lnTo>
                  <a:pt x="2218731" y="5923"/>
                </a:lnTo>
                <a:lnTo>
                  <a:pt x="2165563" y="6703"/>
                </a:lnTo>
                <a:lnTo>
                  <a:pt x="2112396" y="7819"/>
                </a:lnTo>
                <a:lnTo>
                  <a:pt x="2059228" y="9320"/>
                </a:lnTo>
                <a:lnTo>
                  <a:pt x="2006061" y="11255"/>
                </a:lnTo>
                <a:close/>
              </a:path>
            </a:pathLst>
          </a:custGeom>
          <a:noFill/>
          <a:ln w="50760">
            <a:solidFill>
              <a:srgbClr val="fffb00"/>
            </a:solidFill>
            <a:round/>
          </a:ln>
        </p:spPr>
        <p:style>
          <a:lnRef idx="0"/>
          <a:fillRef idx="0"/>
          <a:effectRef idx="0"/>
          <a:fontRef idx="minor"/>
        </p:style>
      </p:sp>
      <p:sp>
        <p:nvSpPr>
          <p:cNvPr id="2633" name="CustomShape 36"/>
          <p:cNvSpPr/>
          <p:nvPr/>
        </p:nvSpPr>
        <p:spPr>
          <a:xfrm>
            <a:off x="1598400" y="1233720"/>
            <a:ext cx="1188720" cy="1166040"/>
          </a:xfrm>
          <a:custGeom>
            <a:avLst/>
            <a:gdLst/>
            <a:ahLst/>
            <a:rect l="l" t="t" r="r" b="b"/>
            <a:pathLst>
              <a:path w="1691639" h="1659254">
                <a:moveTo>
                  <a:pt x="0" y="329779"/>
                </a:moveTo>
                <a:lnTo>
                  <a:pt x="1335900" y="1658698"/>
                </a:lnTo>
                <a:lnTo>
                  <a:pt x="1691196" y="1293000"/>
                </a:lnTo>
                <a:lnTo>
                  <a:pt x="502402" y="0"/>
                </a:lnTo>
                <a:lnTo>
                  <a:pt x="489996" y="6776"/>
                </a:lnTo>
                <a:lnTo>
                  <a:pt x="477866" y="10925"/>
                </a:lnTo>
                <a:lnTo>
                  <a:pt x="465962" y="12911"/>
                </a:lnTo>
                <a:lnTo>
                  <a:pt x="454237" y="13198"/>
                </a:lnTo>
                <a:lnTo>
                  <a:pt x="442642" y="12247"/>
                </a:lnTo>
                <a:lnTo>
                  <a:pt x="431128" y="10525"/>
                </a:lnTo>
                <a:lnTo>
                  <a:pt x="419646" y="8493"/>
                </a:lnTo>
                <a:lnTo>
                  <a:pt x="408148" y="6616"/>
                </a:lnTo>
                <a:lnTo>
                  <a:pt x="396585" y="5356"/>
                </a:lnTo>
                <a:lnTo>
                  <a:pt x="384909" y="5179"/>
                </a:lnTo>
                <a:lnTo>
                  <a:pt x="373070" y="6547"/>
                </a:lnTo>
                <a:lnTo>
                  <a:pt x="336095" y="24558"/>
                </a:lnTo>
                <a:lnTo>
                  <a:pt x="309743" y="52792"/>
                </a:lnTo>
                <a:lnTo>
                  <a:pt x="281574" y="98332"/>
                </a:lnTo>
                <a:lnTo>
                  <a:pt x="251201" y="164889"/>
                </a:lnTo>
                <a:lnTo>
                  <a:pt x="244117" y="179085"/>
                </a:lnTo>
                <a:lnTo>
                  <a:pt x="206209" y="206677"/>
                </a:lnTo>
                <a:lnTo>
                  <a:pt x="184088" y="208481"/>
                </a:lnTo>
                <a:lnTo>
                  <a:pt x="172881" y="207764"/>
                </a:lnTo>
                <a:lnTo>
                  <a:pt x="161821" y="206495"/>
                </a:lnTo>
                <a:lnTo>
                  <a:pt x="151092" y="205067"/>
                </a:lnTo>
                <a:lnTo>
                  <a:pt x="140879" y="203875"/>
                </a:lnTo>
                <a:lnTo>
                  <a:pt x="102583" y="207849"/>
                </a:lnTo>
                <a:lnTo>
                  <a:pt x="64528" y="224542"/>
                </a:lnTo>
                <a:lnTo>
                  <a:pt x="33892" y="251099"/>
                </a:lnTo>
                <a:lnTo>
                  <a:pt x="12110" y="285271"/>
                </a:lnTo>
                <a:lnTo>
                  <a:pt x="616" y="324807"/>
                </a:lnTo>
                <a:lnTo>
                  <a:pt x="0" y="329779"/>
                </a:lnTo>
                <a:close/>
              </a:path>
            </a:pathLst>
          </a:custGeom>
          <a:noFill/>
          <a:ln w="50760">
            <a:solidFill>
              <a:srgbClr val="fffb00"/>
            </a:solidFill>
            <a:round/>
          </a:ln>
        </p:spPr>
        <p:style>
          <a:lnRef idx="0"/>
          <a:fillRef idx="0"/>
          <a:effectRef idx="0"/>
          <a:fontRef idx="minor"/>
        </p:style>
      </p:sp>
      <p:sp>
        <p:nvSpPr>
          <p:cNvPr id="2634" name="CustomShape 37"/>
          <p:cNvSpPr/>
          <p:nvPr/>
        </p:nvSpPr>
        <p:spPr>
          <a:xfrm>
            <a:off x="321480" y="5803920"/>
            <a:ext cx="1426680" cy="1016640"/>
          </a:xfrm>
          <a:prstGeom prst="rect">
            <a:avLst/>
          </a:prstGeom>
          <a:blipFill rotWithShape="0">
            <a:blip r:embed="rId5"/>
            <a:stretch>
              <a:fillRect/>
            </a:stretch>
          </a:blipFill>
          <a:ln>
            <a:noFill/>
          </a:ln>
        </p:spPr>
        <p:style>
          <a:lnRef idx="0"/>
          <a:fillRef idx="0"/>
          <a:effectRef idx="0"/>
          <a:fontRef idx="minor"/>
        </p:style>
      </p:sp>
      <p:sp>
        <p:nvSpPr>
          <p:cNvPr id="2635" name="CustomShape 38"/>
          <p:cNvSpPr/>
          <p:nvPr/>
        </p:nvSpPr>
        <p:spPr>
          <a:xfrm>
            <a:off x="393120" y="5875560"/>
            <a:ext cx="1283760" cy="874080"/>
          </a:xfrm>
          <a:custGeom>
            <a:avLst/>
            <a:gdLst/>
            <a:ahLst/>
            <a:rect l="l" t="t" r="r" b="b"/>
            <a:pathLst>
              <a:path w="1826895" h="1243965">
                <a:moveTo>
                  <a:pt x="1559302" y="182122"/>
                </a:moveTo>
                <a:lnTo>
                  <a:pt x="1610133" y="219641"/>
                </a:lnTo>
                <a:lnTo>
                  <a:pt x="1655614" y="259196"/>
                </a:lnTo>
                <a:lnTo>
                  <a:pt x="1695744" y="300561"/>
                </a:lnTo>
                <a:lnTo>
                  <a:pt x="1730524" y="343511"/>
                </a:lnTo>
                <a:lnTo>
                  <a:pt x="1759952" y="387819"/>
                </a:lnTo>
                <a:lnTo>
                  <a:pt x="1784031" y="433258"/>
                </a:lnTo>
                <a:lnTo>
                  <a:pt x="1802758" y="479603"/>
                </a:lnTo>
                <a:lnTo>
                  <a:pt x="1816135" y="526627"/>
                </a:lnTo>
                <a:lnTo>
                  <a:pt x="1824161" y="574103"/>
                </a:lnTo>
                <a:lnTo>
                  <a:pt x="1826836" y="621805"/>
                </a:lnTo>
                <a:lnTo>
                  <a:pt x="1824161" y="669508"/>
                </a:lnTo>
                <a:lnTo>
                  <a:pt x="1816135" y="716984"/>
                </a:lnTo>
                <a:lnTo>
                  <a:pt x="1802758" y="764007"/>
                </a:lnTo>
                <a:lnTo>
                  <a:pt x="1784031" y="810352"/>
                </a:lnTo>
                <a:lnTo>
                  <a:pt x="1759952" y="855791"/>
                </a:lnTo>
                <a:lnTo>
                  <a:pt x="1730524" y="900099"/>
                </a:lnTo>
                <a:lnTo>
                  <a:pt x="1695744" y="943049"/>
                </a:lnTo>
                <a:lnTo>
                  <a:pt x="1655614" y="984415"/>
                </a:lnTo>
                <a:lnTo>
                  <a:pt x="1610133" y="1023970"/>
                </a:lnTo>
                <a:lnTo>
                  <a:pt x="1559302" y="1061488"/>
                </a:lnTo>
                <a:lnTo>
                  <a:pt x="1504188" y="1096092"/>
                </a:lnTo>
                <a:lnTo>
                  <a:pt x="1446082" y="1127052"/>
                </a:lnTo>
                <a:lnTo>
                  <a:pt x="1385317" y="1154371"/>
                </a:lnTo>
                <a:lnTo>
                  <a:pt x="1322225" y="1178047"/>
                </a:lnTo>
                <a:lnTo>
                  <a:pt x="1257138" y="1198080"/>
                </a:lnTo>
                <a:lnTo>
                  <a:pt x="1190389" y="1214471"/>
                </a:lnTo>
                <a:lnTo>
                  <a:pt x="1122309" y="1227220"/>
                </a:lnTo>
                <a:lnTo>
                  <a:pt x="1053233" y="1236326"/>
                </a:lnTo>
                <a:lnTo>
                  <a:pt x="983492" y="1241790"/>
                </a:lnTo>
                <a:lnTo>
                  <a:pt x="913418" y="1243611"/>
                </a:lnTo>
                <a:lnTo>
                  <a:pt x="843344" y="1241790"/>
                </a:lnTo>
                <a:lnTo>
                  <a:pt x="773603" y="1236326"/>
                </a:lnTo>
                <a:lnTo>
                  <a:pt x="704526" y="1227220"/>
                </a:lnTo>
                <a:lnTo>
                  <a:pt x="636447" y="1214471"/>
                </a:lnTo>
                <a:lnTo>
                  <a:pt x="569698" y="1198080"/>
                </a:lnTo>
                <a:lnTo>
                  <a:pt x="504610" y="1178047"/>
                </a:lnTo>
                <a:lnTo>
                  <a:pt x="441518" y="1154371"/>
                </a:lnTo>
                <a:lnTo>
                  <a:pt x="380753" y="1127052"/>
                </a:lnTo>
                <a:lnTo>
                  <a:pt x="322647" y="1096092"/>
                </a:lnTo>
                <a:lnTo>
                  <a:pt x="267534" y="1061488"/>
                </a:lnTo>
                <a:lnTo>
                  <a:pt x="216702" y="1023970"/>
                </a:lnTo>
                <a:lnTo>
                  <a:pt x="171221" y="984415"/>
                </a:lnTo>
                <a:lnTo>
                  <a:pt x="131091" y="943049"/>
                </a:lnTo>
                <a:lnTo>
                  <a:pt x="96312" y="900099"/>
                </a:lnTo>
                <a:lnTo>
                  <a:pt x="66883" y="855791"/>
                </a:lnTo>
                <a:lnTo>
                  <a:pt x="42805" y="810352"/>
                </a:lnTo>
                <a:lnTo>
                  <a:pt x="24078" y="764007"/>
                </a:lnTo>
                <a:lnTo>
                  <a:pt x="10701" y="716984"/>
                </a:lnTo>
                <a:lnTo>
                  <a:pt x="2675" y="669508"/>
                </a:lnTo>
                <a:lnTo>
                  <a:pt x="0" y="621805"/>
                </a:lnTo>
                <a:lnTo>
                  <a:pt x="2675" y="574103"/>
                </a:lnTo>
                <a:lnTo>
                  <a:pt x="10701" y="526627"/>
                </a:lnTo>
                <a:lnTo>
                  <a:pt x="24078" y="479603"/>
                </a:lnTo>
                <a:lnTo>
                  <a:pt x="42805" y="433258"/>
                </a:lnTo>
                <a:lnTo>
                  <a:pt x="66883" y="387819"/>
                </a:lnTo>
                <a:lnTo>
                  <a:pt x="96312" y="343511"/>
                </a:lnTo>
                <a:lnTo>
                  <a:pt x="131091" y="300561"/>
                </a:lnTo>
                <a:lnTo>
                  <a:pt x="171221" y="259196"/>
                </a:lnTo>
                <a:lnTo>
                  <a:pt x="216702" y="219641"/>
                </a:lnTo>
                <a:lnTo>
                  <a:pt x="267534" y="182122"/>
                </a:lnTo>
                <a:lnTo>
                  <a:pt x="322647" y="147519"/>
                </a:lnTo>
                <a:lnTo>
                  <a:pt x="380753" y="116558"/>
                </a:lnTo>
                <a:lnTo>
                  <a:pt x="441518" y="89240"/>
                </a:lnTo>
                <a:lnTo>
                  <a:pt x="504610" y="65564"/>
                </a:lnTo>
                <a:lnTo>
                  <a:pt x="569698" y="45530"/>
                </a:lnTo>
                <a:lnTo>
                  <a:pt x="636447" y="29139"/>
                </a:lnTo>
                <a:lnTo>
                  <a:pt x="704526" y="16391"/>
                </a:lnTo>
                <a:lnTo>
                  <a:pt x="773603" y="7284"/>
                </a:lnTo>
                <a:lnTo>
                  <a:pt x="843344" y="1821"/>
                </a:lnTo>
                <a:lnTo>
                  <a:pt x="913418" y="0"/>
                </a:lnTo>
                <a:lnTo>
                  <a:pt x="983492" y="1821"/>
                </a:lnTo>
                <a:lnTo>
                  <a:pt x="1053233" y="7284"/>
                </a:lnTo>
                <a:lnTo>
                  <a:pt x="1122309" y="16391"/>
                </a:lnTo>
                <a:lnTo>
                  <a:pt x="1190389" y="29139"/>
                </a:lnTo>
                <a:lnTo>
                  <a:pt x="1257138" y="45530"/>
                </a:lnTo>
                <a:lnTo>
                  <a:pt x="1322225" y="65564"/>
                </a:lnTo>
                <a:lnTo>
                  <a:pt x="1385317" y="89240"/>
                </a:lnTo>
                <a:lnTo>
                  <a:pt x="1446082" y="116558"/>
                </a:lnTo>
                <a:lnTo>
                  <a:pt x="1504188" y="147519"/>
                </a:lnTo>
                <a:lnTo>
                  <a:pt x="1559302" y="182122"/>
                </a:lnTo>
                <a:close/>
              </a:path>
            </a:pathLst>
          </a:custGeom>
          <a:noFill/>
          <a:ln w="50760">
            <a:solidFill>
              <a:srgbClr val="fffb00"/>
            </a:solidFill>
            <a:round/>
          </a:ln>
        </p:spPr>
        <p:style>
          <a:lnRef idx="0"/>
          <a:fillRef idx="0"/>
          <a:effectRef idx="0"/>
          <a:fontRef idx="minor"/>
        </p:style>
      </p:sp>
      <p:sp>
        <p:nvSpPr>
          <p:cNvPr id="2636" name="CustomShape 39"/>
          <p:cNvSpPr/>
          <p:nvPr/>
        </p:nvSpPr>
        <p:spPr>
          <a:xfrm>
            <a:off x="2259360" y="6059520"/>
            <a:ext cx="98028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High</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energy</a:t>
            </a:r>
            <a:endParaRPr b="0" lang="it-IT" sz="1410" spc="-1" strike="noStrike">
              <a:latin typeface="Arial"/>
            </a:endParaRPr>
          </a:p>
        </p:txBody>
      </p:sp>
      <p:sp>
        <p:nvSpPr>
          <p:cNvPr id="2637" name="CustomShape 40"/>
          <p:cNvSpPr/>
          <p:nvPr/>
        </p:nvSpPr>
        <p:spPr>
          <a:xfrm>
            <a:off x="4179240" y="6059520"/>
            <a:ext cx="14670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Large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solid</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angles</a:t>
            </a:r>
            <a:endParaRPr b="0" lang="it-IT" sz="1410" spc="-1" strike="noStrike">
              <a:latin typeface="Arial"/>
            </a:endParaRPr>
          </a:p>
        </p:txBody>
      </p:sp>
      <p:sp>
        <p:nvSpPr>
          <p:cNvPr id="2638" name="CustomShape 41"/>
          <p:cNvSpPr/>
          <p:nvPr/>
        </p:nvSpPr>
        <p:spPr>
          <a:xfrm>
            <a:off x="6661440" y="6059520"/>
            <a:ext cx="13971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Large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ive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area</a:t>
            </a:r>
            <a:endParaRPr b="0" lang="it-IT" sz="1410" spc="-1" strike="noStrike">
              <a:latin typeface="Arial"/>
            </a:endParaRPr>
          </a:p>
        </p:txBody>
      </p:sp>
      <p:sp>
        <p:nvSpPr>
          <p:cNvPr id="2639" name="CustomShape 42"/>
          <p:cNvSpPr/>
          <p:nvPr/>
        </p:nvSpPr>
        <p:spPr>
          <a:xfrm>
            <a:off x="500040" y="6140160"/>
            <a:ext cx="1109160" cy="428760"/>
          </a:xfrm>
          <a:prstGeom prst="rect">
            <a:avLst/>
          </a:prstGeom>
          <a:noFill/>
          <a:ln>
            <a:noFill/>
          </a:ln>
        </p:spPr>
        <p:style>
          <a:lnRef idx="0"/>
          <a:fillRef idx="0"/>
          <a:effectRef idx="0"/>
          <a:fontRef idx="minor"/>
        </p:style>
        <p:txBody>
          <a:bodyPr lIns="0" rIns="0" tIns="0" bIns="0">
            <a:spAutoFit/>
          </a:bodyPr>
          <a:p>
            <a:pPr marL="115920" indent="-106560">
              <a:lnSpc>
                <a:spcPct val="100000"/>
              </a:lnSpc>
            </a:pPr>
            <a:r>
              <a:rPr b="0" lang="it-IT" sz="1410" spc="-1" strike="noStrike">
                <a:solidFill>
                  <a:srgbClr val="434ed6"/>
                </a:solidFill>
                <a:latin typeface="Arial"/>
                <a:ea typeface="ＭＳ Ｐゴシック"/>
              </a:rPr>
              <a:t>Medium-high- </a:t>
            </a:r>
            <a:r>
              <a:rPr b="0" lang="it-IT" sz="1410" spc="-12" strike="noStrike">
                <a:solidFill>
                  <a:srgbClr val="434ed6"/>
                </a:solidFill>
                <a:latin typeface="Arial"/>
                <a:ea typeface="ＭＳ Ｐゴシック"/>
              </a:rPr>
              <a:t>Z</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elemen</a:t>
            </a:r>
            <a:r>
              <a:rPr b="0" lang="it-IT" sz="1410" spc="-7" strike="noStrike">
                <a:solidFill>
                  <a:srgbClr val="434ed6"/>
                </a:solidFill>
                <a:latin typeface="Arial"/>
                <a:ea typeface="ＭＳ Ｐゴシック"/>
              </a:rPr>
              <a:t>t</a:t>
            </a:r>
            <a:r>
              <a:rPr b="0" lang="it-IT" sz="1410" spc="-1" strike="noStrike">
                <a:solidFill>
                  <a:srgbClr val="434ed6"/>
                </a:solidFill>
                <a:latin typeface="Arial"/>
                <a:ea typeface="ＭＳ Ｐゴシック"/>
              </a:rPr>
              <a:t>s</a:t>
            </a:r>
            <a:endParaRPr b="0" lang="it-IT" sz="1410" spc="-1" strike="noStrike">
              <a:latin typeface="Arial"/>
            </a:endParaRPr>
          </a:p>
        </p:txBody>
      </p:sp>
      <p:sp>
        <p:nvSpPr>
          <p:cNvPr id="2640" name="CustomShape 43"/>
          <p:cNvSpPr/>
          <p:nvPr/>
        </p:nvSpPr>
        <p:spPr>
          <a:xfrm>
            <a:off x="1982520" y="6425640"/>
            <a:ext cx="152640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Low</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cross</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se</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ions</a:t>
            </a:r>
            <a:endParaRPr b="0" lang="it-IT" sz="1410" spc="-1" strike="noStrike">
              <a:latin typeface="Arial"/>
            </a:endParaRPr>
          </a:p>
        </p:txBody>
      </p:sp>
      <p:sp>
        <p:nvSpPr>
          <p:cNvPr id="2641" name="CustomShape 44"/>
          <p:cNvSpPr/>
          <p:nvPr/>
        </p:nvSpPr>
        <p:spPr>
          <a:xfrm>
            <a:off x="4527360" y="6425640"/>
            <a:ext cx="7815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7" strike="noStrike">
                <a:solidFill>
                  <a:srgbClr val="434ed6"/>
                </a:solidFill>
                <a:latin typeface="Arial"/>
                <a:ea typeface="ＭＳ Ｐゴシック"/>
              </a:rPr>
              <a:t>Efficiency</a:t>
            </a:r>
            <a:endParaRPr b="0" lang="it-IT" sz="1410" spc="-1" strike="noStrike">
              <a:latin typeface="Arial"/>
            </a:endParaRPr>
          </a:p>
        </p:txBody>
      </p:sp>
      <p:sp>
        <p:nvSpPr>
          <p:cNvPr id="2642" name="CustomShape 45"/>
          <p:cNvSpPr/>
          <p:nvPr/>
        </p:nvSpPr>
        <p:spPr>
          <a:xfrm>
            <a:off x="6465240" y="6425640"/>
            <a:ext cx="1784160" cy="2142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410" spc="-1" strike="noStrike">
                <a:solidFill>
                  <a:srgbClr val="434ed6"/>
                </a:solidFill>
                <a:latin typeface="Arial"/>
                <a:ea typeface="ＭＳ Ｐゴシック"/>
              </a:rPr>
              <a:t>Large</a:t>
            </a:r>
            <a:r>
              <a:rPr b="0" lang="it-IT" sz="1410" spc="-4" strike="noStrike">
                <a:solidFill>
                  <a:srgbClr val="434ed6"/>
                </a:solidFill>
                <a:latin typeface="Arial"/>
                <a:ea typeface="ＭＳ Ｐゴシック"/>
              </a:rPr>
              <a:t> </a:t>
            </a:r>
            <a:r>
              <a:rPr b="0" lang="it-IT" sz="1410" spc="-1" strike="noStrike">
                <a:solidFill>
                  <a:srgbClr val="434ed6"/>
                </a:solidFill>
                <a:latin typeface="Arial"/>
                <a:ea typeface="ＭＳ Ｐゴシック"/>
              </a:rPr>
              <a:t>a</a:t>
            </a:r>
            <a:r>
              <a:rPr b="0" lang="it-IT" sz="1410" spc="-7" strike="noStrike">
                <a:solidFill>
                  <a:srgbClr val="434ed6"/>
                </a:solidFill>
                <a:latin typeface="Arial"/>
                <a:ea typeface="ＭＳ Ｐゴシック"/>
              </a:rPr>
              <a:t>ct</a:t>
            </a:r>
            <a:r>
              <a:rPr b="0" lang="it-IT" sz="1410" spc="-1" strike="noStrike">
                <a:solidFill>
                  <a:srgbClr val="434ed6"/>
                </a:solidFill>
                <a:latin typeface="Arial"/>
                <a:ea typeface="ＭＳ Ｐゴシック"/>
              </a:rPr>
              <a:t>ive</a:t>
            </a:r>
            <a:r>
              <a:rPr b="0" lang="it-IT" sz="1410" spc="-4" strike="noStrike">
                <a:solidFill>
                  <a:srgbClr val="434ed6"/>
                </a:solidFill>
                <a:latin typeface="Arial"/>
                <a:ea typeface="ＭＳ Ｐゴシック"/>
              </a:rPr>
              <a:t> </a:t>
            </a:r>
            <a:r>
              <a:rPr b="0" lang="it-IT" sz="1410" spc="-7" strike="noStrike">
                <a:solidFill>
                  <a:srgbClr val="434ed6"/>
                </a:solidFill>
                <a:latin typeface="Arial"/>
                <a:ea typeface="ＭＳ Ｐゴシック"/>
              </a:rPr>
              <a:t>t</a:t>
            </a:r>
            <a:r>
              <a:rPr b="0" lang="it-IT" sz="1410" spc="-1" strike="noStrike">
                <a:solidFill>
                  <a:srgbClr val="434ed6"/>
                </a:solidFill>
                <a:latin typeface="Arial"/>
                <a:ea typeface="ＭＳ Ｐゴシック"/>
              </a:rPr>
              <a:t>hickness</a:t>
            </a:r>
            <a:endParaRPr b="0" lang="it-IT" sz="1410" spc="-1" strike="noStrike">
              <a:latin typeface="Arial"/>
            </a:endParaRPr>
          </a:p>
        </p:txBody>
      </p:sp>
    </p:spTree>
  </p:cSld>
  <p:transition>
    <p:fade/>
  </p:transition>
  <p:timing>
    <p:tnLst>
      <p:par>
        <p:cTn id="83" dur="indefinite" restart="never" nodeType="tmRoot">
          <p:childTnLst>
            <p:seq>
              <p:cTn id="84" dur="indefinite" nodeType="mainSeq"/>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643" name="CustomShape 1"/>
          <p:cNvSpPr/>
          <p:nvPr/>
        </p:nvSpPr>
        <p:spPr>
          <a:xfrm>
            <a:off x="248400" y="149040"/>
            <a:ext cx="8646840" cy="1549440"/>
          </a:xfrm>
          <a:prstGeom prst="rect">
            <a:avLst/>
          </a:prstGeom>
          <a:noFill/>
          <a:ln>
            <a:noFill/>
          </a:ln>
        </p:spPr>
        <p:style>
          <a:lnRef idx="0"/>
          <a:fillRef idx="0"/>
          <a:effectRef idx="0"/>
          <a:fontRef idx="minor"/>
        </p:style>
        <p:txBody>
          <a:bodyPr lIns="0" rIns="0" tIns="0" bIns="0">
            <a:spAutoFit/>
          </a:bodyPr>
          <a:p>
            <a:pPr marL="1574280" indent="-1561320">
              <a:lnSpc>
                <a:spcPts val="6100"/>
              </a:lnSpc>
            </a:pPr>
            <a:r>
              <a:rPr b="0" lang="it-IT" sz="5300" spc="-55" strike="noStrike">
                <a:solidFill>
                  <a:srgbClr val="000000"/>
                </a:solidFill>
                <a:latin typeface="GillSans"/>
                <a:ea typeface="ＭＳ Ｐゴシック"/>
              </a:rPr>
              <a:t>Efficiency curve for a two detector </a:t>
            </a:r>
            <a:r>
              <a:rPr b="0" lang="it-IT" sz="5300" spc="-86" strike="noStrike">
                <a:solidFill>
                  <a:srgbClr val="000000"/>
                </a:solidFill>
                <a:latin typeface="GillSans"/>
                <a:ea typeface="ＭＳ Ｐゴシック"/>
              </a:rPr>
              <a:t>PIX</a:t>
            </a:r>
            <a:r>
              <a:rPr b="0" lang="it-IT" sz="5300" spc="-32" strike="noStrike">
                <a:solidFill>
                  <a:srgbClr val="000000"/>
                </a:solidFill>
                <a:latin typeface="GillSans"/>
                <a:ea typeface="ＭＳ Ｐゴシック"/>
              </a:rPr>
              <a:t>E </a:t>
            </a:r>
            <a:r>
              <a:rPr b="0" lang="it-IT" sz="5300" spc="-55" strike="noStrike">
                <a:solidFill>
                  <a:srgbClr val="000000"/>
                </a:solidFill>
                <a:latin typeface="GillSans"/>
                <a:ea typeface="ＭＳ Ｐゴシック"/>
              </a:rPr>
              <a:t>set-up</a:t>
            </a:r>
            <a:endParaRPr b="0" lang="it-IT" sz="5300" spc="-1" strike="noStrike">
              <a:latin typeface="Arial"/>
            </a:endParaRPr>
          </a:p>
        </p:txBody>
      </p:sp>
      <p:sp>
        <p:nvSpPr>
          <p:cNvPr id="2644" name="CustomShape 2"/>
          <p:cNvSpPr/>
          <p:nvPr/>
        </p:nvSpPr>
        <p:spPr>
          <a:xfrm>
            <a:off x="689040" y="1717560"/>
            <a:ext cx="7873200" cy="5043600"/>
          </a:xfrm>
          <a:prstGeom prst="rect">
            <a:avLst/>
          </a:prstGeom>
          <a:blipFill rotWithShape="0">
            <a:blip r:embed="rId1"/>
            <a:stretch>
              <a:fillRect/>
            </a:stretch>
          </a:blipFill>
          <a:ln>
            <a:noFill/>
          </a:ln>
        </p:spPr>
        <p:style>
          <a:lnRef idx="0"/>
          <a:fillRef idx="0"/>
          <a:effectRef idx="0"/>
          <a:fontRef idx="minor"/>
        </p:style>
      </p:sp>
      <p:sp>
        <p:nvSpPr>
          <p:cNvPr id="2645" name="CustomShape 3"/>
          <p:cNvSpPr/>
          <p:nvPr/>
        </p:nvSpPr>
        <p:spPr>
          <a:xfrm>
            <a:off x="762120" y="1790640"/>
            <a:ext cx="7619400" cy="4789800"/>
          </a:xfrm>
          <a:prstGeom prst="rect">
            <a:avLst/>
          </a:prstGeom>
          <a:blipFill rotWithShape="0">
            <a:blip r:embed="rId2"/>
            <a:stretch>
              <a:fillRect/>
            </a:stretch>
          </a:blipFill>
          <a:ln>
            <a:noFill/>
          </a:ln>
        </p:spPr>
        <p:style>
          <a:lnRef idx="0"/>
          <a:fillRef idx="0"/>
          <a:effectRef idx="0"/>
          <a:fontRef idx="minor"/>
        </p:style>
      </p:sp>
    </p:spTree>
  </p:cSld>
  <p:transition>
    <p:fade/>
  </p:transition>
  <p:timing>
    <p:tnLst>
      <p:par>
        <p:cTn id="85" dur="indefinite" restart="never" nodeType="tmRoot">
          <p:childTnLst>
            <p:seq>
              <p:cTn id="86" dur="indefinite" nodeType="mainSeq"/>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46" name="CustomShape 1"/>
          <p:cNvSpPr/>
          <p:nvPr/>
        </p:nvSpPr>
        <p:spPr>
          <a:xfrm>
            <a:off x="397440" y="1384200"/>
            <a:ext cx="8353080" cy="360"/>
          </a:xfrm>
          <a:custGeom>
            <a:avLst/>
            <a:gdLst/>
            <a:ahLst/>
            <a:rect l="l" t="t" r="r" b="b"/>
            <a:pathLst>
              <a:path w="11880850" h="0">
                <a:moveTo>
                  <a:pt x="0" y="0"/>
                </a:moveTo>
                <a:lnTo>
                  <a:pt x="11880805" y="0"/>
                </a:lnTo>
              </a:path>
            </a:pathLst>
          </a:custGeom>
          <a:noFill/>
          <a:ln w="14040">
            <a:solidFill>
              <a:srgbClr val="9a9a9a"/>
            </a:solidFill>
            <a:round/>
          </a:ln>
        </p:spPr>
        <p:style>
          <a:lnRef idx="0"/>
          <a:fillRef idx="0"/>
          <a:effectRef idx="0"/>
          <a:fontRef idx="minor"/>
        </p:style>
      </p:sp>
      <p:sp>
        <p:nvSpPr>
          <p:cNvPr id="2647" name="CustomShape 2"/>
          <p:cNvSpPr/>
          <p:nvPr/>
        </p:nvSpPr>
        <p:spPr>
          <a:xfrm>
            <a:off x="428760" y="781920"/>
            <a:ext cx="6737040" cy="9010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2960" spc="-86" strike="noStrike">
                <a:solidFill>
                  <a:srgbClr val="000000"/>
                </a:solidFill>
                <a:latin typeface="Arial"/>
                <a:ea typeface="ＭＳ Ｐゴシック"/>
              </a:rPr>
              <a:t>Example</a:t>
            </a:r>
            <a:r>
              <a:rPr b="0" lang="it-IT" sz="2960" spc="-86" strike="noStrike">
                <a:solidFill>
                  <a:srgbClr val="000000"/>
                </a:solidFill>
                <a:latin typeface="Arial"/>
                <a:ea typeface="ＭＳ Ｐゴシック"/>
              </a:rPr>
              <a:t>	</a:t>
            </a:r>
            <a:r>
              <a:rPr b="0" lang="it-IT" sz="2960" spc="-41" strike="noStrike">
                <a:solidFill>
                  <a:srgbClr val="000000"/>
                </a:solidFill>
                <a:latin typeface="Arial"/>
                <a:ea typeface="ＭＳ Ｐゴシック"/>
              </a:rPr>
              <a:t>of</a:t>
            </a:r>
            <a:r>
              <a:rPr b="0" lang="it-IT" sz="2960" spc="-41" strike="noStrike">
                <a:solidFill>
                  <a:srgbClr val="000000"/>
                </a:solidFill>
                <a:latin typeface="Arial"/>
                <a:ea typeface="ＭＳ Ｐゴシック"/>
              </a:rPr>
              <a:t>	</a:t>
            </a:r>
            <a:r>
              <a:rPr b="0" lang="it-IT" sz="2960" spc="-205" strike="noStrike">
                <a:solidFill>
                  <a:srgbClr val="000000"/>
                </a:solidFill>
                <a:latin typeface="Arial"/>
                <a:ea typeface="ＭＳ Ｐゴシック"/>
              </a:rPr>
              <a:t>PIXE</a:t>
            </a:r>
            <a:r>
              <a:rPr b="0" lang="it-IT" sz="2960" spc="-205" strike="noStrike">
                <a:solidFill>
                  <a:srgbClr val="000000"/>
                </a:solidFill>
                <a:latin typeface="Arial"/>
                <a:ea typeface="ＭＳ Ｐゴシック"/>
              </a:rPr>
              <a:t>	</a:t>
            </a:r>
            <a:r>
              <a:rPr b="0" lang="it-IT" sz="2960" spc="-29" strike="noStrike">
                <a:solidFill>
                  <a:srgbClr val="000000"/>
                </a:solidFill>
                <a:latin typeface="Arial"/>
                <a:ea typeface="ＭＳ Ｐゴシック"/>
              </a:rPr>
              <a:t>spectra</a:t>
            </a:r>
            <a:r>
              <a:rPr b="0" lang="it-IT" sz="2960" spc="-29" strike="noStrike">
                <a:solidFill>
                  <a:srgbClr val="000000"/>
                </a:solidFill>
                <a:latin typeface="Arial"/>
                <a:ea typeface="ＭＳ Ｐゴシック"/>
              </a:rPr>
              <a:t>	</a:t>
            </a:r>
            <a:r>
              <a:rPr b="0" lang="it-IT" sz="2960" spc="-41" strike="noStrike">
                <a:solidFill>
                  <a:srgbClr val="000000"/>
                </a:solidFill>
                <a:latin typeface="Arial"/>
                <a:ea typeface="ＭＳ Ｐゴシック"/>
              </a:rPr>
              <a:t>of</a:t>
            </a:r>
            <a:r>
              <a:rPr b="0" lang="it-IT" sz="2960" spc="-41" strike="noStrike">
                <a:solidFill>
                  <a:srgbClr val="000000"/>
                </a:solidFill>
                <a:latin typeface="Arial"/>
                <a:ea typeface="ＭＳ Ｐゴシック"/>
              </a:rPr>
              <a:t>	</a:t>
            </a:r>
            <a:r>
              <a:rPr b="0" lang="it-IT" sz="2960" spc="-89" strike="noStrike">
                <a:solidFill>
                  <a:srgbClr val="000000"/>
                </a:solidFill>
                <a:latin typeface="Arial"/>
                <a:ea typeface="ＭＳ Ｐゴシック"/>
              </a:rPr>
              <a:t>APM</a:t>
            </a:r>
            <a:r>
              <a:rPr b="0" lang="it-IT" sz="2960" spc="-89" strike="noStrike">
                <a:solidFill>
                  <a:srgbClr val="000000"/>
                </a:solidFill>
                <a:latin typeface="Arial"/>
                <a:ea typeface="ＭＳ Ｐゴシック"/>
              </a:rPr>
              <a:t>	</a:t>
            </a:r>
            <a:r>
              <a:rPr b="0" lang="it-IT" sz="2960" spc="-63" strike="noStrike">
                <a:solidFill>
                  <a:srgbClr val="000000"/>
                </a:solidFill>
                <a:latin typeface="Arial"/>
                <a:ea typeface="ＭＳ Ｐゴシック"/>
              </a:rPr>
              <a:t>samples</a:t>
            </a:r>
            <a:endParaRPr b="0" lang="it-IT" sz="2960" spc="-1" strike="noStrike">
              <a:latin typeface="Arial"/>
            </a:endParaRPr>
          </a:p>
        </p:txBody>
      </p:sp>
      <p:sp>
        <p:nvSpPr>
          <p:cNvPr id="2648" name="CustomShape 3"/>
          <p:cNvSpPr/>
          <p:nvPr/>
        </p:nvSpPr>
        <p:spPr>
          <a:xfrm>
            <a:off x="696240" y="2003760"/>
            <a:ext cx="3773520" cy="2543760"/>
          </a:xfrm>
          <a:custGeom>
            <a:avLst/>
            <a:gdLst/>
            <a:ahLst/>
            <a:rect l="l" t="t" r="r" b="b"/>
            <a:pathLst>
              <a:path w="5367655" h="3618865">
                <a:moveTo>
                  <a:pt x="0" y="0"/>
                </a:moveTo>
                <a:lnTo>
                  <a:pt x="5367091" y="0"/>
                </a:lnTo>
                <a:lnTo>
                  <a:pt x="5367091" y="3618539"/>
                </a:lnTo>
                <a:lnTo>
                  <a:pt x="0" y="3618539"/>
                </a:lnTo>
                <a:lnTo>
                  <a:pt x="0" y="0"/>
                </a:lnTo>
                <a:close/>
              </a:path>
            </a:pathLst>
          </a:custGeom>
          <a:noFill/>
          <a:ln w="19080">
            <a:solidFill>
              <a:srgbClr val="000000"/>
            </a:solidFill>
            <a:round/>
          </a:ln>
        </p:spPr>
        <p:style>
          <a:lnRef idx="0"/>
          <a:fillRef idx="0"/>
          <a:effectRef idx="0"/>
          <a:fontRef idx="minor"/>
        </p:style>
      </p:sp>
      <p:sp>
        <p:nvSpPr>
          <p:cNvPr id="2649" name="CustomShape 4"/>
          <p:cNvSpPr/>
          <p:nvPr/>
        </p:nvSpPr>
        <p:spPr>
          <a:xfrm>
            <a:off x="697680" y="2003760"/>
            <a:ext cx="360" cy="2563560"/>
          </a:xfrm>
          <a:custGeom>
            <a:avLst/>
            <a:gdLst/>
            <a:ahLst/>
            <a:rect l="l" t="t" r="r" b="b"/>
            <a:pathLst>
              <a:path w="0" h="3646804">
                <a:moveTo>
                  <a:pt x="0" y="3646776"/>
                </a:moveTo>
                <a:lnTo>
                  <a:pt x="0" y="0"/>
                </a:lnTo>
              </a:path>
            </a:pathLst>
          </a:custGeom>
          <a:noFill/>
          <a:ln w="23040">
            <a:solidFill>
              <a:srgbClr val="000000"/>
            </a:solidFill>
            <a:round/>
          </a:ln>
        </p:spPr>
        <p:style>
          <a:lnRef idx="0"/>
          <a:fillRef idx="0"/>
          <a:effectRef idx="0"/>
          <a:fontRef idx="minor"/>
        </p:style>
      </p:sp>
      <p:sp>
        <p:nvSpPr>
          <p:cNvPr id="2650" name="CustomShape 5"/>
          <p:cNvSpPr/>
          <p:nvPr/>
        </p:nvSpPr>
        <p:spPr>
          <a:xfrm>
            <a:off x="659160" y="4547160"/>
            <a:ext cx="3810600" cy="360"/>
          </a:xfrm>
          <a:custGeom>
            <a:avLst/>
            <a:gdLst/>
            <a:ahLst/>
            <a:rect l="l" t="t" r="r" b="b"/>
            <a:pathLst>
              <a:path w="5420360" h="0">
                <a:moveTo>
                  <a:pt x="0" y="0"/>
                </a:moveTo>
                <a:lnTo>
                  <a:pt x="5420119" y="0"/>
                </a:lnTo>
              </a:path>
            </a:pathLst>
          </a:custGeom>
          <a:noFill/>
          <a:ln w="20520">
            <a:solidFill>
              <a:srgbClr val="000000"/>
            </a:solidFill>
            <a:round/>
          </a:ln>
        </p:spPr>
        <p:style>
          <a:lnRef idx="0"/>
          <a:fillRef idx="0"/>
          <a:effectRef idx="0"/>
          <a:fontRef idx="minor"/>
        </p:style>
      </p:sp>
      <p:sp>
        <p:nvSpPr>
          <p:cNvPr id="2651" name="CustomShape 6"/>
          <p:cNvSpPr/>
          <p:nvPr/>
        </p:nvSpPr>
        <p:spPr>
          <a:xfrm>
            <a:off x="659160" y="4041720"/>
            <a:ext cx="36720" cy="360"/>
          </a:xfrm>
          <a:custGeom>
            <a:avLst/>
            <a:gdLst/>
            <a:ahLst/>
            <a:rect l="l" t="t" r="r" b="b"/>
            <a:pathLst>
              <a:path w="53340" h="0">
                <a:moveTo>
                  <a:pt x="0" y="0"/>
                </a:moveTo>
                <a:lnTo>
                  <a:pt x="53028" y="0"/>
                </a:lnTo>
              </a:path>
            </a:pathLst>
          </a:custGeom>
          <a:noFill/>
          <a:ln w="19080">
            <a:solidFill>
              <a:srgbClr val="000000"/>
            </a:solidFill>
            <a:round/>
          </a:ln>
        </p:spPr>
        <p:style>
          <a:lnRef idx="0"/>
          <a:fillRef idx="0"/>
          <a:effectRef idx="0"/>
          <a:fontRef idx="minor"/>
        </p:style>
      </p:sp>
      <p:sp>
        <p:nvSpPr>
          <p:cNvPr id="2652" name="CustomShape 7"/>
          <p:cNvSpPr/>
          <p:nvPr/>
        </p:nvSpPr>
        <p:spPr>
          <a:xfrm>
            <a:off x="659160" y="3535560"/>
            <a:ext cx="36720" cy="360"/>
          </a:xfrm>
          <a:custGeom>
            <a:avLst/>
            <a:gdLst/>
            <a:ahLst/>
            <a:rect l="l" t="t" r="r" b="b"/>
            <a:pathLst>
              <a:path w="53340" h="0">
                <a:moveTo>
                  <a:pt x="0" y="0"/>
                </a:moveTo>
                <a:lnTo>
                  <a:pt x="53028" y="0"/>
                </a:lnTo>
              </a:path>
            </a:pathLst>
          </a:custGeom>
          <a:noFill/>
          <a:ln w="19080">
            <a:solidFill>
              <a:srgbClr val="000000"/>
            </a:solidFill>
            <a:round/>
          </a:ln>
        </p:spPr>
        <p:style>
          <a:lnRef idx="0"/>
          <a:fillRef idx="0"/>
          <a:effectRef idx="0"/>
          <a:fontRef idx="minor"/>
        </p:style>
      </p:sp>
      <p:sp>
        <p:nvSpPr>
          <p:cNvPr id="2653" name="CustomShape 8"/>
          <p:cNvSpPr/>
          <p:nvPr/>
        </p:nvSpPr>
        <p:spPr>
          <a:xfrm>
            <a:off x="659160" y="3016080"/>
            <a:ext cx="36720" cy="360"/>
          </a:xfrm>
          <a:custGeom>
            <a:avLst/>
            <a:gdLst/>
            <a:ahLst/>
            <a:rect l="l" t="t" r="r" b="b"/>
            <a:pathLst>
              <a:path w="53340" h="0">
                <a:moveTo>
                  <a:pt x="0" y="0"/>
                </a:moveTo>
                <a:lnTo>
                  <a:pt x="53028" y="0"/>
                </a:lnTo>
              </a:path>
            </a:pathLst>
          </a:custGeom>
          <a:noFill/>
          <a:ln w="19080">
            <a:solidFill>
              <a:srgbClr val="000000"/>
            </a:solidFill>
            <a:round/>
          </a:ln>
        </p:spPr>
        <p:style>
          <a:lnRef idx="0"/>
          <a:fillRef idx="0"/>
          <a:effectRef idx="0"/>
          <a:fontRef idx="minor"/>
        </p:style>
      </p:sp>
      <p:sp>
        <p:nvSpPr>
          <p:cNvPr id="2654" name="CustomShape 9"/>
          <p:cNvSpPr/>
          <p:nvPr/>
        </p:nvSpPr>
        <p:spPr>
          <a:xfrm>
            <a:off x="659160" y="2509920"/>
            <a:ext cx="36720" cy="360"/>
          </a:xfrm>
          <a:custGeom>
            <a:avLst/>
            <a:gdLst/>
            <a:ahLst/>
            <a:rect l="l" t="t" r="r" b="b"/>
            <a:pathLst>
              <a:path w="53340" h="0">
                <a:moveTo>
                  <a:pt x="0" y="0"/>
                </a:moveTo>
                <a:lnTo>
                  <a:pt x="53028" y="0"/>
                </a:lnTo>
              </a:path>
            </a:pathLst>
          </a:custGeom>
          <a:noFill/>
          <a:ln w="19080">
            <a:solidFill>
              <a:srgbClr val="000000"/>
            </a:solidFill>
            <a:round/>
          </a:ln>
        </p:spPr>
        <p:style>
          <a:lnRef idx="0"/>
          <a:fillRef idx="0"/>
          <a:effectRef idx="0"/>
          <a:fontRef idx="minor"/>
        </p:style>
      </p:sp>
      <p:sp>
        <p:nvSpPr>
          <p:cNvPr id="2655" name="CustomShape 10"/>
          <p:cNvSpPr/>
          <p:nvPr/>
        </p:nvSpPr>
        <p:spPr>
          <a:xfrm>
            <a:off x="659160" y="2003760"/>
            <a:ext cx="36720" cy="360"/>
          </a:xfrm>
          <a:custGeom>
            <a:avLst/>
            <a:gdLst/>
            <a:ahLst/>
            <a:rect l="l" t="t" r="r" b="b"/>
            <a:pathLst>
              <a:path w="53340" h="0">
                <a:moveTo>
                  <a:pt x="0" y="0"/>
                </a:moveTo>
                <a:lnTo>
                  <a:pt x="53028" y="0"/>
                </a:lnTo>
              </a:path>
            </a:pathLst>
          </a:custGeom>
          <a:noFill/>
          <a:ln w="19080">
            <a:solidFill>
              <a:srgbClr val="000000"/>
            </a:solidFill>
            <a:round/>
          </a:ln>
        </p:spPr>
        <p:style>
          <a:lnRef idx="0"/>
          <a:fillRef idx="0"/>
          <a:effectRef idx="0"/>
          <a:fontRef idx="minor"/>
        </p:style>
      </p:sp>
      <p:sp>
        <p:nvSpPr>
          <p:cNvPr id="2656" name="CustomShape 11"/>
          <p:cNvSpPr/>
          <p:nvPr/>
        </p:nvSpPr>
        <p:spPr>
          <a:xfrm>
            <a:off x="1440360" y="4561200"/>
            <a:ext cx="12600" cy="360"/>
          </a:xfrm>
          <a:custGeom>
            <a:avLst/>
            <a:gdLst/>
            <a:ahLst/>
            <a:rect l="l" t="t" r="r" b="b"/>
            <a:pathLst>
              <a:path w="19050" h="0">
                <a:moveTo>
                  <a:pt x="0" y="0"/>
                </a:moveTo>
                <a:lnTo>
                  <a:pt x="18994" y="0"/>
                </a:lnTo>
              </a:path>
            </a:pathLst>
          </a:custGeom>
          <a:noFill/>
          <a:ln w="37800">
            <a:solidFill>
              <a:srgbClr val="000000"/>
            </a:solidFill>
            <a:round/>
          </a:ln>
        </p:spPr>
        <p:style>
          <a:lnRef idx="0"/>
          <a:fillRef idx="0"/>
          <a:effectRef idx="0"/>
          <a:fontRef idx="minor"/>
        </p:style>
      </p:sp>
      <p:sp>
        <p:nvSpPr>
          <p:cNvPr id="2657" name="CustomShape 12"/>
          <p:cNvSpPr/>
          <p:nvPr/>
        </p:nvSpPr>
        <p:spPr>
          <a:xfrm>
            <a:off x="2201400" y="4561200"/>
            <a:ext cx="12600" cy="360"/>
          </a:xfrm>
          <a:custGeom>
            <a:avLst/>
            <a:gdLst/>
            <a:ahLst/>
            <a:rect l="l" t="t" r="r" b="b"/>
            <a:pathLst>
              <a:path w="19050" h="0">
                <a:moveTo>
                  <a:pt x="0" y="0"/>
                </a:moveTo>
                <a:lnTo>
                  <a:pt x="18994" y="0"/>
                </a:lnTo>
              </a:path>
            </a:pathLst>
          </a:custGeom>
          <a:noFill/>
          <a:ln w="37800">
            <a:solidFill>
              <a:srgbClr val="000000"/>
            </a:solidFill>
            <a:round/>
          </a:ln>
        </p:spPr>
        <p:style>
          <a:lnRef idx="0"/>
          <a:fillRef idx="0"/>
          <a:effectRef idx="0"/>
          <a:fontRef idx="minor"/>
        </p:style>
      </p:sp>
      <p:sp>
        <p:nvSpPr>
          <p:cNvPr id="2658" name="CustomShape 13"/>
          <p:cNvSpPr/>
          <p:nvPr/>
        </p:nvSpPr>
        <p:spPr>
          <a:xfrm>
            <a:off x="2949480" y="4561200"/>
            <a:ext cx="12600" cy="360"/>
          </a:xfrm>
          <a:custGeom>
            <a:avLst/>
            <a:gdLst/>
            <a:ahLst/>
            <a:rect l="l" t="t" r="r" b="b"/>
            <a:pathLst>
              <a:path w="19050" h="0">
                <a:moveTo>
                  <a:pt x="0" y="0"/>
                </a:moveTo>
                <a:lnTo>
                  <a:pt x="18994" y="0"/>
                </a:lnTo>
              </a:path>
            </a:pathLst>
          </a:custGeom>
          <a:noFill/>
          <a:ln w="37800">
            <a:solidFill>
              <a:srgbClr val="000000"/>
            </a:solidFill>
            <a:round/>
          </a:ln>
        </p:spPr>
        <p:style>
          <a:lnRef idx="0"/>
          <a:fillRef idx="0"/>
          <a:effectRef idx="0"/>
          <a:fontRef idx="minor"/>
        </p:style>
      </p:sp>
      <p:sp>
        <p:nvSpPr>
          <p:cNvPr id="2659" name="CustomShape 14"/>
          <p:cNvSpPr/>
          <p:nvPr/>
        </p:nvSpPr>
        <p:spPr>
          <a:xfrm>
            <a:off x="3710520" y="4561200"/>
            <a:ext cx="12600" cy="360"/>
          </a:xfrm>
          <a:custGeom>
            <a:avLst/>
            <a:gdLst/>
            <a:ahLst/>
            <a:rect l="l" t="t" r="r" b="b"/>
            <a:pathLst>
              <a:path w="19050" h="0">
                <a:moveTo>
                  <a:pt x="0" y="0"/>
                </a:moveTo>
                <a:lnTo>
                  <a:pt x="18994" y="0"/>
                </a:lnTo>
              </a:path>
            </a:pathLst>
          </a:custGeom>
          <a:noFill/>
          <a:ln w="37800">
            <a:solidFill>
              <a:srgbClr val="000000"/>
            </a:solidFill>
            <a:round/>
          </a:ln>
        </p:spPr>
        <p:style>
          <a:lnRef idx="0"/>
          <a:fillRef idx="0"/>
          <a:effectRef idx="0"/>
          <a:fontRef idx="minor"/>
        </p:style>
      </p:sp>
      <p:sp>
        <p:nvSpPr>
          <p:cNvPr id="2660" name="CustomShape 15"/>
          <p:cNvSpPr/>
          <p:nvPr/>
        </p:nvSpPr>
        <p:spPr>
          <a:xfrm>
            <a:off x="4458600" y="4561200"/>
            <a:ext cx="12600" cy="360"/>
          </a:xfrm>
          <a:custGeom>
            <a:avLst/>
            <a:gdLst/>
            <a:ahLst/>
            <a:rect l="l" t="t" r="r" b="b"/>
            <a:pathLst>
              <a:path w="19050" h="0">
                <a:moveTo>
                  <a:pt x="0" y="0"/>
                </a:moveTo>
                <a:lnTo>
                  <a:pt x="18994" y="0"/>
                </a:lnTo>
              </a:path>
            </a:pathLst>
          </a:custGeom>
          <a:noFill/>
          <a:ln w="37800">
            <a:solidFill>
              <a:srgbClr val="000000"/>
            </a:solidFill>
            <a:round/>
          </a:ln>
        </p:spPr>
        <p:style>
          <a:lnRef idx="0"/>
          <a:fillRef idx="0"/>
          <a:effectRef idx="0"/>
          <a:fontRef idx="minor"/>
        </p:style>
      </p:sp>
      <p:sp>
        <p:nvSpPr>
          <p:cNvPr id="2661" name="CustomShape 16"/>
          <p:cNvSpPr/>
          <p:nvPr/>
        </p:nvSpPr>
        <p:spPr>
          <a:xfrm>
            <a:off x="1299960" y="2245320"/>
            <a:ext cx="2590200" cy="2302200"/>
          </a:xfrm>
          <a:custGeom>
            <a:avLst/>
            <a:gdLst/>
            <a:ahLst/>
            <a:rect l="l" t="t" r="r" b="b"/>
            <a:pathLst>
              <a:path w="3684904" h="3275329">
                <a:moveTo>
                  <a:pt x="0" y="3274716"/>
                </a:moveTo>
                <a:lnTo>
                  <a:pt x="6793" y="3235604"/>
                </a:lnTo>
                <a:lnTo>
                  <a:pt x="10680" y="3193236"/>
                </a:lnTo>
                <a:lnTo>
                  <a:pt x="13754" y="3146098"/>
                </a:lnTo>
                <a:lnTo>
                  <a:pt x="16217" y="3099945"/>
                </a:lnTo>
                <a:lnTo>
                  <a:pt x="16937" y="3085775"/>
                </a:lnTo>
                <a:lnTo>
                  <a:pt x="17620" y="3072568"/>
                </a:lnTo>
                <a:lnTo>
                  <a:pt x="18271" y="3060537"/>
                </a:lnTo>
                <a:lnTo>
                  <a:pt x="18900" y="3049894"/>
                </a:lnTo>
                <a:lnTo>
                  <a:pt x="19512" y="3040854"/>
                </a:lnTo>
                <a:lnTo>
                  <a:pt x="20117" y="3033630"/>
                </a:lnTo>
                <a:lnTo>
                  <a:pt x="37987" y="3047388"/>
                </a:lnTo>
                <a:lnTo>
                  <a:pt x="37987" y="3009500"/>
                </a:lnTo>
                <a:lnTo>
                  <a:pt x="56981" y="3028444"/>
                </a:lnTo>
                <a:lnTo>
                  <a:pt x="56981" y="3009500"/>
                </a:lnTo>
                <a:lnTo>
                  <a:pt x="65841" y="2999632"/>
                </a:lnTo>
                <a:lnTo>
                  <a:pt x="71679" y="2987105"/>
                </a:lnTo>
                <a:lnTo>
                  <a:pt x="75636" y="2974713"/>
                </a:lnTo>
                <a:lnTo>
                  <a:pt x="94970" y="2952668"/>
                </a:lnTo>
                <a:lnTo>
                  <a:pt x="101283" y="2944163"/>
                </a:lnTo>
                <a:lnTo>
                  <a:pt x="105924" y="2931153"/>
                </a:lnTo>
                <a:lnTo>
                  <a:pt x="109461" y="2917021"/>
                </a:lnTo>
                <a:lnTo>
                  <a:pt x="132958" y="2876891"/>
                </a:lnTo>
                <a:lnTo>
                  <a:pt x="130565" y="2867178"/>
                </a:lnTo>
                <a:lnTo>
                  <a:pt x="130350" y="2856749"/>
                </a:lnTo>
                <a:lnTo>
                  <a:pt x="131617" y="2844852"/>
                </a:lnTo>
                <a:lnTo>
                  <a:pt x="133667" y="2830736"/>
                </a:lnTo>
                <a:lnTo>
                  <a:pt x="134974" y="2819017"/>
                </a:lnTo>
                <a:lnTo>
                  <a:pt x="138558" y="2779019"/>
                </a:lnTo>
                <a:lnTo>
                  <a:pt x="141747" y="2736647"/>
                </a:lnTo>
                <a:lnTo>
                  <a:pt x="142746" y="2723082"/>
                </a:lnTo>
                <a:lnTo>
                  <a:pt x="146572" y="2677822"/>
                </a:lnTo>
                <a:lnTo>
                  <a:pt x="153653" y="2641560"/>
                </a:lnTo>
                <a:lnTo>
                  <a:pt x="156016" y="2630686"/>
                </a:lnTo>
                <a:lnTo>
                  <a:pt x="161021" y="2582405"/>
                </a:lnTo>
                <a:lnTo>
                  <a:pt x="163846" y="2541222"/>
                </a:lnTo>
                <a:lnTo>
                  <a:pt x="164780" y="2526947"/>
                </a:lnTo>
                <a:lnTo>
                  <a:pt x="165711" y="2512814"/>
                </a:lnTo>
                <a:lnTo>
                  <a:pt x="168492" y="2473774"/>
                </a:lnTo>
                <a:lnTo>
                  <a:pt x="172855" y="2431316"/>
                </a:lnTo>
                <a:lnTo>
                  <a:pt x="177769" y="2397225"/>
                </a:lnTo>
                <a:lnTo>
                  <a:pt x="179369" y="2386391"/>
                </a:lnTo>
                <a:lnTo>
                  <a:pt x="180960" y="2374598"/>
                </a:lnTo>
                <a:lnTo>
                  <a:pt x="182476" y="2362709"/>
                </a:lnTo>
                <a:lnTo>
                  <a:pt x="183965" y="2351659"/>
                </a:lnTo>
                <a:lnTo>
                  <a:pt x="189708" y="2305878"/>
                </a:lnTo>
                <a:lnTo>
                  <a:pt x="193264" y="2264453"/>
                </a:lnTo>
                <a:lnTo>
                  <a:pt x="196240" y="2214346"/>
                </a:lnTo>
                <a:lnTo>
                  <a:pt x="198411" y="2172381"/>
                </a:lnTo>
                <a:lnTo>
                  <a:pt x="199126" y="2158253"/>
                </a:lnTo>
                <a:lnTo>
                  <a:pt x="199838" y="2144273"/>
                </a:lnTo>
                <a:lnTo>
                  <a:pt x="201955" y="2104521"/>
                </a:lnTo>
                <a:lnTo>
                  <a:pt x="205500" y="2052435"/>
                </a:lnTo>
                <a:lnTo>
                  <a:pt x="209701" y="2008881"/>
                </a:lnTo>
                <a:lnTo>
                  <a:pt x="215124" y="1967760"/>
                </a:lnTo>
                <a:lnTo>
                  <a:pt x="223555" y="1925339"/>
                </a:lnTo>
                <a:lnTo>
                  <a:pt x="246923" y="1891794"/>
                </a:lnTo>
                <a:lnTo>
                  <a:pt x="245518" y="1879061"/>
                </a:lnTo>
                <a:lnTo>
                  <a:pt x="246563" y="1833746"/>
                </a:lnTo>
                <a:lnTo>
                  <a:pt x="249775" y="1813491"/>
                </a:lnTo>
                <a:lnTo>
                  <a:pt x="265917" y="1834961"/>
                </a:lnTo>
                <a:lnTo>
                  <a:pt x="266250" y="1847269"/>
                </a:lnTo>
                <a:lnTo>
                  <a:pt x="267301" y="1858858"/>
                </a:lnTo>
                <a:lnTo>
                  <a:pt x="268896" y="1870540"/>
                </a:lnTo>
                <a:lnTo>
                  <a:pt x="270867" y="1883131"/>
                </a:lnTo>
                <a:lnTo>
                  <a:pt x="273040" y="1897444"/>
                </a:lnTo>
                <a:lnTo>
                  <a:pt x="278656" y="1941771"/>
                </a:lnTo>
                <a:lnTo>
                  <a:pt x="282672" y="1981164"/>
                </a:lnTo>
                <a:lnTo>
                  <a:pt x="285882" y="2021087"/>
                </a:lnTo>
                <a:lnTo>
                  <a:pt x="288548" y="2061637"/>
                </a:lnTo>
                <a:lnTo>
                  <a:pt x="291057" y="2103074"/>
                </a:lnTo>
                <a:lnTo>
                  <a:pt x="291867" y="2116546"/>
                </a:lnTo>
                <a:lnTo>
                  <a:pt x="295020" y="2165660"/>
                </a:lnTo>
                <a:lnTo>
                  <a:pt x="298942" y="2209909"/>
                </a:lnTo>
                <a:lnTo>
                  <a:pt x="304756" y="2257025"/>
                </a:lnTo>
                <a:lnTo>
                  <a:pt x="306150" y="2267210"/>
                </a:lnTo>
                <a:lnTo>
                  <a:pt x="307536" y="2277664"/>
                </a:lnTo>
                <a:lnTo>
                  <a:pt x="309307" y="2291236"/>
                </a:lnTo>
                <a:lnTo>
                  <a:pt x="311032" y="2303705"/>
                </a:lnTo>
                <a:lnTo>
                  <a:pt x="312720" y="2315527"/>
                </a:lnTo>
                <a:lnTo>
                  <a:pt x="314377" y="2327156"/>
                </a:lnTo>
                <a:lnTo>
                  <a:pt x="319237" y="2365451"/>
                </a:lnTo>
                <a:lnTo>
                  <a:pt x="323997" y="2415353"/>
                </a:lnTo>
                <a:lnTo>
                  <a:pt x="326314" y="2442054"/>
                </a:lnTo>
                <a:lnTo>
                  <a:pt x="327463" y="2455240"/>
                </a:lnTo>
                <a:lnTo>
                  <a:pt x="332360" y="2506487"/>
                </a:lnTo>
                <a:lnTo>
                  <a:pt x="336725" y="2547685"/>
                </a:lnTo>
                <a:lnTo>
                  <a:pt x="342471" y="2593137"/>
                </a:lnTo>
                <a:lnTo>
                  <a:pt x="350928" y="2631962"/>
                </a:lnTo>
                <a:lnTo>
                  <a:pt x="353730" y="2642747"/>
                </a:lnTo>
                <a:lnTo>
                  <a:pt x="356855" y="2657459"/>
                </a:lnTo>
                <a:lnTo>
                  <a:pt x="359891" y="2672560"/>
                </a:lnTo>
                <a:lnTo>
                  <a:pt x="362868" y="2684873"/>
                </a:lnTo>
                <a:lnTo>
                  <a:pt x="379882" y="2668505"/>
                </a:lnTo>
                <a:lnTo>
                  <a:pt x="379882" y="2687449"/>
                </a:lnTo>
                <a:lnTo>
                  <a:pt x="398876" y="2668505"/>
                </a:lnTo>
                <a:lnTo>
                  <a:pt x="414829" y="2619466"/>
                </a:lnTo>
                <a:lnTo>
                  <a:pt x="419768" y="2595262"/>
                </a:lnTo>
                <a:lnTo>
                  <a:pt x="421902" y="2584759"/>
                </a:lnTo>
                <a:lnTo>
                  <a:pt x="425121" y="2570426"/>
                </a:lnTo>
                <a:lnTo>
                  <a:pt x="428059" y="2558034"/>
                </a:lnTo>
                <a:lnTo>
                  <a:pt x="430795" y="2546595"/>
                </a:lnTo>
                <a:lnTo>
                  <a:pt x="433412" y="2535120"/>
                </a:lnTo>
                <a:lnTo>
                  <a:pt x="443173" y="2486307"/>
                </a:lnTo>
                <a:lnTo>
                  <a:pt x="448793" y="2445561"/>
                </a:lnTo>
                <a:lnTo>
                  <a:pt x="452012" y="2415095"/>
                </a:lnTo>
                <a:lnTo>
                  <a:pt x="453557" y="2401105"/>
                </a:lnTo>
                <a:lnTo>
                  <a:pt x="455074" y="2389154"/>
                </a:lnTo>
                <a:lnTo>
                  <a:pt x="456573" y="2380149"/>
                </a:lnTo>
                <a:lnTo>
                  <a:pt x="474852" y="2403287"/>
                </a:lnTo>
                <a:lnTo>
                  <a:pt x="474375" y="2395797"/>
                </a:lnTo>
                <a:lnTo>
                  <a:pt x="477013" y="2351742"/>
                </a:lnTo>
                <a:lnTo>
                  <a:pt x="480612" y="2327492"/>
                </a:lnTo>
                <a:lnTo>
                  <a:pt x="493847" y="2327510"/>
                </a:lnTo>
                <a:lnTo>
                  <a:pt x="512841" y="2327510"/>
                </a:lnTo>
                <a:lnTo>
                  <a:pt x="512841" y="2365398"/>
                </a:lnTo>
                <a:lnTo>
                  <a:pt x="531835" y="2384342"/>
                </a:lnTo>
                <a:lnTo>
                  <a:pt x="531867" y="2391249"/>
                </a:lnTo>
                <a:lnTo>
                  <a:pt x="533658" y="2404581"/>
                </a:lnTo>
                <a:lnTo>
                  <a:pt x="536515" y="2420320"/>
                </a:lnTo>
                <a:lnTo>
                  <a:pt x="539972" y="2434989"/>
                </a:lnTo>
                <a:lnTo>
                  <a:pt x="543035" y="2447144"/>
                </a:lnTo>
                <a:lnTo>
                  <a:pt x="545816" y="2458214"/>
                </a:lnTo>
                <a:lnTo>
                  <a:pt x="555129" y="2508238"/>
                </a:lnTo>
                <a:lnTo>
                  <a:pt x="559009" y="2533208"/>
                </a:lnTo>
                <a:lnTo>
                  <a:pt x="560872" y="2545038"/>
                </a:lnTo>
                <a:lnTo>
                  <a:pt x="563023" y="2559132"/>
                </a:lnTo>
                <a:lnTo>
                  <a:pt x="565116" y="2573851"/>
                </a:lnTo>
                <a:lnTo>
                  <a:pt x="567164" y="2588191"/>
                </a:lnTo>
                <a:lnTo>
                  <a:pt x="569177" y="2601151"/>
                </a:lnTo>
                <a:lnTo>
                  <a:pt x="571169" y="2611730"/>
                </a:lnTo>
                <a:lnTo>
                  <a:pt x="588817" y="2611673"/>
                </a:lnTo>
                <a:lnTo>
                  <a:pt x="588817" y="2649561"/>
                </a:lnTo>
                <a:lnTo>
                  <a:pt x="607811" y="2649561"/>
                </a:lnTo>
                <a:lnTo>
                  <a:pt x="610441" y="2635967"/>
                </a:lnTo>
                <a:lnTo>
                  <a:pt x="613215" y="2621539"/>
                </a:lnTo>
                <a:lnTo>
                  <a:pt x="616083" y="2608831"/>
                </a:lnTo>
                <a:lnTo>
                  <a:pt x="632196" y="2571919"/>
                </a:lnTo>
                <a:lnTo>
                  <a:pt x="638216" y="2525748"/>
                </a:lnTo>
                <a:lnTo>
                  <a:pt x="639897" y="2512763"/>
                </a:lnTo>
                <a:lnTo>
                  <a:pt x="641510" y="2503644"/>
                </a:lnTo>
                <a:lnTo>
                  <a:pt x="645800" y="2516952"/>
                </a:lnTo>
                <a:lnTo>
                  <a:pt x="649248" y="2509930"/>
                </a:lnTo>
                <a:lnTo>
                  <a:pt x="658870" y="2460905"/>
                </a:lnTo>
                <a:lnTo>
                  <a:pt x="663322" y="2417144"/>
                </a:lnTo>
                <a:lnTo>
                  <a:pt x="664587" y="2404081"/>
                </a:lnTo>
                <a:lnTo>
                  <a:pt x="668854" y="2363440"/>
                </a:lnTo>
                <a:lnTo>
                  <a:pt x="674339" y="2313726"/>
                </a:lnTo>
                <a:lnTo>
                  <a:pt x="679433" y="2272771"/>
                </a:lnTo>
                <a:lnTo>
                  <a:pt x="686277" y="2224567"/>
                </a:lnTo>
                <a:lnTo>
                  <a:pt x="694098" y="2181681"/>
                </a:lnTo>
                <a:lnTo>
                  <a:pt x="698473" y="2161076"/>
                </a:lnTo>
                <a:lnTo>
                  <a:pt x="701573" y="2145788"/>
                </a:lnTo>
                <a:lnTo>
                  <a:pt x="704450" y="2131151"/>
                </a:lnTo>
                <a:lnTo>
                  <a:pt x="707169" y="2118443"/>
                </a:lnTo>
                <a:lnTo>
                  <a:pt x="709795" y="2108942"/>
                </a:lnTo>
                <a:lnTo>
                  <a:pt x="721776" y="2100180"/>
                </a:lnTo>
                <a:lnTo>
                  <a:pt x="740770" y="2119124"/>
                </a:lnTo>
                <a:lnTo>
                  <a:pt x="740770" y="2138068"/>
                </a:lnTo>
                <a:lnTo>
                  <a:pt x="746261" y="2147504"/>
                </a:lnTo>
                <a:lnTo>
                  <a:pt x="756738" y="2186203"/>
                </a:lnTo>
                <a:lnTo>
                  <a:pt x="763857" y="2226542"/>
                </a:lnTo>
                <a:lnTo>
                  <a:pt x="766169" y="2238929"/>
                </a:lnTo>
                <a:lnTo>
                  <a:pt x="768470" y="2248653"/>
                </a:lnTo>
                <a:lnTo>
                  <a:pt x="778759" y="2270677"/>
                </a:lnTo>
                <a:lnTo>
                  <a:pt x="780608" y="2278603"/>
                </a:lnTo>
                <a:lnTo>
                  <a:pt x="785604" y="2316680"/>
                </a:lnTo>
                <a:lnTo>
                  <a:pt x="788618" y="2346122"/>
                </a:lnTo>
                <a:lnTo>
                  <a:pt x="790075" y="2359702"/>
                </a:lnTo>
                <a:lnTo>
                  <a:pt x="791516" y="2371473"/>
                </a:lnTo>
                <a:lnTo>
                  <a:pt x="793732" y="2386093"/>
                </a:lnTo>
                <a:lnTo>
                  <a:pt x="795947" y="2398224"/>
                </a:lnTo>
                <a:lnTo>
                  <a:pt x="798163" y="2409257"/>
                </a:lnTo>
                <a:lnTo>
                  <a:pt x="800378" y="2420581"/>
                </a:lnTo>
                <a:lnTo>
                  <a:pt x="805974" y="2459867"/>
                </a:lnTo>
                <a:lnTo>
                  <a:pt x="809215" y="2488422"/>
                </a:lnTo>
                <a:lnTo>
                  <a:pt x="810800" y="2501850"/>
                </a:lnTo>
                <a:lnTo>
                  <a:pt x="812369" y="2513803"/>
                </a:lnTo>
                <a:lnTo>
                  <a:pt x="813929" y="2523600"/>
                </a:lnTo>
                <a:lnTo>
                  <a:pt x="816747" y="2535896"/>
                </a:lnTo>
                <a:lnTo>
                  <a:pt x="835741" y="2573784"/>
                </a:lnTo>
                <a:lnTo>
                  <a:pt x="854735" y="2554840"/>
                </a:lnTo>
                <a:lnTo>
                  <a:pt x="854735" y="2573784"/>
                </a:lnTo>
                <a:lnTo>
                  <a:pt x="862951" y="2531870"/>
                </a:lnTo>
                <a:lnTo>
                  <a:pt x="867222" y="2488116"/>
                </a:lnTo>
                <a:lnTo>
                  <a:pt x="869512" y="2459108"/>
                </a:lnTo>
                <a:lnTo>
                  <a:pt x="870559" y="2445857"/>
                </a:lnTo>
                <a:lnTo>
                  <a:pt x="874976" y="2404526"/>
                </a:lnTo>
                <a:lnTo>
                  <a:pt x="878215" y="2382440"/>
                </a:lnTo>
                <a:lnTo>
                  <a:pt x="879791" y="2371862"/>
                </a:lnTo>
                <a:lnTo>
                  <a:pt x="885047" y="2323967"/>
                </a:lnTo>
                <a:lnTo>
                  <a:pt x="889088" y="2275368"/>
                </a:lnTo>
                <a:lnTo>
                  <a:pt x="891958" y="2236592"/>
                </a:lnTo>
                <a:lnTo>
                  <a:pt x="894759" y="2195658"/>
                </a:lnTo>
                <a:lnTo>
                  <a:pt x="897805" y="2147997"/>
                </a:lnTo>
                <a:lnTo>
                  <a:pt x="900750" y="2098935"/>
                </a:lnTo>
                <a:lnTo>
                  <a:pt x="902912" y="2060698"/>
                </a:lnTo>
                <a:lnTo>
                  <a:pt x="905050" y="2020821"/>
                </a:lnTo>
                <a:lnTo>
                  <a:pt x="907069" y="1981096"/>
                </a:lnTo>
                <a:lnTo>
                  <a:pt x="909447" y="1931915"/>
                </a:lnTo>
                <a:lnTo>
                  <a:pt x="911794" y="1881017"/>
                </a:lnTo>
                <a:lnTo>
                  <a:pt x="913538" y="1841604"/>
                </a:lnTo>
                <a:lnTo>
                  <a:pt x="915274" y="1801041"/>
                </a:lnTo>
                <a:lnTo>
                  <a:pt x="917003" y="1759250"/>
                </a:lnTo>
                <a:lnTo>
                  <a:pt x="918730" y="1715999"/>
                </a:lnTo>
                <a:lnTo>
                  <a:pt x="920457" y="1669648"/>
                </a:lnTo>
                <a:lnTo>
                  <a:pt x="922183" y="1620795"/>
                </a:lnTo>
                <a:lnTo>
                  <a:pt x="923910" y="1570747"/>
                </a:lnTo>
                <a:lnTo>
                  <a:pt x="924486" y="1554025"/>
                </a:lnTo>
                <a:lnTo>
                  <a:pt x="926212" y="1504417"/>
                </a:lnTo>
                <a:lnTo>
                  <a:pt x="927939" y="1456663"/>
                </a:lnTo>
                <a:lnTo>
                  <a:pt x="929666" y="1412069"/>
                </a:lnTo>
                <a:lnTo>
                  <a:pt x="931425" y="1371421"/>
                </a:lnTo>
                <a:lnTo>
                  <a:pt x="933770" y="1323190"/>
                </a:lnTo>
                <a:lnTo>
                  <a:pt x="934943" y="1300253"/>
                </a:lnTo>
                <a:lnTo>
                  <a:pt x="935529" y="1288811"/>
                </a:lnTo>
                <a:lnTo>
                  <a:pt x="937875" y="1241438"/>
                </a:lnTo>
                <a:lnTo>
                  <a:pt x="939634" y="1202077"/>
                </a:lnTo>
                <a:lnTo>
                  <a:pt x="941436" y="1155485"/>
                </a:lnTo>
                <a:lnTo>
                  <a:pt x="943291" y="1099780"/>
                </a:lnTo>
                <a:lnTo>
                  <a:pt x="944506" y="1060440"/>
                </a:lnTo>
                <a:lnTo>
                  <a:pt x="945704" y="1020054"/>
                </a:lnTo>
                <a:lnTo>
                  <a:pt x="946890" y="979238"/>
                </a:lnTo>
                <a:lnTo>
                  <a:pt x="947478" y="958860"/>
                </a:lnTo>
                <a:lnTo>
                  <a:pt x="948064" y="938606"/>
                </a:lnTo>
                <a:lnTo>
                  <a:pt x="949229" y="898773"/>
                </a:lnTo>
                <a:lnTo>
                  <a:pt x="950387" y="860353"/>
                </a:lnTo>
                <a:lnTo>
                  <a:pt x="952117" y="806720"/>
                </a:lnTo>
                <a:lnTo>
                  <a:pt x="953844" y="758797"/>
                </a:lnTo>
                <a:lnTo>
                  <a:pt x="955570" y="714366"/>
                </a:lnTo>
                <a:lnTo>
                  <a:pt x="957297" y="672581"/>
                </a:lnTo>
                <a:lnTo>
                  <a:pt x="959024" y="632774"/>
                </a:lnTo>
                <a:lnTo>
                  <a:pt x="960750" y="594278"/>
                </a:lnTo>
                <a:lnTo>
                  <a:pt x="962477" y="556426"/>
                </a:lnTo>
                <a:lnTo>
                  <a:pt x="963053" y="543836"/>
                </a:lnTo>
                <a:lnTo>
                  <a:pt x="964822" y="504802"/>
                </a:lnTo>
                <a:lnTo>
                  <a:pt x="966674" y="462592"/>
                </a:lnTo>
                <a:lnTo>
                  <a:pt x="967292" y="448392"/>
                </a:lnTo>
                <a:lnTo>
                  <a:pt x="967909" y="434223"/>
                </a:lnTo>
                <a:lnTo>
                  <a:pt x="969762" y="392482"/>
                </a:lnTo>
                <a:lnTo>
                  <a:pt x="971615" y="353100"/>
                </a:lnTo>
                <a:lnTo>
                  <a:pt x="974086" y="306949"/>
                </a:lnTo>
                <a:lnTo>
                  <a:pt x="978856" y="253831"/>
                </a:lnTo>
                <a:lnTo>
                  <a:pt x="984789" y="220018"/>
                </a:lnTo>
                <a:lnTo>
                  <a:pt x="986459" y="210567"/>
                </a:lnTo>
                <a:lnTo>
                  <a:pt x="991441" y="172712"/>
                </a:lnTo>
                <a:lnTo>
                  <a:pt x="997481" y="122538"/>
                </a:lnTo>
                <a:lnTo>
                  <a:pt x="1000911" y="84330"/>
                </a:lnTo>
                <a:lnTo>
                  <a:pt x="1003010" y="55947"/>
                </a:lnTo>
                <a:lnTo>
                  <a:pt x="1004016" y="42354"/>
                </a:lnTo>
                <a:lnTo>
                  <a:pt x="1007826" y="3420"/>
                </a:lnTo>
                <a:lnTo>
                  <a:pt x="1008744" y="0"/>
                </a:lnTo>
                <a:lnTo>
                  <a:pt x="1009656" y="85"/>
                </a:lnTo>
                <a:lnTo>
                  <a:pt x="1013179" y="41982"/>
                </a:lnTo>
                <a:lnTo>
                  <a:pt x="1015195" y="83281"/>
                </a:lnTo>
                <a:lnTo>
                  <a:pt x="1017156" y="129968"/>
                </a:lnTo>
                <a:lnTo>
                  <a:pt x="1017800" y="145775"/>
                </a:lnTo>
                <a:lnTo>
                  <a:pt x="1018441" y="161364"/>
                </a:lnTo>
                <a:lnTo>
                  <a:pt x="1020347" y="204784"/>
                </a:lnTo>
                <a:lnTo>
                  <a:pt x="1022601" y="244482"/>
                </a:lnTo>
                <a:lnTo>
                  <a:pt x="1025544" y="283619"/>
                </a:lnTo>
                <a:lnTo>
                  <a:pt x="1028449" y="317135"/>
                </a:lnTo>
                <a:lnTo>
                  <a:pt x="1029411" y="328346"/>
                </a:lnTo>
                <a:lnTo>
                  <a:pt x="1033242" y="380740"/>
                </a:lnTo>
                <a:lnTo>
                  <a:pt x="1035843" y="423840"/>
                </a:lnTo>
                <a:lnTo>
                  <a:pt x="1038436" y="469566"/>
                </a:lnTo>
                <a:lnTo>
                  <a:pt x="1041022" y="520098"/>
                </a:lnTo>
                <a:lnTo>
                  <a:pt x="1042959" y="562462"/>
                </a:lnTo>
                <a:lnTo>
                  <a:pt x="1044903" y="610508"/>
                </a:lnTo>
                <a:lnTo>
                  <a:pt x="1046817" y="665711"/>
                </a:lnTo>
                <a:lnTo>
                  <a:pt x="1048059" y="704785"/>
                </a:lnTo>
                <a:lnTo>
                  <a:pt x="1049279" y="744918"/>
                </a:lnTo>
                <a:lnTo>
                  <a:pt x="1050480" y="785462"/>
                </a:lnTo>
                <a:lnTo>
                  <a:pt x="1051074" y="805686"/>
                </a:lnTo>
                <a:lnTo>
                  <a:pt x="1051665" y="825768"/>
                </a:lnTo>
                <a:lnTo>
                  <a:pt x="1052836" y="865187"/>
                </a:lnTo>
                <a:lnTo>
                  <a:pt x="1054576" y="921231"/>
                </a:lnTo>
                <a:lnTo>
                  <a:pt x="1056305" y="971628"/>
                </a:lnTo>
                <a:lnTo>
                  <a:pt x="1058032" y="1015194"/>
                </a:lnTo>
                <a:lnTo>
                  <a:pt x="1059759" y="1053692"/>
                </a:lnTo>
                <a:lnTo>
                  <a:pt x="1062061" y="1100973"/>
                </a:lnTo>
                <a:lnTo>
                  <a:pt x="1062637" y="1112619"/>
                </a:lnTo>
                <a:lnTo>
                  <a:pt x="1064940" y="1160972"/>
                </a:lnTo>
                <a:lnTo>
                  <a:pt x="1066667" y="1201397"/>
                </a:lnTo>
                <a:lnTo>
                  <a:pt x="1068394" y="1247921"/>
                </a:lnTo>
                <a:lnTo>
                  <a:pt x="1070120" y="1302082"/>
                </a:lnTo>
                <a:lnTo>
                  <a:pt x="1071271" y="1341302"/>
                </a:lnTo>
                <a:lnTo>
                  <a:pt x="1072422" y="1381967"/>
                </a:lnTo>
                <a:lnTo>
                  <a:pt x="1073573" y="1423181"/>
                </a:lnTo>
                <a:lnTo>
                  <a:pt x="1074149" y="1443714"/>
                </a:lnTo>
                <a:lnTo>
                  <a:pt x="1075300" y="1484071"/>
                </a:lnTo>
                <a:lnTo>
                  <a:pt x="1076451" y="1522736"/>
                </a:lnTo>
                <a:lnTo>
                  <a:pt x="1078178" y="1575601"/>
                </a:lnTo>
                <a:lnTo>
                  <a:pt x="1080096" y="1623908"/>
                </a:lnTo>
                <a:lnTo>
                  <a:pt x="1082395" y="1667202"/>
                </a:lnTo>
                <a:lnTo>
                  <a:pt x="1085460" y="1711064"/>
                </a:lnTo>
                <a:lnTo>
                  <a:pt x="1086227" y="1721279"/>
                </a:lnTo>
                <a:lnTo>
                  <a:pt x="1086993" y="1731712"/>
                </a:lnTo>
                <a:lnTo>
                  <a:pt x="1090059" y="1780788"/>
                </a:lnTo>
                <a:lnTo>
                  <a:pt x="1091982" y="1822023"/>
                </a:lnTo>
                <a:lnTo>
                  <a:pt x="1093714" y="1864760"/>
                </a:lnTo>
                <a:lnTo>
                  <a:pt x="1095444" y="1910816"/>
                </a:lnTo>
                <a:lnTo>
                  <a:pt x="1097174" y="1958545"/>
                </a:lnTo>
                <a:lnTo>
                  <a:pt x="1097750" y="1974541"/>
                </a:lnTo>
                <a:lnTo>
                  <a:pt x="1098326" y="1990479"/>
                </a:lnTo>
                <a:lnTo>
                  <a:pt x="1100053" y="2037335"/>
                </a:lnTo>
                <a:lnTo>
                  <a:pt x="1101780" y="2081472"/>
                </a:lnTo>
                <a:lnTo>
                  <a:pt x="1103554" y="2123231"/>
                </a:lnTo>
                <a:lnTo>
                  <a:pt x="1105352" y="2164003"/>
                </a:lnTo>
                <a:lnTo>
                  <a:pt x="1107150" y="2203427"/>
                </a:lnTo>
                <a:lnTo>
                  <a:pt x="1108947" y="2241513"/>
                </a:lnTo>
                <a:lnTo>
                  <a:pt x="1111345" y="2290234"/>
                </a:lnTo>
                <a:lnTo>
                  <a:pt x="1113742" y="2336619"/>
                </a:lnTo>
                <a:lnTo>
                  <a:pt x="1114526" y="2351388"/>
                </a:lnTo>
                <a:lnTo>
                  <a:pt x="1115306" y="2366103"/>
                </a:lnTo>
                <a:lnTo>
                  <a:pt x="1117632" y="2409370"/>
                </a:lnTo>
                <a:lnTo>
                  <a:pt x="1119938" y="2450162"/>
                </a:lnTo>
                <a:lnTo>
                  <a:pt x="1122993" y="2498124"/>
                </a:lnTo>
                <a:lnTo>
                  <a:pt x="1127215" y="2543905"/>
                </a:lnTo>
                <a:lnTo>
                  <a:pt x="1131795" y="2566662"/>
                </a:lnTo>
                <a:lnTo>
                  <a:pt x="1134082" y="2576882"/>
                </a:lnTo>
                <a:lnTo>
                  <a:pt x="1139399" y="2625648"/>
                </a:lnTo>
                <a:lnTo>
                  <a:pt x="1142460" y="2668354"/>
                </a:lnTo>
                <a:lnTo>
                  <a:pt x="1143445" y="2682633"/>
                </a:lnTo>
                <a:lnTo>
                  <a:pt x="1144418" y="2696468"/>
                </a:lnTo>
                <a:lnTo>
                  <a:pt x="1148227" y="2741773"/>
                </a:lnTo>
                <a:lnTo>
                  <a:pt x="1157318" y="2784555"/>
                </a:lnTo>
                <a:lnTo>
                  <a:pt x="1177636" y="2801114"/>
                </a:lnTo>
                <a:lnTo>
                  <a:pt x="1176938" y="2807679"/>
                </a:lnTo>
                <a:lnTo>
                  <a:pt x="1178103" y="2822260"/>
                </a:lnTo>
                <a:lnTo>
                  <a:pt x="1180476" y="2838527"/>
                </a:lnTo>
                <a:lnTo>
                  <a:pt x="1196630" y="2857947"/>
                </a:lnTo>
                <a:lnTo>
                  <a:pt x="1215624" y="2895835"/>
                </a:lnTo>
                <a:lnTo>
                  <a:pt x="1218924" y="2885264"/>
                </a:lnTo>
                <a:lnTo>
                  <a:pt x="1221849" y="2869771"/>
                </a:lnTo>
                <a:lnTo>
                  <a:pt x="1224495" y="2853909"/>
                </a:lnTo>
                <a:lnTo>
                  <a:pt x="1226961" y="2842230"/>
                </a:lnTo>
                <a:lnTo>
                  <a:pt x="1230247" y="2847583"/>
                </a:lnTo>
                <a:lnTo>
                  <a:pt x="1233145" y="2861680"/>
                </a:lnTo>
                <a:lnTo>
                  <a:pt x="1235752" y="2878734"/>
                </a:lnTo>
                <a:lnTo>
                  <a:pt x="1238163" y="2892960"/>
                </a:lnTo>
                <a:lnTo>
                  <a:pt x="1240477" y="2898569"/>
                </a:lnTo>
                <a:lnTo>
                  <a:pt x="1242619" y="2893324"/>
                </a:lnTo>
                <a:lnTo>
                  <a:pt x="1244756" y="2881199"/>
                </a:lnTo>
                <a:lnTo>
                  <a:pt x="1246890" y="2865346"/>
                </a:lnTo>
                <a:lnTo>
                  <a:pt x="1249021" y="2848915"/>
                </a:lnTo>
                <a:lnTo>
                  <a:pt x="1251150" y="2835056"/>
                </a:lnTo>
                <a:lnTo>
                  <a:pt x="1272606" y="2801114"/>
                </a:lnTo>
                <a:lnTo>
                  <a:pt x="1272606" y="2839003"/>
                </a:lnTo>
                <a:lnTo>
                  <a:pt x="1291600" y="2839003"/>
                </a:lnTo>
                <a:lnTo>
                  <a:pt x="1310595" y="2839003"/>
                </a:lnTo>
                <a:lnTo>
                  <a:pt x="1329589" y="2839003"/>
                </a:lnTo>
                <a:lnTo>
                  <a:pt x="1329589" y="2820058"/>
                </a:lnTo>
                <a:lnTo>
                  <a:pt x="1348583" y="2857947"/>
                </a:lnTo>
                <a:lnTo>
                  <a:pt x="1356946" y="2865788"/>
                </a:lnTo>
                <a:lnTo>
                  <a:pt x="1362465" y="2881468"/>
                </a:lnTo>
                <a:lnTo>
                  <a:pt x="1366435" y="2893215"/>
                </a:lnTo>
                <a:lnTo>
                  <a:pt x="1386571" y="2857947"/>
                </a:lnTo>
                <a:lnTo>
                  <a:pt x="1391510" y="2868388"/>
                </a:lnTo>
                <a:lnTo>
                  <a:pt x="1395444" y="2884313"/>
                </a:lnTo>
                <a:lnTo>
                  <a:pt x="1398706" y="2898790"/>
                </a:lnTo>
                <a:lnTo>
                  <a:pt x="1401631" y="2904887"/>
                </a:lnTo>
                <a:lnTo>
                  <a:pt x="1404431" y="2897231"/>
                </a:lnTo>
                <a:lnTo>
                  <a:pt x="1407219" y="2880874"/>
                </a:lnTo>
                <a:lnTo>
                  <a:pt x="1409997" y="2863756"/>
                </a:lnTo>
                <a:lnTo>
                  <a:pt x="1412771" y="2853817"/>
                </a:lnTo>
                <a:lnTo>
                  <a:pt x="1416199" y="2860323"/>
                </a:lnTo>
                <a:lnTo>
                  <a:pt x="1419488" y="2876211"/>
                </a:lnTo>
                <a:lnTo>
                  <a:pt x="1422691" y="2890619"/>
                </a:lnTo>
                <a:lnTo>
                  <a:pt x="1427114" y="2887150"/>
                </a:lnTo>
                <a:lnTo>
                  <a:pt x="1430871" y="2875179"/>
                </a:lnTo>
                <a:lnTo>
                  <a:pt x="1434216" y="2860863"/>
                </a:lnTo>
                <a:lnTo>
                  <a:pt x="1443554" y="2820058"/>
                </a:lnTo>
                <a:lnTo>
                  <a:pt x="1449810" y="2811403"/>
                </a:lnTo>
                <a:lnTo>
                  <a:pt x="1462101" y="2761838"/>
                </a:lnTo>
                <a:lnTo>
                  <a:pt x="1467323" y="2721456"/>
                </a:lnTo>
                <a:lnTo>
                  <a:pt x="1468968" y="2709160"/>
                </a:lnTo>
                <a:lnTo>
                  <a:pt x="1470593" y="2698293"/>
                </a:lnTo>
                <a:lnTo>
                  <a:pt x="1472973" y="2686910"/>
                </a:lnTo>
                <a:lnTo>
                  <a:pt x="1475760" y="2676459"/>
                </a:lnTo>
                <a:lnTo>
                  <a:pt x="1478611" y="2665109"/>
                </a:lnTo>
                <a:lnTo>
                  <a:pt x="1484280" y="2617634"/>
                </a:lnTo>
                <a:lnTo>
                  <a:pt x="1487133" y="2579146"/>
                </a:lnTo>
                <a:lnTo>
                  <a:pt x="1489810" y="2538504"/>
                </a:lnTo>
                <a:lnTo>
                  <a:pt x="1490675" y="2524986"/>
                </a:lnTo>
                <a:lnTo>
                  <a:pt x="1491530" y="2511664"/>
                </a:lnTo>
                <a:lnTo>
                  <a:pt x="1494189" y="2472401"/>
                </a:lnTo>
                <a:lnTo>
                  <a:pt x="1496989" y="2433883"/>
                </a:lnTo>
                <a:lnTo>
                  <a:pt x="1497895" y="2421589"/>
                </a:lnTo>
                <a:lnTo>
                  <a:pt x="1498790" y="2409438"/>
                </a:lnTo>
                <a:lnTo>
                  <a:pt x="1502280" y="2360717"/>
                </a:lnTo>
                <a:lnTo>
                  <a:pt x="1504842" y="2321885"/>
                </a:lnTo>
                <a:lnTo>
                  <a:pt x="1507775" y="2271311"/>
                </a:lnTo>
                <a:lnTo>
                  <a:pt x="1509898" y="2231856"/>
                </a:lnTo>
                <a:lnTo>
                  <a:pt x="1511973" y="2192330"/>
                </a:lnTo>
                <a:lnTo>
                  <a:pt x="1512656" y="2179331"/>
                </a:lnTo>
                <a:lnTo>
                  <a:pt x="1515360" y="2129319"/>
                </a:lnTo>
                <a:lnTo>
                  <a:pt x="1518409" y="2079003"/>
                </a:lnTo>
                <a:lnTo>
                  <a:pt x="1521789" y="2030555"/>
                </a:lnTo>
                <a:lnTo>
                  <a:pt x="1522628" y="2018895"/>
                </a:lnTo>
                <a:lnTo>
                  <a:pt x="1523467" y="2007164"/>
                </a:lnTo>
                <a:lnTo>
                  <a:pt x="1526808" y="1956998"/>
                </a:lnTo>
                <a:lnTo>
                  <a:pt x="1528976" y="1918412"/>
                </a:lnTo>
                <a:lnTo>
                  <a:pt x="1531540" y="1868347"/>
                </a:lnTo>
                <a:lnTo>
                  <a:pt x="1533387" y="1830168"/>
                </a:lnTo>
                <a:lnTo>
                  <a:pt x="1535184" y="1791565"/>
                </a:lnTo>
                <a:lnTo>
                  <a:pt x="1536944" y="1752643"/>
                </a:lnTo>
                <a:lnTo>
                  <a:pt x="1538681" y="1713505"/>
                </a:lnTo>
                <a:lnTo>
                  <a:pt x="1540408" y="1674252"/>
                </a:lnTo>
                <a:lnTo>
                  <a:pt x="1542135" y="1634782"/>
                </a:lnTo>
                <a:lnTo>
                  <a:pt x="1543861" y="1594784"/>
                </a:lnTo>
                <a:lnTo>
                  <a:pt x="1545588" y="1553938"/>
                </a:lnTo>
                <a:lnTo>
                  <a:pt x="1547315" y="1511925"/>
                </a:lnTo>
                <a:lnTo>
                  <a:pt x="1549042" y="1468424"/>
                </a:lnTo>
                <a:lnTo>
                  <a:pt x="1550769" y="1423116"/>
                </a:lnTo>
                <a:lnTo>
                  <a:pt x="1552495" y="1374852"/>
                </a:lnTo>
                <a:lnTo>
                  <a:pt x="1554222" y="1321808"/>
                </a:lnTo>
                <a:lnTo>
                  <a:pt x="1555949" y="1265987"/>
                </a:lnTo>
                <a:lnTo>
                  <a:pt x="1556525" y="1247153"/>
                </a:lnTo>
                <a:lnTo>
                  <a:pt x="1557101" y="1228345"/>
                </a:lnTo>
                <a:lnTo>
                  <a:pt x="1558828" y="1172912"/>
                </a:lnTo>
                <a:lnTo>
                  <a:pt x="1560555" y="1120721"/>
                </a:lnTo>
                <a:lnTo>
                  <a:pt x="1562282" y="1074029"/>
                </a:lnTo>
                <a:lnTo>
                  <a:pt x="1564376" y="1026872"/>
                </a:lnTo>
                <a:lnTo>
                  <a:pt x="1566654" y="984535"/>
                </a:lnTo>
                <a:lnTo>
                  <a:pt x="1569691" y="937077"/>
                </a:lnTo>
                <a:lnTo>
                  <a:pt x="1571209" y="915077"/>
                </a:lnTo>
                <a:lnTo>
                  <a:pt x="1571968" y="904096"/>
                </a:lnTo>
                <a:lnTo>
                  <a:pt x="1572728" y="892970"/>
                </a:lnTo>
                <a:lnTo>
                  <a:pt x="1573487" y="881582"/>
                </a:lnTo>
                <a:lnTo>
                  <a:pt x="1574246" y="869813"/>
                </a:lnTo>
                <a:lnTo>
                  <a:pt x="1575099" y="856431"/>
                </a:lnTo>
                <a:lnTo>
                  <a:pt x="1575948" y="843448"/>
                </a:lnTo>
                <a:lnTo>
                  <a:pt x="1579316" y="794052"/>
                </a:lnTo>
                <a:lnTo>
                  <a:pt x="1580151" y="781972"/>
                </a:lnTo>
                <a:lnTo>
                  <a:pt x="1580985" y="769854"/>
                </a:lnTo>
                <a:lnTo>
                  <a:pt x="1584307" y="719541"/>
                </a:lnTo>
                <a:lnTo>
                  <a:pt x="1586626" y="679484"/>
                </a:lnTo>
                <a:lnTo>
                  <a:pt x="1588772" y="637161"/>
                </a:lnTo>
                <a:lnTo>
                  <a:pt x="1590830" y="594178"/>
                </a:lnTo>
                <a:lnTo>
                  <a:pt x="1591500" y="580122"/>
                </a:lnTo>
                <a:lnTo>
                  <a:pt x="1593471" y="540020"/>
                </a:lnTo>
                <a:lnTo>
                  <a:pt x="1596038" y="494716"/>
                </a:lnTo>
                <a:lnTo>
                  <a:pt x="1602102" y="447441"/>
                </a:lnTo>
                <a:lnTo>
                  <a:pt x="1604968" y="436694"/>
                </a:lnTo>
                <a:lnTo>
                  <a:pt x="1607524" y="426422"/>
                </a:lnTo>
                <a:lnTo>
                  <a:pt x="1611543" y="385872"/>
                </a:lnTo>
                <a:lnTo>
                  <a:pt x="1613960" y="354110"/>
                </a:lnTo>
                <a:lnTo>
                  <a:pt x="1615109" y="338998"/>
                </a:lnTo>
                <a:lnTo>
                  <a:pt x="1616227" y="325371"/>
                </a:lnTo>
                <a:lnTo>
                  <a:pt x="1617319" y="313958"/>
                </a:lnTo>
                <a:lnTo>
                  <a:pt x="1618393" y="305487"/>
                </a:lnTo>
                <a:lnTo>
                  <a:pt x="1619454" y="300688"/>
                </a:lnTo>
                <a:lnTo>
                  <a:pt x="1620628" y="303809"/>
                </a:lnTo>
                <a:lnTo>
                  <a:pt x="1624992" y="344543"/>
                </a:lnTo>
                <a:lnTo>
                  <a:pt x="1628009" y="391663"/>
                </a:lnTo>
                <a:lnTo>
                  <a:pt x="1628984" y="408031"/>
                </a:lnTo>
                <a:lnTo>
                  <a:pt x="1629948" y="423952"/>
                </a:lnTo>
                <a:lnTo>
                  <a:pt x="1632831" y="465202"/>
                </a:lnTo>
                <a:lnTo>
                  <a:pt x="1636694" y="512451"/>
                </a:lnTo>
                <a:lnTo>
                  <a:pt x="1637655" y="524158"/>
                </a:lnTo>
                <a:lnTo>
                  <a:pt x="1641485" y="574798"/>
                </a:lnTo>
                <a:lnTo>
                  <a:pt x="1644036" y="615187"/>
                </a:lnTo>
                <a:lnTo>
                  <a:pt x="1646587" y="661765"/>
                </a:lnTo>
                <a:lnTo>
                  <a:pt x="1649129" y="712430"/>
                </a:lnTo>
                <a:lnTo>
                  <a:pt x="1651030" y="752088"/>
                </a:lnTo>
                <a:lnTo>
                  <a:pt x="1652929" y="792373"/>
                </a:lnTo>
                <a:lnTo>
                  <a:pt x="1653562" y="805816"/>
                </a:lnTo>
                <a:lnTo>
                  <a:pt x="1655421" y="845003"/>
                </a:lnTo>
                <a:lnTo>
                  <a:pt x="1657781" y="893746"/>
                </a:lnTo>
                <a:lnTo>
                  <a:pt x="1658367" y="905821"/>
                </a:lnTo>
                <a:lnTo>
                  <a:pt x="1660698" y="954526"/>
                </a:lnTo>
                <a:lnTo>
                  <a:pt x="1663014" y="1005226"/>
                </a:lnTo>
                <a:lnTo>
                  <a:pt x="1664744" y="1045644"/>
                </a:lnTo>
                <a:lnTo>
                  <a:pt x="1666471" y="1088958"/>
                </a:lnTo>
                <a:lnTo>
                  <a:pt x="1668198" y="1136761"/>
                </a:lnTo>
                <a:lnTo>
                  <a:pt x="1669924" y="1188913"/>
                </a:lnTo>
                <a:lnTo>
                  <a:pt x="1671651" y="1243566"/>
                </a:lnTo>
                <a:lnTo>
                  <a:pt x="1672802" y="1280480"/>
                </a:lnTo>
                <a:lnTo>
                  <a:pt x="1673378" y="1298876"/>
                </a:lnTo>
                <a:lnTo>
                  <a:pt x="1675105" y="1352995"/>
                </a:lnTo>
                <a:lnTo>
                  <a:pt x="1676832" y="1404079"/>
                </a:lnTo>
                <a:lnTo>
                  <a:pt x="1678559" y="1450347"/>
                </a:lnTo>
                <a:lnTo>
                  <a:pt x="1680285" y="1491804"/>
                </a:lnTo>
                <a:lnTo>
                  <a:pt x="1682012" y="1529943"/>
                </a:lnTo>
                <a:lnTo>
                  <a:pt x="1684315" y="1578177"/>
                </a:lnTo>
                <a:lnTo>
                  <a:pt x="1684891" y="1590131"/>
                </a:lnTo>
                <a:lnTo>
                  <a:pt x="1687193" y="1639164"/>
                </a:lnTo>
                <a:lnTo>
                  <a:pt x="1688921" y="1678743"/>
                </a:lnTo>
                <a:lnTo>
                  <a:pt x="1690647" y="1722422"/>
                </a:lnTo>
                <a:lnTo>
                  <a:pt x="1692374" y="1770295"/>
                </a:lnTo>
                <a:lnTo>
                  <a:pt x="1694100" y="1820503"/>
                </a:lnTo>
                <a:lnTo>
                  <a:pt x="1694676" y="1837423"/>
                </a:lnTo>
                <a:lnTo>
                  <a:pt x="1695252" y="1854316"/>
                </a:lnTo>
                <a:lnTo>
                  <a:pt x="1696978" y="1904111"/>
                </a:lnTo>
                <a:lnTo>
                  <a:pt x="1698705" y="1951076"/>
                </a:lnTo>
                <a:lnTo>
                  <a:pt x="1700432" y="1993273"/>
                </a:lnTo>
                <a:lnTo>
                  <a:pt x="1702649" y="2038409"/>
                </a:lnTo>
                <a:lnTo>
                  <a:pt x="1705110" y="2079414"/>
                </a:lnTo>
                <a:lnTo>
                  <a:pt x="1708393" y="2125785"/>
                </a:lnTo>
                <a:lnTo>
                  <a:pt x="1709214" y="2136856"/>
                </a:lnTo>
                <a:lnTo>
                  <a:pt x="1710035" y="2148006"/>
                </a:lnTo>
                <a:lnTo>
                  <a:pt x="1713333" y="2196289"/>
                </a:lnTo>
                <a:lnTo>
                  <a:pt x="1715838" y="2235732"/>
                </a:lnTo>
                <a:lnTo>
                  <a:pt x="1716672" y="2248957"/>
                </a:lnTo>
                <a:lnTo>
                  <a:pt x="1717506" y="2262142"/>
                </a:lnTo>
                <a:lnTo>
                  <a:pt x="1720004" y="2300987"/>
                </a:lnTo>
                <a:lnTo>
                  <a:pt x="1723331" y="2349362"/>
                </a:lnTo>
                <a:lnTo>
                  <a:pt x="1726896" y="2393326"/>
                </a:lnTo>
                <a:lnTo>
                  <a:pt x="1731311" y="2441500"/>
                </a:lnTo>
                <a:lnTo>
                  <a:pt x="1732375" y="2452904"/>
                </a:lnTo>
                <a:lnTo>
                  <a:pt x="1736511" y="2500853"/>
                </a:lnTo>
                <a:lnTo>
                  <a:pt x="1739471" y="2540993"/>
                </a:lnTo>
                <a:lnTo>
                  <a:pt x="1740456" y="2554826"/>
                </a:lnTo>
                <a:lnTo>
                  <a:pt x="1741441" y="2568585"/>
                </a:lnTo>
                <a:lnTo>
                  <a:pt x="1744393" y="2607604"/>
                </a:lnTo>
                <a:lnTo>
                  <a:pt x="1748520" y="2648527"/>
                </a:lnTo>
                <a:lnTo>
                  <a:pt x="1754714" y="2686403"/>
                </a:lnTo>
                <a:lnTo>
                  <a:pt x="1756659" y="2695884"/>
                </a:lnTo>
                <a:lnTo>
                  <a:pt x="1758531" y="2705210"/>
                </a:lnTo>
                <a:lnTo>
                  <a:pt x="1761315" y="2718622"/>
                </a:lnTo>
                <a:lnTo>
                  <a:pt x="1764090" y="2730540"/>
                </a:lnTo>
                <a:lnTo>
                  <a:pt x="1766857" y="2742143"/>
                </a:lnTo>
                <a:lnTo>
                  <a:pt x="1769621" y="2754606"/>
                </a:lnTo>
                <a:lnTo>
                  <a:pt x="1772069" y="2767674"/>
                </a:lnTo>
                <a:lnTo>
                  <a:pt x="1774433" y="2781561"/>
                </a:lnTo>
                <a:lnTo>
                  <a:pt x="1776733" y="2795227"/>
                </a:lnTo>
                <a:lnTo>
                  <a:pt x="1778990" y="2807633"/>
                </a:lnTo>
                <a:lnTo>
                  <a:pt x="1781223" y="2817739"/>
                </a:lnTo>
                <a:lnTo>
                  <a:pt x="1785448" y="2839003"/>
                </a:lnTo>
                <a:lnTo>
                  <a:pt x="1804442" y="2820058"/>
                </a:lnTo>
                <a:lnTo>
                  <a:pt x="1823436" y="2801114"/>
                </a:lnTo>
                <a:lnTo>
                  <a:pt x="1823436" y="2782170"/>
                </a:lnTo>
                <a:lnTo>
                  <a:pt x="1828786" y="2771747"/>
                </a:lnTo>
                <a:lnTo>
                  <a:pt x="1832936" y="2759707"/>
                </a:lnTo>
                <a:lnTo>
                  <a:pt x="1836290" y="2746828"/>
                </a:lnTo>
                <a:lnTo>
                  <a:pt x="1839696" y="2732550"/>
                </a:lnTo>
                <a:lnTo>
                  <a:pt x="1842698" y="2720618"/>
                </a:lnTo>
                <a:lnTo>
                  <a:pt x="1851276" y="2674876"/>
                </a:lnTo>
                <a:lnTo>
                  <a:pt x="1856375" y="2626726"/>
                </a:lnTo>
                <a:lnTo>
                  <a:pt x="1859942" y="2586748"/>
                </a:lnTo>
                <a:lnTo>
                  <a:pt x="1863247" y="2545340"/>
                </a:lnTo>
                <a:lnTo>
                  <a:pt x="1866234" y="2501702"/>
                </a:lnTo>
                <a:lnTo>
                  <a:pt x="1867180" y="2487289"/>
                </a:lnTo>
                <a:lnTo>
                  <a:pt x="1868107" y="2473237"/>
                </a:lnTo>
                <a:lnTo>
                  <a:pt x="1870794" y="2435019"/>
                </a:lnTo>
                <a:lnTo>
                  <a:pt x="1880419" y="2384342"/>
                </a:lnTo>
                <a:lnTo>
                  <a:pt x="1882305" y="2375055"/>
                </a:lnTo>
                <a:lnTo>
                  <a:pt x="1888442" y="2326785"/>
                </a:lnTo>
                <a:lnTo>
                  <a:pt x="1891921" y="2284677"/>
                </a:lnTo>
                <a:lnTo>
                  <a:pt x="1894813" y="2243696"/>
                </a:lnTo>
                <a:lnTo>
                  <a:pt x="1895706" y="2231248"/>
                </a:lnTo>
                <a:lnTo>
                  <a:pt x="1898974" y="2190882"/>
                </a:lnTo>
                <a:lnTo>
                  <a:pt x="1902511" y="2150689"/>
                </a:lnTo>
                <a:lnTo>
                  <a:pt x="1907173" y="2103864"/>
                </a:lnTo>
                <a:lnTo>
                  <a:pt x="1913081" y="2058301"/>
                </a:lnTo>
                <a:lnTo>
                  <a:pt x="1921009" y="2011823"/>
                </a:lnTo>
                <a:lnTo>
                  <a:pt x="1926070" y="1989564"/>
                </a:lnTo>
                <a:lnTo>
                  <a:pt x="1928378" y="1978378"/>
                </a:lnTo>
                <a:lnTo>
                  <a:pt x="1934011" y="1926308"/>
                </a:lnTo>
                <a:lnTo>
                  <a:pt x="1937285" y="1880401"/>
                </a:lnTo>
                <a:lnTo>
                  <a:pt x="1938339" y="1865763"/>
                </a:lnTo>
                <a:lnTo>
                  <a:pt x="1939379" y="1852265"/>
                </a:lnTo>
                <a:lnTo>
                  <a:pt x="1940409" y="1840393"/>
                </a:lnTo>
                <a:lnTo>
                  <a:pt x="1941432" y="1830633"/>
                </a:lnTo>
                <a:lnTo>
                  <a:pt x="1942450" y="1823470"/>
                </a:lnTo>
                <a:lnTo>
                  <a:pt x="1956395" y="1853906"/>
                </a:lnTo>
                <a:lnTo>
                  <a:pt x="1960417" y="1861708"/>
                </a:lnTo>
                <a:lnTo>
                  <a:pt x="1969166" y="1899220"/>
                </a:lnTo>
                <a:lnTo>
                  <a:pt x="1974497" y="1943194"/>
                </a:lnTo>
                <a:lnTo>
                  <a:pt x="1975860" y="1956023"/>
                </a:lnTo>
                <a:lnTo>
                  <a:pt x="1977138" y="1966771"/>
                </a:lnTo>
                <a:lnTo>
                  <a:pt x="1979731" y="1980594"/>
                </a:lnTo>
                <a:lnTo>
                  <a:pt x="1982668" y="1990957"/>
                </a:lnTo>
                <a:lnTo>
                  <a:pt x="1985617" y="2001303"/>
                </a:lnTo>
                <a:lnTo>
                  <a:pt x="1988250" y="2015077"/>
                </a:lnTo>
                <a:lnTo>
                  <a:pt x="1992626" y="2060395"/>
                </a:lnTo>
                <a:lnTo>
                  <a:pt x="1995725" y="2100425"/>
                </a:lnTo>
                <a:lnTo>
                  <a:pt x="1997736" y="2127778"/>
                </a:lnTo>
                <a:lnTo>
                  <a:pt x="1998733" y="2141213"/>
                </a:lnTo>
                <a:lnTo>
                  <a:pt x="1999725" y="2154291"/>
                </a:lnTo>
                <a:lnTo>
                  <a:pt x="2000798" y="2168116"/>
                </a:lnTo>
                <a:lnTo>
                  <a:pt x="2001848" y="2182103"/>
                </a:lnTo>
                <a:lnTo>
                  <a:pt x="2002877" y="2196145"/>
                </a:lnTo>
                <a:lnTo>
                  <a:pt x="2003889" y="2210136"/>
                </a:lnTo>
                <a:lnTo>
                  <a:pt x="2004884" y="2223967"/>
                </a:lnTo>
                <a:lnTo>
                  <a:pt x="2005866" y="2237532"/>
                </a:lnTo>
                <a:lnTo>
                  <a:pt x="2008743" y="2275557"/>
                </a:lnTo>
                <a:lnTo>
                  <a:pt x="2013614" y="2324154"/>
                </a:lnTo>
                <a:lnTo>
                  <a:pt x="2019651" y="2356590"/>
                </a:lnTo>
                <a:lnTo>
                  <a:pt x="2021612" y="2368002"/>
                </a:lnTo>
                <a:lnTo>
                  <a:pt x="2025641" y="2406129"/>
                </a:lnTo>
                <a:lnTo>
                  <a:pt x="2029147" y="2445336"/>
                </a:lnTo>
                <a:lnTo>
                  <a:pt x="2032312" y="2483663"/>
                </a:lnTo>
                <a:lnTo>
                  <a:pt x="2033324" y="2495904"/>
                </a:lnTo>
                <a:lnTo>
                  <a:pt x="2036714" y="2534553"/>
                </a:lnTo>
                <a:lnTo>
                  <a:pt x="2040131" y="2571937"/>
                </a:lnTo>
                <a:lnTo>
                  <a:pt x="2041237" y="2584074"/>
                </a:lnTo>
                <a:lnTo>
                  <a:pt x="2045559" y="2633828"/>
                </a:lnTo>
                <a:lnTo>
                  <a:pt x="2048588" y="2674078"/>
                </a:lnTo>
                <a:lnTo>
                  <a:pt x="2051422" y="2714739"/>
                </a:lnTo>
                <a:lnTo>
                  <a:pt x="2052333" y="2728021"/>
                </a:lnTo>
                <a:lnTo>
                  <a:pt x="2053232" y="2741036"/>
                </a:lnTo>
                <a:lnTo>
                  <a:pt x="2056734" y="2788885"/>
                </a:lnTo>
                <a:lnTo>
                  <a:pt x="2060426" y="2830694"/>
                </a:lnTo>
                <a:lnTo>
                  <a:pt x="2064537" y="2870934"/>
                </a:lnTo>
                <a:lnTo>
                  <a:pt x="2071875" y="2922104"/>
                </a:lnTo>
                <a:lnTo>
                  <a:pt x="2078364" y="2947228"/>
                </a:lnTo>
                <a:lnTo>
                  <a:pt x="2089354" y="2914779"/>
                </a:lnTo>
                <a:lnTo>
                  <a:pt x="2092339" y="2922143"/>
                </a:lnTo>
                <a:lnTo>
                  <a:pt x="2094954" y="2934302"/>
                </a:lnTo>
                <a:lnTo>
                  <a:pt x="2097267" y="2949303"/>
                </a:lnTo>
                <a:lnTo>
                  <a:pt x="2099344" y="2965197"/>
                </a:lnTo>
                <a:lnTo>
                  <a:pt x="2101253" y="2980032"/>
                </a:lnTo>
                <a:lnTo>
                  <a:pt x="2103061" y="2991858"/>
                </a:lnTo>
                <a:lnTo>
                  <a:pt x="2108348" y="3009500"/>
                </a:lnTo>
                <a:lnTo>
                  <a:pt x="2127343" y="3028444"/>
                </a:lnTo>
                <a:lnTo>
                  <a:pt x="2146337" y="3009500"/>
                </a:lnTo>
                <a:lnTo>
                  <a:pt x="2146337" y="3028444"/>
                </a:lnTo>
                <a:lnTo>
                  <a:pt x="2165331" y="3028444"/>
                </a:lnTo>
                <a:lnTo>
                  <a:pt x="2165735" y="3016555"/>
                </a:lnTo>
                <a:lnTo>
                  <a:pt x="2166821" y="3001762"/>
                </a:lnTo>
                <a:lnTo>
                  <a:pt x="2168425" y="2986452"/>
                </a:lnTo>
                <a:lnTo>
                  <a:pt x="2170388" y="2973015"/>
                </a:lnTo>
                <a:lnTo>
                  <a:pt x="2172546" y="2963836"/>
                </a:lnTo>
                <a:lnTo>
                  <a:pt x="2184325" y="2971612"/>
                </a:lnTo>
                <a:lnTo>
                  <a:pt x="2203319" y="2952668"/>
                </a:lnTo>
                <a:lnTo>
                  <a:pt x="2222313" y="2914779"/>
                </a:lnTo>
                <a:lnTo>
                  <a:pt x="2223131" y="2902897"/>
                </a:lnTo>
                <a:lnTo>
                  <a:pt x="2224670" y="2890170"/>
                </a:lnTo>
                <a:lnTo>
                  <a:pt x="2226730" y="2877132"/>
                </a:lnTo>
                <a:lnTo>
                  <a:pt x="2229108" y="2864316"/>
                </a:lnTo>
                <a:lnTo>
                  <a:pt x="2232164" y="2849164"/>
                </a:lnTo>
                <a:lnTo>
                  <a:pt x="2234931" y="2835045"/>
                </a:lnTo>
                <a:lnTo>
                  <a:pt x="2237482" y="2822316"/>
                </a:lnTo>
                <a:lnTo>
                  <a:pt x="2239891" y="2811333"/>
                </a:lnTo>
                <a:lnTo>
                  <a:pt x="2260302" y="2782170"/>
                </a:lnTo>
                <a:lnTo>
                  <a:pt x="2259349" y="2771555"/>
                </a:lnTo>
                <a:lnTo>
                  <a:pt x="2259602" y="2759653"/>
                </a:lnTo>
                <a:lnTo>
                  <a:pt x="2260771" y="2746812"/>
                </a:lnTo>
                <a:lnTo>
                  <a:pt x="2262570" y="2733377"/>
                </a:lnTo>
                <a:lnTo>
                  <a:pt x="2264710" y="2719699"/>
                </a:lnTo>
                <a:lnTo>
                  <a:pt x="2266637" y="2706725"/>
                </a:lnTo>
                <a:lnTo>
                  <a:pt x="2268515" y="2692496"/>
                </a:lnTo>
                <a:lnTo>
                  <a:pt x="2270353" y="2677942"/>
                </a:lnTo>
                <a:lnTo>
                  <a:pt x="2272159" y="2663993"/>
                </a:lnTo>
                <a:lnTo>
                  <a:pt x="2273943" y="2651579"/>
                </a:lnTo>
                <a:lnTo>
                  <a:pt x="2275714" y="2641631"/>
                </a:lnTo>
                <a:lnTo>
                  <a:pt x="2279296" y="2630617"/>
                </a:lnTo>
                <a:lnTo>
                  <a:pt x="2298290" y="2611673"/>
                </a:lnTo>
                <a:lnTo>
                  <a:pt x="2317284" y="2630617"/>
                </a:lnTo>
                <a:lnTo>
                  <a:pt x="2336278" y="2649561"/>
                </a:lnTo>
                <a:lnTo>
                  <a:pt x="2336278" y="2668505"/>
                </a:lnTo>
                <a:lnTo>
                  <a:pt x="2342992" y="2678489"/>
                </a:lnTo>
                <a:lnTo>
                  <a:pt x="2347996" y="2691203"/>
                </a:lnTo>
                <a:lnTo>
                  <a:pt x="2351701" y="2704993"/>
                </a:lnTo>
                <a:lnTo>
                  <a:pt x="2354516" y="2718207"/>
                </a:lnTo>
                <a:lnTo>
                  <a:pt x="2356853" y="2729190"/>
                </a:lnTo>
                <a:lnTo>
                  <a:pt x="2374266" y="2763226"/>
                </a:lnTo>
                <a:lnTo>
                  <a:pt x="2373859" y="2771570"/>
                </a:lnTo>
                <a:lnTo>
                  <a:pt x="2374102" y="2783235"/>
                </a:lnTo>
                <a:lnTo>
                  <a:pt x="2374879" y="2797050"/>
                </a:lnTo>
                <a:lnTo>
                  <a:pt x="2379246" y="2839670"/>
                </a:lnTo>
                <a:lnTo>
                  <a:pt x="2387831" y="2876676"/>
                </a:lnTo>
                <a:lnTo>
                  <a:pt x="2390408" y="2888019"/>
                </a:lnTo>
                <a:lnTo>
                  <a:pt x="2392202" y="2900606"/>
                </a:lnTo>
                <a:lnTo>
                  <a:pt x="2393894" y="2914737"/>
                </a:lnTo>
                <a:lnTo>
                  <a:pt x="2395500" y="2929693"/>
                </a:lnTo>
                <a:lnTo>
                  <a:pt x="2397032" y="2944757"/>
                </a:lnTo>
                <a:lnTo>
                  <a:pt x="2398504" y="2959210"/>
                </a:lnTo>
                <a:lnTo>
                  <a:pt x="2399929" y="2972333"/>
                </a:lnTo>
                <a:lnTo>
                  <a:pt x="2401322" y="2983408"/>
                </a:lnTo>
                <a:lnTo>
                  <a:pt x="2402695" y="2991717"/>
                </a:lnTo>
                <a:lnTo>
                  <a:pt x="2412255" y="2990556"/>
                </a:lnTo>
                <a:lnTo>
                  <a:pt x="2414917" y="2996155"/>
                </a:lnTo>
                <a:lnTo>
                  <a:pt x="2417298" y="3006937"/>
                </a:lnTo>
                <a:lnTo>
                  <a:pt x="2419445" y="3021153"/>
                </a:lnTo>
                <a:lnTo>
                  <a:pt x="2421408" y="3037056"/>
                </a:lnTo>
                <a:lnTo>
                  <a:pt x="2423236" y="3052898"/>
                </a:lnTo>
                <a:lnTo>
                  <a:pt x="2424977" y="3066930"/>
                </a:lnTo>
                <a:lnTo>
                  <a:pt x="2431249" y="3104221"/>
                </a:lnTo>
                <a:lnTo>
                  <a:pt x="2450243" y="3104221"/>
                </a:lnTo>
                <a:lnTo>
                  <a:pt x="2453467" y="3113530"/>
                </a:lnTo>
                <a:lnTo>
                  <a:pt x="2457105" y="3129027"/>
                </a:lnTo>
                <a:lnTo>
                  <a:pt x="2469237" y="3142109"/>
                </a:lnTo>
                <a:lnTo>
                  <a:pt x="2488231" y="3142109"/>
                </a:lnTo>
                <a:lnTo>
                  <a:pt x="2507225" y="3123165"/>
                </a:lnTo>
                <a:lnTo>
                  <a:pt x="2526219" y="3142109"/>
                </a:lnTo>
                <a:lnTo>
                  <a:pt x="2531148" y="3128972"/>
                </a:lnTo>
                <a:lnTo>
                  <a:pt x="2535071" y="3114842"/>
                </a:lnTo>
                <a:lnTo>
                  <a:pt x="2538315" y="3102089"/>
                </a:lnTo>
                <a:lnTo>
                  <a:pt x="2541206" y="3093081"/>
                </a:lnTo>
                <a:lnTo>
                  <a:pt x="2545214" y="3085277"/>
                </a:lnTo>
                <a:lnTo>
                  <a:pt x="2564208" y="3047388"/>
                </a:lnTo>
                <a:lnTo>
                  <a:pt x="2583202" y="3066333"/>
                </a:lnTo>
                <a:lnTo>
                  <a:pt x="2583202" y="3028444"/>
                </a:lnTo>
                <a:lnTo>
                  <a:pt x="2602196" y="2990556"/>
                </a:lnTo>
                <a:lnTo>
                  <a:pt x="2603791" y="2979889"/>
                </a:lnTo>
                <a:lnTo>
                  <a:pt x="2606825" y="2965872"/>
                </a:lnTo>
                <a:lnTo>
                  <a:pt x="2621190" y="2933723"/>
                </a:lnTo>
                <a:lnTo>
                  <a:pt x="2640184" y="2914779"/>
                </a:lnTo>
                <a:lnTo>
                  <a:pt x="2639369" y="2904585"/>
                </a:lnTo>
                <a:lnTo>
                  <a:pt x="2640578" y="2862601"/>
                </a:lnTo>
                <a:lnTo>
                  <a:pt x="2659178" y="2801114"/>
                </a:lnTo>
                <a:lnTo>
                  <a:pt x="2659178" y="2782170"/>
                </a:lnTo>
                <a:lnTo>
                  <a:pt x="2678173" y="2763226"/>
                </a:lnTo>
                <a:lnTo>
                  <a:pt x="2697167" y="2725338"/>
                </a:lnTo>
                <a:lnTo>
                  <a:pt x="2697167" y="2706393"/>
                </a:lnTo>
                <a:lnTo>
                  <a:pt x="2702606" y="2709888"/>
                </a:lnTo>
                <a:lnTo>
                  <a:pt x="2712835" y="2750612"/>
                </a:lnTo>
                <a:lnTo>
                  <a:pt x="2719959" y="2793616"/>
                </a:lnTo>
                <a:lnTo>
                  <a:pt x="2722060" y="2806107"/>
                </a:lnTo>
                <a:lnTo>
                  <a:pt x="2724090" y="2816546"/>
                </a:lnTo>
                <a:lnTo>
                  <a:pt x="2735155" y="2839003"/>
                </a:lnTo>
                <a:lnTo>
                  <a:pt x="2739621" y="2849315"/>
                </a:lnTo>
                <a:lnTo>
                  <a:pt x="2743415" y="2863497"/>
                </a:lnTo>
                <a:lnTo>
                  <a:pt x="2746799" y="2876854"/>
                </a:lnTo>
                <a:lnTo>
                  <a:pt x="2754149" y="2895835"/>
                </a:lnTo>
                <a:lnTo>
                  <a:pt x="2770272" y="2942291"/>
                </a:lnTo>
                <a:lnTo>
                  <a:pt x="2776234" y="2984897"/>
                </a:lnTo>
                <a:lnTo>
                  <a:pt x="2777999" y="2998614"/>
                </a:lnTo>
                <a:lnTo>
                  <a:pt x="2779692" y="3011223"/>
                </a:lnTo>
                <a:lnTo>
                  <a:pt x="2781335" y="3022207"/>
                </a:lnTo>
                <a:lnTo>
                  <a:pt x="2782952" y="3031048"/>
                </a:lnTo>
                <a:lnTo>
                  <a:pt x="2792137" y="3047388"/>
                </a:lnTo>
                <a:lnTo>
                  <a:pt x="2796496" y="3060806"/>
                </a:lnTo>
                <a:lnTo>
                  <a:pt x="2800135" y="3074423"/>
                </a:lnTo>
                <a:lnTo>
                  <a:pt x="2803292" y="3086728"/>
                </a:lnTo>
                <a:lnTo>
                  <a:pt x="2806210" y="3096207"/>
                </a:lnTo>
                <a:lnTo>
                  <a:pt x="2811132" y="3123165"/>
                </a:lnTo>
                <a:lnTo>
                  <a:pt x="2830126" y="3142109"/>
                </a:lnTo>
                <a:lnTo>
                  <a:pt x="2849120" y="3161054"/>
                </a:lnTo>
                <a:lnTo>
                  <a:pt x="2854262" y="3173315"/>
                </a:lnTo>
                <a:lnTo>
                  <a:pt x="2858359" y="3188511"/>
                </a:lnTo>
                <a:lnTo>
                  <a:pt x="2861810" y="3200857"/>
                </a:lnTo>
                <a:lnTo>
                  <a:pt x="2868114" y="3179998"/>
                </a:lnTo>
                <a:lnTo>
                  <a:pt x="2887108" y="3179998"/>
                </a:lnTo>
                <a:lnTo>
                  <a:pt x="2906102" y="3142109"/>
                </a:lnTo>
                <a:lnTo>
                  <a:pt x="2906102" y="3179998"/>
                </a:lnTo>
                <a:lnTo>
                  <a:pt x="2925096" y="3142109"/>
                </a:lnTo>
                <a:lnTo>
                  <a:pt x="2931742" y="3130292"/>
                </a:lnTo>
                <a:lnTo>
                  <a:pt x="2936611" y="3115525"/>
                </a:lnTo>
                <a:lnTo>
                  <a:pt x="2940208" y="3101227"/>
                </a:lnTo>
                <a:lnTo>
                  <a:pt x="2943039" y="3090820"/>
                </a:lnTo>
                <a:lnTo>
                  <a:pt x="2963085" y="3104221"/>
                </a:lnTo>
                <a:lnTo>
                  <a:pt x="2962023" y="3098967"/>
                </a:lnTo>
                <a:lnTo>
                  <a:pt x="2961806" y="3089721"/>
                </a:lnTo>
                <a:lnTo>
                  <a:pt x="2964718" y="3046967"/>
                </a:lnTo>
                <a:lnTo>
                  <a:pt x="2967765" y="3017413"/>
                </a:lnTo>
                <a:lnTo>
                  <a:pt x="2969107" y="3003539"/>
                </a:lnTo>
                <a:lnTo>
                  <a:pt x="2970403" y="2989335"/>
                </a:lnTo>
                <a:lnTo>
                  <a:pt x="2971657" y="2975068"/>
                </a:lnTo>
                <a:lnTo>
                  <a:pt x="2972875" y="2961006"/>
                </a:lnTo>
                <a:lnTo>
                  <a:pt x="2974064" y="2947418"/>
                </a:lnTo>
                <a:lnTo>
                  <a:pt x="2978634" y="2903158"/>
                </a:lnTo>
                <a:lnTo>
                  <a:pt x="2989656" y="2866160"/>
                </a:lnTo>
                <a:lnTo>
                  <a:pt x="2992439" y="2854861"/>
                </a:lnTo>
                <a:lnTo>
                  <a:pt x="3001896" y="2805734"/>
                </a:lnTo>
                <a:lnTo>
                  <a:pt x="3006826" y="2767729"/>
                </a:lnTo>
                <a:lnTo>
                  <a:pt x="3012351" y="2717692"/>
                </a:lnTo>
                <a:lnTo>
                  <a:pt x="3016319" y="2677342"/>
                </a:lnTo>
                <a:lnTo>
                  <a:pt x="3019909" y="2638262"/>
                </a:lnTo>
                <a:lnTo>
                  <a:pt x="3021047" y="2625743"/>
                </a:lnTo>
                <a:lnTo>
                  <a:pt x="3025836" y="2575974"/>
                </a:lnTo>
                <a:lnTo>
                  <a:pt x="3030029" y="2537001"/>
                </a:lnTo>
                <a:lnTo>
                  <a:pt x="3032693" y="2512984"/>
                </a:lnTo>
                <a:lnTo>
                  <a:pt x="3034001" y="2501092"/>
                </a:lnTo>
                <a:lnTo>
                  <a:pt x="3038165" y="2460402"/>
                </a:lnTo>
                <a:lnTo>
                  <a:pt x="3042064" y="2419245"/>
                </a:lnTo>
                <a:lnTo>
                  <a:pt x="3043284" y="2406441"/>
                </a:lnTo>
                <a:lnTo>
                  <a:pt x="3047955" y="2362629"/>
                </a:lnTo>
                <a:lnTo>
                  <a:pt x="3054487" y="2328743"/>
                </a:lnTo>
                <a:lnTo>
                  <a:pt x="3056760" y="2316926"/>
                </a:lnTo>
                <a:lnTo>
                  <a:pt x="3061580" y="2267232"/>
                </a:lnTo>
                <a:lnTo>
                  <a:pt x="3064187" y="2225461"/>
                </a:lnTo>
                <a:lnTo>
                  <a:pt x="3065867" y="2196536"/>
                </a:lnTo>
                <a:lnTo>
                  <a:pt x="3066694" y="2182388"/>
                </a:lnTo>
                <a:lnTo>
                  <a:pt x="3069138" y="2143745"/>
                </a:lnTo>
                <a:lnTo>
                  <a:pt x="3072837" y="2104908"/>
                </a:lnTo>
                <a:lnTo>
                  <a:pt x="3079950" y="2066270"/>
                </a:lnTo>
                <a:lnTo>
                  <a:pt x="3096044" y="2043347"/>
                </a:lnTo>
                <a:lnTo>
                  <a:pt x="3115038" y="2043347"/>
                </a:lnTo>
                <a:lnTo>
                  <a:pt x="3112284" y="2053666"/>
                </a:lnTo>
                <a:lnTo>
                  <a:pt x="3112897" y="2066475"/>
                </a:lnTo>
                <a:lnTo>
                  <a:pt x="3115514" y="2079643"/>
                </a:lnTo>
                <a:lnTo>
                  <a:pt x="3119096" y="2091041"/>
                </a:lnTo>
                <a:lnTo>
                  <a:pt x="3122745" y="2101946"/>
                </a:lnTo>
                <a:lnTo>
                  <a:pt x="3126082" y="2114039"/>
                </a:lnTo>
                <a:lnTo>
                  <a:pt x="3130664" y="2152097"/>
                </a:lnTo>
                <a:lnTo>
                  <a:pt x="3134467" y="2194057"/>
                </a:lnTo>
                <a:lnTo>
                  <a:pt x="3135610" y="2207720"/>
                </a:lnTo>
                <a:lnTo>
                  <a:pt x="3136709" y="2220794"/>
                </a:lnTo>
                <a:lnTo>
                  <a:pt x="3142074" y="2270241"/>
                </a:lnTo>
                <a:lnTo>
                  <a:pt x="3146423" y="2292801"/>
                </a:lnTo>
                <a:lnTo>
                  <a:pt x="3148562" y="2303103"/>
                </a:lnTo>
                <a:lnTo>
                  <a:pt x="3155155" y="2352249"/>
                </a:lnTo>
                <a:lnTo>
                  <a:pt x="3159221" y="2390819"/>
                </a:lnTo>
                <a:lnTo>
                  <a:pt x="3161809" y="2416491"/>
                </a:lnTo>
                <a:lnTo>
                  <a:pt x="3163088" y="2429082"/>
                </a:lnTo>
                <a:lnTo>
                  <a:pt x="3168054" y="2478339"/>
                </a:lnTo>
                <a:lnTo>
                  <a:pt x="3171773" y="2516480"/>
                </a:lnTo>
                <a:lnTo>
                  <a:pt x="3175432" y="2555706"/>
                </a:lnTo>
                <a:lnTo>
                  <a:pt x="3178879" y="2596666"/>
                </a:lnTo>
                <a:lnTo>
                  <a:pt x="3180001" y="2610333"/>
                </a:lnTo>
                <a:lnTo>
                  <a:pt x="3181112" y="2623716"/>
                </a:lnTo>
                <a:lnTo>
                  <a:pt x="3185493" y="2670926"/>
                </a:lnTo>
                <a:lnTo>
                  <a:pt x="3192123" y="2708771"/>
                </a:lnTo>
                <a:lnTo>
                  <a:pt x="3194270" y="2718968"/>
                </a:lnTo>
                <a:lnTo>
                  <a:pt x="3199654" y="2768563"/>
                </a:lnTo>
                <a:lnTo>
                  <a:pt x="3202684" y="2810818"/>
                </a:lnTo>
                <a:lnTo>
                  <a:pt x="3204571" y="2838917"/>
                </a:lnTo>
                <a:lnTo>
                  <a:pt x="3205486" y="2852306"/>
                </a:lnTo>
                <a:lnTo>
                  <a:pt x="3209033" y="2896496"/>
                </a:lnTo>
                <a:lnTo>
                  <a:pt x="3216118" y="2936072"/>
                </a:lnTo>
                <a:lnTo>
                  <a:pt x="3218502" y="2946503"/>
                </a:lnTo>
                <a:lnTo>
                  <a:pt x="3224893" y="2996274"/>
                </a:lnTo>
                <a:lnTo>
                  <a:pt x="3226306" y="3010388"/>
                </a:lnTo>
                <a:lnTo>
                  <a:pt x="3227718" y="3024412"/>
                </a:lnTo>
                <a:lnTo>
                  <a:pt x="3235105" y="3077133"/>
                </a:lnTo>
                <a:lnTo>
                  <a:pt x="3241559" y="3099539"/>
                </a:lnTo>
                <a:lnTo>
                  <a:pt x="3247997" y="3142109"/>
                </a:lnTo>
                <a:lnTo>
                  <a:pt x="3266991" y="3161054"/>
                </a:lnTo>
                <a:lnTo>
                  <a:pt x="3285985" y="3179998"/>
                </a:lnTo>
                <a:lnTo>
                  <a:pt x="3285985" y="3198942"/>
                </a:lnTo>
                <a:lnTo>
                  <a:pt x="3304979" y="3198942"/>
                </a:lnTo>
                <a:lnTo>
                  <a:pt x="3304979" y="3217886"/>
                </a:lnTo>
                <a:lnTo>
                  <a:pt x="3323973" y="3198942"/>
                </a:lnTo>
                <a:lnTo>
                  <a:pt x="3342967" y="3236830"/>
                </a:lnTo>
                <a:lnTo>
                  <a:pt x="3342967" y="3198942"/>
                </a:lnTo>
                <a:lnTo>
                  <a:pt x="3361962" y="3198942"/>
                </a:lnTo>
                <a:lnTo>
                  <a:pt x="3361962" y="3179998"/>
                </a:lnTo>
                <a:lnTo>
                  <a:pt x="3380956" y="3179998"/>
                </a:lnTo>
                <a:lnTo>
                  <a:pt x="3399950" y="3142109"/>
                </a:lnTo>
                <a:lnTo>
                  <a:pt x="3399950" y="3123165"/>
                </a:lnTo>
                <a:lnTo>
                  <a:pt x="3418944" y="3123165"/>
                </a:lnTo>
                <a:lnTo>
                  <a:pt x="3418944" y="3104221"/>
                </a:lnTo>
                <a:lnTo>
                  <a:pt x="3437938" y="3142109"/>
                </a:lnTo>
                <a:lnTo>
                  <a:pt x="3456932" y="3104221"/>
                </a:lnTo>
                <a:lnTo>
                  <a:pt x="3456932" y="3123165"/>
                </a:lnTo>
                <a:lnTo>
                  <a:pt x="3475926" y="3123165"/>
                </a:lnTo>
                <a:lnTo>
                  <a:pt x="3494921" y="3142109"/>
                </a:lnTo>
                <a:lnTo>
                  <a:pt x="3494921" y="3161054"/>
                </a:lnTo>
                <a:lnTo>
                  <a:pt x="3513915" y="3142109"/>
                </a:lnTo>
                <a:lnTo>
                  <a:pt x="3513915" y="3179998"/>
                </a:lnTo>
                <a:lnTo>
                  <a:pt x="3532909" y="3179998"/>
                </a:lnTo>
                <a:lnTo>
                  <a:pt x="3551903" y="3198942"/>
                </a:lnTo>
                <a:lnTo>
                  <a:pt x="3551903" y="3217886"/>
                </a:lnTo>
                <a:lnTo>
                  <a:pt x="3570897" y="3217886"/>
                </a:lnTo>
                <a:lnTo>
                  <a:pt x="3570897" y="3236830"/>
                </a:lnTo>
                <a:lnTo>
                  <a:pt x="3589891" y="3255774"/>
                </a:lnTo>
                <a:lnTo>
                  <a:pt x="3608885" y="3255774"/>
                </a:lnTo>
                <a:lnTo>
                  <a:pt x="3627880" y="3255774"/>
                </a:lnTo>
                <a:lnTo>
                  <a:pt x="3646874" y="3255774"/>
                </a:lnTo>
                <a:lnTo>
                  <a:pt x="3665868" y="3255774"/>
                </a:lnTo>
                <a:lnTo>
                  <a:pt x="3684862" y="3255774"/>
                </a:lnTo>
                <a:lnTo>
                  <a:pt x="3684862" y="3274716"/>
                </a:lnTo>
              </a:path>
            </a:pathLst>
          </a:custGeom>
          <a:noFill/>
          <a:ln w="19080">
            <a:solidFill>
              <a:srgbClr val="000000"/>
            </a:solidFill>
            <a:round/>
          </a:ln>
        </p:spPr>
        <p:style>
          <a:lnRef idx="0"/>
          <a:fillRef idx="0"/>
          <a:effectRef idx="0"/>
          <a:fontRef idx="minor"/>
        </p:style>
      </p:sp>
      <p:sp>
        <p:nvSpPr>
          <p:cNvPr id="2662" name="CustomShape 17"/>
          <p:cNvSpPr/>
          <p:nvPr/>
        </p:nvSpPr>
        <p:spPr>
          <a:xfrm>
            <a:off x="3904200" y="4534560"/>
            <a:ext cx="12600" cy="12600"/>
          </a:xfrm>
          <a:custGeom>
            <a:avLst/>
            <a:gdLst/>
            <a:ahLst/>
            <a:rect l="l" t="t" r="r" b="b"/>
            <a:pathLst>
              <a:path w="19050" h="19050">
                <a:moveTo>
                  <a:pt x="0" y="18941"/>
                </a:moveTo>
                <a:lnTo>
                  <a:pt x="18992" y="0"/>
                </a:lnTo>
                <a:lnTo>
                  <a:pt x="18992" y="18941"/>
                </a:lnTo>
              </a:path>
            </a:pathLst>
          </a:custGeom>
          <a:noFill/>
          <a:ln w="19080">
            <a:solidFill>
              <a:srgbClr val="000000"/>
            </a:solidFill>
            <a:round/>
          </a:ln>
        </p:spPr>
        <p:style>
          <a:lnRef idx="0"/>
          <a:fillRef idx="0"/>
          <a:effectRef idx="0"/>
          <a:fontRef idx="minor"/>
        </p:style>
      </p:sp>
      <p:sp>
        <p:nvSpPr>
          <p:cNvPr id="2663" name="CustomShape 18"/>
          <p:cNvSpPr/>
          <p:nvPr/>
        </p:nvSpPr>
        <p:spPr>
          <a:xfrm>
            <a:off x="3931200" y="4534560"/>
            <a:ext cx="12600" cy="12600"/>
          </a:xfrm>
          <a:custGeom>
            <a:avLst/>
            <a:gdLst/>
            <a:ahLst/>
            <a:rect l="l" t="t" r="r" b="b"/>
            <a:pathLst>
              <a:path w="19050" h="19050">
                <a:moveTo>
                  <a:pt x="0" y="18941"/>
                </a:moveTo>
                <a:lnTo>
                  <a:pt x="0" y="0"/>
                </a:lnTo>
                <a:lnTo>
                  <a:pt x="18991" y="18941"/>
                </a:lnTo>
              </a:path>
            </a:pathLst>
          </a:custGeom>
          <a:noFill/>
          <a:ln w="19080">
            <a:solidFill>
              <a:srgbClr val="000000"/>
            </a:solidFill>
            <a:round/>
          </a:ln>
        </p:spPr>
        <p:style>
          <a:lnRef idx="0"/>
          <a:fillRef idx="0"/>
          <a:effectRef idx="0"/>
          <a:fontRef idx="minor"/>
        </p:style>
      </p:sp>
      <p:sp>
        <p:nvSpPr>
          <p:cNvPr id="2664" name="CustomShape 19"/>
          <p:cNvSpPr/>
          <p:nvPr/>
        </p:nvSpPr>
        <p:spPr>
          <a:xfrm>
            <a:off x="3944520" y="4534560"/>
            <a:ext cx="25920" cy="12600"/>
          </a:xfrm>
          <a:custGeom>
            <a:avLst/>
            <a:gdLst/>
            <a:ahLst/>
            <a:rect l="l" t="t" r="r" b="b"/>
            <a:pathLst>
              <a:path w="38100" h="19050">
                <a:moveTo>
                  <a:pt x="0" y="18941"/>
                </a:moveTo>
                <a:lnTo>
                  <a:pt x="18992" y="0"/>
                </a:lnTo>
                <a:lnTo>
                  <a:pt x="37983" y="18941"/>
                </a:lnTo>
              </a:path>
            </a:pathLst>
          </a:custGeom>
          <a:noFill/>
          <a:ln w="19080">
            <a:solidFill>
              <a:srgbClr val="000000"/>
            </a:solidFill>
            <a:round/>
          </a:ln>
        </p:spPr>
        <p:style>
          <a:lnRef idx="0"/>
          <a:fillRef idx="0"/>
          <a:effectRef idx="0"/>
          <a:fontRef idx="minor"/>
        </p:style>
      </p:sp>
      <p:sp>
        <p:nvSpPr>
          <p:cNvPr id="2665" name="CustomShape 20"/>
          <p:cNvSpPr/>
          <p:nvPr/>
        </p:nvSpPr>
        <p:spPr>
          <a:xfrm>
            <a:off x="3971160" y="4534560"/>
            <a:ext cx="12600" cy="12600"/>
          </a:xfrm>
          <a:custGeom>
            <a:avLst/>
            <a:gdLst/>
            <a:ahLst/>
            <a:rect l="l" t="t" r="r" b="b"/>
            <a:pathLst>
              <a:path w="19050" h="19050">
                <a:moveTo>
                  <a:pt x="0" y="18941"/>
                </a:moveTo>
                <a:lnTo>
                  <a:pt x="0" y="0"/>
                </a:lnTo>
                <a:lnTo>
                  <a:pt x="18991" y="18941"/>
                </a:lnTo>
              </a:path>
            </a:pathLst>
          </a:custGeom>
          <a:noFill/>
          <a:ln w="19080">
            <a:solidFill>
              <a:srgbClr val="000000"/>
            </a:solidFill>
            <a:round/>
          </a:ln>
        </p:spPr>
        <p:style>
          <a:lnRef idx="0"/>
          <a:fillRef idx="0"/>
          <a:effectRef idx="0"/>
          <a:fontRef idx="minor"/>
        </p:style>
      </p:sp>
      <p:sp>
        <p:nvSpPr>
          <p:cNvPr id="2666" name="CustomShape 21"/>
          <p:cNvSpPr/>
          <p:nvPr/>
        </p:nvSpPr>
        <p:spPr>
          <a:xfrm>
            <a:off x="3984480" y="4534560"/>
            <a:ext cx="39600" cy="12600"/>
          </a:xfrm>
          <a:custGeom>
            <a:avLst/>
            <a:gdLst/>
            <a:ahLst/>
            <a:rect l="l" t="t" r="r" b="b"/>
            <a:pathLst>
              <a:path w="57150" h="19050">
                <a:moveTo>
                  <a:pt x="0" y="18941"/>
                </a:moveTo>
                <a:lnTo>
                  <a:pt x="18992" y="0"/>
                </a:lnTo>
                <a:lnTo>
                  <a:pt x="37986" y="0"/>
                </a:lnTo>
                <a:lnTo>
                  <a:pt x="56980" y="0"/>
                </a:lnTo>
                <a:lnTo>
                  <a:pt x="56980" y="18941"/>
                </a:lnTo>
              </a:path>
            </a:pathLst>
          </a:custGeom>
          <a:noFill/>
          <a:ln w="19080">
            <a:solidFill>
              <a:srgbClr val="000000"/>
            </a:solidFill>
            <a:round/>
          </a:ln>
        </p:spPr>
        <p:style>
          <a:lnRef idx="0"/>
          <a:fillRef idx="0"/>
          <a:effectRef idx="0"/>
          <a:fontRef idx="minor"/>
        </p:style>
      </p:sp>
      <p:sp>
        <p:nvSpPr>
          <p:cNvPr id="2667" name="CustomShape 22"/>
          <p:cNvSpPr/>
          <p:nvPr/>
        </p:nvSpPr>
        <p:spPr>
          <a:xfrm>
            <a:off x="4024440" y="4534560"/>
            <a:ext cx="146520" cy="12600"/>
          </a:xfrm>
          <a:custGeom>
            <a:avLst/>
            <a:gdLst/>
            <a:ahLst/>
            <a:rect l="l" t="t" r="r" b="b"/>
            <a:pathLst>
              <a:path w="209550" h="19050">
                <a:moveTo>
                  <a:pt x="0" y="18941"/>
                </a:moveTo>
                <a:lnTo>
                  <a:pt x="18992" y="0"/>
                </a:lnTo>
                <a:lnTo>
                  <a:pt x="37986" y="0"/>
                </a:lnTo>
                <a:lnTo>
                  <a:pt x="56980" y="0"/>
                </a:lnTo>
                <a:lnTo>
                  <a:pt x="189939" y="0"/>
                </a:lnTo>
                <a:lnTo>
                  <a:pt x="208931" y="18941"/>
                </a:lnTo>
              </a:path>
            </a:pathLst>
          </a:custGeom>
          <a:noFill/>
          <a:ln w="19080">
            <a:solidFill>
              <a:srgbClr val="000000"/>
            </a:solidFill>
            <a:round/>
          </a:ln>
        </p:spPr>
        <p:style>
          <a:lnRef idx="0"/>
          <a:fillRef idx="0"/>
          <a:effectRef idx="0"/>
          <a:fontRef idx="minor"/>
        </p:style>
      </p:sp>
      <p:sp>
        <p:nvSpPr>
          <p:cNvPr id="2668" name="CustomShape 23"/>
          <p:cNvSpPr/>
          <p:nvPr/>
        </p:nvSpPr>
        <p:spPr>
          <a:xfrm>
            <a:off x="4171320" y="4534560"/>
            <a:ext cx="12600" cy="12600"/>
          </a:xfrm>
          <a:custGeom>
            <a:avLst/>
            <a:gdLst/>
            <a:ahLst/>
            <a:rect l="l" t="t" r="r" b="b"/>
            <a:pathLst>
              <a:path w="19050" h="19050">
                <a:moveTo>
                  <a:pt x="0" y="18941"/>
                </a:moveTo>
                <a:lnTo>
                  <a:pt x="18992" y="0"/>
                </a:lnTo>
                <a:lnTo>
                  <a:pt x="18992" y="18941"/>
                </a:lnTo>
              </a:path>
            </a:pathLst>
          </a:custGeom>
          <a:noFill/>
          <a:ln w="19080">
            <a:solidFill>
              <a:srgbClr val="000000"/>
            </a:solidFill>
            <a:round/>
          </a:ln>
        </p:spPr>
        <p:style>
          <a:lnRef idx="0"/>
          <a:fillRef idx="0"/>
          <a:effectRef idx="0"/>
          <a:fontRef idx="minor"/>
        </p:style>
      </p:sp>
      <p:sp>
        <p:nvSpPr>
          <p:cNvPr id="2669" name="CustomShape 24"/>
          <p:cNvSpPr/>
          <p:nvPr/>
        </p:nvSpPr>
        <p:spPr>
          <a:xfrm>
            <a:off x="4425120" y="4534560"/>
            <a:ext cx="25920" cy="12600"/>
          </a:xfrm>
          <a:custGeom>
            <a:avLst/>
            <a:gdLst/>
            <a:ahLst/>
            <a:rect l="l" t="t" r="r" b="b"/>
            <a:pathLst>
              <a:path w="38100" h="19050">
                <a:moveTo>
                  <a:pt x="0" y="18941"/>
                </a:moveTo>
                <a:lnTo>
                  <a:pt x="18992" y="0"/>
                </a:lnTo>
                <a:lnTo>
                  <a:pt x="37983" y="18941"/>
                </a:lnTo>
              </a:path>
            </a:pathLst>
          </a:custGeom>
          <a:noFill/>
          <a:ln w="19080">
            <a:solidFill>
              <a:srgbClr val="000000"/>
            </a:solidFill>
            <a:round/>
          </a:ln>
        </p:spPr>
        <p:style>
          <a:lnRef idx="0"/>
          <a:fillRef idx="0"/>
          <a:effectRef idx="0"/>
          <a:fontRef idx="minor"/>
        </p:style>
      </p:sp>
      <p:sp>
        <p:nvSpPr>
          <p:cNvPr id="2670" name="CustomShape 25"/>
          <p:cNvSpPr/>
          <p:nvPr/>
        </p:nvSpPr>
        <p:spPr>
          <a:xfrm>
            <a:off x="534240" y="4493160"/>
            <a:ext cx="741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0</a:t>
            </a:r>
            <a:endParaRPr b="0" lang="it-IT" sz="880" spc="-1" strike="noStrike">
              <a:latin typeface="Arial"/>
            </a:endParaRPr>
          </a:p>
        </p:txBody>
      </p:sp>
      <p:sp>
        <p:nvSpPr>
          <p:cNvPr id="2671" name="CustomShape 26"/>
          <p:cNvSpPr/>
          <p:nvPr/>
        </p:nvSpPr>
        <p:spPr>
          <a:xfrm>
            <a:off x="417240" y="3984480"/>
            <a:ext cx="1875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400</a:t>
            </a:r>
            <a:endParaRPr b="0" lang="it-IT" sz="880" spc="-1" strike="noStrike">
              <a:latin typeface="Arial"/>
            </a:endParaRPr>
          </a:p>
        </p:txBody>
      </p:sp>
      <p:sp>
        <p:nvSpPr>
          <p:cNvPr id="2672" name="CustomShape 27"/>
          <p:cNvSpPr/>
          <p:nvPr/>
        </p:nvSpPr>
        <p:spPr>
          <a:xfrm>
            <a:off x="417240" y="3475440"/>
            <a:ext cx="1875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800</a:t>
            </a:r>
            <a:endParaRPr b="0" lang="it-IT" sz="880" spc="-1" strike="noStrike">
              <a:latin typeface="Arial"/>
            </a:endParaRPr>
          </a:p>
        </p:txBody>
      </p:sp>
      <p:sp>
        <p:nvSpPr>
          <p:cNvPr id="2673" name="CustomShape 28"/>
          <p:cNvSpPr/>
          <p:nvPr/>
        </p:nvSpPr>
        <p:spPr>
          <a:xfrm>
            <a:off x="363960" y="2797200"/>
            <a:ext cx="7700760" cy="422640"/>
          </a:xfrm>
          <a:prstGeom prst="rect">
            <a:avLst/>
          </a:prstGeom>
          <a:noFill/>
          <a:ln>
            <a:noFill/>
          </a:ln>
        </p:spPr>
        <p:style>
          <a:lnRef idx="0"/>
          <a:fillRef idx="0"/>
          <a:effectRef idx="0"/>
          <a:fontRef idx="minor"/>
        </p:style>
        <p:txBody>
          <a:bodyPr lIns="0" rIns="0" tIns="0" bIns="0">
            <a:spAutoFit/>
          </a:bodyPr>
          <a:p>
            <a:pPr marL="1476360" algn="ctr">
              <a:lnSpc>
                <a:spcPct val="100000"/>
              </a:lnSpc>
            </a:pPr>
            <a:r>
              <a:rPr b="0" lang="it-IT" sz="880" spc="-1" strike="noStrike">
                <a:solidFill>
                  <a:srgbClr val="000000"/>
                </a:solidFill>
                <a:latin typeface="Times New Roman"/>
                <a:ea typeface="ＭＳ Ｐゴシック"/>
              </a:rPr>
              <a:t>2000</a:t>
            </a:r>
            <a:endParaRPr b="0" lang="it-IT" sz="880" spc="-1" strike="noStrike">
              <a:latin typeface="Arial"/>
            </a:endParaRPr>
          </a:p>
          <a:p>
            <a:pPr marL="9000">
              <a:lnSpc>
                <a:spcPts val="1018"/>
              </a:lnSpc>
              <a:spcBef>
                <a:spcPts val="281"/>
              </a:spcBef>
            </a:pPr>
            <a:r>
              <a:rPr b="0" lang="it-IT" sz="880" spc="-1" strike="noStrike">
                <a:solidFill>
                  <a:srgbClr val="000000"/>
                </a:solidFill>
                <a:latin typeface="Times New Roman"/>
                <a:ea typeface="ＭＳ Ｐゴシック"/>
              </a:rPr>
              <a:t>1200</a:t>
            </a:r>
            <a:endParaRPr b="0" lang="it-IT" sz="880" spc="-1" strike="noStrike">
              <a:latin typeface="Arial"/>
            </a:endParaRPr>
          </a:p>
          <a:p>
            <a:pPr marL="9000" algn="r">
              <a:lnSpc>
                <a:spcPts val="975"/>
              </a:lnSpc>
            </a:pPr>
            <a:r>
              <a:rPr b="0" lang="it-IT" sz="850" spc="-7" strike="noStrike">
                <a:solidFill>
                  <a:srgbClr val="000000"/>
                </a:solidFill>
                <a:latin typeface="Times New Roman"/>
                <a:ea typeface="ＭＳ Ｐゴシック"/>
              </a:rPr>
              <a:t>As</a:t>
            </a:r>
            <a:r>
              <a:rPr b="0" lang="it-IT" sz="850" spc="-4" strike="noStrike">
                <a:solidFill>
                  <a:srgbClr val="000000"/>
                </a:solidFill>
                <a:latin typeface="Times New Roman"/>
                <a:ea typeface="ＭＳ Ｐゴシック"/>
              </a:rPr>
              <a:t> </a:t>
            </a:r>
            <a:r>
              <a:rPr b="0" lang="it-IT" sz="850" spc="-7" strike="noStrike">
                <a:solidFill>
                  <a:srgbClr val="000000"/>
                </a:solidFill>
                <a:latin typeface="Times New Roman"/>
                <a:ea typeface="ＭＳ Ｐゴシック"/>
              </a:rPr>
              <a:t>+</a:t>
            </a:r>
            <a:r>
              <a:rPr b="0" lang="it-IT" sz="850" spc="-4" strike="noStrike">
                <a:solidFill>
                  <a:srgbClr val="000000"/>
                </a:solidFill>
                <a:latin typeface="Times New Roman"/>
                <a:ea typeface="ＭＳ Ｐゴシック"/>
              </a:rPr>
              <a:t> </a:t>
            </a:r>
            <a:r>
              <a:rPr b="0" lang="it-IT" sz="850" spc="-7" strike="noStrike">
                <a:solidFill>
                  <a:srgbClr val="000000"/>
                </a:solidFill>
                <a:latin typeface="Times New Roman"/>
                <a:ea typeface="ＭＳ Ｐゴシック"/>
              </a:rPr>
              <a:t>Pb</a:t>
            </a:r>
            <a:endParaRPr b="0" lang="it-IT" sz="850" spc="-1" strike="noStrike">
              <a:latin typeface="Arial"/>
            </a:endParaRPr>
          </a:p>
        </p:txBody>
      </p:sp>
      <p:sp>
        <p:nvSpPr>
          <p:cNvPr id="2674" name="CustomShape 29"/>
          <p:cNvSpPr/>
          <p:nvPr/>
        </p:nvSpPr>
        <p:spPr>
          <a:xfrm>
            <a:off x="363960" y="2457720"/>
            <a:ext cx="24444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1600</a:t>
            </a:r>
            <a:endParaRPr b="0" lang="it-IT" sz="880" spc="-1" strike="noStrike">
              <a:latin typeface="Arial"/>
            </a:endParaRPr>
          </a:p>
        </p:txBody>
      </p:sp>
      <p:sp>
        <p:nvSpPr>
          <p:cNvPr id="2675" name="CustomShape 30"/>
          <p:cNvSpPr/>
          <p:nvPr/>
        </p:nvSpPr>
        <p:spPr>
          <a:xfrm>
            <a:off x="363960" y="1949040"/>
            <a:ext cx="24444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2000</a:t>
            </a:r>
            <a:endParaRPr b="0" lang="it-IT" sz="880" spc="-1" strike="noStrike">
              <a:latin typeface="Arial"/>
            </a:endParaRPr>
          </a:p>
        </p:txBody>
      </p:sp>
      <p:sp>
        <p:nvSpPr>
          <p:cNvPr id="2676" name="CustomShape 31"/>
          <p:cNvSpPr/>
          <p:nvPr/>
        </p:nvSpPr>
        <p:spPr>
          <a:xfrm>
            <a:off x="658800" y="4627080"/>
            <a:ext cx="741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0</a:t>
            </a:r>
            <a:endParaRPr b="0" lang="it-IT" sz="880" spc="-1" strike="noStrike">
              <a:latin typeface="Arial"/>
            </a:endParaRPr>
          </a:p>
        </p:txBody>
      </p:sp>
      <p:sp>
        <p:nvSpPr>
          <p:cNvPr id="2677" name="CustomShape 32"/>
          <p:cNvSpPr/>
          <p:nvPr/>
        </p:nvSpPr>
        <p:spPr>
          <a:xfrm>
            <a:off x="1413720" y="4627080"/>
            <a:ext cx="741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1</a:t>
            </a:r>
            <a:endParaRPr b="0" lang="it-IT" sz="880" spc="-1" strike="noStrike">
              <a:latin typeface="Arial"/>
            </a:endParaRPr>
          </a:p>
        </p:txBody>
      </p:sp>
      <p:sp>
        <p:nvSpPr>
          <p:cNvPr id="2678" name="CustomShape 33"/>
          <p:cNvSpPr/>
          <p:nvPr/>
        </p:nvSpPr>
        <p:spPr>
          <a:xfrm>
            <a:off x="2168640" y="4627080"/>
            <a:ext cx="741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2</a:t>
            </a:r>
            <a:endParaRPr b="0" lang="it-IT" sz="880" spc="-1" strike="noStrike">
              <a:latin typeface="Arial"/>
            </a:endParaRPr>
          </a:p>
        </p:txBody>
      </p:sp>
      <p:sp>
        <p:nvSpPr>
          <p:cNvPr id="2679" name="CustomShape 34"/>
          <p:cNvSpPr/>
          <p:nvPr/>
        </p:nvSpPr>
        <p:spPr>
          <a:xfrm>
            <a:off x="2280240" y="4627080"/>
            <a:ext cx="938520" cy="371520"/>
          </a:xfrm>
          <a:prstGeom prst="rect">
            <a:avLst/>
          </a:prstGeom>
          <a:noFill/>
          <a:ln>
            <a:noFill/>
          </a:ln>
        </p:spPr>
        <p:style>
          <a:lnRef idx="0"/>
          <a:fillRef idx="0"/>
          <a:effectRef idx="0"/>
          <a:fontRef idx="minor"/>
        </p:style>
        <p:txBody>
          <a:bodyPr lIns="0" rIns="0" tIns="0" bIns="0">
            <a:spAutoFit/>
          </a:bodyPr>
          <a:p>
            <a:pPr algn="r">
              <a:lnSpc>
                <a:spcPct val="100000"/>
              </a:lnSpc>
            </a:pPr>
            <a:r>
              <a:rPr b="0" lang="it-IT" sz="880" spc="-1" strike="noStrike">
                <a:solidFill>
                  <a:srgbClr val="000000"/>
                </a:solidFill>
                <a:latin typeface="Times New Roman"/>
                <a:ea typeface="ＭＳ Ｐゴシック"/>
              </a:rPr>
              <a:t>3</a:t>
            </a:r>
            <a:endParaRPr b="0" lang="it-IT" sz="880" spc="-1" strike="noStrike">
              <a:latin typeface="Arial"/>
            </a:endParaRPr>
          </a:p>
          <a:p>
            <a:pPr marL="9000">
              <a:lnSpc>
                <a:spcPct val="100000"/>
              </a:lnSpc>
              <a:spcBef>
                <a:spcPts val="346"/>
              </a:spcBef>
            </a:pPr>
            <a:r>
              <a:rPr b="1" lang="it-IT" sz="1270" spc="-7" strike="noStrike">
                <a:solidFill>
                  <a:srgbClr val="000000"/>
                </a:solidFill>
                <a:latin typeface="Times New Roman"/>
                <a:ea typeface="ＭＳ Ｐゴシック"/>
              </a:rPr>
              <a:t>Energy</a:t>
            </a:r>
            <a:r>
              <a:rPr b="1" lang="it-IT" sz="1270" spc="-4" strike="noStrike">
                <a:solidFill>
                  <a:srgbClr val="000000"/>
                </a:solidFill>
                <a:latin typeface="Times New Roman"/>
                <a:ea typeface="ＭＳ Ｐゴシック"/>
              </a:rPr>
              <a:t> </a:t>
            </a:r>
            <a:r>
              <a:rPr b="1" lang="it-IT" sz="1270" spc="-7" strike="noStrike">
                <a:solidFill>
                  <a:srgbClr val="000000"/>
                </a:solidFill>
                <a:latin typeface="Times New Roman"/>
                <a:ea typeface="ＭＳ Ｐゴシック"/>
              </a:rPr>
              <a:t>(keV)</a:t>
            </a:r>
            <a:endParaRPr b="0" lang="it-IT" sz="1270" spc="-1" strike="noStrike">
              <a:latin typeface="Arial"/>
            </a:endParaRPr>
          </a:p>
        </p:txBody>
      </p:sp>
      <p:sp>
        <p:nvSpPr>
          <p:cNvPr id="2680" name="CustomShape 35"/>
          <p:cNvSpPr/>
          <p:nvPr/>
        </p:nvSpPr>
        <p:spPr>
          <a:xfrm>
            <a:off x="3678120" y="4627080"/>
            <a:ext cx="741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4</a:t>
            </a:r>
            <a:endParaRPr b="0" lang="it-IT" sz="880" spc="-1" strike="noStrike">
              <a:latin typeface="Arial"/>
            </a:endParaRPr>
          </a:p>
        </p:txBody>
      </p:sp>
      <p:sp>
        <p:nvSpPr>
          <p:cNvPr id="2681" name="CustomShape 36"/>
          <p:cNvSpPr/>
          <p:nvPr/>
        </p:nvSpPr>
        <p:spPr>
          <a:xfrm>
            <a:off x="4432680" y="4627080"/>
            <a:ext cx="741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5</a:t>
            </a:r>
            <a:endParaRPr b="0" lang="it-IT" sz="880" spc="-1" strike="noStrike">
              <a:latin typeface="Arial"/>
            </a:endParaRPr>
          </a:p>
        </p:txBody>
      </p:sp>
      <p:sp>
        <p:nvSpPr>
          <p:cNvPr id="2682" name="CustomShape 37"/>
          <p:cNvSpPr/>
          <p:nvPr/>
        </p:nvSpPr>
        <p:spPr>
          <a:xfrm>
            <a:off x="113760" y="2940480"/>
            <a:ext cx="194040" cy="75780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1" lang="it-IT" sz="1270" spc="-1" strike="noStrike">
                <a:solidFill>
                  <a:srgbClr val="000000"/>
                </a:solidFill>
                <a:latin typeface="Times New Roman"/>
                <a:ea typeface="ＭＳ Ｐゴシック"/>
              </a:rPr>
              <a:t>Counts</a:t>
            </a:r>
            <a:r>
              <a:rPr b="1" lang="it-IT" sz="1270" spc="-4" strike="noStrike">
                <a:solidFill>
                  <a:srgbClr val="000000"/>
                </a:solidFill>
                <a:latin typeface="Times New Roman"/>
                <a:ea typeface="ＭＳ Ｐゴシック"/>
              </a:rPr>
              <a:t>/</a:t>
            </a:r>
            <a:r>
              <a:rPr b="0" lang="it-IT" sz="1270" spc="-1" strike="noStrike">
                <a:solidFill>
                  <a:srgbClr val="000000"/>
                </a:solidFill>
                <a:latin typeface="Symbol"/>
                <a:ea typeface="ＭＳ Ｐゴシック"/>
              </a:rPr>
              <a:t></a:t>
            </a:r>
            <a:r>
              <a:rPr b="1" lang="it-IT" sz="1270" spc="-1" strike="noStrike">
                <a:solidFill>
                  <a:srgbClr val="000000"/>
                </a:solidFill>
                <a:latin typeface="Times New Roman"/>
                <a:ea typeface="ＭＳ Ｐゴシック"/>
              </a:rPr>
              <a:t>C</a:t>
            </a:r>
            <a:endParaRPr b="0" lang="it-IT" sz="1270" spc="-1" strike="noStrike">
              <a:latin typeface="Arial"/>
            </a:endParaRPr>
          </a:p>
        </p:txBody>
      </p:sp>
      <p:sp>
        <p:nvSpPr>
          <p:cNvPr id="2683" name="CustomShape 38"/>
          <p:cNvSpPr/>
          <p:nvPr/>
        </p:nvSpPr>
        <p:spPr>
          <a:xfrm>
            <a:off x="1405800" y="3321000"/>
            <a:ext cx="142200" cy="1292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7" strike="noStrike">
                <a:solidFill>
                  <a:srgbClr val="000000"/>
                </a:solidFill>
                <a:latin typeface="Times New Roman"/>
                <a:ea typeface="ＭＳ Ｐゴシック"/>
              </a:rPr>
              <a:t>Na</a:t>
            </a:r>
            <a:endParaRPr b="0" lang="it-IT" sz="850" spc="-1" strike="noStrike">
              <a:latin typeface="Arial"/>
            </a:endParaRPr>
          </a:p>
        </p:txBody>
      </p:sp>
      <p:sp>
        <p:nvSpPr>
          <p:cNvPr id="2684" name="CustomShape 39"/>
          <p:cNvSpPr/>
          <p:nvPr/>
        </p:nvSpPr>
        <p:spPr>
          <a:xfrm>
            <a:off x="1560240" y="3687840"/>
            <a:ext cx="165960" cy="1292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7" strike="noStrike">
                <a:solidFill>
                  <a:srgbClr val="000000"/>
                </a:solidFill>
                <a:latin typeface="Times New Roman"/>
                <a:ea typeface="ＭＳ Ｐゴシック"/>
              </a:rPr>
              <a:t>Mg</a:t>
            </a:r>
            <a:endParaRPr b="0" lang="it-IT" sz="850" spc="-1" strike="noStrike">
              <a:latin typeface="Arial"/>
            </a:endParaRPr>
          </a:p>
        </p:txBody>
      </p:sp>
      <p:sp>
        <p:nvSpPr>
          <p:cNvPr id="2685" name="CustomShape 40"/>
          <p:cNvSpPr/>
          <p:nvPr/>
        </p:nvSpPr>
        <p:spPr>
          <a:xfrm>
            <a:off x="1733400" y="3561120"/>
            <a:ext cx="124200" cy="1292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7" strike="noStrike">
                <a:solidFill>
                  <a:srgbClr val="000000"/>
                </a:solidFill>
                <a:latin typeface="Times New Roman"/>
                <a:ea typeface="ＭＳ Ｐゴシック"/>
              </a:rPr>
              <a:t>Al</a:t>
            </a:r>
            <a:endParaRPr b="0" lang="it-IT" sz="850" spc="-1" strike="noStrike">
              <a:latin typeface="Arial"/>
            </a:endParaRPr>
          </a:p>
        </p:txBody>
      </p:sp>
      <p:sp>
        <p:nvSpPr>
          <p:cNvPr id="2686" name="CustomShape 41"/>
          <p:cNvSpPr/>
          <p:nvPr/>
        </p:nvSpPr>
        <p:spPr>
          <a:xfrm>
            <a:off x="1945080" y="2069280"/>
            <a:ext cx="106560" cy="1292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4" strike="noStrike">
                <a:solidFill>
                  <a:srgbClr val="000000"/>
                </a:solidFill>
                <a:latin typeface="Times New Roman"/>
                <a:ea typeface="ＭＳ Ｐゴシック"/>
              </a:rPr>
              <a:t>Si</a:t>
            </a:r>
            <a:endParaRPr b="0" lang="it-IT" sz="850" spc="-1" strike="noStrike">
              <a:latin typeface="Arial"/>
            </a:endParaRPr>
          </a:p>
        </p:txBody>
      </p:sp>
      <p:sp>
        <p:nvSpPr>
          <p:cNvPr id="2687" name="CustomShape 42"/>
          <p:cNvSpPr/>
          <p:nvPr/>
        </p:nvSpPr>
        <p:spPr>
          <a:xfrm>
            <a:off x="3392640" y="3457800"/>
            <a:ext cx="136080" cy="1292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7" strike="noStrike">
                <a:solidFill>
                  <a:srgbClr val="000000"/>
                </a:solidFill>
                <a:latin typeface="Times New Roman"/>
                <a:ea typeface="ＭＳ Ｐゴシック"/>
              </a:rPr>
              <a:t>Ca</a:t>
            </a:r>
            <a:endParaRPr b="0" lang="it-IT" sz="850" spc="-1" strike="noStrike">
              <a:latin typeface="Arial"/>
            </a:endParaRPr>
          </a:p>
        </p:txBody>
      </p:sp>
      <p:sp>
        <p:nvSpPr>
          <p:cNvPr id="2688" name="CustomShape 43"/>
          <p:cNvSpPr/>
          <p:nvPr/>
        </p:nvSpPr>
        <p:spPr>
          <a:xfrm>
            <a:off x="2846160" y="3925800"/>
            <a:ext cx="382680" cy="3884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7" strike="noStrike">
                <a:solidFill>
                  <a:srgbClr val="000000"/>
                </a:solidFill>
                <a:latin typeface="Times New Roman"/>
                <a:ea typeface="ＭＳ Ｐゴシック"/>
              </a:rPr>
              <a:t>Ar</a:t>
            </a:r>
            <a:r>
              <a:rPr b="0" lang="it-IT" sz="850" spc="-7" strike="noStrike">
                <a:solidFill>
                  <a:srgbClr val="000000"/>
                </a:solidFill>
                <a:latin typeface="Times New Roman"/>
                <a:ea typeface="ＭＳ Ｐゴシック"/>
              </a:rPr>
              <a:t>	</a:t>
            </a:r>
            <a:r>
              <a:rPr b="0" lang="it-IT" sz="850" spc="-7" strike="noStrike">
                <a:solidFill>
                  <a:srgbClr val="000000"/>
                </a:solidFill>
                <a:latin typeface="Times New Roman"/>
                <a:ea typeface="ＭＳ Ｐゴシック"/>
              </a:rPr>
              <a:t>K</a:t>
            </a:r>
            <a:endParaRPr b="0" lang="it-IT" sz="850" spc="-1" strike="noStrike">
              <a:latin typeface="Arial"/>
            </a:endParaRPr>
          </a:p>
        </p:txBody>
      </p:sp>
      <p:sp>
        <p:nvSpPr>
          <p:cNvPr id="2689" name="CustomShape 44"/>
          <p:cNvSpPr/>
          <p:nvPr/>
        </p:nvSpPr>
        <p:spPr>
          <a:xfrm>
            <a:off x="2418120" y="2302560"/>
            <a:ext cx="77040" cy="1292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7" strike="noStrike">
                <a:solidFill>
                  <a:srgbClr val="000000"/>
                </a:solidFill>
                <a:latin typeface="Times New Roman"/>
                <a:ea typeface="ＭＳ Ｐゴシック"/>
              </a:rPr>
              <a:t>S</a:t>
            </a:r>
            <a:endParaRPr b="0" lang="it-IT" sz="850" spc="-1" strike="noStrike">
              <a:latin typeface="Arial"/>
            </a:endParaRPr>
          </a:p>
        </p:txBody>
      </p:sp>
      <p:sp>
        <p:nvSpPr>
          <p:cNvPr id="2690" name="CustomShape 45"/>
          <p:cNvSpPr/>
          <p:nvPr/>
        </p:nvSpPr>
        <p:spPr>
          <a:xfrm>
            <a:off x="3641400" y="4266000"/>
            <a:ext cx="136080" cy="1292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7" strike="noStrike">
                <a:solidFill>
                  <a:srgbClr val="000000"/>
                </a:solidFill>
                <a:latin typeface="Times New Roman"/>
                <a:ea typeface="ＭＳ Ｐゴシック"/>
              </a:rPr>
              <a:t>Ca</a:t>
            </a:r>
            <a:endParaRPr b="0" lang="it-IT" sz="850" spc="-1" strike="noStrike">
              <a:latin typeface="Arial"/>
            </a:endParaRPr>
          </a:p>
        </p:txBody>
      </p:sp>
      <p:sp>
        <p:nvSpPr>
          <p:cNvPr id="2691" name="CustomShape 46"/>
          <p:cNvSpPr/>
          <p:nvPr/>
        </p:nvSpPr>
        <p:spPr>
          <a:xfrm>
            <a:off x="2595600" y="3371040"/>
            <a:ext cx="118440" cy="1292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7" strike="noStrike">
                <a:solidFill>
                  <a:srgbClr val="000000"/>
                </a:solidFill>
                <a:latin typeface="Times New Roman"/>
                <a:ea typeface="ＭＳ Ｐゴシック"/>
              </a:rPr>
              <a:t>Cl</a:t>
            </a:r>
            <a:endParaRPr b="0" lang="it-IT" sz="850" spc="-1" strike="noStrike">
              <a:latin typeface="Arial"/>
            </a:endParaRPr>
          </a:p>
        </p:txBody>
      </p:sp>
      <p:sp>
        <p:nvSpPr>
          <p:cNvPr id="2692" name="CustomShape 47"/>
          <p:cNvSpPr/>
          <p:nvPr/>
        </p:nvSpPr>
        <p:spPr>
          <a:xfrm>
            <a:off x="5162400" y="2003760"/>
            <a:ext cx="3781800" cy="2543760"/>
          </a:xfrm>
          <a:custGeom>
            <a:avLst/>
            <a:gdLst/>
            <a:ahLst/>
            <a:rect l="l" t="t" r="r" b="b"/>
            <a:pathLst>
              <a:path w="5379720" h="3618865">
                <a:moveTo>
                  <a:pt x="0" y="0"/>
                </a:moveTo>
                <a:lnTo>
                  <a:pt x="5379714" y="0"/>
                </a:lnTo>
                <a:lnTo>
                  <a:pt x="5379714" y="3618469"/>
                </a:lnTo>
                <a:lnTo>
                  <a:pt x="0" y="3618469"/>
                </a:lnTo>
                <a:lnTo>
                  <a:pt x="0" y="0"/>
                </a:lnTo>
                <a:close/>
              </a:path>
            </a:pathLst>
          </a:custGeom>
          <a:noFill/>
          <a:ln w="19080">
            <a:solidFill>
              <a:srgbClr val="000000"/>
            </a:solidFill>
            <a:round/>
          </a:ln>
        </p:spPr>
        <p:style>
          <a:lnRef idx="0"/>
          <a:fillRef idx="0"/>
          <a:effectRef idx="0"/>
          <a:fontRef idx="minor"/>
        </p:style>
      </p:sp>
      <p:sp>
        <p:nvSpPr>
          <p:cNvPr id="2693" name="CustomShape 48"/>
          <p:cNvSpPr/>
          <p:nvPr/>
        </p:nvSpPr>
        <p:spPr>
          <a:xfrm>
            <a:off x="5159880" y="2003760"/>
            <a:ext cx="360" cy="2570040"/>
          </a:xfrm>
          <a:custGeom>
            <a:avLst/>
            <a:gdLst/>
            <a:ahLst/>
            <a:rect l="l" t="t" r="r" b="b"/>
            <a:pathLst>
              <a:path w="0" h="3656329">
                <a:moveTo>
                  <a:pt x="0" y="3656224"/>
                </a:moveTo>
                <a:lnTo>
                  <a:pt x="0" y="0"/>
                </a:lnTo>
              </a:path>
            </a:pathLst>
          </a:custGeom>
          <a:noFill/>
          <a:ln w="25200">
            <a:solidFill>
              <a:srgbClr val="000000"/>
            </a:solidFill>
            <a:round/>
          </a:ln>
        </p:spPr>
        <p:style>
          <a:lnRef idx="0"/>
          <a:fillRef idx="0"/>
          <a:effectRef idx="0"/>
          <a:fontRef idx="minor"/>
        </p:style>
      </p:sp>
      <p:sp>
        <p:nvSpPr>
          <p:cNvPr id="2694" name="CustomShape 49"/>
          <p:cNvSpPr/>
          <p:nvPr/>
        </p:nvSpPr>
        <p:spPr>
          <a:xfrm>
            <a:off x="5131080" y="4547520"/>
            <a:ext cx="3813120" cy="360"/>
          </a:xfrm>
          <a:custGeom>
            <a:avLst/>
            <a:gdLst/>
            <a:ahLst/>
            <a:rect l="l" t="t" r="r" b="b"/>
            <a:pathLst>
              <a:path w="5424170" h="0">
                <a:moveTo>
                  <a:pt x="0" y="0"/>
                </a:moveTo>
                <a:lnTo>
                  <a:pt x="5423964" y="0"/>
                </a:lnTo>
              </a:path>
            </a:pathLst>
          </a:custGeom>
          <a:noFill/>
          <a:ln w="20160">
            <a:solidFill>
              <a:srgbClr val="000000"/>
            </a:solidFill>
            <a:round/>
          </a:ln>
        </p:spPr>
        <p:style>
          <a:lnRef idx="0"/>
          <a:fillRef idx="0"/>
          <a:effectRef idx="0"/>
          <a:fontRef idx="minor"/>
        </p:style>
      </p:sp>
      <p:sp>
        <p:nvSpPr>
          <p:cNvPr id="2695" name="CustomShape 50"/>
          <p:cNvSpPr/>
          <p:nvPr/>
        </p:nvSpPr>
        <p:spPr>
          <a:xfrm>
            <a:off x="5131080" y="4121640"/>
            <a:ext cx="25920" cy="360"/>
          </a:xfrm>
          <a:custGeom>
            <a:avLst/>
            <a:gdLst/>
            <a:ahLst/>
            <a:rect l="l" t="t" r="r" b="b"/>
            <a:pathLst>
              <a:path w="38100" h="0">
                <a:moveTo>
                  <a:pt x="0" y="0"/>
                </a:moveTo>
                <a:lnTo>
                  <a:pt x="37877" y="0"/>
                </a:lnTo>
              </a:path>
            </a:pathLst>
          </a:custGeom>
          <a:noFill/>
          <a:ln w="19080">
            <a:solidFill>
              <a:srgbClr val="000000"/>
            </a:solidFill>
            <a:round/>
          </a:ln>
        </p:spPr>
        <p:style>
          <a:lnRef idx="0"/>
          <a:fillRef idx="0"/>
          <a:effectRef idx="0"/>
          <a:fontRef idx="minor"/>
        </p:style>
      </p:sp>
      <p:sp>
        <p:nvSpPr>
          <p:cNvPr id="2696" name="CustomShape 51"/>
          <p:cNvSpPr/>
          <p:nvPr/>
        </p:nvSpPr>
        <p:spPr>
          <a:xfrm>
            <a:off x="5131080" y="3695400"/>
            <a:ext cx="25920" cy="360"/>
          </a:xfrm>
          <a:custGeom>
            <a:avLst/>
            <a:gdLst/>
            <a:ahLst/>
            <a:rect l="l" t="t" r="r" b="b"/>
            <a:pathLst>
              <a:path w="38100" h="0">
                <a:moveTo>
                  <a:pt x="0" y="0"/>
                </a:moveTo>
                <a:lnTo>
                  <a:pt x="37877" y="0"/>
                </a:lnTo>
              </a:path>
            </a:pathLst>
          </a:custGeom>
          <a:noFill/>
          <a:ln w="19080">
            <a:solidFill>
              <a:srgbClr val="000000"/>
            </a:solidFill>
            <a:round/>
          </a:ln>
        </p:spPr>
        <p:style>
          <a:lnRef idx="0"/>
          <a:fillRef idx="0"/>
          <a:effectRef idx="0"/>
          <a:fontRef idx="minor"/>
        </p:style>
      </p:sp>
      <p:sp>
        <p:nvSpPr>
          <p:cNvPr id="2697" name="CustomShape 52"/>
          <p:cNvSpPr/>
          <p:nvPr/>
        </p:nvSpPr>
        <p:spPr>
          <a:xfrm>
            <a:off x="5131080" y="3282480"/>
            <a:ext cx="25920" cy="360"/>
          </a:xfrm>
          <a:custGeom>
            <a:avLst/>
            <a:gdLst/>
            <a:ahLst/>
            <a:rect l="l" t="t" r="r" b="b"/>
            <a:pathLst>
              <a:path w="38100" h="0">
                <a:moveTo>
                  <a:pt x="0" y="0"/>
                </a:moveTo>
                <a:lnTo>
                  <a:pt x="37877" y="0"/>
                </a:lnTo>
              </a:path>
            </a:pathLst>
          </a:custGeom>
          <a:noFill/>
          <a:ln w="19080">
            <a:solidFill>
              <a:srgbClr val="000000"/>
            </a:solidFill>
            <a:round/>
          </a:ln>
        </p:spPr>
        <p:style>
          <a:lnRef idx="0"/>
          <a:fillRef idx="0"/>
          <a:effectRef idx="0"/>
          <a:fontRef idx="minor"/>
        </p:style>
      </p:sp>
      <p:sp>
        <p:nvSpPr>
          <p:cNvPr id="2698" name="CustomShape 53"/>
          <p:cNvSpPr/>
          <p:nvPr/>
        </p:nvSpPr>
        <p:spPr>
          <a:xfrm>
            <a:off x="5131080" y="2856240"/>
            <a:ext cx="25920" cy="360"/>
          </a:xfrm>
          <a:custGeom>
            <a:avLst/>
            <a:gdLst/>
            <a:ahLst/>
            <a:rect l="l" t="t" r="r" b="b"/>
            <a:pathLst>
              <a:path w="38100" h="0">
                <a:moveTo>
                  <a:pt x="0" y="0"/>
                </a:moveTo>
                <a:lnTo>
                  <a:pt x="37877" y="0"/>
                </a:lnTo>
              </a:path>
            </a:pathLst>
          </a:custGeom>
          <a:noFill/>
          <a:ln w="19080">
            <a:solidFill>
              <a:srgbClr val="000000"/>
            </a:solidFill>
            <a:round/>
          </a:ln>
        </p:spPr>
        <p:style>
          <a:lnRef idx="0"/>
          <a:fillRef idx="0"/>
          <a:effectRef idx="0"/>
          <a:fontRef idx="minor"/>
        </p:style>
      </p:sp>
      <p:sp>
        <p:nvSpPr>
          <p:cNvPr id="2699" name="CustomShape 54"/>
          <p:cNvSpPr/>
          <p:nvPr/>
        </p:nvSpPr>
        <p:spPr>
          <a:xfrm>
            <a:off x="5131080" y="2430000"/>
            <a:ext cx="25920" cy="360"/>
          </a:xfrm>
          <a:custGeom>
            <a:avLst/>
            <a:gdLst/>
            <a:ahLst/>
            <a:rect l="l" t="t" r="r" b="b"/>
            <a:pathLst>
              <a:path w="38100" h="0">
                <a:moveTo>
                  <a:pt x="0" y="0"/>
                </a:moveTo>
                <a:lnTo>
                  <a:pt x="37877" y="0"/>
                </a:lnTo>
              </a:path>
            </a:pathLst>
          </a:custGeom>
          <a:noFill/>
          <a:ln w="19080">
            <a:solidFill>
              <a:srgbClr val="000000"/>
            </a:solidFill>
            <a:round/>
          </a:ln>
        </p:spPr>
        <p:style>
          <a:lnRef idx="0"/>
          <a:fillRef idx="0"/>
          <a:effectRef idx="0"/>
          <a:fontRef idx="minor"/>
        </p:style>
      </p:sp>
      <p:sp>
        <p:nvSpPr>
          <p:cNvPr id="2700" name="CustomShape 55"/>
          <p:cNvSpPr/>
          <p:nvPr/>
        </p:nvSpPr>
        <p:spPr>
          <a:xfrm>
            <a:off x="5131080" y="2003760"/>
            <a:ext cx="25920" cy="360"/>
          </a:xfrm>
          <a:custGeom>
            <a:avLst/>
            <a:gdLst/>
            <a:ahLst/>
            <a:rect l="l" t="t" r="r" b="b"/>
            <a:pathLst>
              <a:path w="38100" h="0">
                <a:moveTo>
                  <a:pt x="0" y="0"/>
                </a:moveTo>
                <a:lnTo>
                  <a:pt x="37877" y="0"/>
                </a:lnTo>
              </a:path>
            </a:pathLst>
          </a:custGeom>
          <a:noFill/>
          <a:ln w="19080">
            <a:solidFill>
              <a:srgbClr val="000000"/>
            </a:solidFill>
            <a:round/>
          </a:ln>
        </p:spPr>
        <p:style>
          <a:lnRef idx="0"/>
          <a:fillRef idx="0"/>
          <a:effectRef idx="0"/>
          <a:fontRef idx="minor"/>
        </p:style>
      </p:sp>
      <p:sp>
        <p:nvSpPr>
          <p:cNvPr id="2701" name="CustomShape 56"/>
          <p:cNvSpPr/>
          <p:nvPr/>
        </p:nvSpPr>
        <p:spPr>
          <a:xfrm>
            <a:off x="547740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02" name="CustomShape 57"/>
          <p:cNvSpPr/>
          <p:nvPr/>
        </p:nvSpPr>
        <p:spPr>
          <a:xfrm>
            <a:off x="579708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03" name="CustomShape 58"/>
          <p:cNvSpPr/>
          <p:nvPr/>
        </p:nvSpPr>
        <p:spPr>
          <a:xfrm>
            <a:off x="610308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04" name="CustomShape 59"/>
          <p:cNvSpPr/>
          <p:nvPr/>
        </p:nvSpPr>
        <p:spPr>
          <a:xfrm>
            <a:off x="642276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05" name="CustomShape 60"/>
          <p:cNvSpPr/>
          <p:nvPr/>
        </p:nvSpPr>
        <p:spPr>
          <a:xfrm>
            <a:off x="674244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06" name="CustomShape 61"/>
          <p:cNvSpPr/>
          <p:nvPr/>
        </p:nvSpPr>
        <p:spPr>
          <a:xfrm>
            <a:off x="704880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07" name="CustomShape 62"/>
          <p:cNvSpPr/>
          <p:nvPr/>
        </p:nvSpPr>
        <p:spPr>
          <a:xfrm>
            <a:off x="736812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08" name="CustomShape 63"/>
          <p:cNvSpPr/>
          <p:nvPr/>
        </p:nvSpPr>
        <p:spPr>
          <a:xfrm>
            <a:off x="768780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09" name="CustomShape 64"/>
          <p:cNvSpPr/>
          <p:nvPr/>
        </p:nvSpPr>
        <p:spPr>
          <a:xfrm>
            <a:off x="799416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10" name="CustomShape 65"/>
          <p:cNvSpPr/>
          <p:nvPr/>
        </p:nvSpPr>
        <p:spPr>
          <a:xfrm>
            <a:off x="831384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11" name="CustomShape 66"/>
          <p:cNvSpPr/>
          <p:nvPr/>
        </p:nvSpPr>
        <p:spPr>
          <a:xfrm>
            <a:off x="863316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12" name="CustomShape 67"/>
          <p:cNvSpPr/>
          <p:nvPr/>
        </p:nvSpPr>
        <p:spPr>
          <a:xfrm>
            <a:off x="8939520" y="4547880"/>
            <a:ext cx="360" cy="25920"/>
          </a:xfrm>
          <a:custGeom>
            <a:avLst/>
            <a:gdLst/>
            <a:ahLst/>
            <a:rect l="l" t="t" r="r" b="b"/>
            <a:pathLst>
              <a:path w="0" h="38100">
                <a:moveTo>
                  <a:pt x="0" y="0"/>
                </a:moveTo>
                <a:lnTo>
                  <a:pt x="0" y="37888"/>
                </a:lnTo>
              </a:path>
            </a:pathLst>
          </a:custGeom>
          <a:noFill/>
          <a:ln w="19080">
            <a:solidFill>
              <a:srgbClr val="000000"/>
            </a:solidFill>
            <a:round/>
          </a:ln>
        </p:spPr>
        <p:style>
          <a:lnRef idx="0"/>
          <a:fillRef idx="0"/>
          <a:effectRef idx="0"/>
          <a:fontRef idx="minor"/>
        </p:style>
      </p:sp>
      <p:sp>
        <p:nvSpPr>
          <p:cNvPr id="2713" name="CustomShape 68"/>
          <p:cNvSpPr/>
          <p:nvPr/>
        </p:nvSpPr>
        <p:spPr>
          <a:xfrm>
            <a:off x="5157720" y="2443320"/>
            <a:ext cx="3794400" cy="2090520"/>
          </a:xfrm>
          <a:custGeom>
            <a:avLst/>
            <a:gdLst/>
            <a:ahLst/>
            <a:rect l="l" t="t" r="r" b="b"/>
            <a:pathLst>
              <a:path w="5397500" h="2974340">
                <a:moveTo>
                  <a:pt x="0" y="2955291"/>
                </a:moveTo>
                <a:lnTo>
                  <a:pt x="18938" y="2955291"/>
                </a:lnTo>
                <a:lnTo>
                  <a:pt x="37877" y="2955291"/>
                </a:lnTo>
                <a:lnTo>
                  <a:pt x="56815" y="2974235"/>
                </a:lnTo>
                <a:lnTo>
                  <a:pt x="56815" y="2955291"/>
                </a:lnTo>
                <a:lnTo>
                  <a:pt x="75754" y="2955291"/>
                </a:lnTo>
                <a:lnTo>
                  <a:pt x="75754" y="2974235"/>
                </a:lnTo>
                <a:lnTo>
                  <a:pt x="75754" y="2955291"/>
                </a:lnTo>
                <a:lnTo>
                  <a:pt x="189386" y="2955291"/>
                </a:lnTo>
                <a:lnTo>
                  <a:pt x="208324" y="2974235"/>
                </a:lnTo>
                <a:lnTo>
                  <a:pt x="208324" y="2955291"/>
                </a:lnTo>
                <a:lnTo>
                  <a:pt x="227263" y="2974235"/>
                </a:lnTo>
                <a:lnTo>
                  <a:pt x="227263" y="2955291"/>
                </a:lnTo>
                <a:lnTo>
                  <a:pt x="246201" y="2955291"/>
                </a:lnTo>
                <a:lnTo>
                  <a:pt x="265140" y="2955291"/>
                </a:lnTo>
                <a:lnTo>
                  <a:pt x="265140" y="2936346"/>
                </a:lnTo>
                <a:lnTo>
                  <a:pt x="284078" y="2955291"/>
                </a:lnTo>
                <a:lnTo>
                  <a:pt x="303017" y="2955291"/>
                </a:lnTo>
                <a:lnTo>
                  <a:pt x="321956" y="2955291"/>
                </a:lnTo>
                <a:lnTo>
                  <a:pt x="340894" y="2936346"/>
                </a:lnTo>
                <a:lnTo>
                  <a:pt x="340894" y="2955291"/>
                </a:lnTo>
                <a:lnTo>
                  <a:pt x="359833" y="2936346"/>
                </a:lnTo>
                <a:lnTo>
                  <a:pt x="378772" y="2936346"/>
                </a:lnTo>
                <a:lnTo>
                  <a:pt x="397710" y="2898458"/>
                </a:lnTo>
                <a:lnTo>
                  <a:pt x="397710" y="2879514"/>
                </a:lnTo>
                <a:lnTo>
                  <a:pt x="416649" y="2860570"/>
                </a:lnTo>
                <a:lnTo>
                  <a:pt x="416649" y="2841625"/>
                </a:lnTo>
                <a:lnTo>
                  <a:pt x="435587" y="2841625"/>
                </a:lnTo>
                <a:lnTo>
                  <a:pt x="435587" y="2822681"/>
                </a:lnTo>
                <a:lnTo>
                  <a:pt x="454526" y="2822681"/>
                </a:lnTo>
                <a:lnTo>
                  <a:pt x="457363" y="2835083"/>
                </a:lnTo>
                <a:lnTo>
                  <a:pt x="459673" y="2850058"/>
                </a:lnTo>
                <a:lnTo>
                  <a:pt x="461586" y="2865106"/>
                </a:lnTo>
                <a:lnTo>
                  <a:pt x="463236" y="2877724"/>
                </a:lnTo>
                <a:lnTo>
                  <a:pt x="464753" y="2885410"/>
                </a:lnTo>
                <a:lnTo>
                  <a:pt x="473465" y="2879514"/>
                </a:lnTo>
                <a:lnTo>
                  <a:pt x="492403" y="2879514"/>
                </a:lnTo>
                <a:lnTo>
                  <a:pt x="511342" y="2898458"/>
                </a:lnTo>
                <a:lnTo>
                  <a:pt x="511342" y="2879514"/>
                </a:lnTo>
                <a:lnTo>
                  <a:pt x="530280" y="2860570"/>
                </a:lnTo>
                <a:lnTo>
                  <a:pt x="549219" y="2822681"/>
                </a:lnTo>
                <a:lnTo>
                  <a:pt x="568157" y="2803737"/>
                </a:lnTo>
                <a:lnTo>
                  <a:pt x="587096" y="2784793"/>
                </a:lnTo>
                <a:lnTo>
                  <a:pt x="606035" y="2803737"/>
                </a:lnTo>
                <a:lnTo>
                  <a:pt x="606035" y="2784793"/>
                </a:lnTo>
                <a:lnTo>
                  <a:pt x="624973" y="2822681"/>
                </a:lnTo>
                <a:lnTo>
                  <a:pt x="624973" y="2841625"/>
                </a:lnTo>
                <a:lnTo>
                  <a:pt x="643912" y="2841625"/>
                </a:lnTo>
                <a:lnTo>
                  <a:pt x="643912" y="2860570"/>
                </a:lnTo>
                <a:lnTo>
                  <a:pt x="662850" y="2879514"/>
                </a:lnTo>
                <a:lnTo>
                  <a:pt x="662850" y="2860570"/>
                </a:lnTo>
                <a:lnTo>
                  <a:pt x="681789" y="2860570"/>
                </a:lnTo>
                <a:lnTo>
                  <a:pt x="681789" y="2822681"/>
                </a:lnTo>
                <a:lnTo>
                  <a:pt x="683133" y="2813595"/>
                </a:lnTo>
                <a:lnTo>
                  <a:pt x="684490" y="2801000"/>
                </a:lnTo>
                <a:lnTo>
                  <a:pt x="685855" y="2786567"/>
                </a:lnTo>
                <a:lnTo>
                  <a:pt x="687227" y="2771964"/>
                </a:lnTo>
                <a:lnTo>
                  <a:pt x="688602" y="2758864"/>
                </a:lnTo>
                <a:lnTo>
                  <a:pt x="691051" y="2744787"/>
                </a:lnTo>
                <a:lnTo>
                  <a:pt x="693578" y="2734298"/>
                </a:lnTo>
                <a:lnTo>
                  <a:pt x="695860" y="2722622"/>
                </a:lnTo>
                <a:lnTo>
                  <a:pt x="699990" y="2674392"/>
                </a:lnTo>
                <a:lnTo>
                  <a:pt x="702693" y="2634327"/>
                </a:lnTo>
                <a:lnTo>
                  <a:pt x="703559" y="2621290"/>
                </a:lnTo>
                <a:lnTo>
                  <a:pt x="704509" y="2607973"/>
                </a:lnTo>
                <a:lnTo>
                  <a:pt x="705423" y="2595840"/>
                </a:lnTo>
                <a:lnTo>
                  <a:pt x="706306" y="2584482"/>
                </a:lnTo>
                <a:lnTo>
                  <a:pt x="707162" y="2573491"/>
                </a:lnTo>
                <a:lnTo>
                  <a:pt x="707995" y="2562458"/>
                </a:lnTo>
                <a:lnTo>
                  <a:pt x="711182" y="2509740"/>
                </a:lnTo>
                <a:lnTo>
                  <a:pt x="713044" y="2461883"/>
                </a:lnTo>
                <a:lnTo>
                  <a:pt x="714371" y="2421645"/>
                </a:lnTo>
                <a:lnTo>
                  <a:pt x="715654" y="2380143"/>
                </a:lnTo>
                <a:lnTo>
                  <a:pt x="716073" y="2366411"/>
                </a:lnTo>
                <a:lnTo>
                  <a:pt x="716489" y="2352866"/>
                </a:lnTo>
                <a:lnTo>
                  <a:pt x="717723" y="2314179"/>
                </a:lnTo>
                <a:lnTo>
                  <a:pt x="719624" y="2264084"/>
                </a:lnTo>
                <a:lnTo>
                  <a:pt x="721627" y="2223823"/>
                </a:lnTo>
                <a:lnTo>
                  <a:pt x="723582" y="2189786"/>
                </a:lnTo>
                <a:lnTo>
                  <a:pt x="724227" y="2178579"/>
                </a:lnTo>
                <a:lnTo>
                  <a:pt x="726685" y="2129344"/>
                </a:lnTo>
                <a:lnTo>
                  <a:pt x="728738" y="2079817"/>
                </a:lnTo>
                <a:lnTo>
                  <a:pt x="730677" y="2029536"/>
                </a:lnTo>
                <a:lnTo>
                  <a:pt x="732081" y="1991147"/>
                </a:lnTo>
                <a:lnTo>
                  <a:pt x="733460" y="1952034"/>
                </a:lnTo>
                <a:lnTo>
                  <a:pt x="734747" y="1913774"/>
                </a:lnTo>
                <a:lnTo>
                  <a:pt x="735973" y="1874151"/>
                </a:lnTo>
                <a:lnTo>
                  <a:pt x="737180" y="1833351"/>
                </a:lnTo>
                <a:lnTo>
                  <a:pt x="737579" y="1819741"/>
                </a:lnTo>
                <a:lnTo>
                  <a:pt x="737976" y="1806217"/>
                </a:lnTo>
                <a:lnTo>
                  <a:pt x="739161" y="1766695"/>
                </a:lnTo>
                <a:lnTo>
                  <a:pt x="740730" y="1718471"/>
                </a:lnTo>
                <a:lnTo>
                  <a:pt x="742858" y="1665462"/>
                </a:lnTo>
                <a:lnTo>
                  <a:pt x="744861" y="1625382"/>
                </a:lnTo>
                <a:lnTo>
                  <a:pt x="747512" y="1579659"/>
                </a:lnTo>
                <a:lnTo>
                  <a:pt x="748173" y="1568580"/>
                </a:lnTo>
                <a:lnTo>
                  <a:pt x="748834" y="1557334"/>
                </a:lnTo>
                <a:lnTo>
                  <a:pt x="749673" y="1542899"/>
                </a:lnTo>
                <a:lnTo>
                  <a:pt x="750499" y="1528972"/>
                </a:lnTo>
                <a:lnTo>
                  <a:pt x="752916" y="1489851"/>
                </a:lnTo>
                <a:lnTo>
                  <a:pt x="756054" y="1442424"/>
                </a:lnTo>
                <a:lnTo>
                  <a:pt x="757107" y="1426328"/>
                </a:lnTo>
                <a:lnTo>
                  <a:pt x="758124" y="1409599"/>
                </a:lnTo>
                <a:lnTo>
                  <a:pt x="759109" y="1392986"/>
                </a:lnTo>
                <a:lnTo>
                  <a:pt x="760068" y="1377238"/>
                </a:lnTo>
                <a:lnTo>
                  <a:pt x="761005" y="1363101"/>
                </a:lnTo>
                <a:lnTo>
                  <a:pt x="761926" y="1351325"/>
                </a:lnTo>
                <a:lnTo>
                  <a:pt x="762835" y="1342659"/>
                </a:lnTo>
                <a:lnTo>
                  <a:pt x="763738" y="1337849"/>
                </a:lnTo>
                <a:lnTo>
                  <a:pt x="764949" y="1340359"/>
                </a:lnTo>
                <a:lnTo>
                  <a:pt x="766128" y="1349762"/>
                </a:lnTo>
                <a:lnTo>
                  <a:pt x="767283" y="1363680"/>
                </a:lnTo>
                <a:lnTo>
                  <a:pt x="768417" y="1379737"/>
                </a:lnTo>
                <a:lnTo>
                  <a:pt x="769537" y="1395555"/>
                </a:lnTo>
                <a:lnTo>
                  <a:pt x="770648" y="1408758"/>
                </a:lnTo>
                <a:lnTo>
                  <a:pt x="776482" y="1420813"/>
                </a:lnTo>
                <a:lnTo>
                  <a:pt x="777439" y="1429142"/>
                </a:lnTo>
                <a:lnTo>
                  <a:pt x="780698" y="1473829"/>
                </a:lnTo>
                <a:lnTo>
                  <a:pt x="782669" y="1514963"/>
                </a:lnTo>
                <a:lnTo>
                  <a:pt x="784363" y="1558002"/>
                </a:lnTo>
                <a:lnTo>
                  <a:pt x="784886" y="1572052"/>
                </a:lnTo>
                <a:lnTo>
                  <a:pt x="785396" y="1585697"/>
                </a:lnTo>
                <a:lnTo>
                  <a:pt x="786951" y="1624436"/>
                </a:lnTo>
                <a:lnTo>
                  <a:pt x="788616" y="1662983"/>
                </a:lnTo>
                <a:lnTo>
                  <a:pt x="790269" y="1700382"/>
                </a:lnTo>
                <a:lnTo>
                  <a:pt x="790818" y="1712770"/>
                </a:lnTo>
                <a:lnTo>
                  <a:pt x="793006" y="1762944"/>
                </a:lnTo>
                <a:lnTo>
                  <a:pt x="794103" y="1789040"/>
                </a:lnTo>
                <a:lnTo>
                  <a:pt x="794645" y="1801958"/>
                </a:lnTo>
                <a:lnTo>
                  <a:pt x="795179" y="1814635"/>
                </a:lnTo>
                <a:lnTo>
                  <a:pt x="795705" y="1827118"/>
                </a:lnTo>
                <a:lnTo>
                  <a:pt x="796223" y="1839458"/>
                </a:lnTo>
                <a:lnTo>
                  <a:pt x="798240" y="1888338"/>
                </a:lnTo>
                <a:lnTo>
                  <a:pt x="800193" y="1938779"/>
                </a:lnTo>
                <a:lnTo>
                  <a:pt x="801570" y="1977715"/>
                </a:lnTo>
                <a:lnTo>
                  <a:pt x="802784" y="2015868"/>
                </a:lnTo>
                <a:lnTo>
                  <a:pt x="803970" y="2055644"/>
                </a:lnTo>
                <a:lnTo>
                  <a:pt x="805134" y="2095920"/>
                </a:lnTo>
                <a:lnTo>
                  <a:pt x="805517" y="2109263"/>
                </a:lnTo>
                <a:lnTo>
                  <a:pt x="806658" y="2148457"/>
                </a:lnTo>
                <a:lnTo>
                  <a:pt x="808165" y="2197218"/>
                </a:lnTo>
                <a:lnTo>
                  <a:pt x="809672" y="2239922"/>
                </a:lnTo>
                <a:lnTo>
                  <a:pt x="811308" y="2282626"/>
                </a:lnTo>
                <a:lnTo>
                  <a:pt x="812886" y="2320906"/>
                </a:lnTo>
                <a:lnTo>
                  <a:pt x="814931" y="2366768"/>
                </a:lnTo>
                <a:lnTo>
                  <a:pt x="817500" y="2419142"/>
                </a:lnTo>
                <a:lnTo>
                  <a:pt x="819712" y="2459256"/>
                </a:lnTo>
                <a:lnTo>
                  <a:pt x="822504" y="2505529"/>
                </a:lnTo>
                <a:lnTo>
                  <a:pt x="823187" y="2516558"/>
                </a:lnTo>
                <a:lnTo>
                  <a:pt x="824136" y="2532149"/>
                </a:lnTo>
                <a:lnTo>
                  <a:pt x="825048" y="2547335"/>
                </a:lnTo>
                <a:lnTo>
                  <a:pt x="825925" y="2562018"/>
                </a:lnTo>
                <a:lnTo>
                  <a:pt x="826774" y="2576097"/>
                </a:lnTo>
                <a:lnTo>
                  <a:pt x="829963" y="2624390"/>
                </a:lnTo>
                <a:lnTo>
                  <a:pt x="835002" y="2665479"/>
                </a:lnTo>
                <a:lnTo>
                  <a:pt x="837051" y="2675458"/>
                </a:lnTo>
                <a:lnTo>
                  <a:pt x="838818" y="2684127"/>
                </a:lnTo>
                <a:lnTo>
                  <a:pt x="841202" y="2698131"/>
                </a:lnTo>
                <a:lnTo>
                  <a:pt x="843584" y="2711837"/>
                </a:lnTo>
                <a:lnTo>
                  <a:pt x="845966" y="2722279"/>
                </a:lnTo>
                <a:lnTo>
                  <a:pt x="852236" y="2727960"/>
                </a:lnTo>
                <a:lnTo>
                  <a:pt x="855417" y="2718333"/>
                </a:lnTo>
                <a:lnTo>
                  <a:pt x="858038" y="2704252"/>
                </a:lnTo>
                <a:lnTo>
                  <a:pt x="860329" y="2690234"/>
                </a:lnTo>
                <a:lnTo>
                  <a:pt x="871175" y="2652184"/>
                </a:lnTo>
                <a:lnTo>
                  <a:pt x="871175" y="2633240"/>
                </a:lnTo>
                <a:lnTo>
                  <a:pt x="874107" y="2620420"/>
                </a:lnTo>
                <a:lnTo>
                  <a:pt x="876511" y="2606537"/>
                </a:lnTo>
                <a:lnTo>
                  <a:pt x="878476" y="2592275"/>
                </a:lnTo>
                <a:lnTo>
                  <a:pt x="880089" y="2578317"/>
                </a:lnTo>
                <a:lnTo>
                  <a:pt x="881436" y="2565348"/>
                </a:lnTo>
                <a:lnTo>
                  <a:pt x="882607" y="2554052"/>
                </a:lnTo>
                <a:lnTo>
                  <a:pt x="883688" y="2545112"/>
                </a:lnTo>
                <a:lnTo>
                  <a:pt x="894712" y="2495821"/>
                </a:lnTo>
                <a:lnTo>
                  <a:pt x="900470" y="2454747"/>
                </a:lnTo>
                <a:lnTo>
                  <a:pt x="902378" y="2439261"/>
                </a:lnTo>
                <a:lnTo>
                  <a:pt x="904256" y="2426272"/>
                </a:lnTo>
                <a:lnTo>
                  <a:pt x="906121" y="2419056"/>
                </a:lnTo>
                <a:lnTo>
                  <a:pt x="909052" y="2443798"/>
                </a:lnTo>
                <a:lnTo>
                  <a:pt x="927991" y="2462742"/>
                </a:lnTo>
                <a:lnTo>
                  <a:pt x="927991" y="2481686"/>
                </a:lnTo>
                <a:lnTo>
                  <a:pt x="930146" y="2488803"/>
                </a:lnTo>
                <a:lnTo>
                  <a:pt x="932139" y="2500886"/>
                </a:lnTo>
                <a:lnTo>
                  <a:pt x="937299" y="2544159"/>
                </a:lnTo>
                <a:lnTo>
                  <a:pt x="940100" y="2570180"/>
                </a:lnTo>
                <a:lnTo>
                  <a:pt x="941465" y="2582967"/>
                </a:lnTo>
                <a:lnTo>
                  <a:pt x="946327" y="2623730"/>
                </a:lnTo>
                <a:lnTo>
                  <a:pt x="952656" y="2671474"/>
                </a:lnTo>
                <a:lnTo>
                  <a:pt x="957773" y="2708802"/>
                </a:lnTo>
                <a:lnTo>
                  <a:pt x="959711" y="2723527"/>
                </a:lnTo>
                <a:lnTo>
                  <a:pt x="961495" y="2737609"/>
                </a:lnTo>
                <a:lnTo>
                  <a:pt x="963165" y="2750526"/>
                </a:lnTo>
                <a:lnTo>
                  <a:pt x="964762" y="2761757"/>
                </a:lnTo>
                <a:lnTo>
                  <a:pt x="965868" y="2784793"/>
                </a:lnTo>
                <a:lnTo>
                  <a:pt x="972170" y="2799183"/>
                </a:lnTo>
                <a:lnTo>
                  <a:pt x="976310" y="2812351"/>
                </a:lnTo>
                <a:lnTo>
                  <a:pt x="979014" y="2823838"/>
                </a:lnTo>
                <a:lnTo>
                  <a:pt x="984806" y="2860570"/>
                </a:lnTo>
                <a:lnTo>
                  <a:pt x="1003745" y="2879514"/>
                </a:lnTo>
                <a:lnTo>
                  <a:pt x="1003745" y="2898458"/>
                </a:lnTo>
                <a:lnTo>
                  <a:pt x="1022684" y="2898458"/>
                </a:lnTo>
                <a:lnTo>
                  <a:pt x="1041622" y="2898458"/>
                </a:lnTo>
                <a:lnTo>
                  <a:pt x="1060561" y="2879514"/>
                </a:lnTo>
                <a:lnTo>
                  <a:pt x="1060561" y="2898458"/>
                </a:lnTo>
                <a:lnTo>
                  <a:pt x="1079499" y="2879514"/>
                </a:lnTo>
                <a:lnTo>
                  <a:pt x="1079499" y="2860570"/>
                </a:lnTo>
                <a:lnTo>
                  <a:pt x="1079499" y="2879514"/>
                </a:lnTo>
                <a:lnTo>
                  <a:pt x="1085170" y="2867582"/>
                </a:lnTo>
                <a:lnTo>
                  <a:pt x="1088954" y="2852839"/>
                </a:lnTo>
                <a:lnTo>
                  <a:pt x="1091523" y="2839632"/>
                </a:lnTo>
                <a:lnTo>
                  <a:pt x="1098438" y="2841625"/>
                </a:lnTo>
                <a:lnTo>
                  <a:pt x="1117376" y="2803737"/>
                </a:lnTo>
                <a:lnTo>
                  <a:pt x="1136315" y="2803737"/>
                </a:lnTo>
                <a:lnTo>
                  <a:pt x="1155254" y="2822681"/>
                </a:lnTo>
                <a:lnTo>
                  <a:pt x="1155254" y="2841625"/>
                </a:lnTo>
                <a:lnTo>
                  <a:pt x="1174192" y="2841625"/>
                </a:lnTo>
                <a:lnTo>
                  <a:pt x="1174192" y="2822681"/>
                </a:lnTo>
                <a:lnTo>
                  <a:pt x="1174192" y="2841625"/>
                </a:lnTo>
                <a:lnTo>
                  <a:pt x="1193131" y="2879514"/>
                </a:lnTo>
                <a:lnTo>
                  <a:pt x="1193131" y="2898458"/>
                </a:lnTo>
                <a:lnTo>
                  <a:pt x="1212069" y="2898458"/>
                </a:lnTo>
                <a:lnTo>
                  <a:pt x="1212069" y="2917402"/>
                </a:lnTo>
                <a:lnTo>
                  <a:pt x="1231008" y="2898458"/>
                </a:lnTo>
                <a:lnTo>
                  <a:pt x="1249947" y="2898458"/>
                </a:lnTo>
                <a:lnTo>
                  <a:pt x="1268885" y="2898458"/>
                </a:lnTo>
                <a:lnTo>
                  <a:pt x="1287824" y="2898458"/>
                </a:lnTo>
                <a:lnTo>
                  <a:pt x="1287824" y="2879514"/>
                </a:lnTo>
                <a:lnTo>
                  <a:pt x="1306762" y="2879514"/>
                </a:lnTo>
                <a:lnTo>
                  <a:pt x="1306762" y="2898458"/>
                </a:lnTo>
                <a:lnTo>
                  <a:pt x="1325701" y="2879514"/>
                </a:lnTo>
                <a:lnTo>
                  <a:pt x="1344640" y="2879514"/>
                </a:lnTo>
                <a:lnTo>
                  <a:pt x="1344640" y="2898458"/>
                </a:lnTo>
                <a:lnTo>
                  <a:pt x="1363578" y="2879514"/>
                </a:lnTo>
                <a:lnTo>
                  <a:pt x="1363578" y="2898458"/>
                </a:lnTo>
                <a:lnTo>
                  <a:pt x="1382517" y="2917402"/>
                </a:lnTo>
                <a:lnTo>
                  <a:pt x="1401455" y="2917402"/>
                </a:lnTo>
                <a:lnTo>
                  <a:pt x="1420394" y="2936346"/>
                </a:lnTo>
                <a:lnTo>
                  <a:pt x="1439333" y="2936346"/>
                </a:lnTo>
                <a:lnTo>
                  <a:pt x="1458271" y="2936346"/>
                </a:lnTo>
                <a:lnTo>
                  <a:pt x="1477210" y="2936346"/>
                </a:lnTo>
                <a:lnTo>
                  <a:pt x="1496148" y="2936346"/>
                </a:lnTo>
                <a:lnTo>
                  <a:pt x="1496148" y="2917402"/>
                </a:lnTo>
                <a:lnTo>
                  <a:pt x="1515087" y="2917402"/>
                </a:lnTo>
                <a:lnTo>
                  <a:pt x="1534025" y="2917402"/>
                </a:lnTo>
                <a:lnTo>
                  <a:pt x="1534025" y="2936346"/>
                </a:lnTo>
                <a:lnTo>
                  <a:pt x="1552964" y="2898458"/>
                </a:lnTo>
                <a:lnTo>
                  <a:pt x="1552964" y="2917402"/>
                </a:lnTo>
                <a:lnTo>
                  <a:pt x="1571903" y="2917402"/>
                </a:lnTo>
                <a:lnTo>
                  <a:pt x="1571903" y="2936346"/>
                </a:lnTo>
                <a:lnTo>
                  <a:pt x="1590841" y="2936346"/>
                </a:lnTo>
                <a:lnTo>
                  <a:pt x="1609780" y="2936346"/>
                </a:lnTo>
                <a:lnTo>
                  <a:pt x="1609780" y="2955291"/>
                </a:lnTo>
                <a:lnTo>
                  <a:pt x="1628718" y="2936346"/>
                </a:lnTo>
                <a:lnTo>
                  <a:pt x="1647657" y="2936346"/>
                </a:lnTo>
                <a:lnTo>
                  <a:pt x="1647657" y="2955291"/>
                </a:lnTo>
                <a:lnTo>
                  <a:pt x="1666596" y="2955291"/>
                </a:lnTo>
                <a:lnTo>
                  <a:pt x="1685534" y="2936346"/>
                </a:lnTo>
                <a:lnTo>
                  <a:pt x="1704473" y="2936346"/>
                </a:lnTo>
                <a:lnTo>
                  <a:pt x="1704473" y="2917402"/>
                </a:lnTo>
                <a:lnTo>
                  <a:pt x="1723411" y="2917402"/>
                </a:lnTo>
                <a:lnTo>
                  <a:pt x="1723411" y="2879514"/>
                </a:lnTo>
                <a:lnTo>
                  <a:pt x="1742350" y="2879514"/>
                </a:lnTo>
                <a:lnTo>
                  <a:pt x="1742350" y="2860570"/>
                </a:lnTo>
                <a:lnTo>
                  <a:pt x="1761289" y="2860570"/>
                </a:lnTo>
                <a:lnTo>
                  <a:pt x="1761289" y="2879514"/>
                </a:lnTo>
                <a:lnTo>
                  <a:pt x="1780227" y="2860570"/>
                </a:lnTo>
                <a:lnTo>
                  <a:pt x="1780227" y="2879514"/>
                </a:lnTo>
                <a:lnTo>
                  <a:pt x="1780227" y="2898458"/>
                </a:lnTo>
                <a:lnTo>
                  <a:pt x="1799166" y="2917402"/>
                </a:lnTo>
                <a:lnTo>
                  <a:pt x="1799166" y="2898458"/>
                </a:lnTo>
                <a:lnTo>
                  <a:pt x="1818104" y="2917402"/>
                </a:lnTo>
                <a:lnTo>
                  <a:pt x="1818104" y="2936346"/>
                </a:lnTo>
                <a:lnTo>
                  <a:pt x="1837043" y="2936346"/>
                </a:lnTo>
                <a:lnTo>
                  <a:pt x="1855982" y="2936346"/>
                </a:lnTo>
                <a:lnTo>
                  <a:pt x="1874920" y="2917402"/>
                </a:lnTo>
                <a:lnTo>
                  <a:pt x="1874920" y="2879514"/>
                </a:lnTo>
                <a:lnTo>
                  <a:pt x="1893859" y="2841625"/>
                </a:lnTo>
                <a:lnTo>
                  <a:pt x="1891085" y="2833947"/>
                </a:lnTo>
                <a:lnTo>
                  <a:pt x="1891140" y="2823124"/>
                </a:lnTo>
                <a:lnTo>
                  <a:pt x="1892837" y="2807496"/>
                </a:lnTo>
                <a:lnTo>
                  <a:pt x="1894031" y="2795752"/>
                </a:lnTo>
                <a:lnTo>
                  <a:pt x="1898231" y="2746430"/>
                </a:lnTo>
                <a:lnTo>
                  <a:pt x="1901042" y="2706380"/>
                </a:lnTo>
                <a:lnTo>
                  <a:pt x="1903993" y="2659092"/>
                </a:lnTo>
                <a:lnTo>
                  <a:pt x="1906163" y="2620869"/>
                </a:lnTo>
                <a:lnTo>
                  <a:pt x="1908316" y="2580199"/>
                </a:lnTo>
                <a:lnTo>
                  <a:pt x="1910756" y="2531212"/>
                </a:lnTo>
                <a:lnTo>
                  <a:pt x="1913077" y="2481812"/>
                </a:lnTo>
                <a:lnTo>
                  <a:pt x="1914769" y="2443050"/>
                </a:lnTo>
                <a:lnTo>
                  <a:pt x="1916355" y="2403932"/>
                </a:lnTo>
                <a:lnTo>
                  <a:pt x="1918189" y="2356210"/>
                </a:lnTo>
                <a:lnTo>
                  <a:pt x="1919970" y="2307308"/>
                </a:lnTo>
                <a:lnTo>
                  <a:pt x="1921282" y="2269066"/>
                </a:lnTo>
                <a:lnTo>
                  <a:pt x="1922581" y="2228867"/>
                </a:lnTo>
                <a:lnTo>
                  <a:pt x="1923840" y="2187213"/>
                </a:lnTo>
                <a:lnTo>
                  <a:pt x="1925017" y="2145567"/>
                </a:lnTo>
                <a:lnTo>
                  <a:pt x="1926176" y="2102426"/>
                </a:lnTo>
                <a:lnTo>
                  <a:pt x="1927322" y="2058115"/>
                </a:lnTo>
                <a:lnTo>
                  <a:pt x="1928457" y="2012961"/>
                </a:lnTo>
                <a:lnTo>
                  <a:pt x="1929585" y="1967290"/>
                </a:lnTo>
                <a:lnTo>
                  <a:pt x="1930708" y="1921428"/>
                </a:lnTo>
                <a:lnTo>
                  <a:pt x="1931083" y="1906155"/>
                </a:lnTo>
                <a:lnTo>
                  <a:pt x="1931457" y="1890933"/>
                </a:lnTo>
                <a:lnTo>
                  <a:pt x="1931831" y="1875775"/>
                </a:lnTo>
                <a:lnTo>
                  <a:pt x="1932205" y="1860656"/>
                </a:lnTo>
                <a:lnTo>
                  <a:pt x="1932579" y="1845549"/>
                </a:lnTo>
                <a:lnTo>
                  <a:pt x="1932953" y="1830430"/>
                </a:lnTo>
                <a:lnTo>
                  <a:pt x="1934074" y="1784745"/>
                </a:lnTo>
                <a:lnTo>
                  <a:pt x="1935196" y="1738038"/>
                </a:lnTo>
                <a:lnTo>
                  <a:pt x="1936318" y="1689625"/>
                </a:lnTo>
                <a:lnTo>
                  <a:pt x="1937440" y="1638824"/>
                </a:lnTo>
                <a:lnTo>
                  <a:pt x="1938563" y="1584950"/>
                </a:lnTo>
                <a:lnTo>
                  <a:pt x="1939311" y="1546552"/>
                </a:lnTo>
                <a:lnTo>
                  <a:pt x="1940059" y="1505903"/>
                </a:lnTo>
                <a:lnTo>
                  <a:pt x="1940807" y="1463541"/>
                </a:lnTo>
                <a:lnTo>
                  <a:pt x="1941555" y="1420005"/>
                </a:lnTo>
                <a:lnTo>
                  <a:pt x="1942303" y="1375834"/>
                </a:lnTo>
                <a:lnTo>
                  <a:pt x="1942677" y="1353679"/>
                </a:lnTo>
                <a:lnTo>
                  <a:pt x="1943051" y="1331567"/>
                </a:lnTo>
                <a:lnTo>
                  <a:pt x="1943799" y="1287742"/>
                </a:lnTo>
                <a:lnTo>
                  <a:pt x="1944547" y="1244898"/>
                </a:lnTo>
                <a:lnTo>
                  <a:pt x="1945296" y="1203574"/>
                </a:lnTo>
                <a:lnTo>
                  <a:pt x="1946044" y="1164308"/>
                </a:lnTo>
                <a:lnTo>
                  <a:pt x="1947166" y="1108880"/>
                </a:lnTo>
                <a:lnTo>
                  <a:pt x="1948288" y="1056232"/>
                </a:lnTo>
                <a:lnTo>
                  <a:pt x="1949410" y="1005565"/>
                </a:lnTo>
                <a:lnTo>
                  <a:pt x="1950533" y="956080"/>
                </a:lnTo>
                <a:lnTo>
                  <a:pt x="1951281" y="923352"/>
                </a:lnTo>
                <a:lnTo>
                  <a:pt x="1951655" y="906978"/>
                </a:lnTo>
                <a:lnTo>
                  <a:pt x="1952777" y="857458"/>
                </a:lnTo>
                <a:lnTo>
                  <a:pt x="1953900" y="806674"/>
                </a:lnTo>
                <a:lnTo>
                  <a:pt x="1955022" y="753821"/>
                </a:lnTo>
                <a:lnTo>
                  <a:pt x="1956144" y="699846"/>
                </a:lnTo>
                <a:lnTo>
                  <a:pt x="1956518" y="681828"/>
                </a:lnTo>
                <a:lnTo>
                  <a:pt x="1957640" y="628367"/>
                </a:lnTo>
                <a:lnTo>
                  <a:pt x="1958762" y="576803"/>
                </a:lnTo>
                <a:lnTo>
                  <a:pt x="1959885" y="528428"/>
                </a:lnTo>
                <a:lnTo>
                  <a:pt x="1961007" y="484535"/>
                </a:lnTo>
                <a:lnTo>
                  <a:pt x="1962361" y="439316"/>
                </a:lnTo>
                <a:lnTo>
                  <a:pt x="1963716" y="401023"/>
                </a:lnTo>
                <a:lnTo>
                  <a:pt x="1965521" y="355194"/>
                </a:lnTo>
                <a:lnTo>
                  <a:pt x="1965973" y="343879"/>
                </a:lnTo>
                <a:lnTo>
                  <a:pt x="1967779" y="295620"/>
                </a:lnTo>
                <a:lnTo>
                  <a:pt x="1969049" y="254861"/>
                </a:lnTo>
                <a:lnTo>
                  <a:pt x="1970250" y="210055"/>
                </a:lnTo>
                <a:lnTo>
                  <a:pt x="1971425" y="163238"/>
                </a:lnTo>
                <a:lnTo>
                  <a:pt x="1971811" y="147677"/>
                </a:lnTo>
                <a:lnTo>
                  <a:pt x="1972196" y="132313"/>
                </a:lnTo>
                <a:lnTo>
                  <a:pt x="1973339" y="88457"/>
                </a:lnTo>
                <a:lnTo>
                  <a:pt x="1974470" y="50164"/>
                </a:lnTo>
                <a:lnTo>
                  <a:pt x="1988552" y="0"/>
                </a:lnTo>
                <a:lnTo>
                  <a:pt x="1987836" y="6595"/>
                </a:lnTo>
                <a:lnTo>
                  <a:pt x="1987492" y="17051"/>
                </a:lnTo>
                <a:lnTo>
                  <a:pt x="1988201" y="61248"/>
                </a:lnTo>
                <a:lnTo>
                  <a:pt x="1990479" y="102989"/>
                </a:lnTo>
                <a:lnTo>
                  <a:pt x="2007490" y="132609"/>
                </a:lnTo>
                <a:lnTo>
                  <a:pt x="2006570" y="144838"/>
                </a:lnTo>
                <a:lnTo>
                  <a:pt x="2004557" y="189452"/>
                </a:lnTo>
                <a:lnTo>
                  <a:pt x="2003524" y="243578"/>
                </a:lnTo>
                <a:lnTo>
                  <a:pt x="2003289" y="283437"/>
                </a:lnTo>
                <a:lnTo>
                  <a:pt x="2003288" y="304159"/>
                </a:lnTo>
                <a:lnTo>
                  <a:pt x="2003355" y="325259"/>
                </a:lnTo>
                <a:lnTo>
                  <a:pt x="2003665" y="368138"/>
                </a:lnTo>
                <a:lnTo>
                  <a:pt x="2004166" y="411168"/>
                </a:lnTo>
                <a:lnTo>
                  <a:pt x="2004803" y="453444"/>
                </a:lnTo>
                <a:lnTo>
                  <a:pt x="2005522" y="494059"/>
                </a:lnTo>
                <a:lnTo>
                  <a:pt x="2006269" y="532662"/>
                </a:lnTo>
                <a:lnTo>
                  <a:pt x="2006643" y="552151"/>
                </a:lnTo>
                <a:lnTo>
                  <a:pt x="2007391" y="591818"/>
                </a:lnTo>
                <a:lnTo>
                  <a:pt x="2008139" y="632122"/>
                </a:lnTo>
                <a:lnTo>
                  <a:pt x="2008887" y="672720"/>
                </a:lnTo>
                <a:lnTo>
                  <a:pt x="2009261" y="693024"/>
                </a:lnTo>
                <a:lnTo>
                  <a:pt x="2010009" y="733424"/>
                </a:lnTo>
                <a:lnTo>
                  <a:pt x="2010757" y="773264"/>
                </a:lnTo>
                <a:lnTo>
                  <a:pt x="2011505" y="812204"/>
                </a:lnTo>
                <a:lnTo>
                  <a:pt x="2012628" y="868175"/>
                </a:lnTo>
                <a:lnTo>
                  <a:pt x="2013750" y="920177"/>
                </a:lnTo>
                <a:lnTo>
                  <a:pt x="2014872" y="967564"/>
                </a:lnTo>
                <a:lnTo>
                  <a:pt x="2015994" y="1011510"/>
                </a:lnTo>
                <a:lnTo>
                  <a:pt x="2017116" y="1053460"/>
                </a:lnTo>
                <a:lnTo>
                  <a:pt x="2017863" y="1081033"/>
                </a:lnTo>
                <a:lnTo>
                  <a:pt x="2018237" y="1094862"/>
                </a:lnTo>
                <a:lnTo>
                  <a:pt x="2019360" y="1137160"/>
                </a:lnTo>
                <a:lnTo>
                  <a:pt x="2020482" y="1181802"/>
                </a:lnTo>
                <a:lnTo>
                  <a:pt x="2021604" y="1229751"/>
                </a:lnTo>
                <a:lnTo>
                  <a:pt x="2022726" y="1279901"/>
                </a:lnTo>
                <a:lnTo>
                  <a:pt x="2023848" y="1331489"/>
                </a:lnTo>
                <a:lnTo>
                  <a:pt x="2024970" y="1383831"/>
                </a:lnTo>
                <a:lnTo>
                  <a:pt x="2025344" y="1401328"/>
                </a:lnTo>
                <a:lnTo>
                  <a:pt x="2025719" y="1418807"/>
                </a:lnTo>
                <a:lnTo>
                  <a:pt x="2026841" y="1470887"/>
                </a:lnTo>
                <a:lnTo>
                  <a:pt x="2027963" y="1521899"/>
                </a:lnTo>
                <a:lnTo>
                  <a:pt x="2028712" y="1555110"/>
                </a:lnTo>
                <a:lnTo>
                  <a:pt x="2029086" y="1571705"/>
                </a:lnTo>
                <a:lnTo>
                  <a:pt x="2029460" y="1588318"/>
                </a:lnTo>
                <a:lnTo>
                  <a:pt x="2029834" y="1604933"/>
                </a:lnTo>
                <a:lnTo>
                  <a:pt x="2030208" y="1621536"/>
                </a:lnTo>
                <a:lnTo>
                  <a:pt x="2031330" y="1671127"/>
                </a:lnTo>
                <a:lnTo>
                  <a:pt x="2032452" y="1720080"/>
                </a:lnTo>
                <a:lnTo>
                  <a:pt x="2033574" y="1767999"/>
                </a:lnTo>
                <a:lnTo>
                  <a:pt x="2034697" y="1814488"/>
                </a:lnTo>
                <a:lnTo>
                  <a:pt x="2035819" y="1859149"/>
                </a:lnTo>
                <a:lnTo>
                  <a:pt x="2036941" y="1901258"/>
                </a:lnTo>
                <a:lnTo>
                  <a:pt x="2038063" y="1940944"/>
                </a:lnTo>
                <a:lnTo>
                  <a:pt x="2039185" y="1979090"/>
                </a:lnTo>
                <a:lnTo>
                  <a:pt x="2040307" y="2016582"/>
                </a:lnTo>
                <a:lnTo>
                  <a:pt x="2040682" y="2029087"/>
                </a:lnTo>
                <a:lnTo>
                  <a:pt x="2042178" y="2080018"/>
                </a:lnTo>
                <a:lnTo>
                  <a:pt x="2043301" y="2120091"/>
                </a:lnTo>
                <a:lnTo>
                  <a:pt x="2044423" y="2162822"/>
                </a:lnTo>
                <a:lnTo>
                  <a:pt x="2045545" y="2207727"/>
                </a:lnTo>
                <a:lnTo>
                  <a:pt x="2046667" y="2253539"/>
                </a:lnTo>
                <a:lnTo>
                  <a:pt x="2047041" y="2268791"/>
                </a:lnTo>
                <a:lnTo>
                  <a:pt x="2048163" y="2313836"/>
                </a:lnTo>
                <a:lnTo>
                  <a:pt x="2049285" y="2356826"/>
                </a:lnTo>
                <a:lnTo>
                  <a:pt x="2050408" y="2396491"/>
                </a:lnTo>
                <a:lnTo>
                  <a:pt x="2051776" y="2439703"/>
                </a:lnTo>
                <a:lnTo>
                  <a:pt x="2053266" y="2482767"/>
                </a:lnTo>
                <a:lnTo>
                  <a:pt x="2054757" y="2521952"/>
                </a:lnTo>
                <a:lnTo>
                  <a:pt x="2056744" y="2568464"/>
                </a:lnTo>
                <a:lnTo>
                  <a:pt x="2059181" y="2616219"/>
                </a:lnTo>
                <a:lnTo>
                  <a:pt x="2062005" y="2654370"/>
                </a:lnTo>
                <a:lnTo>
                  <a:pt x="2062943" y="2665086"/>
                </a:lnTo>
                <a:lnTo>
                  <a:pt x="2063881" y="2675918"/>
                </a:lnTo>
                <a:lnTo>
                  <a:pt x="2066642" y="2716084"/>
                </a:lnTo>
                <a:lnTo>
                  <a:pt x="2069093" y="2758553"/>
                </a:lnTo>
                <a:lnTo>
                  <a:pt x="2069853" y="2771944"/>
                </a:lnTo>
                <a:lnTo>
                  <a:pt x="2072725" y="2817207"/>
                </a:lnTo>
                <a:lnTo>
                  <a:pt x="2078242" y="2860342"/>
                </a:lnTo>
                <a:lnTo>
                  <a:pt x="2079922" y="2869494"/>
                </a:lnTo>
                <a:lnTo>
                  <a:pt x="2082558" y="2884995"/>
                </a:lnTo>
                <a:lnTo>
                  <a:pt x="2084920" y="2898100"/>
                </a:lnTo>
                <a:lnTo>
                  <a:pt x="2087118" y="2908764"/>
                </a:lnTo>
                <a:lnTo>
                  <a:pt x="2102183" y="2936346"/>
                </a:lnTo>
                <a:lnTo>
                  <a:pt x="2102183" y="2955291"/>
                </a:lnTo>
                <a:lnTo>
                  <a:pt x="2121122" y="2974235"/>
                </a:lnTo>
                <a:lnTo>
                  <a:pt x="2140060" y="2955291"/>
                </a:lnTo>
                <a:lnTo>
                  <a:pt x="2158999" y="2974235"/>
                </a:lnTo>
                <a:lnTo>
                  <a:pt x="2158999" y="2955291"/>
                </a:lnTo>
                <a:lnTo>
                  <a:pt x="2177938" y="2955291"/>
                </a:lnTo>
                <a:lnTo>
                  <a:pt x="2177938" y="2936346"/>
                </a:lnTo>
                <a:lnTo>
                  <a:pt x="2196876" y="2936346"/>
                </a:lnTo>
                <a:lnTo>
                  <a:pt x="2196876" y="2898458"/>
                </a:lnTo>
                <a:lnTo>
                  <a:pt x="2215815" y="2879514"/>
                </a:lnTo>
                <a:lnTo>
                  <a:pt x="2213341" y="2868618"/>
                </a:lnTo>
                <a:lnTo>
                  <a:pt x="2212573" y="2854966"/>
                </a:lnTo>
                <a:lnTo>
                  <a:pt x="2213047" y="2840663"/>
                </a:lnTo>
                <a:lnTo>
                  <a:pt x="2214302" y="2827815"/>
                </a:lnTo>
                <a:lnTo>
                  <a:pt x="2215815" y="2803737"/>
                </a:lnTo>
                <a:lnTo>
                  <a:pt x="2234753" y="2784793"/>
                </a:lnTo>
                <a:lnTo>
                  <a:pt x="2234224" y="2774030"/>
                </a:lnTo>
                <a:lnTo>
                  <a:pt x="2234066" y="2761241"/>
                </a:lnTo>
                <a:lnTo>
                  <a:pt x="2235286" y="2718214"/>
                </a:lnTo>
                <a:lnTo>
                  <a:pt x="2253692" y="2652184"/>
                </a:lnTo>
                <a:lnTo>
                  <a:pt x="2250439" y="2640254"/>
                </a:lnTo>
                <a:lnTo>
                  <a:pt x="2250290" y="2627765"/>
                </a:lnTo>
                <a:lnTo>
                  <a:pt x="2251942" y="2615284"/>
                </a:lnTo>
                <a:lnTo>
                  <a:pt x="2254535" y="2600728"/>
                </a:lnTo>
                <a:lnTo>
                  <a:pt x="2256851" y="2587582"/>
                </a:lnTo>
                <a:lnTo>
                  <a:pt x="2258996" y="2576176"/>
                </a:lnTo>
                <a:lnTo>
                  <a:pt x="2272631" y="2538519"/>
                </a:lnTo>
                <a:lnTo>
                  <a:pt x="2272631" y="2519575"/>
                </a:lnTo>
                <a:lnTo>
                  <a:pt x="2291569" y="2519575"/>
                </a:lnTo>
                <a:lnTo>
                  <a:pt x="2291569" y="2500630"/>
                </a:lnTo>
                <a:lnTo>
                  <a:pt x="2292429" y="2511433"/>
                </a:lnTo>
                <a:lnTo>
                  <a:pt x="2293576" y="2524957"/>
                </a:lnTo>
                <a:lnTo>
                  <a:pt x="2294934" y="2539319"/>
                </a:lnTo>
                <a:lnTo>
                  <a:pt x="2296428" y="2552635"/>
                </a:lnTo>
                <a:lnTo>
                  <a:pt x="2310508" y="2595351"/>
                </a:lnTo>
                <a:lnTo>
                  <a:pt x="2309421" y="2606251"/>
                </a:lnTo>
                <a:lnTo>
                  <a:pt x="2310848" y="2646288"/>
                </a:lnTo>
                <a:lnTo>
                  <a:pt x="2316059" y="2685650"/>
                </a:lnTo>
                <a:lnTo>
                  <a:pt x="2317867" y="2697011"/>
                </a:lnTo>
                <a:lnTo>
                  <a:pt x="2319631" y="2708957"/>
                </a:lnTo>
                <a:lnTo>
                  <a:pt x="2321250" y="2721985"/>
                </a:lnTo>
                <a:lnTo>
                  <a:pt x="2322788" y="2735433"/>
                </a:lnTo>
                <a:lnTo>
                  <a:pt x="2324264" y="2748752"/>
                </a:lnTo>
                <a:lnTo>
                  <a:pt x="2325697" y="2761395"/>
                </a:lnTo>
                <a:lnTo>
                  <a:pt x="2327104" y="2772813"/>
                </a:lnTo>
                <a:lnTo>
                  <a:pt x="2329420" y="2787961"/>
                </a:lnTo>
                <a:lnTo>
                  <a:pt x="2331581" y="2800094"/>
                </a:lnTo>
                <a:lnTo>
                  <a:pt x="2333646" y="2811093"/>
                </a:lnTo>
                <a:lnTo>
                  <a:pt x="2336141" y="2826213"/>
                </a:lnTo>
                <a:lnTo>
                  <a:pt x="2338288" y="2839860"/>
                </a:lnTo>
                <a:lnTo>
                  <a:pt x="2340191" y="2851940"/>
                </a:lnTo>
                <a:lnTo>
                  <a:pt x="2341955" y="2862360"/>
                </a:lnTo>
                <a:lnTo>
                  <a:pt x="2348385" y="2898458"/>
                </a:lnTo>
                <a:lnTo>
                  <a:pt x="2348385" y="2936346"/>
                </a:lnTo>
                <a:lnTo>
                  <a:pt x="2367323" y="2936346"/>
                </a:lnTo>
                <a:lnTo>
                  <a:pt x="2367323" y="2955291"/>
                </a:lnTo>
                <a:lnTo>
                  <a:pt x="2386262" y="2955291"/>
                </a:lnTo>
                <a:lnTo>
                  <a:pt x="2386262" y="2974235"/>
                </a:lnTo>
                <a:lnTo>
                  <a:pt x="2386262" y="2955291"/>
                </a:lnTo>
                <a:lnTo>
                  <a:pt x="2405201" y="2974235"/>
                </a:lnTo>
                <a:lnTo>
                  <a:pt x="2424139" y="2974235"/>
                </a:lnTo>
                <a:lnTo>
                  <a:pt x="2424139" y="2955291"/>
                </a:lnTo>
                <a:lnTo>
                  <a:pt x="2443078" y="2955291"/>
                </a:lnTo>
                <a:lnTo>
                  <a:pt x="2443078" y="2936346"/>
                </a:lnTo>
                <a:lnTo>
                  <a:pt x="2462016" y="2955291"/>
                </a:lnTo>
                <a:lnTo>
                  <a:pt x="2480955" y="2955291"/>
                </a:lnTo>
                <a:lnTo>
                  <a:pt x="2499894" y="2955291"/>
                </a:lnTo>
                <a:lnTo>
                  <a:pt x="2518832" y="2974235"/>
                </a:lnTo>
                <a:lnTo>
                  <a:pt x="2537771" y="2974235"/>
                </a:lnTo>
                <a:lnTo>
                  <a:pt x="2556709" y="2974235"/>
                </a:lnTo>
                <a:lnTo>
                  <a:pt x="2558464" y="2967729"/>
                </a:lnTo>
                <a:lnTo>
                  <a:pt x="2562609" y="2926600"/>
                </a:lnTo>
                <a:lnTo>
                  <a:pt x="2564712" y="2894271"/>
                </a:lnTo>
                <a:lnTo>
                  <a:pt x="2565648" y="2880566"/>
                </a:lnTo>
                <a:lnTo>
                  <a:pt x="2566544" y="2870246"/>
                </a:lnTo>
                <a:lnTo>
                  <a:pt x="2575648" y="2879514"/>
                </a:lnTo>
                <a:lnTo>
                  <a:pt x="2577053" y="2873296"/>
                </a:lnTo>
                <a:lnTo>
                  <a:pt x="2578879" y="2858708"/>
                </a:lnTo>
                <a:lnTo>
                  <a:pt x="2580956" y="2842630"/>
                </a:lnTo>
                <a:lnTo>
                  <a:pt x="2594587" y="2803737"/>
                </a:lnTo>
                <a:lnTo>
                  <a:pt x="2593737" y="2812089"/>
                </a:lnTo>
                <a:lnTo>
                  <a:pt x="2593444" y="2825426"/>
                </a:lnTo>
                <a:lnTo>
                  <a:pt x="2594966" y="2873710"/>
                </a:lnTo>
                <a:lnTo>
                  <a:pt x="2597953" y="2886763"/>
                </a:lnTo>
                <a:lnTo>
                  <a:pt x="2599760" y="2878910"/>
                </a:lnTo>
                <a:lnTo>
                  <a:pt x="2601426" y="2866660"/>
                </a:lnTo>
                <a:lnTo>
                  <a:pt x="2603001" y="2854880"/>
                </a:lnTo>
                <a:lnTo>
                  <a:pt x="2613525" y="2860570"/>
                </a:lnTo>
                <a:lnTo>
                  <a:pt x="2613525" y="2841625"/>
                </a:lnTo>
                <a:lnTo>
                  <a:pt x="2632464" y="2841625"/>
                </a:lnTo>
                <a:lnTo>
                  <a:pt x="2632464" y="2822681"/>
                </a:lnTo>
                <a:lnTo>
                  <a:pt x="2634627" y="2813044"/>
                </a:lnTo>
                <a:lnTo>
                  <a:pt x="2636499" y="2798950"/>
                </a:lnTo>
                <a:lnTo>
                  <a:pt x="2638143" y="2783046"/>
                </a:lnTo>
                <a:lnTo>
                  <a:pt x="2639622" y="2767981"/>
                </a:lnTo>
                <a:lnTo>
                  <a:pt x="2641001" y="2756401"/>
                </a:lnTo>
                <a:lnTo>
                  <a:pt x="2651402" y="2765849"/>
                </a:lnTo>
                <a:lnTo>
                  <a:pt x="2651402" y="2746905"/>
                </a:lnTo>
                <a:lnTo>
                  <a:pt x="2652757" y="2739610"/>
                </a:lnTo>
                <a:lnTo>
                  <a:pt x="2657160" y="2691332"/>
                </a:lnTo>
                <a:lnTo>
                  <a:pt x="2659589" y="2643865"/>
                </a:lnTo>
                <a:lnTo>
                  <a:pt x="2661478" y="2596166"/>
                </a:lnTo>
                <a:lnTo>
                  <a:pt x="2662019" y="2581681"/>
                </a:lnTo>
                <a:lnTo>
                  <a:pt x="2662529" y="2568426"/>
                </a:lnTo>
                <a:lnTo>
                  <a:pt x="2665722" y="2532711"/>
                </a:lnTo>
                <a:lnTo>
                  <a:pt x="2666591" y="2537381"/>
                </a:lnTo>
                <a:lnTo>
                  <a:pt x="2667444" y="2545600"/>
                </a:lnTo>
                <a:lnTo>
                  <a:pt x="2668285" y="2556079"/>
                </a:lnTo>
                <a:lnTo>
                  <a:pt x="2669116" y="2567526"/>
                </a:lnTo>
                <a:lnTo>
                  <a:pt x="2669940" y="2578652"/>
                </a:lnTo>
                <a:lnTo>
                  <a:pt x="2670758" y="2588165"/>
                </a:lnTo>
                <a:lnTo>
                  <a:pt x="2671574" y="2594776"/>
                </a:lnTo>
                <a:lnTo>
                  <a:pt x="2670341" y="2614295"/>
                </a:lnTo>
                <a:lnTo>
                  <a:pt x="2677419" y="2571881"/>
                </a:lnTo>
                <a:lnTo>
                  <a:pt x="2681003" y="2527939"/>
                </a:lnTo>
                <a:lnTo>
                  <a:pt x="2683516" y="2481879"/>
                </a:lnTo>
                <a:lnTo>
                  <a:pt x="2685326" y="2441151"/>
                </a:lnTo>
                <a:lnTo>
                  <a:pt x="2685836" y="2430048"/>
                </a:lnTo>
                <a:lnTo>
                  <a:pt x="2686322" y="2420642"/>
                </a:lnTo>
                <a:lnTo>
                  <a:pt x="2689280" y="2386965"/>
                </a:lnTo>
                <a:lnTo>
                  <a:pt x="2692028" y="2378759"/>
                </a:lnTo>
                <a:lnTo>
                  <a:pt x="2694309" y="2367943"/>
                </a:lnTo>
                <a:lnTo>
                  <a:pt x="2699083" y="2326730"/>
                </a:lnTo>
                <a:lnTo>
                  <a:pt x="2701276" y="2298844"/>
                </a:lnTo>
                <a:lnTo>
                  <a:pt x="2702477" y="2283842"/>
                </a:lnTo>
                <a:lnTo>
                  <a:pt x="2705873" y="2240526"/>
                </a:lnTo>
                <a:lnTo>
                  <a:pt x="2709095" y="2210091"/>
                </a:lnTo>
                <a:lnTo>
                  <a:pt x="2708218" y="2197524"/>
                </a:lnTo>
                <a:lnTo>
                  <a:pt x="2727157" y="2197524"/>
                </a:lnTo>
                <a:lnTo>
                  <a:pt x="2727157" y="2178579"/>
                </a:lnTo>
                <a:lnTo>
                  <a:pt x="2746095" y="2178579"/>
                </a:lnTo>
                <a:lnTo>
                  <a:pt x="2744155" y="2216949"/>
                </a:lnTo>
                <a:lnTo>
                  <a:pt x="2743606" y="2260548"/>
                </a:lnTo>
                <a:lnTo>
                  <a:pt x="2743567" y="2276739"/>
                </a:lnTo>
                <a:lnTo>
                  <a:pt x="2743591" y="2293397"/>
                </a:lnTo>
                <a:lnTo>
                  <a:pt x="2743993" y="2343979"/>
                </a:lnTo>
                <a:lnTo>
                  <a:pt x="2744774" y="2390891"/>
                </a:lnTo>
                <a:lnTo>
                  <a:pt x="2746162" y="2437543"/>
                </a:lnTo>
                <a:lnTo>
                  <a:pt x="2746535" y="2444912"/>
                </a:lnTo>
                <a:lnTo>
                  <a:pt x="2746095" y="2424854"/>
                </a:lnTo>
                <a:lnTo>
                  <a:pt x="2765034" y="2405910"/>
                </a:lnTo>
                <a:lnTo>
                  <a:pt x="2764863" y="2414410"/>
                </a:lnTo>
                <a:lnTo>
                  <a:pt x="2764793" y="2424719"/>
                </a:lnTo>
                <a:lnTo>
                  <a:pt x="2764815" y="2436544"/>
                </a:lnTo>
                <a:lnTo>
                  <a:pt x="2765363" y="2478211"/>
                </a:lnTo>
                <a:lnTo>
                  <a:pt x="2766469" y="2523064"/>
                </a:lnTo>
                <a:lnTo>
                  <a:pt x="2767923" y="2563252"/>
                </a:lnTo>
                <a:lnTo>
                  <a:pt x="2771240" y="2612091"/>
                </a:lnTo>
                <a:lnTo>
                  <a:pt x="2775332" y="2646067"/>
                </a:lnTo>
                <a:lnTo>
                  <a:pt x="2776705" y="2645605"/>
                </a:lnTo>
                <a:lnTo>
                  <a:pt x="2777977" y="2639580"/>
                </a:lnTo>
                <a:lnTo>
                  <a:pt x="2779162" y="2630227"/>
                </a:lnTo>
                <a:lnTo>
                  <a:pt x="2780276" y="2619780"/>
                </a:lnTo>
                <a:lnTo>
                  <a:pt x="2781336" y="2610470"/>
                </a:lnTo>
                <a:lnTo>
                  <a:pt x="2782355" y="2604532"/>
                </a:lnTo>
                <a:lnTo>
                  <a:pt x="2783349" y="2604199"/>
                </a:lnTo>
                <a:lnTo>
                  <a:pt x="2784022" y="2611138"/>
                </a:lnTo>
                <a:lnTo>
                  <a:pt x="2786548" y="2661439"/>
                </a:lnTo>
                <a:lnTo>
                  <a:pt x="2788310" y="2709705"/>
                </a:lnTo>
                <a:lnTo>
                  <a:pt x="2788880" y="2725299"/>
                </a:lnTo>
                <a:lnTo>
                  <a:pt x="2789443" y="2739863"/>
                </a:lnTo>
                <a:lnTo>
                  <a:pt x="2790001" y="2752929"/>
                </a:lnTo>
                <a:lnTo>
                  <a:pt x="2790555" y="2764028"/>
                </a:lnTo>
                <a:lnTo>
                  <a:pt x="2791108" y="2772689"/>
                </a:lnTo>
                <a:lnTo>
                  <a:pt x="2802911" y="2765849"/>
                </a:lnTo>
                <a:lnTo>
                  <a:pt x="2821850" y="2784793"/>
                </a:lnTo>
                <a:lnTo>
                  <a:pt x="2819130" y="2771476"/>
                </a:lnTo>
                <a:lnTo>
                  <a:pt x="2818592" y="2755735"/>
                </a:lnTo>
                <a:lnTo>
                  <a:pt x="2819525" y="2741915"/>
                </a:lnTo>
                <a:lnTo>
                  <a:pt x="2821218" y="2734360"/>
                </a:lnTo>
                <a:lnTo>
                  <a:pt x="2821850" y="2765849"/>
                </a:lnTo>
                <a:lnTo>
                  <a:pt x="2825945" y="2773669"/>
                </a:lnTo>
                <a:lnTo>
                  <a:pt x="2829113" y="2785716"/>
                </a:lnTo>
                <a:lnTo>
                  <a:pt x="2831536" y="2800243"/>
                </a:lnTo>
                <a:lnTo>
                  <a:pt x="2833392" y="2815504"/>
                </a:lnTo>
                <a:lnTo>
                  <a:pt x="2834861" y="2829752"/>
                </a:lnTo>
                <a:lnTo>
                  <a:pt x="2836123" y="2841241"/>
                </a:lnTo>
                <a:lnTo>
                  <a:pt x="2840788" y="2860570"/>
                </a:lnTo>
                <a:lnTo>
                  <a:pt x="2859727" y="2860570"/>
                </a:lnTo>
                <a:lnTo>
                  <a:pt x="2859727" y="2841625"/>
                </a:lnTo>
                <a:lnTo>
                  <a:pt x="2878665" y="2860570"/>
                </a:lnTo>
                <a:lnTo>
                  <a:pt x="2882102" y="2852414"/>
                </a:lnTo>
                <a:lnTo>
                  <a:pt x="2884783" y="2836978"/>
                </a:lnTo>
                <a:lnTo>
                  <a:pt x="2886975" y="2821171"/>
                </a:lnTo>
                <a:lnTo>
                  <a:pt x="2897604" y="2822681"/>
                </a:lnTo>
                <a:lnTo>
                  <a:pt x="2898037" y="2815413"/>
                </a:lnTo>
                <a:lnTo>
                  <a:pt x="2898578" y="2804433"/>
                </a:lnTo>
                <a:lnTo>
                  <a:pt x="2899213" y="2790795"/>
                </a:lnTo>
                <a:lnTo>
                  <a:pt x="2899927" y="2775552"/>
                </a:lnTo>
                <a:lnTo>
                  <a:pt x="2902396" y="2730742"/>
                </a:lnTo>
                <a:lnTo>
                  <a:pt x="2916543" y="2690072"/>
                </a:lnTo>
                <a:lnTo>
                  <a:pt x="2916543" y="2652184"/>
                </a:lnTo>
                <a:lnTo>
                  <a:pt x="2923664" y="2610827"/>
                </a:lnTo>
                <a:lnTo>
                  <a:pt x="2926220" y="2571350"/>
                </a:lnTo>
                <a:lnTo>
                  <a:pt x="2927899" y="2533118"/>
                </a:lnTo>
                <a:lnTo>
                  <a:pt x="2929436" y="2492863"/>
                </a:lnTo>
                <a:lnTo>
                  <a:pt x="2930867" y="2452486"/>
                </a:lnTo>
                <a:lnTo>
                  <a:pt x="2931326" y="2439329"/>
                </a:lnTo>
                <a:lnTo>
                  <a:pt x="2931779" y="2426440"/>
                </a:lnTo>
                <a:lnTo>
                  <a:pt x="2933550" y="2378980"/>
                </a:lnTo>
                <a:lnTo>
                  <a:pt x="2934115" y="2365010"/>
                </a:lnTo>
                <a:lnTo>
                  <a:pt x="2934679" y="2350906"/>
                </a:lnTo>
                <a:lnTo>
                  <a:pt x="2936368" y="2308694"/>
                </a:lnTo>
                <a:lnTo>
                  <a:pt x="2938054" y="2268536"/>
                </a:lnTo>
                <a:lnTo>
                  <a:pt x="2940301" y="2222422"/>
                </a:lnTo>
                <a:lnTo>
                  <a:pt x="2945172" y="2176589"/>
                </a:lnTo>
                <a:lnTo>
                  <a:pt x="2946698" y="2165550"/>
                </a:lnTo>
                <a:lnTo>
                  <a:pt x="2949497" y="2119051"/>
                </a:lnTo>
                <a:lnTo>
                  <a:pt x="2950909" y="2079423"/>
                </a:lnTo>
                <a:lnTo>
                  <a:pt x="2952261" y="2036530"/>
                </a:lnTo>
                <a:lnTo>
                  <a:pt x="2952702" y="2022130"/>
                </a:lnTo>
                <a:lnTo>
                  <a:pt x="2953138" y="2007903"/>
                </a:lnTo>
                <a:lnTo>
                  <a:pt x="2954427" y="1967587"/>
                </a:lnTo>
                <a:lnTo>
                  <a:pt x="2956638" y="1915429"/>
                </a:lnTo>
                <a:lnTo>
                  <a:pt x="2960326" y="1868208"/>
                </a:lnTo>
                <a:lnTo>
                  <a:pt x="2961219" y="1858225"/>
                </a:lnTo>
                <a:lnTo>
                  <a:pt x="2964068" y="1810886"/>
                </a:lnTo>
                <a:lnTo>
                  <a:pt x="2966170" y="1760236"/>
                </a:lnTo>
                <a:lnTo>
                  <a:pt x="2967660" y="1720368"/>
                </a:lnTo>
                <a:lnTo>
                  <a:pt x="2968626" y="1693808"/>
                </a:lnTo>
                <a:lnTo>
                  <a:pt x="2969102" y="1680716"/>
                </a:lnTo>
                <a:lnTo>
                  <a:pt x="2969575" y="1667831"/>
                </a:lnTo>
                <a:lnTo>
                  <a:pt x="2970046" y="1655214"/>
                </a:lnTo>
                <a:lnTo>
                  <a:pt x="2970515" y="1642925"/>
                </a:lnTo>
                <a:lnTo>
                  <a:pt x="2971093" y="1627775"/>
                </a:lnTo>
                <a:lnTo>
                  <a:pt x="2972763" y="1578138"/>
                </a:lnTo>
                <a:lnTo>
                  <a:pt x="2973831" y="1544368"/>
                </a:lnTo>
                <a:lnTo>
                  <a:pt x="2974354" y="1528122"/>
                </a:lnTo>
                <a:lnTo>
                  <a:pt x="2975888" y="1485315"/>
                </a:lnTo>
                <a:lnTo>
                  <a:pt x="2978374" y="1450600"/>
                </a:lnTo>
                <a:lnTo>
                  <a:pt x="2978914" y="1452904"/>
                </a:lnTo>
                <a:lnTo>
                  <a:pt x="2981055" y="1497626"/>
                </a:lnTo>
                <a:lnTo>
                  <a:pt x="2982645" y="1550436"/>
                </a:lnTo>
                <a:lnTo>
                  <a:pt x="2983173" y="1568277"/>
                </a:lnTo>
                <a:lnTo>
                  <a:pt x="2984751" y="1613508"/>
                </a:lnTo>
                <a:lnTo>
                  <a:pt x="2986514" y="1632303"/>
                </a:lnTo>
                <a:lnTo>
                  <a:pt x="2987220" y="1629143"/>
                </a:lnTo>
                <a:lnTo>
                  <a:pt x="2987921" y="1621949"/>
                </a:lnTo>
                <a:lnTo>
                  <a:pt x="2988617" y="1611836"/>
                </a:lnTo>
                <a:lnTo>
                  <a:pt x="2989309" y="1599919"/>
                </a:lnTo>
                <a:lnTo>
                  <a:pt x="2989997" y="1587313"/>
                </a:lnTo>
                <a:lnTo>
                  <a:pt x="2990683" y="1575133"/>
                </a:lnTo>
                <a:lnTo>
                  <a:pt x="2991366" y="1564494"/>
                </a:lnTo>
                <a:lnTo>
                  <a:pt x="2992047" y="1556510"/>
                </a:lnTo>
                <a:lnTo>
                  <a:pt x="2992728" y="1552296"/>
                </a:lnTo>
                <a:lnTo>
                  <a:pt x="2993407" y="1552968"/>
                </a:lnTo>
                <a:lnTo>
                  <a:pt x="2996441" y="1603965"/>
                </a:lnTo>
                <a:lnTo>
                  <a:pt x="2998259" y="1651691"/>
                </a:lnTo>
                <a:lnTo>
                  <a:pt x="2998865" y="1667349"/>
                </a:lnTo>
                <a:lnTo>
                  <a:pt x="3000682" y="1706326"/>
                </a:lnTo>
                <a:lnTo>
                  <a:pt x="3005019" y="1740010"/>
                </a:lnTo>
                <a:lnTo>
                  <a:pt x="3006631" y="1752388"/>
                </a:lnTo>
                <a:lnTo>
                  <a:pt x="3008791" y="1792408"/>
                </a:lnTo>
                <a:lnTo>
                  <a:pt x="3010054" y="1841397"/>
                </a:lnTo>
                <a:lnTo>
                  <a:pt x="3011270" y="1898401"/>
                </a:lnTo>
                <a:lnTo>
                  <a:pt x="3012060" y="1937963"/>
                </a:lnTo>
                <a:lnTo>
                  <a:pt x="3012449" y="1957560"/>
                </a:lnTo>
                <a:lnTo>
                  <a:pt x="3013601" y="2013013"/>
                </a:lnTo>
                <a:lnTo>
                  <a:pt x="3014734" y="2058898"/>
                </a:lnTo>
                <a:lnTo>
                  <a:pt x="3015858" y="2089357"/>
                </a:lnTo>
                <a:lnTo>
                  <a:pt x="3030174" y="2045970"/>
                </a:lnTo>
                <a:lnTo>
                  <a:pt x="3029573" y="2053258"/>
                </a:lnTo>
                <a:lnTo>
                  <a:pt x="3028093" y="2097795"/>
                </a:lnTo>
                <a:lnTo>
                  <a:pt x="3027808" y="2141936"/>
                </a:lnTo>
                <a:lnTo>
                  <a:pt x="3027843" y="2157663"/>
                </a:lnTo>
                <a:lnTo>
                  <a:pt x="3028266" y="2205178"/>
                </a:lnTo>
                <a:lnTo>
                  <a:pt x="3029057" y="2249130"/>
                </a:lnTo>
                <a:lnTo>
                  <a:pt x="3030448" y="2293162"/>
                </a:lnTo>
                <a:lnTo>
                  <a:pt x="3030821" y="2300279"/>
                </a:lnTo>
                <a:lnTo>
                  <a:pt x="3030174" y="2292244"/>
                </a:lnTo>
                <a:lnTo>
                  <a:pt x="3040383" y="2332397"/>
                </a:lnTo>
                <a:lnTo>
                  <a:pt x="3044246" y="2373387"/>
                </a:lnTo>
                <a:lnTo>
                  <a:pt x="3046109" y="2413036"/>
                </a:lnTo>
                <a:lnTo>
                  <a:pt x="3047485" y="2454679"/>
                </a:lnTo>
                <a:lnTo>
                  <a:pt x="3048792" y="2499991"/>
                </a:lnTo>
                <a:lnTo>
                  <a:pt x="3049215" y="2515201"/>
                </a:lnTo>
                <a:lnTo>
                  <a:pt x="3049632" y="2530211"/>
                </a:lnTo>
                <a:lnTo>
                  <a:pt x="3050855" y="2572519"/>
                </a:lnTo>
                <a:lnTo>
                  <a:pt x="3052442" y="2616903"/>
                </a:lnTo>
                <a:lnTo>
                  <a:pt x="3053227" y="2631204"/>
                </a:lnTo>
                <a:lnTo>
                  <a:pt x="3068051" y="2614295"/>
                </a:lnTo>
                <a:lnTo>
                  <a:pt x="3066708" y="2619751"/>
                </a:lnTo>
                <a:lnTo>
                  <a:pt x="3065845" y="2629218"/>
                </a:lnTo>
                <a:lnTo>
                  <a:pt x="3065404" y="2641750"/>
                </a:lnTo>
                <a:lnTo>
                  <a:pt x="3065323" y="2656396"/>
                </a:lnTo>
                <a:lnTo>
                  <a:pt x="3065543" y="2672209"/>
                </a:lnTo>
                <a:lnTo>
                  <a:pt x="3067407" y="2717169"/>
                </a:lnTo>
                <a:lnTo>
                  <a:pt x="3073021" y="2767529"/>
                </a:lnTo>
                <a:lnTo>
                  <a:pt x="3074674" y="2774788"/>
                </a:lnTo>
                <a:lnTo>
                  <a:pt x="3076910" y="2769054"/>
                </a:lnTo>
                <a:lnTo>
                  <a:pt x="3078902" y="2754599"/>
                </a:lnTo>
                <a:lnTo>
                  <a:pt x="3080722" y="2738735"/>
                </a:lnTo>
                <a:lnTo>
                  <a:pt x="3082439" y="2728772"/>
                </a:lnTo>
                <a:lnTo>
                  <a:pt x="3084229" y="2735280"/>
                </a:lnTo>
                <a:lnTo>
                  <a:pt x="3085885" y="2749223"/>
                </a:lnTo>
                <a:lnTo>
                  <a:pt x="3087438" y="2766358"/>
                </a:lnTo>
                <a:lnTo>
                  <a:pt x="3088922" y="2782443"/>
                </a:lnTo>
                <a:lnTo>
                  <a:pt x="3090367" y="2793238"/>
                </a:lnTo>
                <a:lnTo>
                  <a:pt x="3105929" y="2784793"/>
                </a:lnTo>
                <a:lnTo>
                  <a:pt x="3103432" y="2790980"/>
                </a:lnTo>
                <a:lnTo>
                  <a:pt x="3102815" y="2806459"/>
                </a:lnTo>
                <a:lnTo>
                  <a:pt x="3103521" y="2823730"/>
                </a:lnTo>
                <a:lnTo>
                  <a:pt x="3104993" y="2835291"/>
                </a:lnTo>
                <a:lnTo>
                  <a:pt x="3106961" y="2830433"/>
                </a:lnTo>
                <a:lnTo>
                  <a:pt x="3108786" y="2816742"/>
                </a:lnTo>
                <a:lnTo>
                  <a:pt x="3110508" y="2800141"/>
                </a:lnTo>
                <a:lnTo>
                  <a:pt x="3112168" y="2786551"/>
                </a:lnTo>
                <a:lnTo>
                  <a:pt x="3124867" y="2803737"/>
                </a:lnTo>
                <a:lnTo>
                  <a:pt x="3124867" y="2822681"/>
                </a:lnTo>
                <a:lnTo>
                  <a:pt x="3143806" y="2841625"/>
                </a:lnTo>
                <a:lnTo>
                  <a:pt x="3141243" y="2850858"/>
                </a:lnTo>
                <a:lnTo>
                  <a:pt x="3140321" y="2865137"/>
                </a:lnTo>
                <a:lnTo>
                  <a:pt x="3140619" y="2880980"/>
                </a:lnTo>
                <a:lnTo>
                  <a:pt x="3141716" y="2894905"/>
                </a:lnTo>
                <a:lnTo>
                  <a:pt x="3143806" y="2898458"/>
                </a:lnTo>
                <a:lnTo>
                  <a:pt x="3148582" y="2885434"/>
                </a:lnTo>
                <a:lnTo>
                  <a:pt x="3152068" y="2870347"/>
                </a:lnTo>
                <a:lnTo>
                  <a:pt x="3154585" y="2855586"/>
                </a:lnTo>
                <a:lnTo>
                  <a:pt x="3156458" y="2843544"/>
                </a:lnTo>
                <a:lnTo>
                  <a:pt x="3162744" y="2860570"/>
                </a:lnTo>
                <a:lnTo>
                  <a:pt x="3181683" y="2879514"/>
                </a:lnTo>
                <a:lnTo>
                  <a:pt x="3178647" y="2891905"/>
                </a:lnTo>
                <a:lnTo>
                  <a:pt x="3177777" y="2908363"/>
                </a:lnTo>
                <a:lnTo>
                  <a:pt x="3178418" y="2923630"/>
                </a:lnTo>
                <a:lnTo>
                  <a:pt x="3179915" y="2932447"/>
                </a:lnTo>
                <a:lnTo>
                  <a:pt x="3181917" y="2927119"/>
                </a:lnTo>
                <a:lnTo>
                  <a:pt x="3183789" y="2913675"/>
                </a:lnTo>
                <a:lnTo>
                  <a:pt x="3185572" y="2897160"/>
                </a:lnTo>
                <a:lnTo>
                  <a:pt x="3187302" y="2882623"/>
                </a:lnTo>
                <a:lnTo>
                  <a:pt x="3200621" y="2860570"/>
                </a:lnTo>
                <a:lnTo>
                  <a:pt x="3200621" y="2879514"/>
                </a:lnTo>
                <a:lnTo>
                  <a:pt x="3219560" y="2898458"/>
                </a:lnTo>
                <a:lnTo>
                  <a:pt x="3219560" y="2936346"/>
                </a:lnTo>
                <a:lnTo>
                  <a:pt x="3219560" y="2917402"/>
                </a:lnTo>
                <a:lnTo>
                  <a:pt x="3238499" y="2898458"/>
                </a:lnTo>
                <a:lnTo>
                  <a:pt x="3238499" y="2879514"/>
                </a:lnTo>
                <a:lnTo>
                  <a:pt x="3257437" y="2879514"/>
                </a:lnTo>
                <a:lnTo>
                  <a:pt x="3257437" y="2898458"/>
                </a:lnTo>
                <a:lnTo>
                  <a:pt x="3276376" y="2879514"/>
                </a:lnTo>
                <a:lnTo>
                  <a:pt x="3276376" y="2917402"/>
                </a:lnTo>
                <a:lnTo>
                  <a:pt x="3295314" y="2917402"/>
                </a:lnTo>
                <a:lnTo>
                  <a:pt x="3295314" y="2936346"/>
                </a:lnTo>
                <a:lnTo>
                  <a:pt x="3314253" y="2955291"/>
                </a:lnTo>
                <a:lnTo>
                  <a:pt x="3312935" y="2948119"/>
                </a:lnTo>
                <a:lnTo>
                  <a:pt x="3312232" y="2935974"/>
                </a:lnTo>
                <a:lnTo>
                  <a:pt x="3312868" y="2887688"/>
                </a:lnTo>
                <a:lnTo>
                  <a:pt x="3314629" y="2863596"/>
                </a:lnTo>
                <a:lnTo>
                  <a:pt x="3314253" y="2898458"/>
                </a:lnTo>
                <a:lnTo>
                  <a:pt x="3333192" y="2917402"/>
                </a:lnTo>
                <a:lnTo>
                  <a:pt x="3333318" y="2909699"/>
                </a:lnTo>
                <a:lnTo>
                  <a:pt x="3334472" y="2892724"/>
                </a:lnTo>
                <a:lnTo>
                  <a:pt x="3336266" y="2877122"/>
                </a:lnTo>
                <a:lnTo>
                  <a:pt x="3352130" y="2917402"/>
                </a:lnTo>
                <a:lnTo>
                  <a:pt x="3352130" y="2879514"/>
                </a:lnTo>
                <a:lnTo>
                  <a:pt x="3353717" y="2869804"/>
                </a:lnTo>
                <a:lnTo>
                  <a:pt x="3355237" y="2855049"/>
                </a:lnTo>
                <a:lnTo>
                  <a:pt x="3356707" y="2838600"/>
                </a:lnTo>
                <a:lnTo>
                  <a:pt x="3358142" y="2823806"/>
                </a:lnTo>
                <a:lnTo>
                  <a:pt x="3359556" y="2814018"/>
                </a:lnTo>
                <a:lnTo>
                  <a:pt x="3371069" y="2841625"/>
                </a:lnTo>
                <a:lnTo>
                  <a:pt x="3370830" y="2835937"/>
                </a:lnTo>
                <a:lnTo>
                  <a:pt x="3371428" y="2791994"/>
                </a:lnTo>
                <a:lnTo>
                  <a:pt x="3373366" y="2742367"/>
                </a:lnTo>
                <a:lnTo>
                  <a:pt x="3374169" y="2732256"/>
                </a:lnTo>
                <a:lnTo>
                  <a:pt x="3375248" y="2733513"/>
                </a:lnTo>
                <a:lnTo>
                  <a:pt x="3379099" y="2784551"/>
                </a:lnTo>
                <a:lnTo>
                  <a:pt x="3379980" y="2800656"/>
                </a:lnTo>
                <a:lnTo>
                  <a:pt x="3380841" y="2814837"/>
                </a:lnTo>
                <a:lnTo>
                  <a:pt x="3381689" y="2825461"/>
                </a:lnTo>
                <a:lnTo>
                  <a:pt x="3383341" y="2827926"/>
                </a:lnTo>
                <a:lnTo>
                  <a:pt x="3384878" y="2822336"/>
                </a:lnTo>
                <a:lnTo>
                  <a:pt x="3386324" y="2811749"/>
                </a:lnTo>
                <a:lnTo>
                  <a:pt x="3387704" y="2799225"/>
                </a:lnTo>
                <a:lnTo>
                  <a:pt x="3389044" y="2787823"/>
                </a:lnTo>
                <a:lnTo>
                  <a:pt x="3390007" y="2765849"/>
                </a:lnTo>
                <a:lnTo>
                  <a:pt x="3408946" y="2746905"/>
                </a:lnTo>
                <a:lnTo>
                  <a:pt x="3408946" y="2727960"/>
                </a:lnTo>
                <a:lnTo>
                  <a:pt x="3427885" y="2746905"/>
                </a:lnTo>
                <a:lnTo>
                  <a:pt x="3427885" y="2765849"/>
                </a:lnTo>
                <a:lnTo>
                  <a:pt x="3427885" y="2727960"/>
                </a:lnTo>
                <a:lnTo>
                  <a:pt x="3446823" y="2746905"/>
                </a:lnTo>
                <a:lnTo>
                  <a:pt x="3446093" y="2759741"/>
                </a:lnTo>
                <a:lnTo>
                  <a:pt x="3446325" y="2773115"/>
                </a:lnTo>
                <a:lnTo>
                  <a:pt x="3451161" y="2815808"/>
                </a:lnTo>
                <a:lnTo>
                  <a:pt x="3457246" y="2848668"/>
                </a:lnTo>
                <a:lnTo>
                  <a:pt x="3465762" y="2841625"/>
                </a:lnTo>
                <a:lnTo>
                  <a:pt x="3465762" y="2860570"/>
                </a:lnTo>
                <a:lnTo>
                  <a:pt x="3484700" y="2841625"/>
                </a:lnTo>
                <a:lnTo>
                  <a:pt x="3483742" y="2850461"/>
                </a:lnTo>
                <a:lnTo>
                  <a:pt x="3483792" y="2864649"/>
                </a:lnTo>
                <a:lnTo>
                  <a:pt x="3484591" y="2880627"/>
                </a:lnTo>
                <a:lnTo>
                  <a:pt x="3485877" y="2894828"/>
                </a:lnTo>
                <a:lnTo>
                  <a:pt x="3503639" y="2898458"/>
                </a:lnTo>
                <a:lnTo>
                  <a:pt x="3503639" y="2917402"/>
                </a:lnTo>
                <a:lnTo>
                  <a:pt x="3512631" y="2879712"/>
                </a:lnTo>
                <a:lnTo>
                  <a:pt x="3515847" y="2851045"/>
                </a:lnTo>
                <a:lnTo>
                  <a:pt x="3522578" y="2841625"/>
                </a:lnTo>
                <a:lnTo>
                  <a:pt x="3541516" y="2879514"/>
                </a:lnTo>
                <a:lnTo>
                  <a:pt x="3538842" y="2892461"/>
                </a:lnTo>
                <a:lnTo>
                  <a:pt x="3537411" y="2907518"/>
                </a:lnTo>
                <a:lnTo>
                  <a:pt x="3536982" y="2923065"/>
                </a:lnTo>
                <a:lnTo>
                  <a:pt x="3537318" y="2937478"/>
                </a:lnTo>
                <a:lnTo>
                  <a:pt x="3538177" y="2949135"/>
                </a:lnTo>
                <a:lnTo>
                  <a:pt x="3539321" y="2956415"/>
                </a:lnTo>
                <a:lnTo>
                  <a:pt x="3541516" y="2936346"/>
                </a:lnTo>
                <a:lnTo>
                  <a:pt x="3560455" y="2955291"/>
                </a:lnTo>
                <a:lnTo>
                  <a:pt x="3560455" y="2936346"/>
                </a:lnTo>
                <a:lnTo>
                  <a:pt x="3560455" y="2917402"/>
                </a:lnTo>
                <a:lnTo>
                  <a:pt x="3579393" y="2936346"/>
                </a:lnTo>
                <a:lnTo>
                  <a:pt x="3579393" y="2917402"/>
                </a:lnTo>
                <a:lnTo>
                  <a:pt x="3598332" y="2955291"/>
                </a:lnTo>
                <a:lnTo>
                  <a:pt x="3596432" y="2948082"/>
                </a:lnTo>
                <a:lnTo>
                  <a:pt x="3596570" y="2932239"/>
                </a:lnTo>
                <a:lnTo>
                  <a:pt x="3597997" y="2916081"/>
                </a:lnTo>
                <a:lnTo>
                  <a:pt x="3598332" y="2917402"/>
                </a:lnTo>
                <a:lnTo>
                  <a:pt x="3617270" y="2955291"/>
                </a:lnTo>
                <a:lnTo>
                  <a:pt x="3617270" y="2936346"/>
                </a:lnTo>
                <a:lnTo>
                  <a:pt x="3621141" y="2926092"/>
                </a:lnTo>
                <a:lnTo>
                  <a:pt x="3624065" y="2910318"/>
                </a:lnTo>
                <a:lnTo>
                  <a:pt x="3626292" y="2893962"/>
                </a:lnTo>
                <a:lnTo>
                  <a:pt x="3628072" y="2881964"/>
                </a:lnTo>
                <a:lnTo>
                  <a:pt x="3630045" y="2886269"/>
                </a:lnTo>
                <a:lnTo>
                  <a:pt x="3631806" y="2898760"/>
                </a:lnTo>
                <a:lnTo>
                  <a:pt x="3633404" y="2915191"/>
                </a:lnTo>
                <a:lnTo>
                  <a:pt x="3634887" y="2931317"/>
                </a:lnTo>
                <a:lnTo>
                  <a:pt x="3636304" y="2942892"/>
                </a:lnTo>
                <a:lnTo>
                  <a:pt x="3636209" y="2936346"/>
                </a:lnTo>
                <a:lnTo>
                  <a:pt x="3655148" y="2936346"/>
                </a:lnTo>
                <a:lnTo>
                  <a:pt x="3674086" y="2936346"/>
                </a:lnTo>
                <a:lnTo>
                  <a:pt x="3674086" y="2917402"/>
                </a:lnTo>
                <a:lnTo>
                  <a:pt x="3674086" y="2879514"/>
                </a:lnTo>
                <a:lnTo>
                  <a:pt x="3693025" y="2917402"/>
                </a:lnTo>
                <a:lnTo>
                  <a:pt x="3695838" y="2865207"/>
                </a:lnTo>
                <a:lnTo>
                  <a:pt x="3711963" y="2860570"/>
                </a:lnTo>
                <a:lnTo>
                  <a:pt x="3711963" y="2879514"/>
                </a:lnTo>
                <a:lnTo>
                  <a:pt x="3711963" y="2898458"/>
                </a:lnTo>
                <a:lnTo>
                  <a:pt x="3730902" y="2860570"/>
                </a:lnTo>
                <a:lnTo>
                  <a:pt x="3730274" y="2845389"/>
                </a:lnTo>
                <a:lnTo>
                  <a:pt x="3730958" y="2830865"/>
                </a:lnTo>
                <a:lnTo>
                  <a:pt x="3732490" y="2818960"/>
                </a:lnTo>
                <a:lnTo>
                  <a:pt x="3749841" y="2803737"/>
                </a:lnTo>
                <a:lnTo>
                  <a:pt x="3747714" y="2797400"/>
                </a:lnTo>
                <a:lnTo>
                  <a:pt x="3746590" y="2785617"/>
                </a:lnTo>
                <a:lnTo>
                  <a:pt x="3746286" y="2770505"/>
                </a:lnTo>
                <a:lnTo>
                  <a:pt x="3746619" y="2754184"/>
                </a:lnTo>
                <a:lnTo>
                  <a:pt x="3747406" y="2738772"/>
                </a:lnTo>
                <a:lnTo>
                  <a:pt x="3748464" y="2726388"/>
                </a:lnTo>
                <a:lnTo>
                  <a:pt x="3749841" y="2709016"/>
                </a:lnTo>
                <a:lnTo>
                  <a:pt x="3759009" y="2670988"/>
                </a:lnTo>
                <a:lnTo>
                  <a:pt x="3762599" y="2626089"/>
                </a:lnTo>
                <a:lnTo>
                  <a:pt x="3764846" y="2583186"/>
                </a:lnTo>
                <a:lnTo>
                  <a:pt x="3766744" y="2538270"/>
                </a:lnTo>
                <a:lnTo>
                  <a:pt x="3767354" y="2523197"/>
                </a:lnTo>
                <a:lnTo>
                  <a:pt x="3767956" y="2508540"/>
                </a:lnTo>
                <a:lnTo>
                  <a:pt x="3769720" y="2469865"/>
                </a:lnTo>
                <a:lnTo>
                  <a:pt x="3771450" y="2445015"/>
                </a:lnTo>
                <a:lnTo>
                  <a:pt x="3787718" y="2462742"/>
                </a:lnTo>
                <a:lnTo>
                  <a:pt x="3786431" y="2457923"/>
                </a:lnTo>
                <a:lnTo>
                  <a:pt x="3783763" y="2412750"/>
                </a:lnTo>
                <a:lnTo>
                  <a:pt x="3783816" y="2399868"/>
                </a:lnTo>
                <a:lnTo>
                  <a:pt x="3784726" y="2354480"/>
                </a:lnTo>
                <a:lnTo>
                  <a:pt x="3785720" y="2319128"/>
                </a:lnTo>
                <a:lnTo>
                  <a:pt x="3786263" y="2300082"/>
                </a:lnTo>
                <a:lnTo>
                  <a:pt x="3787447" y="2250259"/>
                </a:lnTo>
                <a:lnTo>
                  <a:pt x="3788226" y="2211306"/>
                </a:lnTo>
                <a:lnTo>
                  <a:pt x="3788998" y="2169452"/>
                </a:lnTo>
                <a:lnTo>
                  <a:pt x="3789763" y="2126144"/>
                </a:lnTo>
                <a:lnTo>
                  <a:pt x="3790144" y="2104397"/>
                </a:lnTo>
                <a:lnTo>
                  <a:pt x="3790524" y="2082829"/>
                </a:lnTo>
                <a:lnTo>
                  <a:pt x="3791279" y="2040956"/>
                </a:lnTo>
                <a:lnTo>
                  <a:pt x="3792032" y="2001970"/>
                </a:lnTo>
                <a:lnTo>
                  <a:pt x="3793156" y="1952075"/>
                </a:lnTo>
                <a:lnTo>
                  <a:pt x="3794944" y="1909991"/>
                </a:lnTo>
                <a:lnTo>
                  <a:pt x="3798318" y="1886073"/>
                </a:lnTo>
                <a:lnTo>
                  <a:pt x="3799985" y="1875525"/>
                </a:lnTo>
                <a:lnTo>
                  <a:pt x="3802406" y="1833544"/>
                </a:lnTo>
                <a:lnTo>
                  <a:pt x="3803988" y="1782057"/>
                </a:lnTo>
                <a:lnTo>
                  <a:pt x="3805155" y="1739038"/>
                </a:lnTo>
                <a:lnTo>
                  <a:pt x="3805540" y="1724473"/>
                </a:lnTo>
                <a:lnTo>
                  <a:pt x="3805924" y="1709987"/>
                </a:lnTo>
                <a:lnTo>
                  <a:pt x="3807071" y="1668156"/>
                </a:lnTo>
                <a:lnTo>
                  <a:pt x="3808591" y="1620469"/>
                </a:lnTo>
                <a:lnTo>
                  <a:pt x="3810894" y="1571144"/>
                </a:lnTo>
                <a:lnTo>
                  <a:pt x="3813821" y="1525045"/>
                </a:lnTo>
                <a:lnTo>
                  <a:pt x="3814537" y="1514733"/>
                </a:lnTo>
                <a:lnTo>
                  <a:pt x="3815249" y="1504218"/>
                </a:lnTo>
                <a:lnTo>
                  <a:pt x="3817569" y="1464671"/>
                </a:lnTo>
                <a:lnTo>
                  <a:pt x="3819109" y="1435918"/>
                </a:lnTo>
                <a:lnTo>
                  <a:pt x="3819859" y="1421945"/>
                </a:lnTo>
                <a:lnTo>
                  <a:pt x="3822767" y="1373432"/>
                </a:lnTo>
                <a:lnTo>
                  <a:pt x="3823481" y="1364158"/>
                </a:lnTo>
                <a:lnTo>
                  <a:pt x="3825595" y="1326092"/>
                </a:lnTo>
                <a:lnTo>
                  <a:pt x="3838669" y="1277462"/>
                </a:lnTo>
                <a:lnTo>
                  <a:pt x="3840781" y="1229842"/>
                </a:lnTo>
                <a:lnTo>
                  <a:pt x="3842338" y="1182735"/>
                </a:lnTo>
                <a:lnTo>
                  <a:pt x="3842853" y="1167398"/>
                </a:lnTo>
                <a:lnTo>
                  <a:pt x="3844390" y="1129141"/>
                </a:lnTo>
                <a:lnTo>
                  <a:pt x="3845920" y="1112495"/>
                </a:lnTo>
                <a:lnTo>
                  <a:pt x="3846389" y="1116010"/>
                </a:lnTo>
                <a:lnTo>
                  <a:pt x="3848207" y="1155978"/>
                </a:lnTo>
                <a:lnTo>
                  <a:pt x="3849521" y="1203424"/>
                </a:lnTo>
                <a:lnTo>
                  <a:pt x="3850378" y="1238158"/>
                </a:lnTo>
                <a:lnTo>
                  <a:pt x="3850802" y="1255414"/>
                </a:lnTo>
                <a:lnTo>
                  <a:pt x="3852060" y="1302564"/>
                </a:lnTo>
                <a:lnTo>
                  <a:pt x="3853719" y="1341676"/>
                </a:lnTo>
                <a:lnTo>
                  <a:pt x="3854134" y="1343574"/>
                </a:lnTo>
                <a:lnTo>
                  <a:pt x="3854625" y="1341607"/>
                </a:lnTo>
                <a:lnTo>
                  <a:pt x="3857727" y="1299361"/>
                </a:lnTo>
                <a:lnTo>
                  <a:pt x="3858384" y="1289546"/>
                </a:lnTo>
                <a:lnTo>
                  <a:pt x="3859023" y="1280981"/>
                </a:lnTo>
                <a:lnTo>
                  <a:pt x="3859630" y="1274396"/>
                </a:lnTo>
                <a:lnTo>
                  <a:pt x="3860192" y="1270522"/>
                </a:lnTo>
                <a:lnTo>
                  <a:pt x="3860695" y="1270091"/>
                </a:lnTo>
                <a:lnTo>
                  <a:pt x="3861127" y="1273832"/>
                </a:lnTo>
                <a:lnTo>
                  <a:pt x="3862677" y="1325701"/>
                </a:lnTo>
                <a:lnTo>
                  <a:pt x="3863825" y="1384299"/>
                </a:lnTo>
                <a:lnTo>
                  <a:pt x="3864585" y="1428765"/>
                </a:lnTo>
                <a:lnTo>
                  <a:pt x="3865341" y="1475076"/>
                </a:lnTo>
                <a:lnTo>
                  <a:pt x="3865718" y="1498261"/>
                </a:lnTo>
                <a:lnTo>
                  <a:pt x="3866470" y="1543362"/>
                </a:lnTo>
                <a:lnTo>
                  <a:pt x="3867221" y="1585006"/>
                </a:lnTo>
                <a:lnTo>
                  <a:pt x="3868344" y="1636346"/>
                </a:lnTo>
                <a:lnTo>
                  <a:pt x="3870319" y="1683203"/>
                </a:lnTo>
                <a:lnTo>
                  <a:pt x="3873489" y="1721264"/>
                </a:lnTo>
                <a:lnTo>
                  <a:pt x="3874511" y="1731732"/>
                </a:lnTo>
                <a:lnTo>
                  <a:pt x="3875416" y="1741565"/>
                </a:lnTo>
                <a:lnTo>
                  <a:pt x="3876145" y="1751050"/>
                </a:lnTo>
                <a:lnTo>
                  <a:pt x="3876869" y="1762348"/>
                </a:lnTo>
                <a:lnTo>
                  <a:pt x="3877592" y="1773527"/>
                </a:lnTo>
                <a:lnTo>
                  <a:pt x="3880460" y="1819937"/>
                </a:lnTo>
                <a:lnTo>
                  <a:pt x="3882597" y="1860552"/>
                </a:lnTo>
                <a:lnTo>
                  <a:pt x="3884263" y="1899753"/>
                </a:lnTo>
                <a:lnTo>
                  <a:pt x="3885648" y="1938993"/>
                </a:lnTo>
                <a:lnTo>
                  <a:pt x="3886987" y="1980397"/>
                </a:lnTo>
                <a:lnTo>
                  <a:pt x="3887425" y="1994270"/>
                </a:lnTo>
                <a:lnTo>
                  <a:pt x="3887860" y="2008033"/>
                </a:lnTo>
                <a:lnTo>
                  <a:pt x="3889148" y="2047783"/>
                </a:lnTo>
                <a:lnTo>
                  <a:pt x="3890840" y="2093919"/>
                </a:lnTo>
                <a:lnTo>
                  <a:pt x="3893206" y="2135375"/>
                </a:lnTo>
                <a:lnTo>
                  <a:pt x="3894822" y="2156515"/>
                </a:lnTo>
                <a:lnTo>
                  <a:pt x="3895619" y="2166861"/>
                </a:lnTo>
                <a:lnTo>
                  <a:pt x="3898577" y="2220179"/>
                </a:lnTo>
                <a:lnTo>
                  <a:pt x="3900105" y="2270742"/>
                </a:lnTo>
                <a:lnTo>
                  <a:pt x="3901243" y="2317194"/>
                </a:lnTo>
                <a:lnTo>
                  <a:pt x="3902375" y="2366725"/>
                </a:lnTo>
                <a:lnTo>
                  <a:pt x="3902751" y="2383262"/>
                </a:lnTo>
                <a:lnTo>
                  <a:pt x="3903877" y="2430976"/>
                </a:lnTo>
                <a:lnTo>
                  <a:pt x="3905001" y="2472883"/>
                </a:lnTo>
                <a:lnTo>
                  <a:pt x="3907242" y="2522376"/>
                </a:lnTo>
                <a:lnTo>
                  <a:pt x="3912124" y="2558892"/>
                </a:lnTo>
                <a:lnTo>
                  <a:pt x="3913377" y="2568910"/>
                </a:lnTo>
                <a:lnTo>
                  <a:pt x="3915840" y="2607036"/>
                </a:lnTo>
                <a:lnTo>
                  <a:pt x="3917430" y="2636147"/>
                </a:lnTo>
                <a:lnTo>
                  <a:pt x="3918214" y="2650380"/>
                </a:lnTo>
                <a:lnTo>
                  <a:pt x="3918992" y="2663763"/>
                </a:lnTo>
                <a:lnTo>
                  <a:pt x="3919766" y="2675818"/>
                </a:lnTo>
                <a:lnTo>
                  <a:pt x="3920538" y="2686068"/>
                </a:lnTo>
                <a:lnTo>
                  <a:pt x="3920288" y="2709016"/>
                </a:lnTo>
                <a:lnTo>
                  <a:pt x="3932834" y="2758133"/>
                </a:lnTo>
                <a:lnTo>
                  <a:pt x="3936834" y="2797737"/>
                </a:lnTo>
                <a:lnTo>
                  <a:pt x="3939155" y="2828010"/>
                </a:lnTo>
                <a:lnTo>
                  <a:pt x="3940266" y="2842513"/>
                </a:lnTo>
                <a:lnTo>
                  <a:pt x="3941354" y="2855386"/>
                </a:lnTo>
                <a:lnTo>
                  <a:pt x="3942427" y="2865721"/>
                </a:lnTo>
                <a:lnTo>
                  <a:pt x="3943492" y="2872613"/>
                </a:lnTo>
                <a:lnTo>
                  <a:pt x="3958165" y="2860570"/>
                </a:lnTo>
                <a:lnTo>
                  <a:pt x="3955866" y="2866679"/>
                </a:lnTo>
                <a:lnTo>
                  <a:pt x="3955679" y="2880860"/>
                </a:lnTo>
                <a:lnTo>
                  <a:pt x="3956873" y="2897267"/>
                </a:lnTo>
                <a:lnTo>
                  <a:pt x="3958165" y="2936346"/>
                </a:lnTo>
                <a:lnTo>
                  <a:pt x="3977104" y="2917402"/>
                </a:lnTo>
                <a:lnTo>
                  <a:pt x="3977104" y="2936346"/>
                </a:lnTo>
                <a:lnTo>
                  <a:pt x="3996042" y="2955291"/>
                </a:lnTo>
                <a:lnTo>
                  <a:pt x="3996042" y="2917402"/>
                </a:lnTo>
                <a:lnTo>
                  <a:pt x="4014981" y="2936346"/>
                </a:lnTo>
                <a:lnTo>
                  <a:pt x="4033919" y="2936346"/>
                </a:lnTo>
                <a:lnTo>
                  <a:pt x="4033919" y="2917402"/>
                </a:lnTo>
                <a:lnTo>
                  <a:pt x="4052858" y="2936346"/>
                </a:lnTo>
                <a:lnTo>
                  <a:pt x="4052858" y="2917402"/>
                </a:lnTo>
                <a:lnTo>
                  <a:pt x="4071797" y="2955291"/>
                </a:lnTo>
                <a:lnTo>
                  <a:pt x="4071797" y="2936346"/>
                </a:lnTo>
                <a:lnTo>
                  <a:pt x="4071797" y="2955291"/>
                </a:lnTo>
                <a:lnTo>
                  <a:pt x="4090735" y="2936346"/>
                </a:lnTo>
                <a:lnTo>
                  <a:pt x="4090735" y="2955291"/>
                </a:lnTo>
                <a:lnTo>
                  <a:pt x="4109674" y="2936346"/>
                </a:lnTo>
                <a:lnTo>
                  <a:pt x="4109674" y="2898458"/>
                </a:lnTo>
                <a:lnTo>
                  <a:pt x="4110480" y="2907641"/>
                </a:lnTo>
                <a:lnTo>
                  <a:pt x="4111625" y="2921990"/>
                </a:lnTo>
                <a:lnTo>
                  <a:pt x="4113017" y="2936180"/>
                </a:lnTo>
                <a:lnTo>
                  <a:pt x="4114563" y="2944886"/>
                </a:lnTo>
                <a:lnTo>
                  <a:pt x="4116197" y="2938038"/>
                </a:lnTo>
                <a:lnTo>
                  <a:pt x="4117695" y="2925015"/>
                </a:lnTo>
                <a:lnTo>
                  <a:pt x="4119083" y="2908644"/>
                </a:lnTo>
                <a:lnTo>
                  <a:pt x="4120387" y="2891754"/>
                </a:lnTo>
                <a:lnTo>
                  <a:pt x="4121634" y="2877174"/>
                </a:lnTo>
                <a:lnTo>
                  <a:pt x="4122851" y="2867731"/>
                </a:lnTo>
                <a:lnTo>
                  <a:pt x="4128612" y="2898458"/>
                </a:lnTo>
                <a:lnTo>
                  <a:pt x="4147551" y="2917402"/>
                </a:lnTo>
                <a:lnTo>
                  <a:pt x="4147551" y="2898458"/>
                </a:lnTo>
                <a:lnTo>
                  <a:pt x="4166490" y="2936346"/>
                </a:lnTo>
                <a:lnTo>
                  <a:pt x="4166490" y="2917402"/>
                </a:lnTo>
                <a:lnTo>
                  <a:pt x="4185428" y="2879514"/>
                </a:lnTo>
                <a:lnTo>
                  <a:pt x="4185428" y="2917402"/>
                </a:lnTo>
                <a:lnTo>
                  <a:pt x="4204367" y="2917402"/>
                </a:lnTo>
                <a:lnTo>
                  <a:pt x="4204367" y="2936346"/>
                </a:lnTo>
                <a:lnTo>
                  <a:pt x="4223305" y="2917402"/>
                </a:lnTo>
                <a:lnTo>
                  <a:pt x="4223525" y="2929211"/>
                </a:lnTo>
                <a:lnTo>
                  <a:pt x="4224725" y="2946314"/>
                </a:lnTo>
                <a:lnTo>
                  <a:pt x="4226533" y="2960089"/>
                </a:lnTo>
                <a:lnTo>
                  <a:pt x="4229388" y="2956155"/>
                </a:lnTo>
                <a:lnTo>
                  <a:pt x="4231820" y="2943532"/>
                </a:lnTo>
                <a:lnTo>
                  <a:pt x="4233990" y="2928650"/>
                </a:lnTo>
                <a:lnTo>
                  <a:pt x="4242244" y="2898458"/>
                </a:lnTo>
                <a:lnTo>
                  <a:pt x="4242244" y="2917402"/>
                </a:lnTo>
                <a:lnTo>
                  <a:pt x="4261183" y="2917402"/>
                </a:lnTo>
                <a:lnTo>
                  <a:pt x="4261206" y="2929079"/>
                </a:lnTo>
                <a:lnTo>
                  <a:pt x="4262640" y="2945959"/>
                </a:lnTo>
                <a:lnTo>
                  <a:pt x="4264833" y="2956744"/>
                </a:lnTo>
                <a:lnTo>
                  <a:pt x="4280121" y="2917402"/>
                </a:lnTo>
                <a:lnTo>
                  <a:pt x="4280121" y="2898458"/>
                </a:lnTo>
                <a:lnTo>
                  <a:pt x="4299060" y="2898458"/>
                </a:lnTo>
                <a:lnTo>
                  <a:pt x="4298796" y="2890273"/>
                </a:lnTo>
                <a:lnTo>
                  <a:pt x="4300261" y="2874102"/>
                </a:lnTo>
                <a:lnTo>
                  <a:pt x="4302596" y="2860838"/>
                </a:lnTo>
                <a:lnTo>
                  <a:pt x="4317998" y="2860570"/>
                </a:lnTo>
                <a:lnTo>
                  <a:pt x="4319362" y="2848301"/>
                </a:lnTo>
                <a:lnTo>
                  <a:pt x="4320810" y="2832607"/>
                </a:lnTo>
                <a:lnTo>
                  <a:pt x="4322322" y="2817005"/>
                </a:lnTo>
                <a:lnTo>
                  <a:pt x="4323873" y="2805014"/>
                </a:lnTo>
                <a:lnTo>
                  <a:pt x="4336937" y="2822681"/>
                </a:lnTo>
                <a:lnTo>
                  <a:pt x="4336279" y="2820128"/>
                </a:lnTo>
                <a:lnTo>
                  <a:pt x="4337043" y="2808085"/>
                </a:lnTo>
                <a:lnTo>
                  <a:pt x="4338696" y="2794468"/>
                </a:lnTo>
                <a:lnTo>
                  <a:pt x="4355876" y="2784793"/>
                </a:lnTo>
                <a:lnTo>
                  <a:pt x="4353823" y="2777658"/>
                </a:lnTo>
                <a:lnTo>
                  <a:pt x="4352675" y="2766934"/>
                </a:lnTo>
                <a:lnTo>
                  <a:pt x="4352277" y="2753683"/>
                </a:lnTo>
                <a:lnTo>
                  <a:pt x="4352477" y="2738970"/>
                </a:lnTo>
                <a:lnTo>
                  <a:pt x="4353119" y="2723858"/>
                </a:lnTo>
                <a:lnTo>
                  <a:pt x="4354052" y="2709409"/>
                </a:lnTo>
                <a:lnTo>
                  <a:pt x="4355548" y="2692274"/>
                </a:lnTo>
                <a:lnTo>
                  <a:pt x="4356934" y="2676046"/>
                </a:lnTo>
                <a:lnTo>
                  <a:pt x="4358230" y="2661175"/>
                </a:lnTo>
                <a:lnTo>
                  <a:pt x="4359455" y="2648110"/>
                </a:lnTo>
                <a:lnTo>
                  <a:pt x="4360630" y="2637300"/>
                </a:lnTo>
                <a:lnTo>
                  <a:pt x="4361773" y="2629194"/>
                </a:lnTo>
                <a:lnTo>
                  <a:pt x="4374814" y="2633240"/>
                </a:lnTo>
                <a:lnTo>
                  <a:pt x="4374814" y="2614295"/>
                </a:lnTo>
                <a:lnTo>
                  <a:pt x="4377481" y="2621994"/>
                </a:lnTo>
                <a:lnTo>
                  <a:pt x="4379682" y="2635554"/>
                </a:lnTo>
                <a:lnTo>
                  <a:pt x="4381528" y="2651663"/>
                </a:lnTo>
                <a:lnTo>
                  <a:pt x="4383128" y="2667008"/>
                </a:lnTo>
                <a:lnTo>
                  <a:pt x="4384593" y="2678275"/>
                </a:lnTo>
                <a:lnTo>
                  <a:pt x="4393753" y="2671128"/>
                </a:lnTo>
                <a:lnTo>
                  <a:pt x="4393753" y="2690072"/>
                </a:lnTo>
                <a:lnTo>
                  <a:pt x="4399238" y="2684697"/>
                </a:lnTo>
                <a:lnTo>
                  <a:pt x="4402953" y="2670162"/>
                </a:lnTo>
                <a:lnTo>
                  <a:pt x="4405501" y="2655536"/>
                </a:lnTo>
                <a:lnTo>
                  <a:pt x="4408086" y="2658046"/>
                </a:lnTo>
                <a:lnTo>
                  <a:pt x="4410261" y="2668788"/>
                </a:lnTo>
                <a:lnTo>
                  <a:pt x="4412139" y="2683388"/>
                </a:lnTo>
                <a:lnTo>
                  <a:pt x="4413834" y="2697472"/>
                </a:lnTo>
                <a:lnTo>
                  <a:pt x="4431630" y="2727960"/>
                </a:lnTo>
                <a:lnTo>
                  <a:pt x="4428640" y="2721714"/>
                </a:lnTo>
                <a:lnTo>
                  <a:pt x="4427357" y="2709493"/>
                </a:lnTo>
                <a:lnTo>
                  <a:pt x="4427368" y="2696123"/>
                </a:lnTo>
                <a:lnTo>
                  <a:pt x="4428259" y="2686429"/>
                </a:lnTo>
                <a:lnTo>
                  <a:pt x="4429618" y="2685237"/>
                </a:lnTo>
                <a:lnTo>
                  <a:pt x="4430545" y="2692150"/>
                </a:lnTo>
                <a:lnTo>
                  <a:pt x="4431458" y="2703735"/>
                </a:lnTo>
                <a:lnTo>
                  <a:pt x="4432359" y="2718559"/>
                </a:lnTo>
                <a:lnTo>
                  <a:pt x="4433251" y="2735191"/>
                </a:lnTo>
                <a:lnTo>
                  <a:pt x="4434134" y="2752196"/>
                </a:lnTo>
                <a:lnTo>
                  <a:pt x="4435011" y="2768143"/>
                </a:lnTo>
                <a:lnTo>
                  <a:pt x="4435883" y="2781599"/>
                </a:lnTo>
                <a:lnTo>
                  <a:pt x="4436752" y="2791131"/>
                </a:lnTo>
                <a:lnTo>
                  <a:pt x="4438308" y="2792692"/>
                </a:lnTo>
                <a:lnTo>
                  <a:pt x="4439781" y="2785701"/>
                </a:lnTo>
                <a:lnTo>
                  <a:pt x="4441190" y="2773832"/>
                </a:lnTo>
                <a:lnTo>
                  <a:pt x="4442551" y="2760755"/>
                </a:lnTo>
                <a:lnTo>
                  <a:pt x="4443883" y="2750144"/>
                </a:lnTo>
                <a:lnTo>
                  <a:pt x="4450568" y="2765849"/>
                </a:lnTo>
                <a:lnTo>
                  <a:pt x="4453282" y="2775209"/>
                </a:lnTo>
                <a:lnTo>
                  <a:pt x="4455560" y="2791975"/>
                </a:lnTo>
                <a:lnTo>
                  <a:pt x="4457541" y="2808764"/>
                </a:lnTo>
                <a:lnTo>
                  <a:pt x="4459357" y="2818193"/>
                </a:lnTo>
                <a:lnTo>
                  <a:pt x="4460783" y="2813254"/>
                </a:lnTo>
                <a:lnTo>
                  <a:pt x="4462155" y="2800827"/>
                </a:lnTo>
                <a:lnTo>
                  <a:pt x="4463484" y="2785031"/>
                </a:lnTo>
                <a:lnTo>
                  <a:pt x="4464781" y="2769988"/>
                </a:lnTo>
                <a:lnTo>
                  <a:pt x="4466058" y="2759818"/>
                </a:lnTo>
                <a:lnTo>
                  <a:pt x="4467379" y="2765347"/>
                </a:lnTo>
                <a:lnTo>
                  <a:pt x="4468604" y="2776576"/>
                </a:lnTo>
                <a:lnTo>
                  <a:pt x="4469748" y="2791668"/>
                </a:lnTo>
                <a:lnTo>
                  <a:pt x="4470824" y="2808788"/>
                </a:lnTo>
                <a:lnTo>
                  <a:pt x="4471845" y="2826099"/>
                </a:lnTo>
                <a:lnTo>
                  <a:pt x="4472826" y="2841767"/>
                </a:lnTo>
                <a:lnTo>
                  <a:pt x="4473779" y="2853954"/>
                </a:lnTo>
                <a:lnTo>
                  <a:pt x="4475561" y="2857411"/>
                </a:lnTo>
                <a:lnTo>
                  <a:pt x="4477193" y="2851940"/>
                </a:lnTo>
                <a:lnTo>
                  <a:pt x="4478709" y="2841421"/>
                </a:lnTo>
                <a:lnTo>
                  <a:pt x="4480142" y="2829731"/>
                </a:lnTo>
                <a:lnTo>
                  <a:pt x="4481525" y="2820749"/>
                </a:lnTo>
                <a:lnTo>
                  <a:pt x="4488446" y="2822681"/>
                </a:lnTo>
                <a:lnTo>
                  <a:pt x="4491015" y="2837365"/>
                </a:lnTo>
                <a:lnTo>
                  <a:pt x="4493243" y="2853307"/>
                </a:lnTo>
                <a:lnTo>
                  <a:pt x="4495244" y="2866461"/>
                </a:lnTo>
                <a:lnTo>
                  <a:pt x="4497132" y="2872779"/>
                </a:lnTo>
                <a:lnTo>
                  <a:pt x="4507384" y="2841625"/>
                </a:lnTo>
                <a:lnTo>
                  <a:pt x="4507600" y="2848727"/>
                </a:lnTo>
                <a:lnTo>
                  <a:pt x="4508485" y="2861282"/>
                </a:lnTo>
                <a:lnTo>
                  <a:pt x="4509840" y="2876550"/>
                </a:lnTo>
                <a:lnTo>
                  <a:pt x="4511469" y="2891791"/>
                </a:lnTo>
                <a:lnTo>
                  <a:pt x="4513211" y="2906625"/>
                </a:lnTo>
                <a:lnTo>
                  <a:pt x="4514840" y="2922088"/>
                </a:lnTo>
                <a:lnTo>
                  <a:pt x="4516382" y="2936583"/>
                </a:lnTo>
                <a:lnTo>
                  <a:pt x="4517865" y="2948517"/>
                </a:lnTo>
                <a:lnTo>
                  <a:pt x="4519315" y="2956293"/>
                </a:lnTo>
                <a:lnTo>
                  <a:pt x="4526323" y="2936346"/>
                </a:lnTo>
                <a:lnTo>
                  <a:pt x="4526323" y="2917402"/>
                </a:lnTo>
                <a:lnTo>
                  <a:pt x="4545261" y="2936346"/>
                </a:lnTo>
                <a:lnTo>
                  <a:pt x="4550412" y="2926483"/>
                </a:lnTo>
                <a:lnTo>
                  <a:pt x="4553886" y="2910844"/>
                </a:lnTo>
                <a:lnTo>
                  <a:pt x="4556431" y="2898407"/>
                </a:lnTo>
                <a:lnTo>
                  <a:pt x="4564200" y="2917402"/>
                </a:lnTo>
                <a:lnTo>
                  <a:pt x="4571917" y="2923677"/>
                </a:lnTo>
                <a:lnTo>
                  <a:pt x="4576388" y="2938186"/>
                </a:lnTo>
                <a:lnTo>
                  <a:pt x="4579144" y="2950330"/>
                </a:lnTo>
                <a:lnTo>
                  <a:pt x="4583139" y="2936346"/>
                </a:lnTo>
                <a:lnTo>
                  <a:pt x="4602077" y="2936346"/>
                </a:lnTo>
                <a:lnTo>
                  <a:pt x="4602077" y="2955291"/>
                </a:lnTo>
                <a:lnTo>
                  <a:pt x="4621016" y="2936346"/>
                </a:lnTo>
                <a:lnTo>
                  <a:pt x="4639954" y="2955291"/>
                </a:lnTo>
                <a:lnTo>
                  <a:pt x="4639954" y="2936346"/>
                </a:lnTo>
                <a:lnTo>
                  <a:pt x="4658893" y="2936346"/>
                </a:lnTo>
                <a:lnTo>
                  <a:pt x="4658893" y="2917402"/>
                </a:lnTo>
                <a:lnTo>
                  <a:pt x="4677832" y="2936346"/>
                </a:lnTo>
                <a:lnTo>
                  <a:pt x="4677832" y="2955291"/>
                </a:lnTo>
                <a:lnTo>
                  <a:pt x="4696770" y="2955291"/>
                </a:lnTo>
                <a:lnTo>
                  <a:pt x="4695735" y="2942990"/>
                </a:lnTo>
                <a:lnTo>
                  <a:pt x="4695819" y="2927083"/>
                </a:lnTo>
                <a:lnTo>
                  <a:pt x="4696716" y="2911488"/>
                </a:lnTo>
                <a:lnTo>
                  <a:pt x="4698117" y="2900126"/>
                </a:lnTo>
                <a:lnTo>
                  <a:pt x="4715709" y="2936346"/>
                </a:lnTo>
                <a:lnTo>
                  <a:pt x="4721279" y="2925076"/>
                </a:lnTo>
                <a:lnTo>
                  <a:pt x="4724998" y="2909942"/>
                </a:lnTo>
                <a:lnTo>
                  <a:pt x="4727545" y="2896474"/>
                </a:lnTo>
                <a:lnTo>
                  <a:pt x="4734647" y="2898458"/>
                </a:lnTo>
                <a:lnTo>
                  <a:pt x="4753586" y="2898458"/>
                </a:lnTo>
                <a:lnTo>
                  <a:pt x="4754612" y="2889323"/>
                </a:lnTo>
                <a:lnTo>
                  <a:pt x="4756564" y="2872182"/>
                </a:lnTo>
                <a:lnTo>
                  <a:pt x="4758981" y="2860735"/>
                </a:lnTo>
                <a:lnTo>
                  <a:pt x="4772525" y="2879514"/>
                </a:lnTo>
                <a:lnTo>
                  <a:pt x="4772525" y="2860570"/>
                </a:lnTo>
                <a:lnTo>
                  <a:pt x="4775640" y="2870108"/>
                </a:lnTo>
                <a:lnTo>
                  <a:pt x="4778236" y="2885895"/>
                </a:lnTo>
                <a:lnTo>
                  <a:pt x="4780529" y="2899729"/>
                </a:lnTo>
                <a:lnTo>
                  <a:pt x="4791463" y="2898458"/>
                </a:lnTo>
                <a:lnTo>
                  <a:pt x="4791868" y="2887271"/>
                </a:lnTo>
                <a:lnTo>
                  <a:pt x="4793010" y="2872522"/>
                </a:lnTo>
                <a:lnTo>
                  <a:pt x="4794638" y="2858196"/>
                </a:lnTo>
                <a:lnTo>
                  <a:pt x="4810402" y="2841625"/>
                </a:lnTo>
                <a:lnTo>
                  <a:pt x="4810402" y="2879514"/>
                </a:lnTo>
                <a:lnTo>
                  <a:pt x="4813541" y="2891169"/>
                </a:lnTo>
                <a:lnTo>
                  <a:pt x="4816263" y="2907187"/>
                </a:lnTo>
                <a:lnTo>
                  <a:pt x="4818775" y="2914987"/>
                </a:lnTo>
                <a:lnTo>
                  <a:pt x="4820541" y="2907618"/>
                </a:lnTo>
                <a:lnTo>
                  <a:pt x="4822292" y="2892042"/>
                </a:lnTo>
                <a:lnTo>
                  <a:pt x="4824034" y="2875918"/>
                </a:lnTo>
                <a:lnTo>
                  <a:pt x="4825770" y="2866905"/>
                </a:lnTo>
                <a:lnTo>
                  <a:pt x="4827451" y="2872943"/>
                </a:lnTo>
                <a:lnTo>
                  <a:pt x="4829036" y="2885604"/>
                </a:lnTo>
                <a:lnTo>
                  <a:pt x="4830548" y="2901627"/>
                </a:lnTo>
                <a:lnTo>
                  <a:pt x="4832009" y="2917751"/>
                </a:lnTo>
                <a:lnTo>
                  <a:pt x="4833443" y="2930715"/>
                </a:lnTo>
                <a:lnTo>
                  <a:pt x="4848279" y="2955291"/>
                </a:lnTo>
                <a:lnTo>
                  <a:pt x="4848279" y="2917402"/>
                </a:lnTo>
                <a:lnTo>
                  <a:pt x="4867217" y="2917402"/>
                </a:lnTo>
                <a:lnTo>
                  <a:pt x="4867217" y="2955291"/>
                </a:lnTo>
                <a:lnTo>
                  <a:pt x="4886156" y="2936346"/>
                </a:lnTo>
                <a:lnTo>
                  <a:pt x="4886156" y="2917402"/>
                </a:lnTo>
                <a:lnTo>
                  <a:pt x="4886156" y="2898458"/>
                </a:lnTo>
                <a:lnTo>
                  <a:pt x="4905095" y="2936346"/>
                </a:lnTo>
                <a:lnTo>
                  <a:pt x="4905095" y="2955291"/>
                </a:lnTo>
                <a:lnTo>
                  <a:pt x="4924033" y="2936346"/>
                </a:lnTo>
                <a:lnTo>
                  <a:pt x="4924033" y="2917402"/>
                </a:lnTo>
                <a:lnTo>
                  <a:pt x="4924033" y="2936346"/>
                </a:lnTo>
                <a:lnTo>
                  <a:pt x="4942972" y="2936346"/>
                </a:lnTo>
                <a:lnTo>
                  <a:pt x="4942972" y="2955291"/>
                </a:lnTo>
                <a:lnTo>
                  <a:pt x="4961910" y="2936346"/>
                </a:lnTo>
                <a:lnTo>
                  <a:pt x="4963648" y="2941682"/>
                </a:lnTo>
                <a:lnTo>
                  <a:pt x="4965772" y="2956218"/>
                </a:lnTo>
                <a:lnTo>
                  <a:pt x="4968102" y="2968323"/>
                </a:lnTo>
                <a:lnTo>
                  <a:pt x="4980849" y="2955291"/>
                </a:lnTo>
                <a:lnTo>
                  <a:pt x="4999788" y="2936346"/>
                </a:lnTo>
                <a:lnTo>
                  <a:pt x="4999788" y="2974235"/>
                </a:lnTo>
                <a:lnTo>
                  <a:pt x="4999788" y="2936346"/>
                </a:lnTo>
                <a:lnTo>
                  <a:pt x="5018726" y="2936346"/>
                </a:lnTo>
                <a:lnTo>
                  <a:pt x="5018726" y="2955291"/>
                </a:lnTo>
                <a:lnTo>
                  <a:pt x="5037665" y="2936346"/>
                </a:lnTo>
                <a:lnTo>
                  <a:pt x="5037665" y="2955291"/>
                </a:lnTo>
                <a:lnTo>
                  <a:pt x="5038411" y="2944729"/>
                </a:lnTo>
                <a:lnTo>
                  <a:pt x="5039655" y="2929476"/>
                </a:lnTo>
                <a:lnTo>
                  <a:pt x="5041238" y="2914252"/>
                </a:lnTo>
                <a:lnTo>
                  <a:pt x="5043003" y="2903774"/>
                </a:lnTo>
                <a:lnTo>
                  <a:pt x="5056603" y="2917402"/>
                </a:lnTo>
                <a:lnTo>
                  <a:pt x="5075542" y="2936346"/>
                </a:lnTo>
                <a:lnTo>
                  <a:pt x="5075542" y="2917402"/>
                </a:lnTo>
                <a:lnTo>
                  <a:pt x="5094481" y="2936346"/>
                </a:lnTo>
                <a:lnTo>
                  <a:pt x="5113419" y="2936346"/>
                </a:lnTo>
                <a:lnTo>
                  <a:pt x="5113419" y="2917402"/>
                </a:lnTo>
                <a:lnTo>
                  <a:pt x="5132358" y="2936346"/>
                </a:lnTo>
                <a:lnTo>
                  <a:pt x="5132358" y="2917402"/>
                </a:lnTo>
                <a:lnTo>
                  <a:pt x="5132358" y="2955291"/>
                </a:lnTo>
                <a:lnTo>
                  <a:pt x="5139634" y="2948318"/>
                </a:lnTo>
                <a:lnTo>
                  <a:pt x="5144095" y="2932677"/>
                </a:lnTo>
                <a:lnTo>
                  <a:pt x="5146852" y="2918469"/>
                </a:lnTo>
                <a:lnTo>
                  <a:pt x="5151296" y="2936346"/>
                </a:lnTo>
                <a:lnTo>
                  <a:pt x="5170235" y="2936346"/>
                </a:lnTo>
                <a:lnTo>
                  <a:pt x="5189174" y="2936346"/>
                </a:lnTo>
                <a:lnTo>
                  <a:pt x="5189174" y="2955291"/>
                </a:lnTo>
                <a:lnTo>
                  <a:pt x="5208112" y="2917402"/>
                </a:lnTo>
                <a:lnTo>
                  <a:pt x="5208112" y="2936346"/>
                </a:lnTo>
                <a:lnTo>
                  <a:pt x="5227051" y="2955291"/>
                </a:lnTo>
                <a:lnTo>
                  <a:pt x="5227051" y="2936346"/>
                </a:lnTo>
                <a:lnTo>
                  <a:pt x="5245989" y="2955291"/>
                </a:lnTo>
                <a:lnTo>
                  <a:pt x="5245989" y="2936346"/>
                </a:lnTo>
                <a:lnTo>
                  <a:pt x="5264928" y="2955291"/>
                </a:lnTo>
                <a:lnTo>
                  <a:pt x="5264928" y="2936346"/>
                </a:lnTo>
                <a:lnTo>
                  <a:pt x="5283866" y="2936346"/>
                </a:lnTo>
                <a:lnTo>
                  <a:pt x="5283866" y="2955291"/>
                </a:lnTo>
                <a:lnTo>
                  <a:pt x="5283866" y="2936346"/>
                </a:lnTo>
                <a:lnTo>
                  <a:pt x="5302805" y="2974235"/>
                </a:lnTo>
                <a:lnTo>
                  <a:pt x="5302805" y="2936346"/>
                </a:lnTo>
                <a:lnTo>
                  <a:pt x="5321744" y="2936346"/>
                </a:lnTo>
                <a:lnTo>
                  <a:pt x="5321744" y="2955291"/>
                </a:lnTo>
                <a:lnTo>
                  <a:pt x="5340682" y="2955291"/>
                </a:lnTo>
                <a:lnTo>
                  <a:pt x="5340682" y="2936346"/>
                </a:lnTo>
                <a:lnTo>
                  <a:pt x="5340682" y="2974235"/>
                </a:lnTo>
                <a:lnTo>
                  <a:pt x="5359621" y="2936346"/>
                </a:lnTo>
                <a:lnTo>
                  <a:pt x="5378559" y="2955291"/>
                </a:lnTo>
                <a:lnTo>
                  <a:pt x="5378559" y="2936346"/>
                </a:lnTo>
                <a:lnTo>
                  <a:pt x="5397498" y="2936346"/>
                </a:lnTo>
              </a:path>
            </a:pathLst>
          </a:custGeom>
          <a:noFill/>
          <a:ln w="19080">
            <a:solidFill>
              <a:srgbClr val="000000"/>
            </a:solidFill>
            <a:round/>
          </a:ln>
        </p:spPr>
        <p:style>
          <a:lnRef idx="0"/>
          <a:fillRef idx="0"/>
          <a:effectRef idx="0"/>
          <a:fontRef idx="minor"/>
        </p:style>
      </p:sp>
      <p:sp>
        <p:nvSpPr>
          <p:cNvPr id="2714" name="CustomShape 69"/>
          <p:cNvSpPr/>
          <p:nvPr/>
        </p:nvSpPr>
        <p:spPr>
          <a:xfrm>
            <a:off x="5000400" y="4493160"/>
            <a:ext cx="7380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0</a:t>
            </a:r>
            <a:endParaRPr b="0" lang="it-IT" sz="880" spc="-1" strike="noStrike">
              <a:latin typeface="Arial"/>
            </a:endParaRPr>
          </a:p>
        </p:txBody>
      </p:sp>
      <p:sp>
        <p:nvSpPr>
          <p:cNvPr id="2715" name="CustomShape 70"/>
          <p:cNvSpPr/>
          <p:nvPr/>
        </p:nvSpPr>
        <p:spPr>
          <a:xfrm>
            <a:off x="4884120" y="4069080"/>
            <a:ext cx="18720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500</a:t>
            </a:r>
            <a:endParaRPr b="0" lang="it-IT" sz="880" spc="-1" strike="noStrike">
              <a:latin typeface="Arial"/>
            </a:endParaRPr>
          </a:p>
        </p:txBody>
      </p:sp>
      <p:sp>
        <p:nvSpPr>
          <p:cNvPr id="2716" name="CustomShape 71"/>
          <p:cNvSpPr/>
          <p:nvPr/>
        </p:nvSpPr>
        <p:spPr>
          <a:xfrm>
            <a:off x="4830840" y="3645000"/>
            <a:ext cx="2433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1000</a:t>
            </a:r>
            <a:endParaRPr b="0" lang="it-IT" sz="880" spc="-1" strike="noStrike">
              <a:latin typeface="Arial"/>
            </a:endParaRPr>
          </a:p>
        </p:txBody>
      </p:sp>
      <p:sp>
        <p:nvSpPr>
          <p:cNvPr id="2717" name="CustomShape 72"/>
          <p:cNvSpPr/>
          <p:nvPr/>
        </p:nvSpPr>
        <p:spPr>
          <a:xfrm>
            <a:off x="4830840" y="3221280"/>
            <a:ext cx="2433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1500</a:t>
            </a:r>
            <a:endParaRPr b="0" lang="it-IT" sz="880" spc="-1" strike="noStrike">
              <a:latin typeface="Arial"/>
            </a:endParaRPr>
          </a:p>
        </p:txBody>
      </p:sp>
      <p:sp>
        <p:nvSpPr>
          <p:cNvPr id="2718" name="CustomShape 73"/>
          <p:cNvSpPr/>
          <p:nvPr/>
        </p:nvSpPr>
        <p:spPr>
          <a:xfrm>
            <a:off x="4830840" y="2373120"/>
            <a:ext cx="2433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2500</a:t>
            </a:r>
            <a:endParaRPr b="0" lang="it-IT" sz="880" spc="-1" strike="noStrike">
              <a:latin typeface="Arial"/>
            </a:endParaRPr>
          </a:p>
        </p:txBody>
      </p:sp>
      <p:sp>
        <p:nvSpPr>
          <p:cNvPr id="2719" name="CustomShape 74"/>
          <p:cNvSpPr/>
          <p:nvPr/>
        </p:nvSpPr>
        <p:spPr>
          <a:xfrm>
            <a:off x="4830840" y="1949040"/>
            <a:ext cx="2433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3000</a:t>
            </a:r>
            <a:endParaRPr b="0" lang="it-IT" sz="880" spc="-1" strike="noStrike">
              <a:latin typeface="Arial"/>
            </a:endParaRPr>
          </a:p>
        </p:txBody>
      </p:sp>
      <p:sp>
        <p:nvSpPr>
          <p:cNvPr id="2720" name="CustomShape 75"/>
          <p:cNvSpPr/>
          <p:nvPr/>
        </p:nvSpPr>
        <p:spPr>
          <a:xfrm>
            <a:off x="5124960" y="4627440"/>
            <a:ext cx="7380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2</a:t>
            </a:r>
            <a:endParaRPr b="0" lang="it-IT" sz="880" spc="-1" strike="noStrike">
              <a:latin typeface="Arial"/>
            </a:endParaRPr>
          </a:p>
        </p:txBody>
      </p:sp>
      <p:sp>
        <p:nvSpPr>
          <p:cNvPr id="2721" name="CustomShape 76"/>
          <p:cNvSpPr/>
          <p:nvPr/>
        </p:nvSpPr>
        <p:spPr>
          <a:xfrm>
            <a:off x="5440320" y="4627440"/>
            <a:ext cx="7380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3</a:t>
            </a:r>
            <a:endParaRPr b="0" lang="it-IT" sz="880" spc="-1" strike="noStrike">
              <a:latin typeface="Arial"/>
            </a:endParaRPr>
          </a:p>
        </p:txBody>
      </p:sp>
      <p:sp>
        <p:nvSpPr>
          <p:cNvPr id="2722" name="CustomShape 77"/>
          <p:cNvSpPr/>
          <p:nvPr/>
        </p:nvSpPr>
        <p:spPr>
          <a:xfrm>
            <a:off x="5755320" y="4627440"/>
            <a:ext cx="7380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4</a:t>
            </a:r>
            <a:endParaRPr b="0" lang="it-IT" sz="880" spc="-1" strike="noStrike">
              <a:latin typeface="Arial"/>
            </a:endParaRPr>
          </a:p>
        </p:txBody>
      </p:sp>
      <p:sp>
        <p:nvSpPr>
          <p:cNvPr id="2723" name="CustomShape 78"/>
          <p:cNvSpPr/>
          <p:nvPr/>
        </p:nvSpPr>
        <p:spPr>
          <a:xfrm>
            <a:off x="6070680" y="4627440"/>
            <a:ext cx="7380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5</a:t>
            </a:r>
            <a:endParaRPr b="0" lang="it-IT" sz="880" spc="-1" strike="noStrike">
              <a:latin typeface="Arial"/>
            </a:endParaRPr>
          </a:p>
        </p:txBody>
      </p:sp>
      <p:sp>
        <p:nvSpPr>
          <p:cNvPr id="2724" name="CustomShape 79"/>
          <p:cNvSpPr/>
          <p:nvPr/>
        </p:nvSpPr>
        <p:spPr>
          <a:xfrm>
            <a:off x="6386040" y="4627440"/>
            <a:ext cx="7380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6</a:t>
            </a:r>
            <a:endParaRPr b="0" lang="it-IT" sz="880" spc="-1" strike="noStrike">
              <a:latin typeface="Arial"/>
            </a:endParaRPr>
          </a:p>
        </p:txBody>
      </p:sp>
      <p:sp>
        <p:nvSpPr>
          <p:cNvPr id="2725" name="CustomShape 80"/>
          <p:cNvSpPr/>
          <p:nvPr/>
        </p:nvSpPr>
        <p:spPr>
          <a:xfrm>
            <a:off x="6701040" y="4627440"/>
            <a:ext cx="7380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7</a:t>
            </a:r>
            <a:endParaRPr b="0" lang="it-IT" sz="880" spc="-1" strike="noStrike">
              <a:latin typeface="Arial"/>
            </a:endParaRPr>
          </a:p>
        </p:txBody>
      </p:sp>
      <p:sp>
        <p:nvSpPr>
          <p:cNvPr id="2726" name="CustomShape 81"/>
          <p:cNvSpPr/>
          <p:nvPr/>
        </p:nvSpPr>
        <p:spPr>
          <a:xfrm>
            <a:off x="6783480" y="4627440"/>
            <a:ext cx="965520" cy="504000"/>
          </a:xfrm>
          <a:prstGeom prst="rect">
            <a:avLst/>
          </a:prstGeom>
          <a:noFill/>
          <a:ln>
            <a:noFill/>
          </a:ln>
        </p:spPr>
        <p:style>
          <a:lnRef idx="0"/>
          <a:fillRef idx="0"/>
          <a:effectRef idx="0"/>
          <a:fontRef idx="minor"/>
        </p:style>
        <p:txBody>
          <a:bodyPr lIns="0" rIns="0" tIns="0" bIns="0">
            <a:spAutoFit/>
          </a:bodyPr>
          <a:p>
            <a:pPr marL="241560">
              <a:lnSpc>
                <a:spcPct val="100000"/>
              </a:lnSpc>
            </a:pPr>
            <a:r>
              <a:rPr b="0" lang="it-IT" sz="880" spc="-1" strike="noStrike">
                <a:solidFill>
                  <a:srgbClr val="000000"/>
                </a:solidFill>
                <a:latin typeface="Times New Roman"/>
                <a:ea typeface="ＭＳ Ｐゴシック"/>
              </a:rPr>
              <a:t>8</a:t>
            </a:r>
            <a:r>
              <a:rPr b="0" lang="it-IT" sz="880" spc="-1" strike="noStrike">
                <a:solidFill>
                  <a:srgbClr val="000000"/>
                </a:solidFill>
                <a:latin typeface="Times New Roman"/>
                <a:ea typeface="ＭＳ Ｐゴシック"/>
              </a:rPr>
              <a:t>	</a:t>
            </a:r>
            <a:r>
              <a:rPr b="0" lang="it-IT" sz="880" spc="-1" strike="noStrike">
                <a:solidFill>
                  <a:srgbClr val="000000"/>
                </a:solidFill>
                <a:latin typeface="Times New Roman"/>
                <a:ea typeface="ＭＳ Ｐゴシック"/>
              </a:rPr>
              <a:t>9</a:t>
            </a:r>
            <a:r>
              <a:rPr b="0" lang="it-IT" sz="880" spc="-1" strike="noStrike">
                <a:solidFill>
                  <a:srgbClr val="000000"/>
                </a:solidFill>
                <a:latin typeface="Times New Roman"/>
                <a:ea typeface="ＭＳ Ｐゴシック"/>
              </a:rPr>
              <a:t>	</a:t>
            </a:r>
            <a:r>
              <a:rPr b="0" lang="it-IT" sz="880" spc="-1" strike="noStrike">
                <a:solidFill>
                  <a:srgbClr val="000000"/>
                </a:solidFill>
                <a:latin typeface="Times New Roman"/>
                <a:ea typeface="ＭＳ Ｐゴシック"/>
              </a:rPr>
              <a:t>10</a:t>
            </a:r>
            <a:endParaRPr b="0" lang="it-IT" sz="880" spc="-1" strike="noStrike">
              <a:latin typeface="Arial"/>
            </a:endParaRPr>
          </a:p>
          <a:p>
            <a:pPr marL="9000">
              <a:lnSpc>
                <a:spcPct val="100000"/>
              </a:lnSpc>
              <a:spcBef>
                <a:spcPts val="340"/>
              </a:spcBef>
            </a:pPr>
            <a:r>
              <a:rPr b="1" lang="it-IT" sz="1270" spc="-7" strike="noStrike">
                <a:solidFill>
                  <a:srgbClr val="000000"/>
                </a:solidFill>
                <a:latin typeface="Times New Roman"/>
                <a:ea typeface="ＭＳ Ｐゴシック"/>
              </a:rPr>
              <a:t>Energy</a:t>
            </a:r>
            <a:r>
              <a:rPr b="1" lang="it-IT" sz="1270" spc="-4" strike="noStrike">
                <a:solidFill>
                  <a:srgbClr val="000000"/>
                </a:solidFill>
                <a:latin typeface="Times New Roman"/>
                <a:ea typeface="ＭＳ Ｐゴシック"/>
              </a:rPr>
              <a:t> </a:t>
            </a:r>
            <a:r>
              <a:rPr b="1" lang="it-IT" sz="1270" spc="-7" strike="noStrike">
                <a:solidFill>
                  <a:srgbClr val="000000"/>
                </a:solidFill>
                <a:latin typeface="Times New Roman"/>
                <a:ea typeface="ＭＳ Ｐゴシック"/>
              </a:rPr>
              <a:t>(keV)</a:t>
            </a:r>
            <a:endParaRPr b="0" lang="it-IT" sz="1270" spc="-1" strike="noStrike">
              <a:latin typeface="Arial"/>
            </a:endParaRPr>
          </a:p>
        </p:txBody>
      </p:sp>
      <p:sp>
        <p:nvSpPr>
          <p:cNvPr id="2727" name="CustomShape 82"/>
          <p:cNvSpPr/>
          <p:nvPr/>
        </p:nvSpPr>
        <p:spPr>
          <a:xfrm>
            <a:off x="7935840" y="4627440"/>
            <a:ext cx="126360" cy="1339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32" strike="noStrike">
                <a:solidFill>
                  <a:srgbClr val="000000"/>
                </a:solidFill>
                <a:latin typeface="Times New Roman"/>
                <a:ea typeface="ＭＳ Ｐゴシック"/>
              </a:rPr>
              <a:t>1</a:t>
            </a:r>
            <a:r>
              <a:rPr b="0" lang="it-IT" sz="880" spc="-1" strike="noStrike">
                <a:solidFill>
                  <a:srgbClr val="000000"/>
                </a:solidFill>
                <a:latin typeface="Times New Roman"/>
                <a:ea typeface="ＭＳ Ｐゴシック"/>
              </a:rPr>
              <a:t>1</a:t>
            </a:r>
            <a:endParaRPr b="0" lang="it-IT" sz="880" spc="-1" strike="noStrike">
              <a:latin typeface="Arial"/>
            </a:endParaRPr>
          </a:p>
        </p:txBody>
      </p:sp>
      <p:sp>
        <p:nvSpPr>
          <p:cNvPr id="2728" name="CustomShape 83"/>
          <p:cNvSpPr/>
          <p:nvPr/>
        </p:nvSpPr>
        <p:spPr>
          <a:xfrm>
            <a:off x="8249040" y="4627440"/>
            <a:ext cx="761040" cy="2674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80" spc="-1" strike="noStrike">
                <a:solidFill>
                  <a:srgbClr val="000000"/>
                </a:solidFill>
                <a:latin typeface="Times New Roman"/>
                <a:ea typeface="ＭＳ Ｐゴシック"/>
              </a:rPr>
              <a:t>12</a:t>
            </a:r>
            <a:r>
              <a:rPr b="0" lang="it-IT" sz="880" spc="-1" strike="noStrike">
                <a:solidFill>
                  <a:srgbClr val="000000"/>
                </a:solidFill>
                <a:latin typeface="Times New Roman"/>
                <a:ea typeface="ＭＳ Ｐゴシック"/>
              </a:rPr>
              <a:t>	</a:t>
            </a:r>
            <a:r>
              <a:rPr b="0" lang="it-IT" sz="880" spc="-1" strike="noStrike">
                <a:solidFill>
                  <a:srgbClr val="000000"/>
                </a:solidFill>
                <a:latin typeface="Times New Roman"/>
                <a:ea typeface="ＭＳ Ｐゴシック"/>
              </a:rPr>
              <a:t>13</a:t>
            </a:r>
            <a:r>
              <a:rPr b="0" lang="it-IT" sz="880" spc="-1" strike="noStrike">
                <a:solidFill>
                  <a:srgbClr val="000000"/>
                </a:solidFill>
                <a:latin typeface="Times New Roman"/>
                <a:ea typeface="ＭＳ Ｐゴシック"/>
              </a:rPr>
              <a:t>	</a:t>
            </a:r>
            <a:r>
              <a:rPr b="0" lang="it-IT" sz="880" spc="-1" strike="noStrike">
                <a:solidFill>
                  <a:srgbClr val="000000"/>
                </a:solidFill>
                <a:latin typeface="Times New Roman"/>
                <a:ea typeface="ＭＳ Ｐゴシック"/>
              </a:rPr>
              <a:t>14</a:t>
            </a:r>
            <a:endParaRPr b="0" lang="it-IT" sz="880" spc="-1" strike="noStrike">
              <a:latin typeface="Arial"/>
            </a:endParaRPr>
          </a:p>
        </p:txBody>
      </p:sp>
      <p:sp>
        <p:nvSpPr>
          <p:cNvPr id="2729" name="CustomShape 84"/>
          <p:cNvSpPr/>
          <p:nvPr/>
        </p:nvSpPr>
        <p:spPr>
          <a:xfrm>
            <a:off x="4601880" y="2940480"/>
            <a:ext cx="188640" cy="757800"/>
          </a:xfrm>
          <a:prstGeom prst="rect">
            <a:avLst/>
          </a:prstGeom>
          <a:noFill/>
          <a:ln>
            <a:noFill/>
          </a:ln>
        </p:spPr>
        <p:style>
          <a:lnRef idx="0"/>
          <a:fillRef idx="0"/>
          <a:effectRef idx="0"/>
          <a:fontRef idx="minor"/>
        </p:style>
        <p:txBody>
          <a:bodyPr lIns="0" rIns="0" tIns="0" bIns="0" vert="vert270" rot="16200000">
            <a:noAutofit/>
          </a:bodyPr>
          <a:p>
            <a:pPr marL="9000">
              <a:lnSpc>
                <a:spcPct val="100000"/>
              </a:lnSpc>
            </a:pPr>
            <a:r>
              <a:rPr b="1" lang="it-IT" sz="1230" spc="-1" strike="noStrike">
                <a:solidFill>
                  <a:srgbClr val="000000"/>
                </a:solidFill>
                <a:latin typeface="Times New Roman"/>
                <a:ea typeface="ＭＳ Ｐゴシック"/>
              </a:rPr>
              <a:t>Counts</a:t>
            </a:r>
            <a:r>
              <a:rPr b="1" lang="it-IT" sz="1230" spc="-4" strike="noStrike">
                <a:solidFill>
                  <a:srgbClr val="000000"/>
                </a:solidFill>
                <a:latin typeface="Times New Roman"/>
                <a:ea typeface="ＭＳ Ｐゴシック"/>
              </a:rPr>
              <a:t>/</a:t>
            </a:r>
            <a:r>
              <a:rPr b="0" lang="it-IT" sz="1230" spc="-1" strike="noStrike">
                <a:solidFill>
                  <a:srgbClr val="000000"/>
                </a:solidFill>
                <a:latin typeface="Symbol"/>
                <a:ea typeface="ＭＳ Ｐゴシック"/>
              </a:rPr>
              <a:t></a:t>
            </a:r>
            <a:r>
              <a:rPr b="1" lang="it-IT" sz="1230" spc="-1" strike="noStrike">
                <a:solidFill>
                  <a:srgbClr val="000000"/>
                </a:solidFill>
                <a:latin typeface="Times New Roman"/>
                <a:ea typeface="ＭＳ Ｐゴシック"/>
              </a:rPr>
              <a:t>C</a:t>
            </a:r>
            <a:endParaRPr b="0" lang="it-IT" sz="1230" spc="-1" strike="noStrike">
              <a:latin typeface="Arial"/>
            </a:endParaRPr>
          </a:p>
        </p:txBody>
      </p:sp>
      <p:sp>
        <p:nvSpPr>
          <p:cNvPr id="2730" name="CustomShape 85"/>
          <p:cNvSpPr/>
          <p:nvPr/>
        </p:nvSpPr>
        <p:spPr>
          <a:xfrm>
            <a:off x="6087240" y="4360680"/>
            <a:ext cx="233640" cy="25596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V </a:t>
            </a:r>
            <a:r>
              <a:rPr b="0" lang="it-IT" sz="850" spc="-26" strike="noStrike">
                <a:solidFill>
                  <a:srgbClr val="000000"/>
                </a:solidFill>
                <a:latin typeface="Times New Roman"/>
                <a:ea typeface="ＭＳ Ｐゴシック"/>
              </a:rPr>
              <a:t> </a:t>
            </a:r>
            <a:r>
              <a:rPr b="0" lang="it-IT" sz="850" spc="-7" strike="noStrike">
                <a:solidFill>
                  <a:srgbClr val="000000"/>
                </a:solidFill>
                <a:latin typeface="Times New Roman"/>
                <a:ea typeface="ＭＳ Ｐゴシック"/>
              </a:rPr>
              <a:t>Cr</a:t>
            </a:r>
            <a:endParaRPr b="0" lang="it-IT" sz="850" spc="-1" strike="noStrike">
              <a:latin typeface="Arial"/>
            </a:endParaRPr>
          </a:p>
        </p:txBody>
      </p:sp>
      <p:sp>
        <p:nvSpPr>
          <p:cNvPr id="2731" name="CustomShape 86"/>
          <p:cNvSpPr/>
          <p:nvPr/>
        </p:nvSpPr>
        <p:spPr>
          <a:xfrm>
            <a:off x="5943960" y="4285080"/>
            <a:ext cx="94320" cy="12780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Ti</a:t>
            </a:r>
            <a:endParaRPr b="0" lang="it-IT" sz="850" spc="-1" strike="noStrike">
              <a:latin typeface="Arial"/>
            </a:endParaRPr>
          </a:p>
        </p:txBody>
      </p:sp>
      <p:sp>
        <p:nvSpPr>
          <p:cNvPr id="2732" name="CustomShape 87"/>
          <p:cNvSpPr/>
          <p:nvPr/>
        </p:nvSpPr>
        <p:spPr>
          <a:xfrm>
            <a:off x="7028640" y="3816000"/>
            <a:ext cx="123840" cy="25596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Cu</a:t>
            </a:r>
            <a:endParaRPr b="0" lang="it-IT" sz="850" spc="-1" strike="noStrike">
              <a:latin typeface="Arial"/>
            </a:endParaRPr>
          </a:p>
        </p:txBody>
      </p:sp>
      <p:sp>
        <p:nvSpPr>
          <p:cNvPr id="2733" name="CustomShape 88"/>
          <p:cNvSpPr/>
          <p:nvPr/>
        </p:nvSpPr>
        <p:spPr>
          <a:xfrm>
            <a:off x="5456160" y="4223880"/>
            <a:ext cx="220320" cy="12780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Ar</a:t>
            </a:r>
            <a:r>
              <a:rPr b="0" lang="it-IT" sz="850" spc="29" strike="noStrike">
                <a:solidFill>
                  <a:srgbClr val="000000"/>
                </a:solidFill>
                <a:latin typeface="Times New Roman"/>
                <a:ea typeface="ＭＳ Ｐゴシック"/>
              </a:rPr>
              <a:t> </a:t>
            </a:r>
            <a:r>
              <a:rPr b="0" lang="it-IT" sz="1268" spc="-12" strike="noStrike" baseline="32000">
                <a:solidFill>
                  <a:srgbClr val="000000"/>
                </a:solidFill>
                <a:latin typeface="Times New Roman"/>
                <a:ea typeface="ＭＳ Ｐゴシック"/>
              </a:rPr>
              <a:t>K</a:t>
            </a:r>
            <a:endParaRPr b="0" lang="it-IT" sz="1270" spc="-1" strike="noStrike">
              <a:latin typeface="Arial"/>
            </a:endParaRPr>
          </a:p>
        </p:txBody>
      </p:sp>
      <p:sp>
        <p:nvSpPr>
          <p:cNvPr id="2734" name="CustomShape 89"/>
          <p:cNvSpPr/>
          <p:nvPr/>
        </p:nvSpPr>
        <p:spPr>
          <a:xfrm>
            <a:off x="7214760" y="3337560"/>
            <a:ext cx="118080" cy="25596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Zn</a:t>
            </a:r>
            <a:endParaRPr b="0" lang="it-IT" sz="850" spc="-1" strike="noStrike">
              <a:latin typeface="Arial"/>
            </a:endParaRPr>
          </a:p>
        </p:txBody>
      </p:sp>
      <p:sp>
        <p:nvSpPr>
          <p:cNvPr id="2735" name="CustomShape 90"/>
          <p:cNvSpPr/>
          <p:nvPr/>
        </p:nvSpPr>
        <p:spPr>
          <a:xfrm>
            <a:off x="5664960" y="3238560"/>
            <a:ext cx="118080" cy="25560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Ca</a:t>
            </a:r>
            <a:endParaRPr b="0" lang="it-IT" sz="850" spc="-1" strike="noStrike">
              <a:latin typeface="Arial"/>
            </a:endParaRPr>
          </a:p>
        </p:txBody>
      </p:sp>
      <p:sp>
        <p:nvSpPr>
          <p:cNvPr id="2736" name="CustomShape 91"/>
          <p:cNvSpPr/>
          <p:nvPr/>
        </p:nvSpPr>
        <p:spPr>
          <a:xfrm>
            <a:off x="6730200" y="4006080"/>
            <a:ext cx="105840" cy="25596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Fe</a:t>
            </a:r>
            <a:endParaRPr b="0" lang="it-IT" sz="850" spc="-1" strike="noStrike">
              <a:latin typeface="Arial"/>
            </a:endParaRPr>
          </a:p>
        </p:txBody>
      </p:sp>
      <p:sp>
        <p:nvSpPr>
          <p:cNvPr id="2737" name="CustomShape 92"/>
          <p:cNvSpPr/>
          <p:nvPr/>
        </p:nvSpPr>
        <p:spPr>
          <a:xfrm>
            <a:off x="5778000" y="3934800"/>
            <a:ext cx="118080" cy="25560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Ca</a:t>
            </a:r>
            <a:endParaRPr b="0" lang="it-IT" sz="850" spc="-1" strike="noStrike">
              <a:latin typeface="Arial"/>
            </a:endParaRPr>
          </a:p>
        </p:txBody>
      </p:sp>
      <p:sp>
        <p:nvSpPr>
          <p:cNvPr id="2738" name="CustomShape 93"/>
          <p:cNvSpPr/>
          <p:nvPr/>
        </p:nvSpPr>
        <p:spPr>
          <a:xfrm>
            <a:off x="6351120" y="4239360"/>
            <a:ext cx="147600" cy="25596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Mn</a:t>
            </a:r>
            <a:endParaRPr b="0" lang="it-IT" sz="850" spc="-1" strike="noStrike">
              <a:latin typeface="Arial"/>
            </a:endParaRPr>
          </a:p>
        </p:txBody>
      </p:sp>
      <p:sp>
        <p:nvSpPr>
          <p:cNvPr id="2739" name="CustomShape 94"/>
          <p:cNvSpPr/>
          <p:nvPr/>
        </p:nvSpPr>
        <p:spPr>
          <a:xfrm>
            <a:off x="6535800" y="2290680"/>
            <a:ext cx="105840" cy="25596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Fe</a:t>
            </a:r>
            <a:endParaRPr b="0" lang="it-IT" sz="850" spc="-1" strike="noStrike">
              <a:latin typeface="Arial"/>
            </a:endParaRPr>
          </a:p>
        </p:txBody>
      </p:sp>
      <p:sp>
        <p:nvSpPr>
          <p:cNvPr id="2740" name="CustomShape 95"/>
          <p:cNvSpPr/>
          <p:nvPr/>
        </p:nvSpPr>
        <p:spPr>
          <a:xfrm>
            <a:off x="7509600" y="4173840"/>
            <a:ext cx="118080" cy="25596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Zn</a:t>
            </a:r>
            <a:endParaRPr b="0" lang="it-IT" sz="850" spc="-1" strike="noStrike">
              <a:latin typeface="Arial"/>
            </a:endParaRPr>
          </a:p>
        </p:txBody>
      </p:sp>
      <p:sp>
        <p:nvSpPr>
          <p:cNvPr id="2741" name="CustomShape 96"/>
          <p:cNvSpPr/>
          <p:nvPr/>
        </p:nvSpPr>
        <p:spPr>
          <a:xfrm>
            <a:off x="8041320" y="4285080"/>
            <a:ext cx="118080" cy="25596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As</a:t>
            </a:r>
            <a:endParaRPr b="0" lang="it-IT" sz="850" spc="-1" strike="noStrike">
              <a:latin typeface="Arial"/>
            </a:endParaRPr>
          </a:p>
        </p:txBody>
      </p:sp>
      <p:sp>
        <p:nvSpPr>
          <p:cNvPr id="2742" name="CustomShape 97"/>
          <p:cNvSpPr/>
          <p:nvPr/>
        </p:nvSpPr>
        <p:spPr>
          <a:xfrm>
            <a:off x="8229960" y="4124880"/>
            <a:ext cx="105840" cy="25596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Br</a:t>
            </a:r>
            <a:endParaRPr b="0" lang="it-IT" sz="850" spc="-1" strike="noStrike">
              <a:latin typeface="Arial"/>
            </a:endParaRPr>
          </a:p>
        </p:txBody>
      </p:sp>
      <p:sp>
        <p:nvSpPr>
          <p:cNvPr id="2743" name="CustomShape 98"/>
          <p:cNvSpPr/>
          <p:nvPr/>
        </p:nvSpPr>
        <p:spPr>
          <a:xfrm>
            <a:off x="8506080" y="4285080"/>
            <a:ext cx="111960" cy="255960"/>
          </a:xfrm>
          <a:prstGeom prst="rect">
            <a:avLst/>
          </a:prstGeom>
          <a:noFill/>
          <a:ln>
            <a:noFill/>
          </a:ln>
        </p:spPr>
        <p:style>
          <a:lnRef idx="0"/>
          <a:fillRef idx="0"/>
          <a:effectRef idx="0"/>
          <a:fontRef idx="minor"/>
        </p:style>
        <p:txBody>
          <a:bodyPr lIns="0" rIns="0" tIns="0" bIns="0">
            <a:spAutoFit/>
          </a:bodyPr>
          <a:p>
            <a:pPr>
              <a:lnSpc>
                <a:spcPts val="1009"/>
              </a:lnSpc>
            </a:pPr>
            <a:r>
              <a:rPr b="0" lang="it-IT" sz="850" spc="-7" strike="noStrike">
                <a:solidFill>
                  <a:srgbClr val="000000"/>
                </a:solidFill>
                <a:latin typeface="Times New Roman"/>
                <a:ea typeface="ＭＳ Ｐゴシック"/>
              </a:rPr>
              <a:t>Pb</a:t>
            </a:r>
            <a:endParaRPr b="0" lang="it-IT" sz="850" spc="-1" strike="noStrike">
              <a:latin typeface="Arial"/>
            </a:endParaRPr>
          </a:p>
        </p:txBody>
      </p:sp>
      <p:sp>
        <p:nvSpPr>
          <p:cNvPr id="2744" name="CustomShape 99"/>
          <p:cNvSpPr/>
          <p:nvPr/>
        </p:nvSpPr>
        <p:spPr>
          <a:xfrm>
            <a:off x="419760" y="5353560"/>
            <a:ext cx="8101080" cy="5144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690" spc="-1" strike="noStrike">
                <a:solidFill>
                  <a:srgbClr val="000000"/>
                </a:solidFill>
                <a:latin typeface="Helvetica-Light"/>
                <a:ea typeface="ＭＳ Ｐゴシック"/>
              </a:rPr>
              <a:t>PIXE spectra of a PM</a:t>
            </a:r>
            <a:r>
              <a:rPr b="0" lang="it-IT" sz="1689" spc="-1" strike="noStrike" baseline="-6000">
                <a:solidFill>
                  <a:srgbClr val="000000"/>
                </a:solidFill>
                <a:latin typeface="Helvetica-Light"/>
                <a:ea typeface="ＭＳ Ｐゴシック"/>
              </a:rPr>
              <a:t>10</a:t>
            </a:r>
            <a:r>
              <a:rPr b="0" lang="it-IT" sz="1689" spc="228" strike="noStrike" baseline="-6000">
                <a:solidFill>
                  <a:srgbClr val="000000"/>
                </a:solidFill>
                <a:latin typeface="Helvetica-Light"/>
                <a:ea typeface="ＭＳ Ｐゴシック"/>
              </a:rPr>
              <a:t> </a:t>
            </a:r>
            <a:r>
              <a:rPr b="0" lang="it-IT" sz="1690" spc="-1" strike="noStrike">
                <a:solidFill>
                  <a:srgbClr val="000000"/>
                </a:solidFill>
                <a:latin typeface="Helvetica-Light"/>
                <a:ea typeface="ＭＳ Ｐゴシック"/>
              </a:rPr>
              <a:t>sample on </a:t>
            </a:r>
            <a:r>
              <a:rPr b="0" lang="it-IT" sz="1690" spc="-191" strike="noStrike">
                <a:solidFill>
                  <a:srgbClr val="000000"/>
                </a:solidFill>
                <a:latin typeface="Helvetica-Light"/>
                <a:ea typeface="ＭＳ Ｐゴシック"/>
              </a:rPr>
              <a:t>T</a:t>
            </a:r>
            <a:r>
              <a:rPr b="0" lang="it-IT" sz="1690" spc="-1" strike="noStrike">
                <a:solidFill>
                  <a:srgbClr val="000000"/>
                </a:solidFill>
                <a:latin typeface="Helvetica-Light"/>
                <a:ea typeface="ＭＳ Ｐゴシック"/>
              </a:rPr>
              <a:t>eflon collected in an industrial a</a:t>
            </a:r>
            <a:r>
              <a:rPr b="0" lang="it-IT" sz="1690" spc="-32" strike="noStrike">
                <a:solidFill>
                  <a:srgbClr val="000000"/>
                </a:solidFill>
                <a:latin typeface="Helvetica-Light"/>
                <a:ea typeface="ＭＳ Ｐゴシック"/>
              </a:rPr>
              <a:t>r</a:t>
            </a:r>
            <a:r>
              <a:rPr b="0" lang="it-IT" sz="1690" spc="-1" strike="noStrike">
                <a:solidFill>
                  <a:srgbClr val="000000"/>
                </a:solidFill>
                <a:latin typeface="Helvetica-Light"/>
                <a:ea typeface="ＭＳ Ｐゴシック"/>
              </a:rPr>
              <a:t>ea. P</a:t>
            </a:r>
            <a:r>
              <a:rPr b="0" lang="it-IT" sz="1690" spc="-32" strike="noStrike">
                <a:solidFill>
                  <a:srgbClr val="000000"/>
                </a:solidFill>
                <a:latin typeface="Helvetica-Light"/>
                <a:ea typeface="ＭＳ Ｐゴシック"/>
              </a:rPr>
              <a:t>r</a:t>
            </a:r>
            <a:r>
              <a:rPr b="0" lang="it-IT" sz="1690" spc="-1" strike="noStrike">
                <a:solidFill>
                  <a:srgbClr val="000000"/>
                </a:solidFill>
                <a:latin typeface="Helvetica-Light"/>
                <a:ea typeface="ＭＳ Ｐゴシック"/>
              </a:rPr>
              <a:t>oton beam energy 2.2 Me</a:t>
            </a:r>
            <a:r>
              <a:rPr b="0" lang="it-IT" sz="1690" spc="-219" strike="noStrike">
                <a:solidFill>
                  <a:srgbClr val="000000"/>
                </a:solidFill>
                <a:latin typeface="Helvetica-Light"/>
                <a:ea typeface="ＭＳ Ｐゴシック"/>
              </a:rPr>
              <a:t>V</a:t>
            </a:r>
            <a:r>
              <a:rPr b="0" lang="it-IT" sz="1690" spc="-1" strike="noStrike">
                <a:solidFill>
                  <a:srgbClr val="000000"/>
                </a:solidFill>
                <a:latin typeface="Helvetica-Light"/>
                <a:ea typeface="ＭＳ Ｐゴシック"/>
              </a:rPr>
              <a:t>, beam cur</a:t>
            </a:r>
            <a:r>
              <a:rPr b="0" lang="it-IT" sz="1690" spc="-32" strike="noStrike">
                <a:solidFill>
                  <a:srgbClr val="000000"/>
                </a:solidFill>
                <a:latin typeface="Helvetica-Light"/>
                <a:ea typeface="ＭＳ Ｐゴシック"/>
              </a:rPr>
              <a:t>r</a:t>
            </a:r>
            <a:r>
              <a:rPr b="0" lang="it-IT" sz="1690" spc="-1" strike="noStrike">
                <a:solidFill>
                  <a:srgbClr val="000000"/>
                </a:solidFill>
                <a:latin typeface="Helvetica-Light"/>
                <a:ea typeface="ＭＳ Ｐゴシック"/>
              </a:rPr>
              <a:t>ent 6 nA</a:t>
            </a:r>
            <a:endParaRPr b="0" lang="it-IT" sz="1690" spc="-1" strike="noStrike">
              <a:latin typeface="Arial"/>
            </a:endParaRPr>
          </a:p>
        </p:txBody>
      </p:sp>
      <p:sp>
        <p:nvSpPr>
          <p:cNvPr id="2745" name="CustomShape 100"/>
          <p:cNvSpPr/>
          <p:nvPr/>
        </p:nvSpPr>
        <p:spPr>
          <a:xfrm>
            <a:off x="2607120" y="2132640"/>
            <a:ext cx="197208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Arial"/>
                <a:ea typeface="ＭＳ Ｐゴシック"/>
              </a:rPr>
              <a:t>«Small» detector</a:t>
            </a:r>
            <a:endParaRPr b="0" lang="it-IT" sz="1800" spc="-1" strike="noStrike">
              <a:latin typeface="Arial"/>
            </a:endParaRPr>
          </a:p>
        </p:txBody>
      </p:sp>
      <p:sp>
        <p:nvSpPr>
          <p:cNvPr id="2746" name="CustomShape 101"/>
          <p:cNvSpPr/>
          <p:nvPr/>
        </p:nvSpPr>
        <p:spPr>
          <a:xfrm>
            <a:off x="7118280" y="2109240"/>
            <a:ext cx="197208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Arial"/>
                <a:ea typeface="ＭＳ Ｐゴシック"/>
              </a:rPr>
              <a:t>«Big» detector</a:t>
            </a:r>
            <a:endParaRPr b="0" lang="it-IT" sz="1800" spc="-1" strike="noStrike">
              <a:latin typeface="Arial"/>
            </a:endParaRPr>
          </a:p>
        </p:txBody>
      </p:sp>
    </p:spTree>
  </p:cSld>
  <p:transition>
    <p:fade/>
  </p:transition>
  <p:timing>
    <p:tnLst>
      <p:par>
        <p:cTn id="87" dur="indefinite" restart="never" nodeType="tmRoot">
          <p:childTnLst>
            <p:seq>
              <p:cTn id="88" dur="indefinite" nodeType="mainSeq"/>
              <p:prevCondLst>
                <p:cond delay="0" evt="onPrev">
                  <p:tgtEl>
                    <p:sldTgt/>
                  </p:tgtEl>
                </p:cond>
              </p:prevCondLst>
              <p:nextCondLst>
                <p:cond delay="0"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7" name="CustomShape 1"/>
          <p:cNvSpPr/>
          <p:nvPr/>
        </p:nvSpPr>
        <p:spPr>
          <a:xfrm>
            <a:off x="618480" y="1288080"/>
            <a:ext cx="7975800" cy="5401800"/>
          </a:xfrm>
          <a:prstGeom prst="rect">
            <a:avLst/>
          </a:prstGeom>
          <a:blipFill rotWithShape="0">
            <a:blip r:embed="rId1"/>
            <a:stretch>
              <a:fillRect/>
            </a:stretch>
          </a:blipFill>
          <a:ln>
            <a:noFill/>
          </a:ln>
        </p:spPr>
        <p:style>
          <a:lnRef idx="0"/>
          <a:fillRef idx="0"/>
          <a:effectRef idx="0"/>
          <a:fontRef idx="minor"/>
        </p:style>
      </p:sp>
      <p:sp>
        <p:nvSpPr>
          <p:cNvPr id="2748" name="CustomShape 2"/>
          <p:cNvSpPr/>
          <p:nvPr/>
        </p:nvSpPr>
        <p:spPr>
          <a:xfrm>
            <a:off x="669600" y="1339560"/>
            <a:ext cx="7794720" cy="5223240"/>
          </a:xfrm>
          <a:prstGeom prst="rect">
            <a:avLst/>
          </a:prstGeom>
          <a:blipFill rotWithShape="0">
            <a:blip r:embed="rId2"/>
            <a:stretch>
              <a:fillRect/>
            </a:stretch>
          </a:blipFill>
          <a:ln>
            <a:noFill/>
          </a:ln>
        </p:spPr>
        <p:style>
          <a:lnRef idx="0"/>
          <a:fillRef idx="0"/>
          <a:effectRef idx="0"/>
          <a:fontRef idx="minor"/>
        </p:style>
      </p:sp>
      <p:sp>
        <p:nvSpPr>
          <p:cNvPr id="2749" name="CustomShape 3"/>
          <p:cNvSpPr/>
          <p:nvPr/>
        </p:nvSpPr>
        <p:spPr>
          <a:xfrm>
            <a:off x="321480" y="174600"/>
            <a:ext cx="7794720" cy="839880"/>
          </a:xfrm>
          <a:prstGeom prst="rect">
            <a:avLst/>
          </a:prstGeom>
          <a:noFill/>
          <a:ln>
            <a:noFill/>
          </a:ln>
        </p:spPr>
        <p:style>
          <a:lnRef idx="0"/>
          <a:fillRef idx="0"/>
          <a:effectRef idx="0"/>
          <a:fontRef idx="minor"/>
        </p:style>
        <p:txBody>
          <a:bodyPr lIns="0" rIns="0" tIns="89280" bIns="0" anchor="ctr">
            <a:spAutoFit/>
          </a:bodyPr>
          <a:p>
            <a:pPr marL="1788840" algn="ctr">
              <a:lnSpc>
                <a:spcPct val="100000"/>
              </a:lnSpc>
            </a:pPr>
            <a:r>
              <a:rPr b="0" lang="it-IT" sz="4920" spc="-41" strike="noStrike">
                <a:solidFill>
                  <a:srgbClr val="ffffff"/>
                </a:solidFill>
                <a:latin typeface="Arial"/>
                <a:ea typeface="ＭＳ Ｐゴシック"/>
              </a:rPr>
              <a:t>Nuc</a:t>
            </a:r>
            <a:r>
              <a:rPr b="0" lang="it-IT" sz="4920" spc="-4" strike="noStrike">
                <a:solidFill>
                  <a:srgbClr val="ffffff"/>
                </a:solidFill>
                <a:latin typeface="Arial"/>
                <a:ea typeface="ＭＳ Ｐゴシック"/>
              </a:rPr>
              <a:t>l</a:t>
            </a:r>
            <a:r>
              <a:rPr b="0" lang="it-IT" sz="4920" spc="-26" strike="noStrike">
                <a:solidFill>
                  <a:srgbClr val="ffffff"/>
                </a:solidFill>
                <a:latin typeface="Arial"/>
                <a:ea typeface="ＭＳ Ｐゴシック"/>
              </a:rPr>
              <a:t>ear</a:t>
            </a:r>
            <a:r>
              <a:rPr b="0" lang="it-IT" sz="4920" spc="-4" strike="noStrike">
                <a:solidFill>
                  <a:srgbClr val="ffffff"/>
                </a:solidFill>
                <a:latin typeface="Arial"/>
                <a:ea typeface="ＭＳ Ｐゴシック"/>
              </a:rPr>
              <a:t> </a:t>
            </a:r>
            <a:r>
              <a:rPr b="0" lang="it-IT" sz="4920" spc="-1" strike="noStrike">
                <a:solidFill>
                  <a:srgbClr val="ffffff"/>
                </a:solidFill>
                <a:latin typeface="Arial"/>
                <a:ea typeface="ＭＳ Ｐゴシック"/>
              </a:rPr>
              <a:t>m</a:t>
            </a:r>
            <a:r>
              <a:rPr b="0" lang="it-IT" sz="4920" spc="-4" strike="noStrike">
                <a:solidFill>
                  <a:srgbClr val="ffffff"/>
                </a:solidFill>
                <a:latin typeface="Arial"/>
                <a:ea typeface="ＭＳ Ｐゴシック"/>
              </a:rPr>
              <a:t>i</a:t>
            </a:r>
            <a:r>
              <a:rPr b="0" lang="it-IT" sz="4920" spc="-26" strike="noStrike">
                <a:solidFill>
                  <a:srgbClr val="ffffff"/>
                </a:solidFill>
                <a:latin typeface="Arial"/>
                <a:ea typeface="ＭＳ Ｐゴシック"/>
              </a:rPr>
              <a:t>c</a:t>
            </a:r>
            <a:r>
              <a:rPr b="0" lang="it-IT" sz="4920" spc="-143" strike="noStrike">
                <a:solidFill>
                  <a:srgbClr val="ffffff"/>
                </a:solidFill>
                <a:latin typeface="Arial"/>
                <a:ea typeface="ＭＳ Ｐゴシック"/>
              </a:rPr>
              <a:t>r</a:t>
            </a:r>
            <a:r>
              <a:rPr b="0" lang="it-IT" sz="4920" spc="-26" strike="noStrike">
                <a:solidFill>
                  <a:srgbClr val="ffffff"/>
                </a:solidFill>
                <a:latin typeface="Arial"/>
                <a:ea typeface="ＭＳ Ｐゴシック"/>
              </a:rPr>
              <a:t>osco</a:t>
            </a:r>
            <a:r>
              <a:rPr b="0" lang="it-IT" sz="4920" spc="-177" strike="noStrike">
                <a:solidFill>
                  <a:srgbClr val="ffffff"/>
                </a:solidFill>
                <a:latin typeface="Arial"/>
                <a:ea typeface="ＭＳ Ｐゴシック"/>
              </a:rPr>
              <a:t>p</a:t>
            </a:r>
            <a:r>
              <a:rPr b="0" lang="it-IT" sz="4920" spc="-26" strike="noStrike">
                <a:solidFill>
                  <a:srgbClr val="ffffff"/>
                </a:solidFill>
                <a:latin typeface="Arial"/>
                <a:ea typeface="ＭＳ Ｐゴシック"/>
              </a:rPr>
              <a:t>y</a:t>
            </a:r>
            <a:endParaRPr b="0" lang="it-IT" sz="4920" spc="-1" strike="noStrike">
              <a:latin typeface="Arial"/>
            </a:endParaRPr>
          </a:p>
        </p:txBody>
      </p:sp>
    </p:spTree>
  </p:cSld>
  <mc:AlternateContent>
    <mc:Choice Requires="p14">
      <p:transition spd="slow" p14:dur="2000"/>
    </mc:Choice>
    <mc:Fallback>
      <p:transition spd="slow"/>
    </mc:Fallback>
  </mc:AlternateContent>
  <p:timing>
    <p:tnLst>
      <p:par>
        <p:cTn id="89" dur="indefinite" restart="never" nodeType="tmRoot">
          <p:childTnLst>
            <p:seq>
              <p:cTn id="90" dur="indefinite" nodeType="mainSeq"/>
              <p:prevCondLst>
                <p:cond delay="0" evt="onPrev">
                  <p:tgtEl>
                    <p:sldTgt/>
                  </p:tgtEl>
                </p:cond>
              </p:prevCondLst>
              <p:nextCondLst>
                <p:cond delay="0"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50" name="CustomShape 1"/>
          <p:cNvSpPr/>
          <p:nvPr/>
        </p:nvSpPr>
        <p:spPr>
          <a:xfrm>
            <a:off x="455400" y="1384200"/>
            <a:ext cx="8232480" cy="360"/>
          </a:xfrm>
          <a:custGeom>
            <a:avLst/>
            <a:gdLst/>
            <a:ahLst/>
            <a:rect l="l" t="t" r="r" b="b"/>
            <a:pathLst>
              <a:path w="11709400" h="635">
                <a:moveTo>
                  <a:pt x="0" y="0"/>
                </a:moveTo>
                <a:lnTo>
                  <a:pt x="11709400" y="127"/>
                </a:lnTo>
              </a:path>
            </a:pathLst>
          </a:custGeom>
          <a:noFill/>
          <a:ln w="12600">
            <a:solidFill>
              <a:srgbClr val="9a9a9a"/>
            </a:solidFill>
            <a:round/>
          </a:ln>
        </p:spPr>
        <p:style>
          <a:lnRef idx="0"/>
          <a:fillRef idx="0"/>
          <a:effectRef idx="0"/>
          <a:fontRef idx="minor"/>
        </p:style>
      </p:sp>
      <p:sp>
        <p:nvSpPr>
          <p:cNvPr id="2751" name="CustomShape 2"/>
          <p:cNvSpPr/>
          <p:nvPr/>
        </p:nvSpPr>
        <p:spPr>
          <a:xfrm>
            <a:off x="464400" y="1705680"/>
            <a:ext cx="2811960" cy="4097880"/>
          </a:xfrm>
          <a:prstGeom prst="rect">
            <a:avLst/>
          </a:prstGeom>
          <a:blipFill rotWithShape="0">
            <a:blip r:embed="rId1"/>
            <a:stretch>
              <a:fillRect/>
            </a:stretch>
          </a:blipFill>
          <a:ln>
            <a:noFill/>
          </a:ln>
        </p:spPr>
        <p:style>
          <a:lnRef idx="0"/>
          <a:fillRef idx="0"/>
          <a:effectRef idx="0"/>
          <a:fontRef idx="minor"/>
        </p:style>
      </p:sp>
      <p:sp>
        <p:nvSpPr>
          <p:cNvPr id="2752" name="CustomShape 3"/>
          <p:cNvSpPr/>
          <p:nvPr/>
        </p:nvSpPr>
        <p:spPr>
          <a:xfrm>
            <a:off x="375120" y="1643040"/>
            <a:ext cx="2990880" cy="4330080"/>
          </a:xfrm>
          <a:prstGeom prst="rect">
            <a:avLst/>
          </a:prstGeom>
          <a:blipFill rotWithShape="0">
            <a:blip r:embed="rId2"/>
            <a:stretch>
              <a:fillRect/>
            </a:stretch>
          </a:blipFill>
          <a:ln>
            <a:noFill/>
          </a:ln>
        </p:spPr>
        <p:style>
          <a:lnRef idx="0"/>
          <a:fillRef idx="0"/>
          <a:effectRef idx="0"/>
          <a:fontRef idx="minor"/>
        </p:style>
      </p:sp>
      <p:sp>
        <p:nvSpPr>
          <p:cNvPr id="2753" name="CustomShape 4"/>
          <p:cNvSpPr/>
          <p:nvPr/>
        </p:nvSpPr>
        <p:spPr>
          <a:xfrm>
            <a:off x="428760" y="691200"/>
            <a:ext cx="6966720" cy="1114200"/>
          </a:xfrm>
          <a:prstGeom prst="rect">
            <a:avLst/>
          </a:prstGeom>
          <a:noFill/>
          <a:ln>
            <a:noFill/>
          </a:ln>
        </p:spPr>
        <p:style>
          <a:lnRef idx="0"/>
          <a:fillRef idx="0"/>
          <a:effectRef idx="0"/>
          <a:fontRef idx="minor"/>
        </p:style>
        <p:txBody>
          <a:bodyPr lIns="0" rIns="0" tIns="0" bIns="0">
            <a:spAutoFit/>
          </a:bodyPr>
          <a:p>
            <a:pPr marL="9000">
              <a:lnSpc>
                <a:spcPts val="4388"/>
              </a:lnSpc>
            </a:pPr>
            <a:r>
              <a:rPr b="0" lang="it-IT" sz="3659" spc="-109" strike="noStrike">
                <a:solidFill>
                  <a:srgbClr val="000000"/>
                </a:solidFill>
                <a:latin typeface="Arial"/>
                <a:ea typeface="ＭＳ Ｐゴシック"/>
              </a:rPr>
              <a:t>Elemental</a:t>
            </a:r>
            <a:r>
              <a:rPr b="0" lang="it-IT" sz="3659" spc="-109" strike="noStrike">
                <a:solidFill>
                  <a:srgbClr val="000000"/>
                </a:solidFill>
                <a:latin typeface="Arial"/>
                <a:ea typeface="ＭＳ Ｐゴシック"/>
              </a:rPr>
              <a:t>	</a:t>
            </a:r>
            <a:r>
              <a:rPr b="0" lang="it-IT" sz="3659" spc="-43" strike="noStrike">
                <a:solidFill>
                  <a:srgbClr val="000000"/>
                </a:solidFill>
                <a:latin typeface="Arial"/>
                <a:ea typeface="ＭＳ Ｐゴシック"/>
              </a:rPr>
              <a:t>mapping</a:t>
            </a:r>
            <a:r>
              <a:rPr b="0" lang="it-IT" sz="3659" spc="-43" strike="noStrike">
                <a:solidFill>
                  <a:srgbClr val="000000"/>
                </a:solidFill>
                <a:latin typeface="Arial"/>
                <a:ea typeface="ＭＳ Ｐゴシック"/>
              </a:rPr>
              <a:t>	</a:t>
            </a:r>
            <a:r>
              <a:rPr b="0" lang="it-IT" sz="3659" spc="-35" strike="noStrike">
                <a:solidFill>
                  <a:srgbClr val="000000"/>
                </a:solidFill>
                <a:latin typeface="Arial"/>
                <a:ea typeface="ＭＳ Ｐゴシック"/>
              </a:rPr>
              <a:t>with</a:t>
            </a:r>
            <a:r>
              <a:rPr b="0" lang="it-IT" sz="3659" spc="-35" strike="noStrike">
                <a:solidFill>
                  <a:srgbClr val="000000"/>
                </a:solidFill>
                <a:latin typeface="Arial"/>
                <a:ea typeface="ＭＳ Ｐゴシック"/>
              </a:rPr>
              <a:t>	</a:t>
            </a:r>
            <a:r>
              <a:rPr b="0" lang="it-IT" sz="3659" spc="-41" strike="noStrike">
                <a:solidFill>
                  <a:srgbClr val="000000"/>
                </a:solidFill>
                <a:latin typeface="Arial"/>
                <a:ea typeface="ＭＳ Ｐゴシック"/>
              </a:rPr>
              <a:t>mic</a:t>
            </a:r>
            <a:r>
              <a:rPr b="0" lang="it-IT" sz="3659" spc="-92" strike="noStrike">
                <a:solidFill>
                  <a:srgbClr val="000000"/>
                </a:solidFill>
                <a:latin typeface="Arial"/>
                <a:ea typeface="ＭＳ Ｐゴシック"/>
              </a:rPr>
              <a:t>r</a:t>
            </a:r>
            <a:r>
              <a:rPr b="0" lang="it-IT" sz="3659" spc="-208" strike="noStrike">
                <a:solidFill>
                  <a:srgbClr val="000000"/>
                </a:solidFill>
                <a:latin typeface="Arial"/>
                <a:ea typeface="ＭＳ Ｐゴシック"/>
              </a:rPr>
              <a:t>oPIXE</a:t>
            </a:r>
            <a:endParaRPr b="0" lang="it-IT" sz="3659" spc="-1" strike="noStrike">
              <a:latin typeface="Arial"/>
            </a:endParaRPr>
          </a:p>
        </p:txBody>
      </p:sp>
      <p:sp>
        <p:nvSpPr>
          <p:cNvPr id="2754" name="CustomShape 5"/>
          <p:cNvSpPr/>
          <p:nvPr/>
        </p:nvSpPr>
        <p:spPr>
          <a:xfrm>
            <a:off x="6206040" y="1643040"/>
            <a:ext cx="1294200" cy="1186560"/>
          </a:xfrm>
          <a:prstGeom prst="rect">
            <a:avLst/>
          </a:prstGeom>
          <a:blipFill rotWithShape="0">
            <a:blip r:embed="rId3"/>
            <a:stretch>
              <a:fillRect/>
            </a:stretch>
          </a:blipFill>
          <a:ln>
            <a:noFill/>
          </a:ln>
        </p:spPr>
        <p:style>
          <a:lnRef idx="0"/>
          <a:fillRef idx="0"/>
          <a:effectRef idx="0"/>
          <a:fontRef idx="minor"/>
        </p:style>
      </p:sp>
      <p:sp>
        <p:nvSpPr>
          <p:cNvPr id="2755" name="CustomShape 6"/>
          <p:cNvSpPr/>
          <p:nvPr/>
        </p:nvSpPr>
        <p:spPr>
          <a:xfrm>
            <a:off x="7563600" y="1643040"/>
            <a:ext cx="1294200" cy="1186560"/>
          </a:xfrm>
          <a:prstGeom prst="rect">
            <a:avLst/>
          </a:prstGeom>
          <a:blipFill rotWithShape="0">
            <a:blip r:embed="rId4"/>
            <a:stretch>
              <a:fillRect/>
            </a:stretch>
          </a:blipFill>
          <a:ln>
            <a:noFill/>
          </a:ln>
        </p:spPr>
        <p:style>
          <a:lnRef idx="0"/>
          <a:fillRef idx="0"/>
          <a:effectRef idx="0"/>
          <a:fontRef idx="minor"/>
        </p:style>
      </p:sp>
      <p:sp>
        <p:nvSpPr>
          <p:cNvPr id="2756" name="CustomShape 7"/>
          <p:cNvSpPr/>
          <p:nvPr/>
        </p:nvSpPr>
        <p:spPr>
          <a:xfrm>
            <a:off x="6215040" y="2866320"/>
            <a:ext cx="1294200" cy="1195920"/>
          </a:xfrm>
          <a:prstGeom prst="rect">
            <a:avLst/>
          </a:prstGeom>
          <a:blipFill rotWithShape="0">
            <a:blip r:embed="rId5"/>
            <a:stretch>
              <a:fillRect/>
            </a:stretch>
          </a:blipFill>
          <a:ln>
            <a:noFill/>
          </a:ln>
        </p:spPr>
        <p:style>
          <a:lnRef idx="0"/>
          <a:fillRef idx="0"/>
          <a:effectRef idx="0"/>
          <a:fontRef idx="minor"/>
        </p:style>
      </p:sp>
      <p:sp>
        <p:nvSpPr>
          <p:cNvPr id="2757" name="CustomShape 8"/>
          <p:cNvSpPr/>
          <p:nvPr/>
        </p:nvSpPr>
        <p:spPr>
          <a:xfrm>
            <a:off x="7563600" y="2866320"/>
            <a:ext cx="1294200" cy="1195920"/>
          </a:xfrm>
          <a:prstGeom prst="rect">
            <a:avLst/>
          </a:prstGeom>
          <a:blipFill rotWithShape="0">
            <a:blip r:embed="rId6"/>
            <a:stretch>
              <a:fillRect/>
            </a:stretch>
          </a:blipFill>
          <a:ln>
            <a:noFill/>
          </a:ln>
        </p:spPr>
        <p:style>
          <a:lnRef idx="0"/>
          <a:fillRef idx="0"/>
          <a:effectRef idx="0"/>
          <a:fontRef idx="minor"/>
        </p:style>
      </p:sp>
      <p:sp>
        <p:nvSpPr>
          <p:cNvPr id="2758" name="CustomShape 9"/>
          <p:cNvSpPr/>
          <p:nvPr/>
        </p:nvSpPr>
        <p:spPr>
          <a:xfrm>
            <a:off x="7590240" y="3873240"/>
            <a:ext cx="160560" cy="3438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30" spc="-29" strike="noStrike">
                <a:solidFill>
                  <a:srgbClr val="ffffff"/>
                </a:solidFill>
                <a:latin typeface="Tahoma"/>
                <a:ea typeface="ＭＳ Ｐゴシック"/>
              </a:rPr>
              <a:t>Fe</a:t>
            </a:r>
            <a:endParaRPr b="0" lang="it-IT" sz="1130" spc="-1" strike="noStrike">
              <a:latin typeface="Arial"/>
            </a:endParaRPr>
          </a:p>
        </p:txBody>
      </p:sp>
      <p:sp>
        <p:nvSpPr>
          <p:cNvPr id="2759" name="CustomShape 10"/>
          <p:cNvSpPr/>
          <p:nvPr/>
        </p:nvSpPr>
        <p:spPr>
          <a:xfrm>
            <a:off x="3161160" y="2419920"/>
            <a:ext cx="1311840" cy="874440"/>
          </a:xfrm>
          <a:prstGeom prst="rect">
            <a:avLst/>
          </a:prstGeom>
          <a:blipFill rotWithShape="0">
            <a:blip r:embed="rId7"/>
            <a:stretch>
              <a:fillRect/>
            </a:stretch>
          </a:blipFill>
          <a:ln>
            <a:noFill/>
          </a:ln>
        </p:spPr>
        <p:style>
          <a:lnRef idx="0"/>
          <a:fillRef idx="0"/>
          <a:effectRef idx="0"/>
          <a:fontRef idx="minor"/>
        </p:style>
      </p:sp>
      <p:sp>
        <p:nvSpPr>
          <p:cNvPr id="2760" name="CustomShape 11"/>
          <p:cNvSpPr/>
          <p:nvPr/>
        </p:nvSpPr>
        <p:spPr>
          <a:xfrm>
            <a:off x="3161160" y="2419920"/>
            <a:ext cx="1311840" cy="874440"/>
          </a:xfrm>
          <a:custGeom>
            <a:avLst/>
            <a:gdLst/>
            <a:ahLst/>
            <a:rect l="l" t="t" r="r" b="b"/>
            <a:pathLst>
              <a:path w="1866900" h="1244600">
                <a:moveTo>
                  <a:pt x="0" y="0"/>
                </a:moveTo>
                <a:lnTo>
                  <a:pt x="1866900" y="0"/>
                </a:lnTo>
                <a:lnTo>
                  <a:pt x="1866900" y="1244599"/>
                </a:lnTo>
                <a:lnTo>
                  <a:pt x="0" y="1244599"/>
                </a:lnTo>
                <a:lnTo>
                  <a:pt x="0" y="0"/>
                </a:lnTo>
                <a:close/>
              </a:path>
            </a:pathLst>
          </a:custGeom>
          <a:noFill/>
          <a:ln w="12600">
            <a:solidFill>
              <a:srgbClr val="ffffff"/>
            </a:solidFill>
            <a:round/>
          </a:ln>
        </p:spPr>
        <p:style>
          <a:lnRef idx="0"/>
          <a:fillRef idx="0"/>
          <a:effectRef idx="0"/>
          <a:fontRef idx="minor"/>
        </p:style>
      </p:sp>
      <p:sp>
        <p:nvSpPr>
          <p:cNvPr id="2761" name="CustomShape 12"/>
          <p:cNvSpPr/>
          <p:nvPr/>
        </p:nvSpPr>
        <p:spPr>
          <a:xfrm>
            <a:off x="4786200" y="2250360"/>
            <a:ext cx="1463760" cy="1374480"/>
          </a:xfrm>
          <a:prstGeom prst="rect">
            <a:avLst/>
          </a:prstGeom>
          <a:blipFill rotWithShape="0">
            <a:blip r:embed="rId8"/>
            <a:stretch>
              <a:fillRect/>
            </a:stretch>
          </a:blipFill>
          <a:ln>
            <a:noFill/>
          </a:ln>
        </p:spPr>
        <p:style>
          <a:lnRef idx="0"/>
          <a:fillRef idx="0"/>
          <a:effectRef idx="0"/>
          <a:fontRef idx="minor"/>
        </p:style>
      </p:sp>
      <p:sp>
        <p:nvSpPr>
          <p:cNvPr id="2762" name="CustomShape 13"/>
          <p:cNvSpPr/>
          <p:nvPr/>
        </p:nvSpPr>
        <p:spPr>
          <a:xfrm>
            <a:off x="4786200" y="2250360"/>
            <a:ext cx="1463760" cy="1374480"/>
          </a:xfrm>
          <a:custGeom>
            <a:avLst/>
            <a:gdLst/>
            <a:ahLst/>
            <a:rect l="l" t="t" r="r" b="b"/>
            <a:pathLst>
              <a:path w="2082800" h="1955800">
                <a:moveTo>
                  <a:pt x="0" y="0"/>
                </a:moveTo>
                <a:lnTo>
                  <a:pt x="2082800" y="0"/>
                </a:lnTo>
                <a:lnTo>
                  <a:pt x="2082800" y="1955799"/>
                </a:lnTo>
                <a:lnTo>
                  <a:pt x="0" y="1955799"/>
                </a:lnTo>
                <a:lnTo>
                  <a:pt x="0" y="0"/>
                </a:lnTo>
                <a:close/>
              </a:path>
            </a:pathLst>
          </a:custGeom>
          <a:noFill/>
          <a:ln w="19080">
            <a:solidFill>
              <a:srgbClr val="ff2600"/>
            </a:solidFill>
            <a:round/>
          </a:ln>
        </p:spPr>
        <p:style>
          <a:lnRef idx="0"/>
          <a:fillRef idx="0"/>
          <a:effectRef idx="0"/>
          <a:fontRef idx="minor"/>
        </p:style>
      </p:sp>
      <p:sp>
        <p:nvSpPr>
          <p:cNvPr id="2763" name="CustomShape 14"/>
          <p:cNvSpPr/>
          <p:nvPr/>
        </p:nvSpPr>
        <p:spPr>
          <a:xfrm>
            <a:off x="5095080" y="2557440"/>
            <a:ext cx="961560" cy="809640"/>
          </a:xfrm>
          <a:custGeom>
            <a:avLst/>
            <a:gdLst/>
            <a:ahLst/>
            <a:rect l="l" t="t" r="r" b="b"/>
            <a:pathLst>
              <a:path w="1368425" h="1152525">
                <a:moveTo>
                  <a:pt x="0" y="0"/>
                </a:moveTo>
                <a:lnTo>
                  <a:pt x="1368425" y="0"/>
                </a:lnTo>
                <a:lnTo>
                  <a:pt x="1368425" y="1152525"/>
                </a:lnTo>
                <a:lnTo>
                  <a:pt x="0" y="1152525"/>
                </a:lnTo>
                <a:lnTo>
                  <a:pt x="0" y="0"/>
                </a:lnTo>
                <a:close/>
              </a:path>
            </a:pathLst>
          </a:custGeom>
          <a:noFill/>
          <a:ln cap="rnd" w="28440">
            <a:solidFill>
              <a:srgbClr val="ffff00"/>
            </a:solidFill>
            <a:custDash>
              <a:ds d="800000" sp="300000"/>
            </a:custDash>
            <a:round/>
          </a:ln>
        </p:spPr>
        <p:style>
          <a:lnRef idx="0"/>
          <a:fillRef idx="0"/>
          <a:effectRef idx="0"/>
          <a:fontRef idx="minor"/>
        </p:style>
      </p:sp>
      <p:sp>
        <p:nvSpPr>
          <p:cNvPr id="2764" name="CustomShape 15"/>
          <p:cNvSpPr/>
          <p:nvPr/>
        </p:nvSpPr>
        <p:spPr>
          <a:xfrm>
            <a:off x="3502440" y="2723760"/>
            <a:ext cx="353520" cy="302760"/>
          </a:xfrm>
          <a:custGeom>
            <a:avLst/>
            <a:gdLst/>
            <a:ahLst/>
            <a:rect l="l" t="t" r="r" b="b"/>
            <a:pathLst>
              <a:path w="503554" h="431800">
                <a:moveTo>
                  <a:pt x="0" y="0"/>
                </a:moveTo>
                <a:lnTo>
                  <a:pt x="503237" y="0"/>
                </a:lnTo>
                <a:lnTo>
                  <a:pt x="503237" y="431800"/>
                </a:lnTo>
                <a:lnTo>
                  <a:pt x="0" y="431800"/>
                </a:lnTo>
                <a:lnTo>
                  <a:pt x="0" y="0"/>
                </a:lnTo>
                <a:close/>
              </a:path>
            </a:pathLst>
          </a:custGeom>
          <a:noFill/>
          <a:ln cap="rnd" w="19080">
            <a:solidFill>
              <a:srgbClr val="ff2600"/>
            </a:solidFill>
            <a:custDash>
              <a:ds d="800000" sp="300000"/>
            </a:custDash>
            <a:round/>
          </a:ln>
        </p:spPr>
        <p:style>
          <a:lnRef idx="0"/>
          <a:fillRef idx="0"/>
          <a:effectRef idx="0"/>
          <a:fontRef idx="minor"/>
        </p:style>
      </p:sp>
      <p:sp>
        <p:nvSpPr>
          <p:cNvPr id="2765" name="CustomShape 16"/>
          <p:cNvSpPr/>
          <p:nvPr/>
        </p:nvSpPr>
        <p:spPr>
          <a:xfrm>
            <a:off x="3864600" y="2260080"/>
            <a:ext cx="918000" cy="460080"/>
          </a:xfrm>
          <a:custGeom>
            <a:avLst/>
            <a:gdLst/>
            <a:ahLst/>
            <a:rect l="l" t="t" r="r" b="b"/>
            <a:pathLst>
              <a:path w="1306829" h="655320">
                <a:moveTo>
                  <a:pt x="0" y="637661"/>
                </a:moveTo>
                <a:lnTo>
                  <a:pt x="1298283" y="0"/>
                </a:lnTo>
                <a:lnTo>
                  <a:pt x="1306681" y="17098"/>
                </a:lnTo>
                <a:lnTo>
                  <a:pt x="8398" y="654760"/>
                </a:lnTo>
                <a:lnTo>
                  <a:pt x="0" y="637661"/>
                </a:lnTo>
                <a:close/>
              </a:path>
            </a:pathLst>
          </a:custGeom>
          <a:solidFill>
            <a:srgbClr val="ff2600"/>
          </a:solidFill>
          <a:ln>
            <a:noFill/>
          </a:ln>
        </p:spPr>
        <p:style>
          <a:lnRef idx="0"/>
          <a:fillRef idx="0"/>
          <a:effectRef idx="0"/>
          <a:fontRef idx="minor"/>
        </p:style>
      </p:sp>
      <p:sp>
        <p:nvSpPr>
          <p:cNvPr id="2766" name="CustomShape 17"/>
          <p:cNvSpPr/>
          <p:nvPr/>
        </p:nvSpPr>
        <p:spPr>
          <a:xfrm>
            <a:off x="3814920" y="3019320"/>
            <a:ext cx="968760" cy="581400"/>
          </a:xfrm>
          <a:custGeom>
            <a:avLst/>
            <a:gdLst/>
            <a:ahLst/>
            <a:rect l="l" t="t" r="r" b="b"/>
            <a:pathLst>
              <a:path w="1378584" h="828039">
                <a:moveTo>
                  <a:pt x="9714" y="0"/>
                </a:moveTo>
                <a:lnTo>
                  <a:pt x="1378138" y="811212"/>
                </a:lnTo>
                <a:lnTo>
                  <a:pt x="1368424" y="827599"/>
                </a:lnTo>
                <a:lnTo>
                  <a:pt x="0" y="16387"/>
                </a:lnTo>
                <a:lnTo>
                  <a:pt x="9714" y="0"/>
                </a:lnTo>
                <a:close/>
              </a:path>
            </a:pathLst>
          </a:custGeom>
          <a:solidFill>
            <a:srgbClr val="ff2600"/>
          </a:solidFill>
          <a:ln>
            <a:noFill/>
          </a:ln>
        </p:spPr>
        <p:style>
          <a:lnRef idx="0"/>
          <a:fillRef idx="0"/>
          <a:effectRef idx="0"/>
          <a:fontRef idx="minor"/>
        </p:style>
      </p:sp>
      <p:sp>
        <p:nvSpPr>
          <p:cNvPr id="2767" name="CustomShape 18"/>
          <p:cNvSpPr/>
          <p:nvPr/>
        </p:nvSpPr>
        <p:spPr>
          <a:xfrm>
            <a:off x="3830760" y="4232520"/>
            <a:ext cx="1329840" cy="1222560"/>
          </a:xfrm>
          <a:prstGeom prst="rect">
            <a:avLst/>
          </a:prstGeom>
          <a:blipFill rotWithShape="0">
            <a:blip r:embed="rId9"/>
            <a:stretch>
              <a:fillRect/>
            </a:stretch>
          </a:blipFill>
          <a:ln>
            <a:noFill/>
          </a:ln>
        </p:spPr>
        <p:style>
          <a:lnRef idx="0"/>
          <a:fillRef idx="0"/>
          <a:effectRef idx="0"/>
          <a:fontRef idx="minor"/>
        </p:style>
      </p:sp>
      <p:sp>
        <p:nvSpPr>
          <p:cNvPr id="2768" name="CustomShape 19"/>
          <p:cNvSpPr/>
          <p:nvPr/>
        </p:nvSpPr>
        <p:spPr>
          <a:xfrm>
            <a:off x="5214960" y="5482800"/>
            <a:ext cx="1329840" cy="1222560"/>
          </a:xfrm>
          <a:prstGeom prst="rect">
            <a:avLst/>
          </a:prstGeom>
          <a:blipFill rotWithShape="0">
            <a:blip r:embed="rId10"/>
            <a:stretch>
              <a:fillRect/>
            </a:stretch>
          </a:blipFill>
          <a:ln>
            <a:noFill/>
          </a:ln>
        </p:spPr>
        <p:style>
          <a:lnRef idx="0"/>
          <a:fillRef idx="0"/>
          <a:effectRef idx="0"/>
          <a:fontRef idx="minor"/>
        </p:style>
      </p:sp>
      <p:sp>
        <p:nvSpPr>
          <p:cNvPr id="2769" name="CustomShape 20"/>
          <p:cNvSpPr/>
          <p:nvPr/>
        </p:nvSpPr>
        <p:spPr>
          <a:xfrm>
            <a:off x="3830760" y="5473800"/>
            <a:ext cx="1329840" cy="1222560"/>
          </a:xfrm>
          <a:prstGeom prst="rect">
            <a:avLst/>
          </a:prstGeom>
          <a:blipFill rotWithShape="0">
            <a:blip r:embed="rId11"/>
            <a:stretch>
              <a:fillRect/>
            </a:stretch>
          </a:blipFill>
          <a:ln>
            <a:noFill/>
          </a:ln>
        </p:spPr>
        <p:style>
          <a:lnRef idx="0"/>
          <a:fillRef idx="0"/>
          <a:effectRef idx="0"/>
          <a:fontRef idx="minor"/>
        </p:style>
      </p:sp>
      <p:sp>
        <p:nvSpPr>
          <p:cNvPr id="2770" name="CustomShape 21"/>
          <p:cNvSpPr/>
          <p:nvPr/>
        </p:nvSpPr>
        <p:spPr>
          <a:xfrm>
            <a:off x="6599160" y="5482800"/>
            <a:ext cx="1329840" cy="1222560"/>
          </a:xfrm>
          <a:prstGeom prst="rect">
            <a:avLst/>
          </a:prstGeom>
          <a:blipFill rotWithShape="0">
            <a:blip r:embed="rId12"/>
            <a:stretch>
              <a:fillRect/>
            </a:stretch>
          </a:blipFill>
          <a:ln>
            <a:noFill/>
          </a:ln>
        </p:spPr>
        <p:style>
          <a:lnRef idx="0"/>
          <a:fillRef idx="0"/>
          <a:effectRef idx="0"/>
          <a:fontRef idx="minor"/>
        </p:style>
      </p:sp>
      <p:sp>
        <p:nvSpPr>
          <p:cNvPr id="2771" name="CustomShape 22"/>
          <p:cNvSpPr/>
          <p:nvPr/>
        </p:nvSpPr>
        <p:spPr>
          <a:xfrm>
            <a:off x="5123880" y="2434680"/>
            <a:ext cx="916200" cy="360"/>
          </a:xfrm>
          <a:custGeom>
            <a:avLst/>
            <a:gdLst/>
            <a:ahLst/>
            <a:rect l="l" t="t" r="r" b="b"/>
            <a:pathLst>
              <a:path w="1304290" h="0">
                <a:moveTo>
                  <a:pt x="0" y="0"/>
                </a:moveTo>
                <a:lnTo>
                  <a:pt x="14287" y="0"/>
                </a:lnTo>
                <a:lnTo>
                  <a:pt x="1289684" y="0"/>
                </a:lnTo>
                <a:lnTo>
                  <a:pt x="1303972" y="0"/>
                </a:lnTo>
              </a:path>
            </a:pathLst>
          </a:custGeom>
          <a:noFill/>
          <a:ln w="28440">
            <a:solidFill>
              <a:srgbClr val="ffffff"/>
            </a:solidFill>
            <a:round/>
          </a:ln>
        </p:spPr>
        <p:style>
          <a:lnRef idx="0"/>
          <a:fillRef idx="0"/>
          <a:effectRef idx="0"/>
          <a:fontRef idx="minor"/>
        </p:style>
      </p:sp>
      <p:sp>
        <p:nvSpPr>
          <p:cNvPr id="2772" name="CustomShape 23"/>
          <p:cNvSpPr/>
          <p:nvPr/>
        </p:nvSpPr>
        <p:spPr>
          <a:xfrm>
            <a:off x="6021360" y="2400840"/>
            <a:ext cx="66600" cy="66600"/>
          </a:xfrm>
          <a:custGeom>
            <a:avLst/>
            <a:gdLst/>
            <a:ahLst/>
            <a:rect l="l" t="t" r="r" b="b"/>
            <a:pathLst>
              <a:path w="95884" h="95885">
                <a:moveTo>
                  <a:pt x="0" y="0"/>
                </a:moveTo>
                <a:lnTo>
                  <a:pt x="31855" y="47783"/>
                </a:lnTo>
                <a:lnTo>
                  <a:pt x="0" y="95567"/>
                </a:lnTo>
                <a:lnTo>
                  <a:pt x="95567" y="47783"/>
                </a:lnTo>
                <a:lnTo>
                  <a:pt x="0" y="0"/>
                </a:lnTo>
                <a:close/>
              </a:path>
            </a:pathLst>
          </a:custGeom>
          <a:solidFill>
            <a:srgbClr val="ffffff"/>
          </a:solidFill>
          <a:ln>
            <a:noFill/>
          </a:ln>
        </p:spPr>
        <p:style>
          <a:lnRef idx="0"/>
          <a:fillRef idx="0"/>
          <a:effectRef idx="0"/>
          <a:fontRef idx="minor"/>
        </p:style>
      </p:sp>
      <p:sp>
        <p:nvSpPr>
          <p:cNvPr id="2773" name="CustomShape 24"/>
          <p:cNvSpPr/>
          <p:nvPr/>
        </p:nvSpPr>
        <p:spPr>
          <a:xfrm>
            <a:off x="5076360" y="2400840"/>
            <a:ext cx="66600" cy="66600"/>
          </a:xfrm>
          <a:custGeom>
            <a:avLst/>
            <a:gdLst/>
            <a:ahLst/>
            <a:rect l="l" t="t" r="r" b="b"/>
            <a:pathLst>
              <a:path w="95884" h="95885">
                <a:moveTo>
                  <a:pt x="95567" y="0"/>
                </a:moveTo>
                <a:lnTo>
                  <a:pt x="0" y="47783"/>
                </a:lnTo>
                <a:lnTo>
                  <a:pt x="95567" y="95567"/>
                </a:lnTo>
                <a:lnTo>
                  <a:pt x="63710" y="47783"/>
                </a:lnTo>
                <a:lnTo>
                  <a:pt x="95567" y="0"/>
                </a:lnTo>
                <a:close/>
              </a:path>
            </a:pathLst>
          </a:custGeom>
          <a:solidFill>
            <a:srgbClr val="ffffff"/>
          </a:solidFill>
          <a:ln>
            <a:noFill/>
          </a:ln>
        </p:spPr>
        <p:style>
          <a:lnRef idx="0"/>
          <a:fillRef idx="0"/>
          <a:effectRef idx="0"/>
          <a:fontRef idx="minor"/>
        </p:style>
      </p:sp>
      <p:sp>
        <p:nvSpPr>
          <p:cNvPr id="2774" name="CustomShape 25"/>
          <p:cNvSpPr/>
          <p:nvPr/>
        </p:nvSpPr>
        <p:spPr>
          <a:xfrm>
            <a:off x="3821760" y="1806840"/>
            <a:ext cx="1907280" cy="6544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580" spc="-58" strike="noStrike">
                <a:solidFill>
                  <a:srgbClr val="000000"/>
                </a:solidFill>
                <a:latin typeface="Arial"/>
                <a:ea typeface="ＭＳ Ｐゴシック"/>
              </a:rPr>
              <a:t>The</a:t>
            </a:r>
            <a:r>
              <a:rPr b="0" lang="it-IT" sz="1580" spc="-1" strike="noStrike">
                <a:solidFill>
                  <a:srgbClr val="000000"/>
                </a:solidFill>
                <a:latin typeface="Arial"/>
                <a:ea typeface="ＭＳ Ｐゴシック"/>
              </a:rPr>
              <a:t> </a:t>
            </a:r>
            <a:r>
              <a:rPr b="0" lang="it-IT" sz="1580" spc="-55" strike="noStrike">
                <a:solidFill>
                  <a:srgbClr val="000000"/>
                </a:solidFill>
                <a:latin typeface="Arial"/>
                <a:ea typeface="ＭＳ Ｐゴシック"/>
              </a:rPr>
              <a:t>eye</a:t>
            </a:r>
            <a:r>
              <a:rPr b="0" lang="it-IT" sz="1580" spc="-1" strike="noStrike">
                <a:solidFill>
                  <a:srgbClr val="000000"/>
                </a:solidFill>
                <a:latin typeface="Arial"/>
                <a:ea typeface="ＭＳ Ｐゴシック"/>
              </a:rPr>
              <a:t> </a:t>
            </a:r>
            <a:r>
              <a:rPr b="0" lang="it-IT" sz="1580" spc="-15" strike="noStrike">
                <a:solidFill>
                  <a:srgbClr val="000000"/>
                </a:solidFill>
                <a:latin typeface="Arial"/>
                <a:ea typeface="ＭＳ Ｐゴシック"/>
              </a:rPr>
              <a:t>of</a:t>
            </a:r>
            <a:r>
              <a:rPr b="0" lang="it-IT" sz="1580" spc="-1" strike="noStrike">
                <a:solidFill>
                  <a:srgbClr val="000000"/>
                </a:solidFill>
                <a:latin typeface="Arial"/>
                <a:ea typeface="ＭＳ Ｐゴシック"/>
              </a:rPr>
              <a:t> </a:t>
            </a:r>
            <a:r>
              <a:rPr b="0" lang="it-IT" sz="1580" spc="-18" strike="noStrike">
                <a:solidFill>
                  <a:srgbClr val="000000"/>
                </a:solidFill>
                <a:latin typeface="Arial"/>
                <a:ea typeface="ＭＳ Ｐゴシック"/>
              </a:rPr>
              <a:t>the</a:t>
            </a:r>
            <a:r>
              <a:rPr b="0" lang="it-IT" sz="1580" spc="-1" strike="noStrike">
                <a:solidFill>
                  <a:srgbClr val="000000"/>
                </a:solidFill>
                <a:latin typeface="Arial"/>
                <a:ea typeface="ＭＳ Ｐゴシック"/>
              </a:rPr>
              <a:t> </a:t>
            </a:r>
            <a:r>
              <a:rPr b="0" lang="it-IT" sz="1580" spc="-109" strike="noStrike">
                <a:solidFill>
                  <a:srgbClr val="000000"/>
                </a:solidFill>
                <a:latin typeface="Arial"/>
                <a:ea typeface="ＭＳ Ｐゴシック"/>
              </a:rPr>
              <a:t>V</a:t>
            </a:r>
            <a:r>
              <a:rPr b="0" lang="it-IT" sz="1580" spc="-32" strike="noStrike">
                <a:solidFill>
                  <a:srgbClr val="000000"/>
                </a:solidFill>
                <a:latin typeface="Arial"/>
                <a:ea typeface="ＭＳ Ｐゴシック"/>
              </a:rPr>
              <a:t>irgin</a:t>
            </a:r>
            <a:endParaRPr b="0" lang="it-IT" sz="1580" spc="-1" strike="noStrike">
              <a:latin typeface="Arial"/>
            </a:endParaRPr>
          </a:p>
          <a:p>
            <a:pPr marL="9000">
              <a:lnSpc>
                <a:spcPct val="100000"/>
              </a:lnSpc>
              <a:spcBef>
                <a:spcPts val="14"/>
              </a:spcBef>
            </a:pPr>
            <a:endParaRPr b="0" lang="it-IT" sz="1580" spc="-1" strike="noStrike">
              <a:latin typeface="Arial"/>
            </a:endParaRPr>
          </a:p>
          <a:p>
            <a:pPr marL="9000" algn="r">
              <a:lnSpc>
                <a:spcPct val="100000"/>
              </a:lnSpc>
            </a:pPr>
            <a:r>
              <a:rPr b="0" lang="it-IT" sz="1130" spc="-7" strike="noStrike">
                <a:solidFill>
                  <a:srgbClr val="ffffff"/>
                </a:solidFill>
                <a:latin typeface="Tahoma"/>
                <a:ea typeface="ＭＳ Ｐゴシック"/>
              </a:rPr>
              <a:t>2</a:t>
            </a:r>
            <a:r>
              <a:rPr b="0" lang="it-IT" sz="1130" spc="-4" strike="noStrike">
                <a:solidFill>
                  <a:srgbClr val="ffffff"/>
                </a:solidFill>
                <a:latin typeface="Tahoma"/>
                <a:ea typeface="ＭＳ Ｐゴシック"/>
              </a:rPr>
              <a:t> </a:t>
            </a:r>
            <a:r>
              <a:rPr b="0" lang="it-IT" sz="1130" spc="-12" strike="noStrike">
                <a:solidFill>
                  <a:srgbClr val="ffffff"/>
                </a:solidFill>
                <a:latin typeface="Tahoma"/>
                <a:ea typeface="ＭＳ Ｐゴシック"/>
              </a:rPr>
              <a:t>mm</a:t>
            </a:r>
            <a:endParaRPr b="0" lang="it-IT" sz="1130" spc="-1" strike="noStrike">
              <a:latin typeface="Arial"/>
            </a:endParaRPr>
          </a:p>
        </p:txBody>
      </p:sp>
      <p:sp>
        <p:nvSpPr>
          <p:cNvPr id="2775" name="CustomShape 26"/>
          <p:cNvSpPr/>
          <p:nvPr/>
        </p:nvSpPr>
        <p:spPr>
          <a:xfrm>
            <a:off x="6259680" y="2622960"/>
            <a:ext cx="350640" cy="3610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30" spc="-15" strike="noStrike">
                <a:solidFill>
                  <a:srgbClr val="ffffff"/>
                </a:solidFill>
                <a:latin typeface="Tahoma"/>
                <a:ea typeface="ＭＳ Ｐゴシック"/>
              </a:rPr>
              <a:t>A</a:t>
            </a:r>
            <a:r>
              <a:rPr b="0" lang="it-IT" sz="1130" spc="-7" strike="noStrike">
                <a:solidFill>
                  <a:srgbClr val="ffffff"/>
                </a:solidFill>
                <a:latin typeface="Tahoma"/>
                <a:ea typeface="ＭＳ Ｐゴシック"/>
              </a:rPr>
              <a:t>u</a:t>
            </a:r>
            <a:r>
              <a:rPr b="0" lang="it-IT" sz="1130" spc="-4" strike="noStrike">
                <a:solidFill>
                  <a:srgbClr val="ffffff"/>
                </a:solidFill>
                <a:latin typeface="Tahoma"/>
                <a:ea typeface="ＭＳ Ｐゴシック"/>
              </a:rPr>
              <a:t> </a:t>
            </a:r>
            <a:r>
              <a:rPr b="0" lang="it-IT" sz="1130" spc="-12" strike="noStrike">
                <a:solidFill>
                  <a:srgbClr val="ffffff"/>
                </a:solidFill>
                <a:latin typeface="Tahoma"/>
                <a:ea typeface="ＭＳ Ｐゴシック"/>
              </a:rPr>
              <a:t>L</a:t>
            </a:r>
            <a:r>
              <a:rPr b="0" lang="it-IT" sz="1108" spc="1" strike="noStrike" baseline="-21000">
                <a:solidFill>
                  <a:srgbClr val="ffffff"/>
                </a:solidFill>
                <a:latin typeface="Tahoma"/>
                <a:ea typeface="ＭＳ Ｐゴシック"/>
              </a:rPr>
              <a:t>α</a:t>
            </a:r>
            <a:endParaRPr b="0" lang="it-IT" sz="1110" spc="-1" strike="noStrike">
              <a:latin typeface="Arial"/>
            </a:endParaRPr>
          </a:p>
        </p:txBody>
      </p:sp>
      <p:sp>
        <p:nvSpPr>
          <p:cNvPr id="2776" name="CustomShape 27"/>
          <p:cNvSpPr/>
          <p:nvPr/>
        </p:nvSpPr>
        <p:spPr>
          <a:xfrm>
            <a:off x="7643880" y="2649600"/>
            <a:ext cx="343440" cy="3610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30" spc="-1" strike="noStrike">
                <a:solidFill>
                  <a:srgbClr val="ffffff"/>
                </a:solidFill>
                <a:latin typeface="Tahoma"/>
                <a:ea typeface="ＭＳ Ｐゴシック"/>
              </a:rPr>
              <a:t>Pb</a:t>
            </a:r>
            <a:r>
              <a:rPr b="0" lang="it-IT" sz="1130" spc="-4" strike="noStrike">
                <a:solidFill>
                  <a:srgbClr val="ffffff"/>
                </a:solidFill>
                <a:latin typeface="Tahoma"/>
                <a:ea typeface="ＭＳ Ｐゴシック"/>
              </a:rPr>
              <a:t> </a:t>
            </a:r>
            <a:r>
              <a:rPr b="0" lang="it-IT" sz="1130" spc="-7" strike="noStrike">
                <a:solidFill>
                  <a:srgbClr val="ffffff"/>
                </a:solidFill>
                <a:latin typeface="Tahoma"/>
                <a:ea typeface="ＭＳ Ｐゴシック"/>
              </a:rPr>
              <a:t>L</a:t>
            </a:r>
            <a:r>
              <a:rPr b="0" lang="it-IT" sz="1108" spc="1" strike="noStrike" baseline="-21000">
                <a:solidFill>
                  <a:srgbClr val="ffffff"/>
                </a:solidFill>
                <a:latin typeface="Tahoma"/>
                <a:ea typeface="ＭＳ Ｐゴシック"/>
              </a:rPr>
              <a:t>α</a:t>
            </a:r>
            <a:endParaRPr b="0" lang="it-IT" sz="1110" spc="-1" strike="noStrike">
              <a:latin typeface="Arial"/>
            </a:endParaRPr>
          </a:p>
        </p:txBody>
      </p:sp>
      <p:sp>
        <p:nvSpPr>
          <p:cNvPr id="2777" name="CustomShape 28"/>
          <p:cNvSpPr/>
          <p:nvPr/>
        </p:nvSpPr>
        <p:spPr>
          <a:xfrm>
            <a:off x="6259680" y="3873240"/>
            <a:ext cx="305280" cy="3438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30" spc="-7" strike="noStrike">
                <a:solidFill>
                  <a:srgbClr val="ffffff"/>
                </a:solidFill>
                <a:latin typeface="Tahoma"/>
                <a:ea typeface="ＭＳ Ｐゴシック"/>
              </a:rPr>
              <a:t>Sn</a:t>
            </a:r>
            <a:r>
              <a:rPr b="0" lang="it-IT" sz="1130" spc="-4" strike="noStrike">
                <a:solidFill>
                  <a:srgbClr val="ffffff"/>
                </a:solidFill>
                <a:latin typeface="Tahoma"/>
                <a:ea typeface="ＭＳ Ｐゴシック"/>
              </a:rPr>
              <a:t> </a:t>
            </a:r>
            <a:r>
              <a:rPr b="0" lang="it-IT" sz="1130" spc="-7" strike="noStrike">
                <a:solidFill>
                  <a:srgbClr val="ffffff"/>
                </a:solidFill>
                <a:latin typeface="Tahoma"/>
                <a:ea typeface="ＭＳ Ｐゴシック"/>
              </a:rPr>
              <a:t>K</a:t>
            </a:r>
            <a:endParaRPr b="0" lang="it-IT" sz="1130" spc="-1" strike="noStrike">
              <a:latin typeface="Arial"/>
            </a:endParaRPr>
          </a:p>
        </p:txBody>
      </p:sp>
      <p:sp>
        <p:nvSpPr>
          <p:cNvPr id="2778" name="CustomShape 29"/>
          <p:cNvSpPr/>
          <p:nvPr/>
        </p:nvSpPr>
        <p:spPr>
          <a:xfrm>
            <a:off x="5250600" y="4232520"/>
            <a:ext cx="1695960" cy="1213560"/>
          </a:xfrm>
          <a:prstGeom prst="rect">
            <a:avLst/>
          </a:prstGeom>
          <a:blipFill rotWithShape="0">
            <a:blip r:embed="rId13"/>
            <a:stretch>
              <a:fillRect/>
            </a:stretch>
          </a:blipFill>
          <a:ln>
            <a:noFill/>
          </a:ln>
        </p:spPr>
        <p:style>
          <a:lnRef idx="0"/>
          <a:fillRef idx="0"/>
          <a:effectRef idx="0"/>
          <a:fontRef idx="minor"/>
        </p:style>
      </p:sp>
      <p:sp>
        <p:nvSpPr>
          <p:cNvPr id="2779" name="CustomShape 30"/>
          <p:cNvSpPr/>
          <p:nvPr/>
        </p:nvSpPr>
        <p:spPr>
          <a:xfrm>
            <a:off x="5624640" y="4546800"/>
            <a:ext cx="879480" cy="734760"/>
          </a:xfrm>
          <a:custGeom>
            <a:avLst/>
            <a:gdLst/>
            <a:ahLst/>
            <a:rect l="l" t="t" r="r" b="b"/>
            <a:pathLst>
              <a:path w="1251584" h="1045845">
                <a:moveTo>
                  <a:pt x="0" y="0"/>
                </a:moveTo>
                <a:lnTo>
                  <a:pt x="1251579" y="0"/>
                </a:lnTo>
                <a:lnTo>
                  <a:pt x="1251579" y="1045728"/>
                </a:lnTo>
                <a:lnTo>
                  <a:pt x="0" y="1045728"/>
                </a:lnTo>
                <a:lnTo>
                  <a:pt x="0" y="0"/>
                </a:lnTo>
                <a:close/>
              </a:path>
            </a:pathLst>
          </a:custGeom>
          <a:noFill/>
          <a:ln cap="rnd" w="28440">
            <a:solidFill>
              <a:srgbClr val="ffff00"/>
            </a:solidFill>
            <a:custDash>
              <a:ds d="800000" sp="300000"/>
            </a:custDash>
            <a:round/>
          </a:ln>
        </p:spPr>
        <p:style>
          <a:lnRef idx="0"/>
          <a:fillRef idx="0"/>
          <a:effectRef idx="0"/>
          <a:fontRef idx="minor"/>
        </p:style>
      </p:sp>
      <p:sp>
        <p:nvSpPr>
          <p:cNvPr id="2780" name="CustomShape 31"/>
          <p:cNvSpPr/>
          <p:nvPr/>
        </p:nvSpPr>
        <p:spPr>
          <a:xfrm>
            <a:off x="5606280" y="4449600"/>
            <a:ext cx="885960" cy="360"/>
          </a:xfrm>
          <a:custGeom>
            <a:avLst/>
            <a:gdLst/>
            <a:ahLst/>
            <a:rect l="l" t="t" r="r" b="b"/>
            <a:pathLst>
              <a:path w="1261109" h="0">
                <a:moveTo>
                  <a:pt x="0" y="0"/>
                </a:moveTo>
                <a:lnTo>
                  <a:pt x="14287" y="0"/>
                </a:lnTo>
                <a:lnTo>
                  <a:pt x="1246822" y="0"/>
                </a:lnTo>
                <a:lnTo>
                  <a:pt x="1261109" y="0"/>
                </a:lnTo>
              </a:path>
            </a:pathLst>
          </a:custGeom>
          <a:noFill/>
          <a:ln w="28440">
            <a:solidFill>
              <a:srgbClr val="ffffff"/>
            </a:solidFill>
            <a:round/>
          </a:ln>
        </p:spPr>
        <p:style>
          <a:lnRef idx="0"/>
          <a:fillRef idx="0"/>
          <a:effectRef idx="0"/>
          <a:fontRef idx="minor"/>
        </p:style>
      </p:sp>
      <p:sp>
        <p:nvSpPr>
          <p:cNvPr id="2781" name="CustomShape 32"/>
          <p:cNvSpPr/>
          <p:nvPr/>
        </p:nvSpPr>
        <p:spPr>
          <a:xfrm>
            <a:off x="6473520" y="4416120"/>
            <a:ext cx="66600" cy="66600"/>
          </a:xfrm>
          <a:custGeom>
            <a:avLst/>
            <a:gdLst/>
            <a:ahLst/>
            <a:rect l="l" t="t" r="r" b="b"/>
            <a:pathLst>
              <a:path w="95884" h="95885">
                <a:moveTo>
                  <a:pt x="0" y="0"/>
                </a:moveTo>
                <a:lnTo>
                  <a:pt x="31855" y="47783"/>
                </a:lnTo>
                <a:lnTo>
                  <a:pt x="0" y="95567"/>
                </a:lnTo>
                <a:lnTo>
                  <a:pt x="95567" y="47783"/>
                </a:lnTo>
                <a:lnTo>
                  <a:pt x="0" y="0"/>
                </a:lnTo>
                <a:close/>
              </a:path>
            </a:pathLst>
          </a:custGeom>
          <a:solidFill>
            <a:srgbClr val="ffffff"/>
          </a:solidFill>
          <a:ln>
            <a:noFill/>
          </a:ln>
        </p:spPr>
        <p:style>
          <a:lnRef idx="0"/>
          <a:fillRef idx="0"/>
          <a:effectRef idx="0"/>
          <a:fontRef idx="minor"/>
        </p:style>
      </p:sp>
      <p:sp>
        <p:nvSpPr>
          <p:cNvPr id="2782" name="CustomShape 33"/>
          <p:cNvSpPr/>
          <p:nvPr/>
        </p:nvSpPr>
        <p:spPr>
          <a:xfrm>
            <a:off x="5558400" y="4416120"/>
            <a:ext cx="66600" cy="66600"/>
          </a:xfrm>
          <a:custGeom>
            <a:avLst/>
            <a:gdLst/>
            <a:ahLst/>
            <a:rect l="l" t="t" r="r" b="b"/>
            <a:pathLst>
              <a:path w="95884" h="95885">
                <a:moveTo>
                  <a:pt x="95567" y="0"/>
                </a:moveTo>
                <a:lnTo>
                  <a:pt x="0" y="47783"/>
                </a:lnTo>
                <a:lnTo>
                  <a:pt x="95567" y="95567"/>
                </a:lnTo>
                <a:lnTo>
                  <a:pt x="63710" y="47783"/>
                </a:lnTo>
                <a:lnTo>
                  <a:pt x="95567" y="0"/>
                </a:lnTo>
                <a:close/>
              </a:path>
            </a:pathLst>
          </a:custGeom>
          <a:solidFill>
            <a:srgbClr val="ffffff"/>
          </a:solidFill>
          <a:ln>
            <a:noFill/>
          </a:ln>
        </p:spPr>
        <p:style>
          <a:lnRef idx="0"/>
          <a:fillRef idx="0"/>
          <a:effectRef idx="0"/>
          <a:fontRef idx="minor"/>
        </p:style>
      </p:sp>
      <p:sp>
        <p:nvSpPr>
          <p:cNvPr id="2783" name="CustomShape 34"/>
          <p:cNvSpPr/>
          <p:nvPr/>
        </p:nvSpPr>
        <p:spPr>
          <a:xfrm>
            <a:off x="3848760" y="4284000"/>
            <a:ext cx="4044960" cy="1073880"/>
          </a:xfrm>
          <a:prstGeom prst="rect">
            <a:avLst/>
          </a:prstGeom>
          <a:noFill/>
          <a:ln>
            <a:noFill/>
          </a:ln>
        </p:spPr>
        <p:style>
          <a:lnRef idx="0"/>
          <a:fillRef idx="0"/>
          <a:effectRef idx="0"/>
          <a:fontRef idx="minor"/>
        </p:style>
        <p:txBody>
          <a:bodyPr lIns="0" rIns="0" tIns="0" bIns="0">
            <a:spAutoFit/>
          </a:bodyPr>
          <a:p>
            <a:pPr marL="281880" algn="ctr">
              <a:lnSpc>
                <a:spcPct val="100000"/>
              </a:lnSpc>
            </a:pPr>
            <a:r>
              <a:rPr b="0" lang="it-IT" sz="1130" spc="-7" strike="noStrike">
                <a:solidFill>
                  <a:srgbClr val="ffffff"/>
                </a:solidFill>
                <a:latin typeface="Tahoma"/>
                <a:ea typeface="ＭＳ Ｐゴシック"/>
              </a:rPr>
              <a:t>2</a:t>
            </a:r>
            <a:r>
              <a:rPr b="0" lang="it-IT" sz="1130" spc="-4" strike="noStrike">
                <a:solidFill>
                  <a:srgbClr val="ffffff"/>
                </a:solidFill>
                <a:latin typeface="Tahoma"/>
                <a:ea typeface="ＭＳ Ｐゴシック"/>
              </a:rPr>
              <a:t> </a:t>
            </a:r>
            <a:r>
              <a:rPr b="0" lang="it-IT" sz="1130" spc="-12" strike="noStrike">
                <a:solidFill>
                  <a:srgbClr val="ffffff"/>
                </a:solidFill>
                <a:latin typeface="Tahoma"/>
                <a:ea typeface="ＭＳ Ｐゴシック"/>
              </a:rPr>
              <a:t>mm</a:t>
            </a:r>
            <a:endParaRPr b="0" lang="it-IT" sz="1130" spc="-1" strike="noStrike">
              <a:latin typeface="Arial"/>
            </a:endParaRPr>
          </a:p>
          <a:p>
            <a:pPr marL="281880">
              <a:lnSpc>
                <a:spcPct val="100000"/>
              </a:lnSpc>
              <a:spcBef>
                <a:spcPts val="17"/>
              </a:spcBef>
            </a:pPr>
            <a:endParaRPr b="0" lang="it-IT" sz="1130" spc="-1" strike="noStrike">
              <a:latin typeface="Arial"/>
            </a:endParaRPr>
          </a:p>
          <a:p>
            <a:pPr marL="281880" algn="r">
              <a:lnSpc>
                <a:spcPct val="100000"/>
              </a:lnSpc>
            </a:pPr>
            <a:r>
              <a:rPr b="0" lang="it-IT" sz="1760" spc="-75" strike="noStrike">
                <a:solidFill>
                  <a:srgbClr val="000000"/>
                </a:solidFill>
                <a:latin typeface="Arial"/>
                <a:ea typeface="ＭＳ Ｐゴシック"/>
              </a:rPr>
              <a:t>The </a:t>
            </a:r>
            <a:r>
              <a:rPr b="0" lang="it-IT" sz="1760" spc="-69" strike="noStrike">
                <a:solidFill>
                  <a:srgbClr val="000000"/>
                </a:solidFill>
                <a:latin typeface="Arial"/>
                <a:ea typeface="ＭＳ Ｐゴシック"/>
              </a:rPr>
              <a:t>veil</a:t>
            </a:r>
            <a:endParaRPr b="0" lang="it-IT" sz="1760" spc="-1" strike="noStrike">
              <a:latin typeface="Arial"/>
            </a:endParaRPr>
          </a:p>
          <a:p>
            <a:pPr marL="281880">
              <a:lnSpc>
                <a:spcPct val="100000"/>
              </a:lnSpc>
              <a:spcBef>
                <a:spcPts val="11"/>
              </a:spcBef>
            </a:pPr>
            <a:endParaRPr b="0" lang="it-IT" sz="1760" spc="-1" strike="noStrike">
              <a:latin typeface="Arial"/>
            </a:endParaRPr>
          </a:p>
          <a:p>
            <a:pPr marL="9000">
              <a:lnSpc>
                <a:spcPct val="100000"/>
              </a:lnSpc>
            </a:pPr>
            <a:r>
              <a:rPr b="0" lang="it-IT" sz="1130" spc="-15" strike="noStrike">
                <a:solidFill>
                  <a:srgbClr val="ffffff"/>
                </a:solidFill>
                <a:latin typeface="Tahoma"/>
                <a:ea typeface="ＭＳ Ｐゴシック"/>
              </a:rPr>
              <a:t>A</a:t>
            </a:r>
            <a:r>
              <a:rPr b="0" lang="it-IT" sz="1130" spc="-7" strike="noStrike">
                <a:solidFill>
                  <a:srgbClr val="ffffff"/>
                </a:solidFill>
                <a:latin typeface="Tahoma"/>
                <a:ea typeface="ＭＳ Ｐゴシック"/>
              </a:rPr>
              <a:t>u</a:t>
            </a:r>
            <a:r>
              <a:rPr b="0" lang="it-IT" sz="1130" spc="-4" strike="noStrike">
                <a:solidFill>
                  <a:srgbClr val="ffffff"/>
                </a:solidFill>
                <a:latin typeface="Tahoma"/>
                <a:ea typeface="ＭＳ Ｐゴシック"/>
              </a:rPr>
              <a:t> </a:t>
            </a:r>
            <a:r>
              <a:rPr b="0" lang="it-IT" sz="1130" spc="-12" strike="noStrike">
                <a:solidFill>
                  <a:srgbClr val="ffffff"/>
                </a:solidFill>
                <a:latin typeface="Tahoma"/>
                <a:ea typeface="ＭＳ Ｐゴシック"/>
              </a:rPr>
              <a:t>L</a:t>
            </a:r>
            <a:r>
              <a:rPr b="0" lang="it-IT" sz="1108" spc="1" strike="noStrike" baseline="-21000">
                <a:solidFill>
                  <a:srgbClr val="ffffff"/>
                </a:solidFill>
                <a:latin typeface="Tahoma"/>
                <a:ea typeface="ＭＳ Ｐゴシック"/>
              </a:rPr>
              <a:t>α</a:t>
            </a:r>
            <a:endParaRPr b="0" lang="it-IT" sz="1110" spc="-1" strike="noStrike">
              <a:latin typeface="Arial"/>
            </a:endParaRPr>
          </a:p>
        </p:txBody>
      </p:sp>
      <p:sp>
        <p:nvSpPr>
          <p:cNvPr id="2784" name="CustomShape 35"/>
          <p:cNvSpPr/>
          <p:nvPr/>
        </p:nvSpPr>
        <p:spPr>
          <a:xfrm>
            <a:off x="5277600" y="6507360"/>
            <a:ext cx="135360" cy="3438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30" spc="-7" strike="noStrike">
                <a:solidFill>
                  <a:srgbClr val="ffffff"/>
                </a:solidFill>
                <a:latin typeface="Tahoma"/>
                <a:ea typeface="ＭＳ Ｐゴシック"/>
              </a:rPr>
              <a:t>Al</a:t>
            </a:r>
            <a:endParaRPr b="0" lang="it-IT" sz="1130" spc="-1" strike="noStrike">
              <a:latin typeface="Arial"/>
            </a:endParaRPr>
          </a:p>
        </p:txBody>
      </p:sp>
      <p:sp>
        <p:nvSpPr>
          <p:cNvPr id="2785" name="CustomShape 36"/>
          <p:cNvSpPr/>
          <p:nvPr/>
        </p:nvSpPr>
        <p:spPr>
          <a:xfrm>
            <a:off x="3848760" y="6507360"/>
            <a:ext cx="129600" cy="34380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30" spc="-7" strike="noStrike">
                <a:solidFill>
                  <a:srgbClr val="ffffff"/>
                </a:solidFill>
                <a:latin typeface="Tahoma"/>
                <a:ea typeface="ＭＳ Ｐゴシック"/>
              </a:rPr>
              <a:t>Si</a:t>
            </a:r>
            <a:endParaRPr b="0" lang="it-IT" sz="1130" spc="-1" strike="noStrike">
              <a:latin typeface="Arial"/>
            </a:endParaRPr>
          </a:p>
        </p:txBody>
      </p:sp>
      <p:sp>
        <p:nvSpPr>
          <p:cNvPr id="2786" name="CustomShape 37"/>
          <p:cNvSpPr/>
          <p:nvPr/>
        </p:nvSpPr>
        <p:spPr>
          <a:xfrm>
            <a:off x="6643800" y="6507360"/>
            <a:ext cx="343440" cy="3610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130" spc="-1" strike="noStrike">
                <a:solidFill>
                  <a:srgbClr val="ffffff"/>
                </a:solidFill>
                <a:latin typeface="Tahoma"/>
                <a:ea typeface="ＭＳ Ｐゴシック"/>
              </a:rPr>
              <a:t>Pb</a:t>
            </a:r>
            <a:r>
              <a:rPr b="0" lang="it-IT" sz="1130" spc="-4" strike="noStrike">
                <a:solidFill>
                  <a:srgbClr val="ffffff"/>
                </a:solidFill>
                <a:latin typeface="Tahoma"/>
                <a:ea typeface="ＭＳ Ｐゴシック"/>
              </a:rPr>
              <a:t> </a:t>
            </a:r>
            <a:r>
              <a:rPr b="0" lang="it-IT" sz="1130" spc="-7" strike="noStrike">
                <a:solidFill>
                  <a:srgbClr val="ffffff"/>
                </a:solidFill>
                <a:latin typeface="Tahoma"/>
                <a:ea typeface="ＭＳ Ｐゴシック"/>
              </a:rPr>
              <a:t>L</a:t>
            </a:r>
            <a:r>
              <a:rPr b="0" lang="it-IT" sz="1108" spc="1" strike="noStrike" baseline="-21000">
                <a:solidFill>
                  <a:srgbClr val="ffffff"/>
                </a:solidFill>
                <a:latin typeface="Tahoma"/>
                <a:ea typeface="ＭＳ Ｐゴシック"/>
              </a:rPr>
              <a:t>α</a:t>
            </a:r>
            <a:endParaRPr b="0" lang="it-IT" sz="1110" spc="-1" strike="noStrike">
              <a:latin typeface="Arial"/>
            </a:endParaRPr>
          </a:p>
        </p:txBody>
      </p:sp>
      <p:sp>
        <p:nvSpPr>
          <p:cNvPr id="2787" name="CustomShape 38"/>
          <p:cNvSpPr/>
          <p:nvPr/>
        </p:nvSpPr>
        <p:spPr>
          <a:xfrm>
            <a:off x="491040" y="6007680"/>
            <a:ext cx="2677320" cy="669600"/>
          </a:xfrm>
          <a:prstGeom prst="rect">
            <a:avLst/>
          </a:prstGeom>
          <a:noFill/>
          <a:ln>
            <a:noFill/>
          </a:ln>
        </p:spPr>
        <p:style>
          <a:lnRef idx="0"/>
          <a:fillRef idx="0"/>
          <a:effectRef idx="0"/>
          <a:fontRef idx="minor"/>
        </p:style>
        <p:txBody>
          <a:bodyPr lIns="0" rIns="0" tIns="0" bIns="0">
            <a:spAutoFit/>
          </a:bodyPr>
          <a:p>
            <a:pPr marL="9000">
              <a:lnSpc>
                <a:spcPts val="1757"/>
              </a:lnSpc>
            </a:pPr>
            <a:r>
              <a:rPr b="0" lang="it-IT" sz="1480" spc="-29" strike="noStrike">
                <a:solidFill>
                  <a:srgbClr val="000000"/>
                </a:solidFill>
                <a:latin typeface="Arial"/>
                <a:ea typeface="ＭＳ Ｐゴシック"/>
              </a:rPr>
              <a:t>And</a:t>
            </a:r>
            <a:r>
              <a:rPr b="0" lang="it-IT" sz="1480" spc="-46" strike="noStrike">
                <a:solidFill>
                  <a:srgbClr val="000000"/>
                </a:solidFill>
                <a:latin typeface="Arial"/>
                <a:ea typeface="ＭＳ Ｐゴシック"/>
              </a:rPr>
              <a:t>r</a:t>
            </a:r>
            <a:r>
              <a:rPr b="0" lang="it-IT" sz="1480" spc="-60" strike="noStrike">
                <a:solidFill>
                  <a:srgbClr val="000000"/>
                </a:solidFill>
                <a:latin typeface="Arial"/>
                <a:ea typeface="ＭＳ Ｐゴシック"/>
              </a:rPr>
              <a:t>ea</a:t>
            </a:r>
            <a:r>
              <a:rPr b="0" lang="it-IT" sz="1480" spc="-1" strike="noStrike">
                <a:solidFill>
                  <a:srgbClr val="000000"/>
                </a:solidFill>
                <a:latin typeface="Arial"/>
                <a:ea typeface="ＭＳ Ｐゴシック"/>
              </a:rPr>
              <a:t> </a:t>
            </a:r>
            <a:r>
              <a:rPr b="0" lang="it-IT" sz="1480" spc="-32" strike="noStrike">
                <a:solidFill>
                  <a:srgbClr val="000000"/>
                </a:solidFill>
                <a:latin typeface="Arial"/>
                <a:ea typeface="ＭＳ Ｐゴシック"/>
              </a:rPr>
              <a:t>Mantegna,</a:t>
            </a:r>
            <a:r>
              <a:rPr b="0" lang="it-IT" sz="1480" spc="-1" strike="noStrike">
                <a:solidFill>
                  <a:srgbClr val="000000"/>
                </a:solidFill>
                <a:latin typeface="Arial"/>
                <a:ea typeface="ＭＳ Ｐゴシック"/>
              </a:rPr>
              <a:t> </a:t>
            </a:r>
            <a:r>
              <a:rPr b="0" lang="it-IT" sz="1480" spc="-18" strike="noStrike">
                <a:solidFill>
                  <a:srgbClr val="000000"/>
                </a:solidFill>
                <a:latin typeface="Arial"/>
                <a:ea typeface="ＭＳ Ｐゴシック"/>
              </a:rPr>
              <a:t>“Madonna</a:t>
            </a:r>
            <a:r>
              <a:rPr b="0" lang="it-IT" sz="1480" spc="-1" strike="noStrike">
                <a:solidFill>
                  <a:srgbClr val="000000"/>
                </a:solidFill>
                <a:latin typeface="Arial"/>
                <a:ea typeface="ＭＳ Ｐゴシック"/>
              </a:rPr>
              <a:t> </a:t>
            </a:r>
            <a:r>
              <a:rPr b="0" lang="it-IT" sz="1480" spc="-15" strike="noStrike">
                <a:solidFill>
                  <a:srgbClr val="000000"/>
                </a:solidFill>
                <a:latin typeface="Arial"/>
                <a:ea typeface="ＭＳ Ｐゴシック"/>
              </a:rPr>
              <a:t>col</a:t>
            </a:r>
            <a:r>
              <a:rPr b="0" lang="it-IT" sz="1480" spc="-12" strike="noStrike">
                <a:solidFill>
                  <a:srgbClr val="000000"/>
                </a:solidFill>
                <a:latin typeface="Arial"/>
                <a:ea typeface="ＭＳ Ｐゴシック"/>
              </a:rPr>
              <a:t> Bambino”,</a:t>
            </a:r>
            <a:r>
              <a:rPr b="0" lang="it-IT" sz="1480" spc="-1" strike="noStrike">
                <a:solidFill>
                  <a:srgbClr val="000000"/>
                </a:solidFill>
                <a:latin typeface="Arial"/>
                <a:ea typeface="ＭＳ Ｐゴシック"/>
              </a:rPr>
              <a:t> </a:t>
            </a:r>
            <a:r>
              <a:rPr b="0" lang="it-IT" sz="1480" spc="-43" strike="noStrike">
                <a:solidFill>
                  <a:srgbClr val="000000"/>
                </a:solidFill>
                <a:latin typeface="Arial"/>
                <a:ea typeface="ＭＳ Ｐゴシック"/>
              </a:rPr>
              <a:t>oil</a:t>
            </a:r>
            <a:r>
              <a:rPr b="0" lang="it-IT" sz="1480" spc="-1" strike="noStrike">
                <a:solidFill>
                  <a:srgbClr val="000000"/>
                </a:solidFill>
                <a:latin typeface="Arial"/>
                <a:ea typeface="ＭＳ Ｐゴシック"/>
              </a:rPr>
              <a:t> </a:t>
            </a:r>
            <a:r>
              <a:rPr b="0" lang="it-IT" sz="1480" spc="-18" strike="noStrike">
                <a:solidFill>
                  <a:srgbClr val="000000"/>
                </a:solidFill>
                <a:latin typeface="Arial"/>
                <a:ea typeface="ＭＳ Ｐゴシック"/>
              </a:rPr>
              <a:t>on</a:t>
            </a:r>
            <a:r>
              <a:rPr b="0" lang="it-IT" sz="1480" spc="-1" strike="noStrike">
                <a:solidFill>
                  <a:srgbClr val="000000"/>
                </a:solidFill>
                <a:latin typeface="Arial"/>
                <a:ea typeface="ＭＳ Ｐゴシック"/>
              </a:rPr>
              <a:t> </a:t>
            </a:r>
            <a:r>
              <a:rPr b="0" lang="it-IT" sz="1480" spc="-32" strike="noStrike">
                <a:solidFill>
                  <a:srgbClr val="000000"/>
                </a:solidFill>
                <a:latin typeface="Arial"/>
                <a:ea typeface="ＭＳ Ｐゴシック"/>
              </a:rPr>
              <a:t>canvas,</a:t>
            </a:r>
            <a:r>
              <a:rPr b="0" lang="it-IT" sz="1480" spc="-18" strike="noStrike">
                <a:solidFill>
                  <a:srgbClr val="000000"/>
                </a:solidFill>
                <a:latin typeface="Arial"/>
                <a:ea typeface="ＭＳ Ｐゴシック"/>
              </a:rPr>
              <a:t> </a:t>
            </a:r>
            <a:r>
              <a:rPr b="0" lang="it-IT" sz="1480" spc="-29" strike="noStrike">
                <a:solidFill>
                  <a:srgbClr val="000000"/>
                </a:solidFill>
                <a:latin typeface="Arial"/>
                <a:ea typeface="ＭＳ Ｐゴシック"/>
              </a:rPr>
              <a:t>Bergamo</a:t>
            </a:r>
            <a:r>
              <a:rPr b="0" lang="it-IT" sz="1480" spc="-1" strike="noStrike">
                <a:solidFill>
                  <a:srgbClr val="000000"/>
                </a:solidFill>
                <a:latin typeface="Arial"/>
                <a:ea typeface="ＭＳ Ｐゴシック"/>
              </a:rPr>
              <a:t>, </a:t>
            </a:r>
            <a:r>
              <a:rPr b="0" lang="it-IT" sz="1480" spc="-49" strike="noStrike">
                <a:solidFill>
                  <a:srgbClr val="000000"/>
                </a:solidFill>
                <a:latin typeface="Arial"/>
                <a:ea typeface="ＭＳ Ｐゴシック"/>
              </a:rPr>
              <a:t>Italy</a:t>
            </a:r>
            <a:endParaRPr b="0" lang="it-IT" sz="1480" spc="-1" strike="noStrike">
              <a:latin typeface="Arial"/>
            </a:endParaRPr>
          </a:p>
        </p:txBody>
      </p:sp>
    </p:spTree>
  </p:cSld>
  <p:transition>
    <p:fade/>
  </p:transition>
  <p:timing>
    <p:tnLst>
      <p:par>
        <p:cTn id="91" dur="indefinite" restart="never" nodeType="tmRoot">
          <p:childTnLst>
            <p:seq>
              <p:cTn id="92" dur="indefinite" nodeType="mainSeq"/>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8" name="CustomShape 1"/>
          <p:cNvSpPr/>
          <p:nvPr/>
        </p:nvSpPr>
        <p:spPr>
          <a:xfrm>
            <a:off x="-365760" y="422640"/>
            <a:ext cx="9866520" cy="1061640"/>
          </a:xfrm>
          <a:prstGeom prst="rect">
            <a:avLst/>
          </a:prstGeom>
          <a:noFill/>
          <a:ln>
            <a:noFill/>
          </a:ln>
        </p:spPr>
        <p:style>
          <a:lnRef idx="0"/>
          <a:fillRef idx="0"/>
          <a:effectRef idx="0"/>
          <a:fontRef idx="minor"/>
        </p:style>
        <p:txBody>
          <a:bodyPr lIns="0" rIns="0" tIns="0" bIns="0" anchor="ctr">
            <a:spAutoFit/>
          </a:bodyPr>
          <a:p>
            <a:pPr algn="ctr">
              <a:lnSpc>
                <a:spcPct val="100000"/>
              </a:lnSpc>
            </a:pPr>
            <a:r>
              <a:rPr b="0" lang="it-IT" sz="4920" spc="-222" strike="noStrike">
                <a:solidFill>
                  <a:srgbClr val="ffffff"/>
                </a:solidFill>
                <a:latin typeface="Arial"/>
                <a:ea typeface="ＭＳ Ｐゴシック"/>
              </a:rPr>
              <a:t>Airborn</a:t>
            </a:r>
            <a:r>
              <a:rPr b="0" lang="it-IT" sz="4920" spc="-26" strike="noStrike">
                <a:solidFill>
                  <a:srgbClr val="ffffff"/>
                </a:solidFill>
                <a:latin typeface="Arial"/>
                <a:ea typeface="ＭＳ Ｐゴシック"/>
              </a:rPr>
              <a:t>e</a:t>
            </a:r>
            <a:r>
              <a:rPr b="0" lang="it-IT" sz="4920" spc="-398" strike="noStrike">
                <a:solidFill>
                  <a:srgbClr val="ffffff"/>
                </a:solidFill>
                <a:latin typeface="Arial"/>
                <a:ea typeface="ＭＳ Ｐゴシック"/>
              </a:rPr>
              <a:t> </a:t>
            </a:r>
            <a:r>
              <a:rPr b="0" lang="it-IT" sz="4920" spc="-225" strike="noStrike">
                <a:solidFill>
                  <a:srgbClr val="ffffff"/>
                </a:solidFill>
                <a:latin typeface="Arial"/>
                <a:ea typeface="ＭＳ Ｐゴシック"/>
              </a:rPr>
              <a:t>pa</a:t>
            </a:r>
            <a:r>
              <a:rPr b="0" lang="it-IT" sz="4920" spc="-120" strike="noStrike">
                <a:solidFill>
                  <a:srgbClr val="ffffff"/>
                </a:solidFill>
                <a:latin typeface="Arial"/>
                <a:ea typeface="ＭＳ Ｐゴシック"/>
              </a:rPr>
              <a:t>r</a:t>
            </a:r>
            <a:r>
              <a:rPr b="0" lang="it-IT" sz="4920" spc="-202" strike="noStrike">
                <a:solidFill>
                  <a:srgbClr val="ffffff"/>
                </a:solidFill>
                <a:latin typeface="Arial"/>
                <a:ea typeface="ＭＳ Ｐゴシック"/>
              </a:rPr>
              <a:t>ticulat</a:t>
            </a:r>
            <a:r>
              <a:rPr b="0" lang="it-IT" sz="4920" spc="-1" strike="noStrike">
                <a:solidFill>
                  <a:srgbClr val="ffffff"/>
                </a:solidFill>
                <a:latin typeface="Arial"/>
                <a:ea typeface="ＭＳ Ｐゴシック"/>
              </a:rPr>
              <a:t>e</a:t>
            </a:r>
            <a:r>
              <a:rPr b="0" lang="it-IT" sz="4920" spc="-398" strike="noStrike">
                <a:solidFill>
                  <a:srgbClr val="ffffff"/>
                </a:solidFill>
                <a:latin typeface="Arial"/>
                <a:ea typeface="ＭＳ Ｐゴシック"/>
              </a:rPr>
              <a:t> </a:t>
            </a:r>
            <a:r>
              <a:rPr b="0" lang="it-IT" sz="4920" spc="-225" strike="noStrike">
                <a:solidFill>
                  <a:srgbClr val="ffffff"/>
                </a:solidFill>
                <a:latin typeface="Arial"/>
                <a:ea typeface="ＭＳ Ｐゴシック"/>
              </a:rPr>
              <a:t>matte</a:t>
            </a:r>
            <a:r>
              <a:rPr b="0" lang="it-IT" sz="4920" spc="-21" strike="noStrike">
                <a:solidFill>
                  <a:srgbClr val="ffffff"/>
                </a:solidFill>
                <a:latin typeface="Arial"/>
                <a:ea typeface="ＭＳ Ｐゴシック"/>
              </a:rPr>
              <a:t>r</a:t>
            </a:r>
            <a:r>
              <a:rPr b="0" lang="it-IT" sz="4920" spc="-398" strike="noStrike">
                <a:solidFill>
                  <a:srgbClr val="ffffff"/>
                </a:solidFill>
                <a:latin typeface="Arial"/>
                <a:ea typeface="ＭＳ Ｐゴシック"/>
              </a:rPr>
              <a:t> </a:t>
            </a:r>
            <a:r>
              <a:rPr b="0" lang="it-IT" sz="4920" spc="-202" strike="noStrike">
                <a:solidFill>
                  <a:srgbClr val="ffffff"/>
                </a:solidFill>
                <a:latin typeface="Arial"/>
                <a:ea typeface="ＭＳ Ｐゴシック"/>
              </a:rPr>
              <a:t>(ae</a:t>
            </a:r>
            <a:r>
              <a:rPr b="0" lang="it-IT" sz="4920" spc="-341" strike="noStrike">
                <a:solidFill>
                  <a:srgbClr val="ffffff"/>
                </a:solidFill>
                <a:latin typeface="Arial"/>
                <a:ea typeface="ＭＳ Ｐゴシック"/>
              </a:rPr>
              <a:t>r</a:t>
            </a:r>
            <a:r>
              <a:rPr b="0" lang="it-IT" sz="4920" spc="-219" strike="noStrike">
                <a:solidFill>
                  <a:srgbClr val="ffffff"/>
                </a:solidFill>
                <a:latin typeface="Arial"/>
                <a:ea typeface="ＭＳ Ｐゴシック"/>
              </a:rPr>
              <a:t>osol)</a:t>
            </a:r>
            <a:br/>
            <a:r>
              <a:rPr b="0" lang="it-IT" sz="2040" spc="-12" strike="noStrike">
                <a:solidFill>
                  <a:srgbClr val="ffffff"/>
                </a:solidFill>
                <a:latin typeface="Arial"/>
                <a:ea typeface="ＭＳ Ｐゴシック"/>
              </a:rPr>
              <a:t>So</a:t>
            </a:r>
            <a:r>
              <a:rPr b="0" lang="it-IT" sz="2040" spc="-4" strike="noStrike">
                <a:solidFill>
                  <a:srgbClr val="ffffff"/>
                </a:solidFill>
                <a:latin typeface="Arial"/>
                <a:ea typeface="ＭＳ Ｐゴシック"/>
              </a:rPr>
              <a:t>li</a:t>
            </a:r>
            <a:r>
              <a:rPr b="0" lang="it-IT" sz="2040" spc="-12" strike="noStrike">
                <a:solidFill>
                  <a:srgbClr val="ffffff"/>
                </a:solidFill>
                <a:latin typeface="Arial"/>
                <a:ea typeface="ＭＳ Ｐゴシック"/>
              </a:rPr>
              <a:t>d</a:t>
            </a:r>
            <a:r>
              <a:rPr b="0" lang="it-IT" sz="2040" spc="-4" strike="noStrike">
                <a:solidFill>
                  <a:srgbClr val="ffffff"/>
                </a:solidFill>
                <a:latin typeface="Arial"/>
                <a:ea typeface="ＭＳ Ｐゴシック"/>
              </a:rPr>
              <a:t> </a:t>
            </a:r>
            <a:r>
              <a:rPr b="0" lang="it-IT" sz="2040" spc="-12" strike="noStrike">
                <a:solidFill>
                  <a:srgbClr val="ffffff"/>
                </a:solidFill>
                <a:latin typeface="Arial"/>
                <a:ea typeface="ＭＳ Ｐゴシック"/>
              </a:rPr>
              <a:t>or</a:t>
            </a:r>
            <a:r>
              <a:rPr b="0" lang="it-IT" sz="2040" spc="-4" strike="noStrike">
                <a:solidFill>
                  <a:srgbClr val="ffffff"/>
                </a:solidFill>
                <a:latin typeface="Arial"/>
                <a:ea typeface="ＭＳ Ｐゴシック"/>
              </a:rPr>
              <a:t> li</a:t>
            </a:r>
            <a:r>
              <a:rPr b="0" lang="it-IT" sz="2040" spc="-1" strike="noStrike">
                <a:solidFill>
                  <a:srgbClr val="ffffff"/>
                </a:solidFill>
                <a:latin typeface="Arial"/>
                <a:ea typeface="ＭＳ Ｐゴシック"/>
              </a:rPr>
              <a:t>qu</a:t>
            </a:r>
            <a:r>
              <a:rPr b="0" lang="it-IT" sz="2040" spc="-4" strike="noStrike">
                <a:solidFill>
                  <a:srgbClr val="ffffff"/>
                </a:solidFill>
                <a:latin typeface="Arial"/>
                <a:ea typeface="ＭＳ Ｐゴシック"/>
              </a:rPr>
              <a:t>i</a:t>
            </a:r>
            <a:r>
              <a:rPr b="0" lang="it-IT" sz="2040" spc="-12" strike="noStrike">
                <a:solidFill>
                  <a:srgbClr val="ffffff"/>
                </a:solidFill>
                <a:latin typeface="Arial"/>
                <a:ea typeface="ＭＳ Ｐゴシック"/>
              </a:rPr>
              <a:t>d</a:t>
            </a:r>
            <a:r>
              <a:rPr b="0" lang="it-IT" sz="2040" spc="-4" strike="noStrike">
                <a:solidFill>
                  <a:srgbClr val="ffffff"/>
                </a:solidFill>
                <a:latin typeface="Arial"/>
                <a:ea typeface="ＭＳ Ｐゴシック"/>
              </a:rPr>
              <a:t> </a:t>
            </a:r>
            <a:r>
              <a:rPr b="0" lang="it-IT" sz="2040" spc="-12" strike="noStrike">
                <a:solidFill>
                  <a:srgbClr val="ffffff"/>
                </a:solidFill>
                <a:latin typeface="Arial"/>
                <a:ea typeface="ＭＳ Ｐゴシック"/>
              </a:rPr>
              <a:t>pa</a:t>
            </a:r>
            <a:r>
              <a:rPr b="0" lang="it-IT" sz="2040" spc="24" strike="noStrike">
                <a:solidFill>
                  <a:srgbClr val="ffffff"/>
                </a:solidFill>
                <a:latin typeface="Arial"/>
                <a:ea typeface="ＭＳ Ｐゴシック"/>
              </a:rPr>
              <a:t>r</a:t>
            </a:r>
            <a:r>
              <a:rPr b="0" lang="it-IT" sz="2040" spc="-1" strike="noStrike">
                <a:solidFill>
                  <a:srgbClr val="ffffff"/>
                </a:solidFill>
                <a:latin typeface="Arial"/>
                <a:ea typeface="ＭＳ Ｐゴシック"/>
              </a:rPr>
              <a:t>t</a:t>
            </a:r>
            <a:r>
              <a:rPr b="0" lang="it-IT" sz="2040" spc="-4" strike="noStrike">
                <a:solidFill>
                  <a:srgbClr val="ffffff"/>
                </a:solidFill>
                <a:latin typeface="Arial"/>
                <a:ea typeface="ＭＳ Ｐゴシック"/>
              </a:rPr>
              <a:t>i</a:t>
            </a:r>
            <a:r>
              <a:rPr b="0" lang="it-IT" sz="2040" spc="-1" strike="noStrike">
                <a:solidFill>
                  <a:srgbClr val="ffffff"/>
                </a:solidFill>
                <a:latin typeface="Arial"/>
                <a:ea typeface="ＭＳ Ｐゴシック"/>
              </a:rPr>
              <a:t>c</a:t>
            </a:r>
            <a:r>
              <a:rPr b="0" lang="it-IT" sz="2040" spc="-4" strike="noStrike">
                <a:solidFill>
                  <a:srgbClr val="ffffff"/>
                </a:solidFill>
                <a:latin typeface="Arial"/>
                <a:ea typeface="ＭＳ Ｐゴシック"/>
              </a:rPr>
              <a:t>l</a:t>
            </a:r>
            <a:r>
              <a:rPr b="0" lang="it-IT" sz="2040" spc="-12" strike="noStrike">
                <a:solidFill>
                  <a:srgbClr val="ffffff"/>
                </a:solidFill>
                <a:latin typeface="Arial"/>
                <a:ea typeface="ＭＳ Ｐゴシック"/>
              </a:rPr>
              <a:t>es</a:t>
            </a:r>
            <a:r>
              <a:rPr b="0" lang="it-IT" sz="2040" spc="-4" strike="noStrike">
                <a:solidFill>
                  <a:srgbClr val="ffffff"/>
                </a:solidFill>
                <a:latin typeface="Arial"/>
                <a:ea typeface="ＭＳ Ｐゴシック"/>
              </a:rPr>
              <a:t> wi</a:t>
            </a:r>
            <a:r>
              <a:rPr b="0" lang="it-IT" sz="2040" spc="-1" strike="noStrike">
                <a:solidFill>
                  <a:srgbClr val="ffffff"/>
                </a:solidFill>
                <a:latin typeface="Arial"/>
                <a:ea typeface="ＭＳ Ｐゴシック"/>
              </a:rPr>
              <a:t>th</a:t>
            </a:r>
            <a:r>
              <a:rPr b="0" lang="it-IT" sz="2040" spc="-4" strike="noStrike">
                <a:solidFill>
                  <a:srgbClr val="ffffff"/>
                </a:solidFill>
                <a:latin typeface="Arial"/>
                <a:ea typeface="ＭＳ Ｐゴシック"/>
              </a:rPr>
              <a:t> </a:t>
            </a:r>
            <a:r>
              <a:rPr b="0" lang="it-IT" sz="2040" spc="-12" strike="noStrike">
                <a:solidFill>
                  <a:srgbClr val="ffffff"/>
                </a:solidFill>
                <a:latin typeface="Arial"/>
                <a:ea typeface="ＭＳ Ｐゴシック"/>
              </a:rPr>
              <a:t>a</a:t>
            </a:r>
            <a:r>
              <a:rPr b="0" lang="it-IT" sz="2040" spc="-4" strike="noStrike">
                <a:solidFill>
                  <a:srgbClr val="ffffff"/>
                </a:solidFill>
                <a:latin typeface="Arial"/>
                <a:ea typeface="ＭＳ Ｐゴシック"/>
              </a:rPr>
              <a:t> </a:t>
            </a:r>
            <a:r>
              <a:rPr b="0" lang="it-IT" sz="2040" spc="-12" strike="noStrike">
                <a:solidFill>
                  <a:srgbClr val="ffffff"/>
                </a:solidFill>
                <a:latin typeface="Arial"/>
                <a:ea typeface="ＭＳ Ｐゴシック"/>
              </a:rPr>
              <a:t>d</a:t>
            </a:r>
            <a:r>
              <a:rPr b="0" lang="it-IT" sz="2040" spc="-4" strike="noStrike">
                <a:solidFill>
                  <a:srgbClr val="ffffff"/>
                </a:solidFill>
                <a:latin typeface="Arial"/>
                <a:ea typeface="ＭＳ Ｐゴシック"/>
              </a:rPr>
              <a:t>i</a:t>
            </a:r>
            <a:r>
              <a:rPr b="0" lang="it-IT" sz="2040" spc="-12" strike="noStrike">
                <a:solidFill>
                  <a:srgbClr val="ffffff"/>
                </a:solidFill>
                <a:latin typeface="Arial"/>
                <a:ea typeface="ＭＳ Ｐゴシック"/>
              </a:rPr>
              <a:t>a</a:t>
            </a:r>
            <a:r>
              <a:rPr b="0" lang="it-IT" sz="2040" spc="-1" strike="noStrike">
                <a:solidFill>
                  <a:srgbClr val="ffffff"/>
                </a:solidFill>
                <a:latin typeface="Arial"/>
                <a:ea typeface="ＭＳ Ｐゴシック"/>
              </a:rPr>
              <a:t>meter</a:t>
            </a:r>
            <a:r>
              <a:rPr b="0" lang="it-IT" sz="2040" spc="-4" strike="noStrike">
                <a:solidFill>
                  <a:srgbClr val="ffffff"/>
                </a:solidFill>
                <a:latin typeface="Arial"/>
                <a:ea typeface="ＭＳ Ｐゴシック"/>
              </a:rPr>
              <a:t> </a:t>
            </a:r>
            <a:r>
              <a:rPr b="0" lang="it-IT" sz="2040" spc="-7" strike="noStrike">
                <a:solidFill>
                  <a:srgbClr val="ffffff"/>
                </a:solidFill>
                <a:latin typeface="Arial"/>
                <a:ea typeface="ＭＳ Ｐゴシック"/>
              </a:rPr>
              <a:t>f</a:t>
            </a:r>
            <a:r>
              <a:rPr b="0" lang="it-IT" sz="2040" spc="-63" strike="noStrike">
                <a:solidFill>
                  <a:srgbClr val="ffffff"/>
                </a:solidFill>
                <a:latin typeface="Arial"/>
                <a:ea typeface="ＭＳ Ｐゴシック"/>
              </a:rPr>
              <a:t>r</a:t>
            </a:r>
            <a:r>
              <a:rPr b="0" lang="it-IT" sz="2040" spc="-15" strike="noStrike">
                <a:solidFill>
                  <a:srgbClr val="ffffff"/>
                </a:solidFill>
                <a:latin typeface="Arial"/>
                <a:ea typeface="ＭＳ Ｐゴシック"/>
              </a:rPr>
              <a:t>om</a:t>
            </a:r>
            <a:r>
              <a:rPr b="0" lang="it-IT" sz="2040" spc="-4" strike="noStrike">
                <a:solidFill>
                  <a:srgbClr val="ffffff"/>
                </a:solidFill>
                <a:latin typeface="Arial"/>
                <a:ea typeface="ＭＳ Ｐゴシック"/>
              </a:rPr>
              <a:t> </a:t>
            </a:r>
            <a:r>
              <a:rPr b="0" lang="it-IT" sz="2040" spc="-1" strike="noStrike">
                <a:solidFill>
                  <a:srgbClr val="ffffff"/>
                </a:solidFill>
                <a:latin typeface="Arial"/>
                <a:ea typeface="ＭＳ Ｐゴシック"/>
              </a:rPr>
              <a:t>10</a:t>
            </a:r>
            <a:r>
              <a:rPr b="0" lang="it-IT" sz="2008" spc="1" strike="noStrike" baseline="26000">
                <a:solidFill>
                  <a:srgbClr val="ffffff"/>
                </a:solidFill>
                <a:latin typeface="Arial"/>
                <a:ea typeface="ＭＳ Ｐゴシック"/>
              </a:rPr>
              <a:t>-3</a:t>
            </a:r>
            <a:r>
              <a:rPr b="0" lang="it-IT" sz="2008" spc="-1" strike="noStrike" baseline="26000">
                <a:solidFill>
                  <a:srgbClr val="ffffff"/>
                </a:solidFill>
                <a:latin typeface="Arial"/>
                <a:ea typeface="ＭＳ Ｐゴシック"/>
              </a:rPr>
              <a:t> </a:t>
            </a:r>
            <a:r>
              <a:rPr b="0" lang="it-IT" sz="2008" spc="-270" strike="noStrike" baseline="26000">
                <a:solidFill>
                  <a:srgbClr val="ffffff"/>
                </a:solidFill>
                <a:latin typeface="Arial"/>
                <a:ea typeface="ＭＳ Ｐゴシック"/>
              </a:rPr>
              <a:t> </a:t>
            </a:r>
            <a:r>
              <a:rPr b="0" lang="it-IT" sz="2040" spc="-12" strike="noStrike">
                <a:solidFill>
                  <a:srgbClr val="ffffff"/>
                </a:solidFill>
                <a:latin typeface="Arial"/>
                <a:ea typeface="ＭＳ Ｐゴシック"/>
              </a:rPr>
              <a:t>to</a:t>
            </a:r>
            <a:r>
              <a:rPr b="0" lang="it-IT" sz="2040" spc="-4" strike="noStrike">
                <a:solidFill>
                  <a:srgbClr val="ffffff"/>
                </a:solidFill>
                <a:latin typeface="Arial"/>
                <a:ea typeface="ＭＳ Ｐゴシック"/>
              </a:rPr>
              <a:t> </a:t>
            </a:r>
            <a:r>
              <a:rPr b="0" lang="it-IT" sz="2040" spc="-1" strike="noStrike">
                <a:solidFill>
                  <a:srgbClr val="ffffff"/>
                </a:solidFill>
                <a:latin typeface="Arial"/>
                <a:ea typeface="ＭＳ Ｐゴシック"/>
              </a:rPr>
              <a:t>10</a:t>
            </a:r>
            <a:r>
              <a:rPr b="0" lang="it-IT" sz="2008" spc="1" strike="noStrike" baseline="26000">
                <a:solidFill>
                  <a:srgbClr val="ffffff"/>
                </a:solidFill>
                <a:latin typeface="Arial"/>
                <a:ea typeface="ＭＳ Ｐゴシック"/>
              </a:rPr>
              <a:t>2</a:t>
            </a:r>
            <a:r>
              <a:rPr b="0" lang="it-IT" sz="2008" spc="-1" strike="noStrike" baseline="26000">
                <a:solidFill>
                  <a:srgbClr val="ffffff"/>
                </a:solidFill>
                <a:latin typeface="Arial"/>
                <a:ea typeface="ＭＳ Ｐゴシック"/>
              </a:rPr>
              <a:t> </a:t>
            </a:r>
            <a:r>
              <a:rPr b="0" lang="it-IT" sz="2008" spc="-270" strike="noStrike" baseline="26000">
                <a:solidFill>
                  <a:srgbClr val="ffffff"/>
                </a:solidFill>
                <a:latin typeface="Arial"/>
                <a:ea typeface="ＭＳ Ｐゴシック"/>
              </a:rPr>
              <a:t> </a:t>
            </a:r>
            <a:r>
              <a:rPr b="0" lang="it-IT" sz="1900" spc="137" strike="noStrike">
                <a:solidFill>
                  <a:srgbClr val="ffffff"/>
                </a:solidFill>
                <a:latin typeface="Trebuchet MS"/>
                <a:ea typeface="ＭＳ Ｐゴシック"/>
              </a:rPr>
              <a:t>μ</a:t>
            </a:r>
            <a:r>
              <a:rPr b="0" lang="it-IT" sz="1900" spc="-12" strike="noStrike">
                <a:solidFill>
                  <a:srgbClr val="ffffff"/>
                </a:solidFill>
                <a:latin typeface="Arial"/>
                <a:ea typeface="ＭＳ Ｐゴシック"/>
              </a:rPr>
              <a:t>m </a:t>
            </a:r>
            <a:r>
              <a:rPr b="0" lang="it-IT" sz="1900" spc="-4" strike="noStrike">
                <a:solidFill>
                  <a:srgbClr val="ffffff"/>
                </a:solidFill>
                <a:latin typeface="Arial"/>
                <a:ea typeface="ＭＳ Ｐゴシック"/>
              </a:rPr>
              <a:t>O</a:t>
            </a:r>
            <a:r>
              <a:rPr b="0" lang="it-IT" sz="1900" spc="-1" strike="noStrike">
                <a:solidFill>
                  <a:srgbClr val="ffffff"/>
                </a:solidFill>
                <a:latin typeface="Arial"/>
                <a:ea typeface="ＭＳ Ｐゴシック"/>
              </a:rPr>
              <a:t>r</a:t>
            </a:r>
            <a:r>
              <a:rPr b="0" lang="it-IT" sz="1900" spc="-4" strike="noStrike">
                <a:solidFill>
                  <a:srgbClr val="ffffff"/>
                </a:solidFill>
                <a:latin typeface="Arial"/>
                <a:ea typeface="ＭＳ Ｐゴシック"/>
              </a:rPr>
              <a:t>i</a:t>
            </a:r>
            <a:r>
              <a:rPr b="0" lang="it-IT" sz="1900" spc="-12" strike="noStrike">
                <a:solidFill>
                  <a:srgbClr val="ffffff"/>
                </a:solidFill>
                <a:latin typeface="Arial"/>
                <a:ea typeface="ＭＳ Ｐゴシック"/>
              </a:rPr>
              <a:t>g</a:t>
            </a:r>
            <a:r>
              <a:rPr b="0" lang="it-IT" sz="1900" spc="-4" strike="noStrike">
                <a:solidFill>
                  <a:srgbClr val="ffffff"/>
                </a:solidFill>
                <a:latin typeface="Arial"/>
                <a:ea typeface="ＭＳ Ｐゴシック"/>
              </a:rPr>
              <a:t>i</a:t>
            </a:r>
            <a:r>
              <a:rPr b="0" lang="it-IT" sz="1900" spc="-1" strike="noStrike">
                <a:solidFill>
                  <a:srgbClr val="ffffff"/>
                </a:solidFill>
                <a:latin typeface="Arial"/>
                <a:ea typeface="ＭＳ Ｐゴシック"/>
              </a:rPr>
              <a:t>n:</a:t>
            </a:r>
            <a:r>
              <a:rPr b="0" lang="it-IT" sz="1900" spc="-194" strike="noStrike">
                <a:solidFill>
                  <a:srgbClr val="ffffff"/>
                </a:solidFill>
                <a:latin typeface="Arial"/>
                <a:ea typeface="ＭＳ Ｐゴシック"/>
              </a:rPr>
              <a:t> </a:t>
            </a:r>
            <a:r>
              <a:rPr b="0" lang="it-IT" sz="1900" spc="-1" strike="noStrike">
                <a:solidFill>
                  <a:srgbClr val="ffffff"/>
                </a:solidFill>
                <a:latin typeface="Arial"/>
                <a:ea typeface="ＭＳ Ｐゴシック"/>
              </a:rPr>
              <a:t>pri</a:t>
            </a:r>
            <a:r>
              <a:rPr b="0" lang="it-IT" sz="1900" spc="-15" strike="noStrike">
                <a:solidFill>
                  <a:srgbClr val="ffffff"/>
                </a:solidFill>
                <a:latin typeface="Arial"/>
                <a:ea typeface="ＭＳ Ｐゴシック"/>
              </a:rPr>
              <a:t>ma</a:t>
            </a:r>
            <a:r>
              <a:rPr b="0" lang="it-IT" sz="1900" spc="41" strike="noStrike">
                <a:solidFill>
                  <a:srgbClr val="ffffff"/>
                </a:solidFill>
                <a:latin typeface="Arial"/>
                <a:ea typeface="ＭＳ Ｐゴシック"/>
              </a:rPr>
              <a:t>r</a:t>
            </a:r>
            <a:r>
              <a:rPr b="0" lang="it-IT" sz="1900" spc="-12" strike="noStrike">
                <a:solidFill>
                  <a:srgbClr val="ffffff"/>
                </a:solidFill>
                <a:latin typeface="Arial"/>
                <a:ea typeface="ＭＳ Ｐゴシック"/>
              </a:rPr>
              <a:t>y</a:t>
            </a:r>
            <a:r>
              <a:rPr b="0" lang="it-IT" sz="1900" spc="-4" strike="noStrike">
                <a:solidFill>
                  <a:srgbClr val="ffffff"/>
                </a:solidFill>
                <a:latin typeface="Arial"/>
                <a:ea typeface="ＭＳ Ｐゴシック"/>
              </a:rPr>
              <a:t> </a:t>
            </a:r>
            <a:r>
              <a:rPr b="0" lang="it-IT" sz="1900" spc="-12" strike="noStrike">
                <a:solidFill>
                  <a:srgbClr val="ffffff"/>
                </a:solidFill>
                <a:latin typeface="Arial"/>
                <a:ea typeface="ＭＳ Ｐゴシック"/>
              </a:rPr>
              <a:t>or</a:t>
            </a:r>
            <a:r>
              <a:rPr b="0" lang="it-IT" sz="1900" spc="-4" strike="noStrike">
                <a:solidFill>
                  <a:srgbClr val="ffffff"/>
                </a:solidFill>
                <a:latin typeface="Arial"/>
                <a:ea typeface="ＭＳ Ｐゴシック"/>
              </a:rPr>
              <a:t> </a:t>
            </a:r>
            <a:r>
              <a:rPr b="0" lang="it-IT" sz="1900" spc="-12" strike="noStrike">
                <a:solidFill>
                  <a:srgbClr val="ffffff"/>
                </a:solidFill>
                <a:latin typeface="Arial"/>
                <a:ea typeface="ＭＳ Ｐゴシック"/>
              </a:rPr>
              <a:t>seconda</a:t>
            </a:r>
            <a:r>
              <a:rPr b="0" lang="it-IT" sz="1900" spc="41" strike="noStrike">
                <a:solidFill>
                  <a:srgbClr val="ffffff"/>
                </a:solidFill>
                <a:latin typeface="Arial"/>
                <a:ea typeface="ＭＳ Ｐゴシック"/>
              </a:rPr>
              <a:t>r</a:t>
            </a:r>
            <a:r>
              <a:rPr b="0" lang="it-IT" sz="1900" spc="-12" strike="noStrike">
                <a:solidFill>
                  <a:srgbClr val="ffffff"/>
                </a:solidFill>
                <a:latin typeface="Arial"/>
                <a:ea typeface="ＭＳ Ｐゴシック"/>
              </a:rPr>
              <a:t>y</a:t>
            </a:r>
            <a:endParaRPr b="0" lang="it-IT" sz="1900" spc="-1" strike="noStrike">
              <a:latin typeface="Arial"/>
            </a:endParaRPr>
          </a:p>
        </p:txBody>
      </p:sp>
      <p:sp>
        <p:nvSpPr>
          <p:cNvPr id="2789" name="CustomShape 2"/>
          <p:cNvSpPr/>
          <p:nvPr/>
        </p:nvSpPr>
        <p:spPr>
          <a:xfrm>
            <a:off x="2341800" y="1894320"/>
            <a:ext cx="1466280" cy="2115720"/>
          </a:xfrm>
          <a:prstGeom prst="rect">
            <a:avLst/>
          </a:prstGeom>
          <a:blipFill rotWithShape="0">
            <a:blip r:embed="rId1"/>
            <a:stretch>
              <a:fillRect/>
            </a:stretch>
          </a:blipFill>
          <a:ln>
            <a:noFill/>
          </a:ln>
        </p:spPr>
        <p:style>
          <a:lnRef idx="0"/>
          <a:fillRef idx="0"/>
          <a:effectRef idx="0"/>
          <a:fontRef idx="minor"/>
        </p:style>
      </p:sp>
      <p:sp>
        <p:nvSpPr>
          <p:cNvPr id="2790" name="CustomShape 3"/>
          <p:cNvSpPr/>
          <p:nvPr/>
        </p:nvSpPr>
        <p:spPr>
          <a:xfrm>
            <a:off x="2423880" y="1967040"/>
            <a:ext cx="1222200" cy="1839600"/>
          </a:xfrm>
          <a:prstGeom prst="rect">
            <a:avLst/>
          </a:prstGeom>
          <a:blipFill rotWithShape="0">
            <a:blip r:embed="rId2"/>
            <a:stretch>
              <a:fillRect/>
            </a:stretch>
          </a:blipFill>
          <a:ln>
            <a:noFill/>
          </a:ln>
        </p:spPr>
        <p:style>
          <a:lnRef idx="0"/>
          <a:fillRef idx="0"/>
          <a:effectRef idx="0"/>
          <a:fontRef idx="minor"/>
        </p:style>
      </p:sp>
      <p:sp>
        <p:nvSpPr>
          <p:cNvPr id="2791" name="CustomShape 4"/>
          <p:cNvSpPr/>
          <p:nvPr/>
        </p:nvSpPr>
        <p:spPr>
          <a:xfrm>
            <a:off x="2393280" y="1946520"/>
            <a:ext cx="1285200" cy="1937160"/>
          </a:xfrm>
          <a:prstGeom prst="rect">
            <a:avLst/>
          </a:prstGeom>
          <a:blipFill rotWithShape="0">
            <a:blip r:embed="rId3"/>
            <a:stretch>
              <a:fillRect/>
            </a:stretch>
          </a:blipFill>
          <a:ln>
            <a:noFill/>
          </a:ln>
        </p:spPr>
        <p:style>
          <a:lnRef idx="0"/>
          <a:fillRef idx="0"/>
          <a:effectRef idx="0"/>
          <a:fontRef idx="minor"/>
        </p:style>
      </p:sp>
      <p:sp>
        <p:nvSpPr>
          <p:cNvPr id="2792" name="CustomShape 5"/>
          <p:cNvSpPr/>
          <p:nvPr/>
        </p:nvSpPr>
        <p:spPr>
          <a:xfrm>
            <a:off x="663120" y="4464720"/>
            <a:ext cx="2228040" cy="1829880"/>
          </a:xfrm>
          <a:prstGeom prst="rect">
            <a:avLst/>
          </a:prstGeom>
          <a:blipFill rotWithShape="0">
            <a:blip r:embed="rId4"/>
            <a:stretch>
              <a:fillRect/>
            </a:stretch>
          </a:blipFill>
          <a:ln>
            <a:noFill/>
          </a:ln>
        </p:spPr>
        <p:style>
          <a:lnRef idx="0"/>
          <a:fillRef idx="0"/>
          <a:effectRef idx="0"/>
          <a:fontRef idx="minor"/>
        </p:style>
      </p:sp>
      <p:sp>
        <p:nvSpPr>
          <p:cNvPr id="2793" name="CustomShape 6"/>
          <p:cNvSpPr/>
          <p:nvPr/>
        </p:nvSpPr>
        <p:spPr>
          <a:xfrm>
            <a:off x="743760" y="4538880"/>
            <a:ext cx="1993320" cy="1555560"/>
          </a:xfrm>
          <a:prstGeom prst="rect">
            <a:avLst/>
          </a:prstGeom>
          <a:blipFill rotWithShape="0">
            <a:blip r:embed="rId5"/>
            <a:stretch>
              <a:fillRect/>
            </a:stretch>
          </a:blipFill>
          <a:ln>
            <a:noFill/>
          </a:ln>
        </p:spPr>
        <p:style>
          <a:lnRef idx="0"/>
          <a:fillRef idx="0"/>
          <a:effectRef idx="0"/>
          <a:fontRef idx="minor"/>
        </p:style>
      </p:sp>
      <p:sp>
        <p:nvSpPr>
          <p:cNvPr id="2794" name="CustomShape 7"/>
          <p:cNvSpPr/>
          <p:nvPr/>
        </p:nvSpPr>
        <p:spPr>
          <a:xfrm>
            <a:off x="714240" y="4518360"/>
            <a:ext cx="2053080" cy="1651320"/>
          </a:xfrm>
          <a:prstGeom prst="rect">
            <a:avLst/>
          </a:prstGeom>
          <a:blipFill rotWithShape="0">
            <a:blip r:embed="rId6"/>
            <a:stretch>
              <a:fillRect/>
            </a:stretch>
          </a:blipFill>
          <a:ln>
            <a:noFill/>
          </a:ln>
        </p:spPr>
        <p:style>
          <a:lnRef idx="0"/>
          <a:fillRef idx="0"/>
          <a:effectRef idx="0"/>
          <a:fontRef idx="minor"/>
        </p:style>
      </p:sp>
      <p:sp>
        <p:nvSpPr>
          <p:cNvPr id="2795" name="CustomShape 8"/>
          <p:cNvSpPr/>
          <p:nvPr/>
        </p:nvSpPr>
        <p:spPr>
          <a:xfrm>
            <a:off x="3529440" y="4462560"/>
            <a:ext cx="2234880" cy="1838880"/>
          </a:xfrm>
          <a:prstGeom prst="rect">
            <a:avLst/>
          </a:prstGeom>
          <a:blipFill rotWithShape="0">
            <a:blip r:embed="rId7"/>
            <a:stretch>
              <a:fillRect/>
            </a:stretch>
          </a:blipFill>
          <a:ln>
            <a:noFill/>
          </a:ln>
        </p:spPr>
        <p:style>
          <a:lnRef idx="0"/>
          <a:fillRef idx="0"/>
          <a:effectRef idx="0"/>
          <a:fontRef idx="minor"/>
        </p:style>
      </p:sp>
      <p:sp>
        <p:nvSpPr>
          <p:cNvPr id="2796" name="CustomShape 9"/>
          <p:cNvSpPr/>
          <p:nvPr/>
        </p:nvSpPr>
        <p:spPr>
          <a:xfrm>
            <a:off x="3612600" y="4538880"/>
            <a:ext cx="1989360" cy="1562040"/>
          </a:xfrm>
          <a:prstGeom prst="rect">
            <a:avLst/>
          </a:prstGeom>
          <a:blipFill rotWithShape="0">
            <a:blip r:embed="rId8"/>
            <a:stretch>
              <a:fillRect/>
            </a:stretch>
          </a:blipFill>
          <a:ln>
            <a:noFill/>
          </a:ln>
        </p:spPr>
        <p:style>
          <a:lnRef idx="0"/>
          <a:fillRef idx="0"/>
          <a:effectRef idx="0"/>
          <a:fontRef idx="minor"/>
        </p:style>
      </p:sp>
      <p:sp>
        <p:nvSpPr>
          <p:cNvPr id="2797" name="CustomShape 10"/>
          <p:cNvSpPr/>
          <p:nvPr/>
        </p:nvSpPr>
        <p:spPr>
          <a:xfrm>
            <a:off x="3580920" y="4518360"/>
            <a:ext cx="2053080" cy="1660320"/>
          </a:xfrm>
          <a:prstGeom prst="rect">
            <a:avLst/>
          </a:prstGeom>
          <a:blipFill rotWithShape="0">
            <a:blip r:embed="rId9"/>
            <a:stretch>
              <a:fillRect/>
            </a:stretch>
          </a:blipFill>
          <a:ln>
            <a:noFill/>
          </a:ln>
        </p:spPr>
        <p:style>
          <a:lnRef idx="0"/>
          <a:fillRef idx="0"/>
          <a:effectRef idx="0"/>
          <a:fontRef idx="minor"/>
        </p:style>
      </p:sp>
      <p:sp>
        <p:nvSpPr>
          <p:cNvPr id="2798" name="CustomShape 11"/>
          <p:cNvSpPr/>
          <p:nvPr/>
        </p:nvSpPr>
        <p:spPr>
          <a:xfrm>
            <a:off x="6404760" y="4435920"/>
            <a:ext cx="2306160" cy="1883520"/>
          </a:xfrm>
          <a:prstGeom prst="rect">
            <a:avLst/>
          </a:prstGeom>
          <a:blipFill rotWithShape="0">
            <a:blip r:embed="rId10"/>
            <a:stretch>
              <a:fillRect/>
            </a:stretch>
          </a:blipFill>
          <a:ln>
            <a:noFill/>
          </a:ln>
        </p:spPr>
        <p:style>
          <a:lnRef idx="0"/>
          <a:fillRef idx="0"/>
          <a:effectRef idx="0"/>
          <a:fontRef idx="minor"/>
        </p:style>
      </p:sp>
      <p:sp>
        <p:nvSpPr>
          <p:cNvPr id="2799" name="CustomShape 12"/>
          <p:cNvSpPr/>
          <p:nvPr/>
        </p:nvSpPr>
        <p:spPr>
          <a:xfrm>
            <a:off x="6485400" y="4511880"/>
            <a:ext cx="2064600" cy="1606680"/>
          </a:xfrm>
          <a:prstGeom prst="rect">
            <a:avLst/>
          </a:prstGeom>
          <a:blipFill rotWithShape="0">
            <a:blip r:embed="rId11"/>
            <a:stretch>
              <a:fillRect/>
            </a:stretch>
          </a:blipFill>
          <a:ln>
            <a:noFill/>
          </a:ln>
        </p:spPr>
        <p:style>
          <a:lnRef idx="0"/>
          <a:fillRef idx="0"/>
          <a:effectRef idx="0"/>
          <a:fontRef idx="minor"/>
        </p:style>
      </p:sp>
      <p:sp>
        <p:nvSpPr>
          <p:cNvPr id="2800" name="CustomShape 13"/>
          <p:cNvSpPr/>
          <p:nvPr/>
        </p:nvSpPr>
        <p:spPr>
          <a:xfrm>
            <a:off x="6456240" y="4491720"/>
            <a:ext cx="2124720" cy="1704960"/>
          </a:xfrm>
          <a:prstGeom prst="rect">
            <a:avLst/>
          </a:prstGeom>
          <a:blipFill rotWithShape="0">
            <a:blip r:embed="rId12"/>
            <a:stretch>
              <a:fillRect/>
            </a:stretch>
          </a:blipFill>
          <a:ln>
            <a:noFill/>
          </a:ln>
        </p:spPr>
        <p:style>
          <a:lnRef idx="0"/>
          <a:fillRef idx="0"/>
          <a:effectRef idx="0"/>
          <a:fontRef idx="minor"/>
        </p:style>
      </p:sp>
      <p:sp>
        <p:nvSpPr>
          <p:cNvPr id="2801" name="CustomShape 14"/>
          <p:cNvSpPr/>
          <p:nvPr/>
        </p:nvSpPr>
        <p:spPr>
          <a:xfrm>
            <a:off x="4993920" y="1920960"/>
            <a:ext cx="1887480" cy="2062080"/>
          </a:xfrm>
          <a:prstGeom prst="rect">
            <a:avLst/>
          </a:prstGeom>
          <a:blipFill rotWithShape="0">
            <a:blip r:embed="rId13"/>
            <a:stretch>
              <a:fillRect/>
            </a:stretch>
          </a:blipFill>
          <a:ln>
            <a:noFill/>
          </a:ln>
        </p:spPr>
        <p:style>
          <a:lnRef idx="0"/>
          <a:fillRef idx="0"/>
          <a:effectRef idx="0"/>
          <a:fontRef idx="minor"/>
        </p:style>
      </p:sp>
      <p:sp>
        <p:nvSpPr>
          <p:cNvPr id="2802" name="CustomShape 15"/>
          <p:cNvSpPr/>
          <p:nvPr/>
        </p:nvSpPr>
        <p:spPr>
          <a:xfrm>
            <a:off x="5077080" y="1994040"/>
            <a:ext cx="1640880" cy="1786320"/>
          </a:xfrm>
          <a:prstGeom prst="rect">
            <a:avLst/>
          </a:prstGeom>
          <a:blipFill rotWithShape="0">
            <a:blip r:embed="rId14"/>
            <a:stretch>
              <a:fillRect/>
            </a:stretch>
          </a:blipFill>
          <a:ln>
            <a:noFill/>
          </a:ln>
        </p:spPr>
        <p:style>
          <a:lnRef idx="0"/>
          <a:fillRef idx="0"/>
          <a:effectRef idx="0"/>
          <a:fontRef idx="minor"/>
        </p:style>
      </p:sp>
      <p:sp>
        <p:nvSpPr>
          <p:cNvPr id="2803" name="CustomShape 16"/>
          <p:cNvSpPr/>
          <p:nvPr/>
        </p:nvSpPr>
        <p:spPr>
          <a:xfrm>
            <a:off x="5045400" y="1973520"/>
            <a:ext cx="1704960" cy="1883520"/>
          </a:xfrm>
          <a:prstGeom prst="rect">
            <a:avLst/>
          </a:prstGeom>
          <a:blipFill rotWithShape="0">
            <a:blip r:embed="rId15"/>
            <a:stretch>
              <a:fillRect/>
            </a:stretch>
          </a:blipFill>
          <a:ln>
            <a:noFill/>
          </a:ln>
        </p:spPr>
        <p:style>
          <a:lnRef idx="0"/>
          <a:fillRef idx="0"/>
          <a:effectRef idx="0"/>
          <a:fontRef idx="minor"/>
        </p:style>
      </p:sp>
      <p:sp>
        <p:nvSpPr>
          <p:cNvPr id="2804" name="CustomShape 17"/>
          <p:cNvSpPr/>
          <p:nvPr/>
        </p:nvSpPr>
        <p:spPr>
          <a:xfrm>
            <a:off x="5259600" y="3897000"/>
            <a:ext cx="1274760" cy="5785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 strike="noStrike">
                <a:solidFill>
                  <a:srgbClr val="ffffff"/>
                </a:solidFill>
                <a:latin typeface="GillSans"/>
                <a:ea typeface="ＭＳ Ｐゴシック"/>
              </a:rPr>
              <a:t>B</a:t>
            </a:r>
            <a:r>
              <a:rPr b="0" lang="it-IT" sz="1900" spc="-4" strike="noStrike">
                <a:solidFill>
                  <a:srgbClr val="ffffff"/>
                </a:solidFill>
                <a:latin typeface="GillSans"/>
                <a:ea typeface="ＭＳ Ｐゴシック"/>
              </a:rPr>
              <a:t>l</a:t>
            </a:r>
            <a:r>
              <a:rPr b="0" lang="it-IT" sz="1900" spc="-12" strike="noStrike">
                <a:solidFill>
                  <a:srgbClr val="ffffff"/>
                </a:solidFill>
                <a:latin typeface="GillSans"/>
                <a:ea typeface="ＭＳ Ｐゴシック"/>
              </a:rPr>
              <a:t>ack</a:t>
            </a:r>
            <a:r>
              <a:rPr b="0" lang="it-IT" sz="1900" spc="-4" strike="noStrike">
                <a:solidFill>
                  <a:srgbClr val="ffffff"/>
                </a:solidFill>
                <a:latin typeface="GillSans"/>
                <a:ea typeface="ＭＳ Ｐゴシック"/>
              </a:rPr>
              <a:t> </a:t>
            </a:r>
            <a:r>
              <a:rPr b="0" lang="it-IT" sz="1900" spc="-12" strike="noStrike">
                <a:solidFill>
                  <a:srgbClr val="ffffff"/>
                </a:solidFill>
                <a:latin typeface="GillSans"/>
                <a:ea typeface="ＭＳ Ｐゴシック"/>
              </a:rPr>
              <a:t>carbo</a:t>
            </a:r>
            <a:r>
              <a:rPr b="0" lang="it-IT" sz="1900" spc="-1" strike="noStrike">
                <a:solidFill>
                  <a:srgbClr val="ffffff"/>
                </a:solidFill>
                <a:latin typeface="GillSans"/>
                <a:ea typeface="ＭＳ Ｐゴシック"/>
              </a:rPr>
              <a:t>n</a:t>
            </a:r>
            <a:endParaRPr b="0" lang="it-IT" sz="1900" spc="-1" strike="noStrike">
              <a:latin typeface="Arial"/>
            </a:endParaRPr>
          </a:p>
        </p:txBody>
      </p:sp>
      <p:sp>
        <p:nvSpPr>
          <p:cNvPr id="2805" name="CustomShape 18"/>
          <p:cNvSpPr/>
          <p:nvPr/>
        </p:nvSpPr>
        <p:spPr>
          <a:xfrm>
            <a:off x="1919880" y="3897000"/>
            <a:ext cx="2235600" cy="5785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 strike="noStrike">
                <a:solidFill>
                  <a:srgbClr val="ffffff"/>
                </a:solidFill>
                <a:latin typeface="GillSans"/>
                <a:ea typeface="ＭＳ Ｐゴシック"/>
              </a:rPr>
              <a:t>D</a:t>
            </a:r>
            <a:r>
              <a:rPr b="0" lang="it-IT" sz="1900" spc="-4" strike="noStrike">
                <a:solidFill>
                  <a:srgbClr val="ffffff"/>
                </a:solidFill>
                <a:latin typeface="GillSans"/>
                <a:ea typeface="ＭＳ Ｐゴシック"/>
              </a:rPr>
              <a:t>i</a:t>
            </a:r>
            <a:r>
              <a:rPr b="0" lang="it-IT" sz="1900" spc="-12" strike="noStrike">
                <a:solidFill>
                  <a:srgbClr val="ffffff"/>
                </a:solidFill>
                <a:latin typeface="GillSans"/>
                <a:ea typeface="ＭＳ Ｐゴシック"/>
              </a:rPr>
              <a:t>es</a:t>
            </a:r>
            <a:r>
              <a:rPr b="0" lang="it-IT" sz="1900" spc="-1" strike="noStrike">
                <a:solidFill>
                  <a:srgbClr val="ffffff"/>
                </a:solidFill>
                <a:latin typeface="GillSans"/>
                <a:ea typeface="ＭＳ Ｐゴシック"/>
              </a:rPr>
              <a:t>el</a:t>
            </a:r>
            <a:r>
              <a:rPr b="0" lang="it-IT" sz="1900" spc="-4" strike="noStrike">
                <a:solidFill>
                  <a:srgbClr val="ffffff"/>
                </a:solidFill>
                <a:latin typeface="GillSans"/>
                <a:ea typeface="ＭＳ Ｐゴシック"/>
              </a:rPr>
              <a:t> </a:t>
            </a:r>
            <a:r>
              <a:rPr b="0" lang="it-IT" sz="1900" spc="-12" strike="noStrike">
                <a:solidFill>
                  <a:srgbClr val="ffffff"/>
                </a:solidFill>
                <a:latin typeface="GillSans"/>
                <a:ea typeface="ＭＳ Ｐゴシック"/>
              </a:rPr>
              <a:t>eng</a:t>
            </a:r>
            <a:r>
              <a:rPr b="0" lang="it-IT" sz="1900" spc="-4" strike="noStrike">
                <a:solidFill>
                  <a:srgbClr val="ffffff"/>
                </a:solidFill>
                <a:latin typeface="GillSans"/>
                <a:ea typeface="ＭＳ Ｐゴシック"/>
              </a:rPr>
              <a:t>i</a:t>
            </a:r>
            <a:r>
              <a:rPr b="0" lang="it-IT" sz="1900" spc="-1" strike="noStrike">
                <a:solidFill>
                  <a:srgbClr val="ffffff"/>
                </a:solidFill>
                <a:latin typeface="GillSans"/>
                <a:ea typeface="ＭＳ Ｐゴシック"/>
              </a:rPr>
              <a:t>ne</a:t>
            </a:r>
            <a:r>
              <a:rPr b="0" lang="it-IT" sz="1900" spc="-4" strike="noStrike">
                <a:solidFill>
                  <a:srgbClr val="ffffff"/>
                </a:solidFill>
                <a:latin typeface="GillSans"/>
                <a:ea typeface="ＭＳ Ｐゴシック"/>
              </a:rPr>
              <a:t> </a:t>
            </a:r>
            <a:r>
              <a:rPr b="0" lang="it-IT" sz="1900" spc="-1" strike="noStrike">
                <a:solidFill>
                  <a:srgbClr val="ffffff"/>
                </a:solidFill>
                <a:latin typeface="GillSans"/>
                <a:ea typeface="ＭＳ Ｐゴシック"/>
              </a:rPr>
              <a:t>emi</a:t>
            </a:r>
            <a:r>
              <a:rPr b="0" lang="it-IT" sz="1900" spc="-12" strike="noStrike">
                <a:solidFill>
                  <a:srgbClr val="ffffff"/>
                </a:solidFill>
                <a:latin typeface="GillSans"/>
                <a:ea typeface="ＭＳ Ｐゴシック"/>
              </a:rPr>
              <a:t>ss</a:t>
            </a:r>
            <a:r>
              <a:rPr b="0" lang="it-IT" sz="1900" spc="-4" strike="noStrike">
                <a:solidFill>
                  <a:srgbClr val="ffffff"/>
                </a:solidFill>
                <a:latin typeface="GillSans"/>
                <a:ea typeface="ＭＳ Ｐゴシック"/>
              </a:rPr>
              <a:t>i</a:t>
            </a:r>
            <a:r>
              <a:rPr b="0" lang="it-IT" sz="1900" spc="-12" strike="noStrike">
                <a:solidFill>
                  <a:srgbClr val="ffffff"/>
                </a:solidFill>
                <a:latin typeface="GillSans"/>
                <a:ea typeface="ＭＳ Ｐゴシック"/>
              </a:rPr>
              <a:t>o</a:t>
            </a:r>
            <a:r>
              <a:rPr b="0" lang="it-IT" sz="1900" spc="-1" strike="noStrike">
                <a:solidFill>
                  <a:srgbClr val="ffffff"/>
                </a:solidFill>
                <a:latin typeface="GillSans"/>
                <a:ea typeface="ＭＳ Ｐゴシック"/>
              </a:rPr>
              <a:t>n</a:t>
            </a:r>
            <a:endParaRPr b="0" lang="it-IT" sz="1900" spc="-1" strike="noStrike">
              <a:latin typeface="Arial"/>
            </a:endParaRPr>
          </a:p>
        </p:txBody>
      </p:sp>
      <p:sp>
        <p:nvSpPr>
          <p:cNvPr id="2806" name="CustomShape 19"/>
          <p:cNvSpPr/>
          <p:nvPr/>
        </p:nvSpPr>
        <p:spPr>
          <a:xfrm>
            <a:off x="1125000" y="6218640"/>
            <a:ext cx="1229400" cy="5788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8" strike="noStrike">
                <a:solidFill>
                  <a:srgbClr val="ffffff"/>
                </a:solidFill>
                <a:latin typeface="GillSans"/>
                <a:ea typeface="ＭＳ Ｐゴシック"/>
              </a:rPr>
              <a:t>M</a:t>
            </a:r>
            <a:r>
              <a:rPr b="0" lang="it-IT" sz="1900" spc="-4" strike="noStrike">
                <a:solidFill>
                  <a:srgbClr val="ffffff"/>
                </a:solidFill>
                <a:latin typeface="GillSans"/>
                <a:ea typeface="ＭＳ Ｐゴシック"/>
              </a:rPr>
              <a:t>i</a:t>
            </a:r>
            <a:r>
              <a:rPr b="0" lang="it-IT" sz="1900" spc="-12" strike="noStrike">
                <a:solidFill>
                  <a:srgbClr val="ffffff"/>
                </a:solidFill>
                <a:latin typeface="GillSans"/>
                <a:ea typeface="ＭＳ Ｐゴシック"/>
              </a:rPr>
              <a:t>nera</a:t>
            </a:r>
            <a:r>
              <a:rPr b="0" lang="it-IT" sz="1900" spc="-1" strike="noStrike">
                <a:solidFill>
                  <a:srgbClr val="ffffff"/>
                </a:solidFill>
                <a:latin typeface="GillSans"/>
                <a:ea typeface="ＭＳ Ｐゴシック"/>
              </a:rPr>
              <a:t>l</a:t>
            </a:r>
            <a:r>
              <a:rPr b="0" lang="it-IT" sz="1900" spc="-4" strike="noStrike">
                <a:solidFill>
                  <a:srgbClr val="ffffff"/>
                </a:solidFill>
                <a:latin typeface="GillSans"/>
                <a:ea typeface="ＭＳ Ｐゴシック"/>
              </a:rPr>
              <a:t> </a:t>
            </a:r>
            <a:r>
              <a:rPr b="0" lang="it-IT" sz="1900" spc="-12" strike="noStrike">
                <a:solidFill>
                  <a:srgbClr val="ffffff"/>
                </a:solidFill>
                <a:latin typeface="GillSans"/>
                <a:ea typeface="ＭＳ Ｐゴシック"/>
              </a:rPr>
              <a:t>dus</a:t>
            </a:r>
            <a:r>
              <a:rPr b="0" lang="it-IT" sz="1900" spc="-1" strike="noStrike">
                <a:solidFill>
                  <a:srgbClr val="ffffff"/>
                </a:solidFill>
                <a:latin typeface="GillSans"/>
                <a:ea typeface="ＭＳ Ｐゴシック"/>
              </a:rPr>
              <a:t>t</a:t>
            </a:r>
            <a:endParaRPr b="0" lang="it-IT" sz="1900" spc="-1" strike="noStrike">
              <a:latin typeface="Arial"/>
            </a:endParaRPr>
          </a:p>
        </p:txBody>
      </p:sp>
      <p:sp>
        <p:nvSpPr>
          <p:cNvPr id="2807" name="CustomShape 20"/>
          <p:cNvSpPr/>
          <p:nvPr/>
        </p:nvSpPr>
        <p:spPr>
          <a:xfrm>
            <a:off x="3955680" y="6218640"/>
            <a:ext cx="1222920" cy="5785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94" strike="noStrike">
                <a:solidFill>
                  <a:srgbClr val="ffffff"/>
                </a:solidFill>
                <a:latin typeface="GillSans"/>
                <a:ea typeface="ＭＳ Ｐゴシック"/>
              </a:rPr>
              <a:t>V</a:t>
            </a:r>
            <a:r>
              <a:rPr b="0" lang="it-IT" sz="1900" spc="-12" strike="noStrike">
                <a:solidFill>
                  <a:srgbClr val="ffffff"/>
                </a:solidFill>
                <a:latin typeface="GillSans"/>
                <a:ea typeface="ＭＳ Ｐゴシック"/>
              </a:rPr>
              <a:t>egeta</a:t>
            </a:r>
            <a:r>
              <a:rPr b="0" lang="it-IT" sz="1900" spc="-1" strike="noStrike">
                <a:solidFill>
                  <a:srgbClr val="ffffff"/>
                </a:solidFill>
                <a:latin typeface="GillSans"/>
                <a:ea typeface="ＭＳ Ｐゴシック"/>
              </a:rPr>
              <a:t>l</a:t>
            </a:r>
            <a:r>
              <a:rPr b="0" lang="it-IT" sz="1900" spc="-4" strike="noStrike">
                <a:solidFill>
                  <a:srgbClr val="ffffff"/>
                </a:solidFill>
                <a:latin typeface="GillSans"/>
                <a:ea typeface="ＭＳ Ｐゴシック"/>
              </a:rPr>
              <a:t> </a:t>
            </a:r>
            <a:r>
              <a:rPr b="0" lang="it-IT" sz="1900" spc="7" strike="noStrike">
                <a:solidFill>
                  <a:srgbClr val="ffffff"/>
                </a:solidFill>
                <a:latin typeface="GillSans"/>
                <a:ea typeface="ＭＳ Ｐゴシック"/>
              </a:rPr>
              <a:t>fib</a:t>
            </a:r>
            <a:r>
              <a:rPr b="0" lang="it-IT" sz="1900" spc="-26" strike="noStrike">
                <a:solidFill>
                  <a:srgbClr val="ffffff"/>
                </a:solidFill>
                <a:latin typeface="GillSans"/>
                <a:ea typeface="ＭＳ Ｐゴシック"/>
              </a:rPr>
              <a:t>r</a:t>
            </a:r>
            <a:r>
              <a:rPr b="0" lang="it-IT" sz="1900" spc="-1" strike="noStrike">
                <a:solidFill>
                  <a:srgbClr val="ffffff"/>
                </a:solidFill>
                <a:latin typeface="GillSans"/>
                <a:ea typeface="ＭＳ Ｐゴシック"/>
              </a:rPr>
              <a:t>e</a:t>
            </a:r>
            <a:endParaRPr b="0" lang="it-IT" sz="1900" spc="-1" strike="noStrike">
              <a:latin typeface="Arial"/>
            </a:endParaRPr>
          </a:p>
        </p:txBody>
      </p:sp>
      <p:sp>
        <p:nvSpPr>
          <p:cNvPr id="2808" name="CustomShape 21"/>
          <p:cNvSpPr/>
          <p:nvPr/>
        </p:nvSpPr>
        <p:spPr>
          <a:xfrm>
            <a:off x="6893640" y="6218640"/>
            <a:ext cx="1242000" cy="5785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5" strike="noStrike">
                <a:solidFill>
                  <a:srgbClr val="ffffff"/>
                </a:solidFill>
                <a:latin typeface="GillSans"/>
                <a:ea typeface="ＭＳ Ｐゴシック"/>
              </a:rPr>
              <a:t>NaCl</a:t>
            </a:r>
            <a:r>
              <a:rPr b="0" lang="it-IT" sz="1900" spc="-4" strike="noStrike">
                <a:solidFill>
                  <a:srgbClr val="ffffff"/>
                </a:solidFill>
                <a:latin typeface="GillSans"/>
                <a:ea typeface="ＭＳ Ｐゴシック"/>
              </a:rPr>
              <a:t> </a:t>
            </a:r>
            <a:r>
              <a:rPr b="0" lang="it-IT" sz="1900" spc="-12" strike="noStrike">
                <a:solidFill>
                  <a:srgbClr val="ffffff"/>
                </a:solidFill>
                <a:latin typeface="GillSans"/>
                <a:ea typeface="ＭＳ Ｐゴシック"/>
              </a:rPr>
              <a:t>c</a:t>
            </a:r>
            <a:r>
              <a:rPr b="0" lang="it-IT" sz="1900" spc="41" strike="noStrike">
                <a:solidFill>
                  <a:srgbClr val="ffffff"/>
                </a:solidFill>
                <a:latin typeface="GillSans"/>
                <a:ea typeface="ＭＳ Ｐゴシック"/>
              </a:rPr>
              <a:t>r</a:t>
            </a:r>
            <a:r>
              <a:rPr b="0" lang="it-IT" sz="1900" spc="-12" strike="noStrike">
                <a:solidFill>
                  <a:srgbClr val="ffffff"/>
                </a:solidFill>
                <a:latin typeface="GillSans"/>
                <a:ea typeface="ＭＳ Ｐゴシック"/>
              </a:rPr>
              <a:t>ysta</a:t>
            </a:r>
            <a:r>
              <a:rPr b="0" lang="it-IT" sz="1900" spc="-1" strike="noStrike">
                <a:solidFill>
                  <a:srgbClr val="ffffff"/>
                </a:solidFill>
                <a:latin typeface="GillSans"/>
                <a:ea typeface="ＭＳ Ｐゴシック"/>
              </a:rPr>
              <a:t>l</a:t>
            </a:r>
            <a:endParaRPr b="0" lang="it-IT" sz="1900" spc="-1" strike="noStrike">
              <a:latin typeface="Arial"/>
            </a:endParaRPr>
          </a:p>
        </p:txBody>
      </p:sp>
    </p:spTree>
  </p:cSld>
  <p:transition>
    <p:fade/>
  </p:transition>
  <p:timing>
    <p:tnLst>
      <p:par>
        <p:cTn id="93" dur="indefinite" restart="never" nodeType="tmRoot">
          <p:childTnLst>
            <p:seq>
              <p:cTn id="94" dur="indefinite" nodeType="mainSeq"/>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9" name="CustomShape 1"/>
          <p:cNvSpPr/>
          <p:nvPr/>
        </p:nvSpPr>
        <p:spPr>
          <a:xfrm>
            <a:off x="214560" y="2880"/>
            <a:ext cx="8714160" cy="750600"/>
          </a:xfrm>
          <a:prstGeom prst="rect">
            <a:avLst/>
          </a:prstGeom>
          <a:noFill/>
          <a:ln>
            <a:noFill/>
          </a:ln>
        </p:spPr>
        <p:style>
          <a:lnRef idx="0"/>
          <a:fillRef idx="0"/>
          <a:effectRef idx="0"/>
          <a:fontRef idx="minor"/>
        </p:style>
        <p:txBody>
          <a:bodyPr lIns="0" rIns="0" tIns="0" bIns="0" anchor="ctr">
            <a:spAutoFit/>
          </a:bodyPr>
          <a:p>
            <a:pPr marL="815760" algn="ctr">
              <a:lnSpc>
                <a:spcPct val="100000"/>
              </a:lnSpc>
            </a:pPr>
            <a:r>
              <a:rPr b="0" lang="it-IT" sz="4920" spc="-26" strike="noStrike">
                <a:solidFill>
                  <a:srgbClr val="ffffff"/>
                </a:solidFill>
                <a:latin typeface="Arial"/>
                <a:ea typeface="ＭＳ Ｐゴシック"/>
              </a:rPr>
              <a:t>Natural</a:t>
            </a:r>
            <a:r>
              <a:rPr b="0" lang="it-IT" sz="4920" spc="-4" strike="noStrike">
                <a:solidFill>
                  <a:srgbClr val="ffffff"/>
                </a:solidFill>
                <a:latin typeface="Arial"/>
                <a:ea typeface="ＭＳ Ｐゴシック"/>
              </a:rPr>
              <a:t> </a:t>
            </a:r>
            <a:r>
              <a:rPr b="0" lang="it-IT" sz="4920" spc="-26" strike="noStrike">
                <a:solidFill>
                  <a:srgbClr val="ffffff"/>
                </a:solidFill>
                <a:latin typeface="Arial"/>
                <a:ea typeface="ＭＳ Ｐゴシック"/>
              </a:rPr>
              <a:t>so</a:t>
            </a:r>
            <a:r>
              <a:rPr b="0" lang="it-IT" sz="4920" spc="-1" strike="noStrike">
                <a:solidFill>
                  <a:srgbClr val="ffffff"/>
                </a:solidFill>
                <a:latin typeface="Arial"/>
                <a:ea typeface="ＭＳ Ｐゴシック"/>
              </a:rPr>
              <a:t>u</a:t>
            </a:r>
            <a:r>
              <a:rPr b="0" lang="it-IT" sz="4920" spc="-143" strike="noStrike">
                <a:solidFill>
                  <a:srgbClr val="ffffff"/>
                </a:solidFill>
                <a:latin typeface="Arial"/>
                <a:ea typeface="ＭＳ Ｐゴシック"/>
              </a:rPr>
              <a:t>r</a:t>
            </a:r>
            <a:r>
              <a:rPr b="0" lang="it-IT" sz="4920" spc="-26" strike="noStrike">
                <a:solidFill>
                  <a:srgbClr val="ffffff"/>
                </a:solidFill>
                <a:latin typeface="Arial"/>
                <a:ea typeface="ＭＳ Ｐゴシック"/>
              </a:rPr>
              <a:t>ces</a:t>
            </a:r>
            <a:r>
              <a:rPr b="0" lang="it-IT" sz="4920" spc="-4" strike="noStrike">
                <a:solidFill>
                  <a:srgbClr val="ffffff"/>
                </a:solidFill>
                <a:latin typeface="Arial"/>
                <a:ea typeface="ＭＳ Ｐゴシック"/>
              </a:rPr>
              <a:t> </a:t>
            </a:r>
            <a:r>
              <a:rPr b="0" lang="it-IT" sz="4920" spc="-29" strike="noStrike">
                <a:solidFill>
                  <a:srgbClr val="ffffff"/>
                </a:solidFill>
                <a:latin typeface="Arial"/>
                <a:ea typeface="ＭＳ Ｐゴシック"/>
              </a:rPr>
              <a:t>o</a:t>
            </a:r>
            <a:r>
              <a:rPr b="0" lang="it-IT" sz="4920" spc="-1" strike="noStrike">
                <a:solidFill>
                  <a:srgbClr val="ffffff"/>
                </a:solidFill>
                <a:latin typeface="Arial"/>
                <a:ea typeface="ＭＳ Ｐゴシック"/>
              </a:rPr>
              <a:t>f</a:t>
            </a:r>
            <a:r>
              <a:rPr b="0" lang="it-IT" sz="4920" spc="-4" strike="noStrike">
                <a:solidFill>
                  <a:srgbClr val="ffffff"/>
                </a:solidFill>
                <a:latin typeface="Arial"/>
                <a:ea typeface="ＭＳ Ｐゴシック"/>
              </a:rPr>
              <a:t> </a:t>
            </a:r>
            <a:r>
              <a:rPr b="0" lang="it-IT" sz="4920" spc="-21" strike="noStrike">
                <a:solidFill>
                  <a:srgbClr val="ffffff"/>
                </a:solidFill>
                <a:latin typeface="Arial"/>
                <a:ea typeface="ＭＳ Ｐゴシック"/>
              </a:rPr>
              <a:t>a</a:t>
            </a:r>
            <a:r>
              <a:rPr b="0" lang="it-IT" sz="4920" spc="-1" strike="noStrike">
                <a:solidFill>
                  <a:srgbClr val="ffffff"/>
                </a:solidFill>
                <a:latin typeface="Arial"/>
                <a:ea typeface="ＭＳ Ｐゴシック"/>
              </a:rPr>
              <a:t>e</a:t>
            </a:r>
            <a:r>
              <a:rPr b="0" lang="it-IT" sz="4920" spc="-143" strike="noStrike">
                <a:solidFill>
                  <a:srgbClr val="ffffff"/>
                </a:solidFill>
                <a:latin typeface="Arial"/>
                <a:ea typeface="ＭＳ Ｐゴシック"/>
              </a:rPr>
              <a:t>r</a:t>
            </a:r>
            <a:r>
              <a:rPr b="0" lang="it-IT" sz="4920" spc="-26" strike="noStrike">
                <a:solidFill>
                  <a:srgbClr val="ffffff"/>
                </a:solidFill>
                <a:latin typeface="Arial"/>
                <a:ea typeface="ＭＳ Ｐゴシック"/>
              </a:rPr>
              <a:t>oso</a:t>
            </a:r>
            <a:r>
              <a:rPr b="0" lang="it-IT" sz="4920" spc="-4" strike="noStrike">
                <a:solidFill>
                  <a:srgbClr val="ffffff"/>
                </a:solidFill>
                <a:latin typeface="Arial"/>
                <a:ea typeface="ＭＳ Ｐゴシック"/>
              </a:rPr>
              <a:t>l</a:t>
            </a:r>
            <a:r>
              <a:rPr b="0" lang="it-IT" sz="4920" spc="-21" strike="noStrike">
                <a:solidFill>
                  <a:srgbClr val="ffffff"/>
                </a:solidFill>
                <a:latin typeface="Arial"/>
                <a:ea typeface="ＭＳ Ｐゴシック"/>
              </a:rPr>
              <a:t>s</a:t>
            </a:r>
            <a:endParaRPr b="0" lang="it-IT" sz="4920" spc="-1" strike="noStrike">
              <a:latin typeface="Arial"/>
            </a:endParaRPr>
          </a:p>
        </p:txBody>
      </p:sp>
      <p:sp>
        <p:nvSpPr>
          <p:cNvPr id="2810" name="CustomShape 2"/>
          <p:cNvSpPr/>
          <p:nvPr/>
        </p:nvSpPr>
        <p:spPr>
          <a:xfrm>
            <a:off x="466560" y="1127160"/>
            <a:ext cx="3901680" cy="2449080"/>
          </a:xfrm>
          <a:prstGeom prst="rect">
            <a:avLst/>
          </a:prstGeom>
          <a:blipFill rotWithShape="0">
            <a:blip r:embed="rId1"/>
            <a:stretch>
              <a:fillRect/>
            </a:stretch>
          </a:blipFill>
          <a:ln>
            <a:noFill/>
          </a:ln>
        </p:spPr>
        <p:style>
          <a:lnRef idx="0"/>
          <a:fillRef idx="0"/>
          <a:effectRef idx="0"/>
          <a:fontRef idx="minor"/>
        </p:style>
      </p:sp>
      <p:sp>
        <p:nvSpPr>
          <p:cNvPr id="2811" name="CustomShape 3"/>
          <p:cNvSpPr/>
          <p:nvPr/>
        </p:nvSpPr>
        <p:spPr>
          <a:xfrm>
            <a:off x="529200" y="945000"/>
            <a:ext cx="3669480" cy="2178000"/>
          </a:xfrm>
          <a:prstGeom prst="rect">
            <a:avLst/>
          </a:prstGeom>
          <a:blipFill rotWithShape="0">
            <a:blip r:embed="rId2"/>
            <a:stretch>
              <a:fillRect/>
            </a:stretch>
          </a:blipFill>
          <a:ln>
            <a:noFill/>
          </a:ln>
        </p:spPr>
        <p:style>
          <a:lnRef idx="0"/>
          <a:fillRef idx="0"/>
          <a:effectRef idx="0"/>
          <a:fontRef idx="minor"/>
        </p:style>
      </p:sp>
      <p:sp>
        <p:nvSpPr>
          <p:cNvPr id="2812" name="CustomShape 4"/>
          <p:cNvSpPr/>
          <p:nvPr/>
        </p:nvSpPr>
        <p:spPr>
          <a:xfrm>
            <a:off x="475560" y="903960"/>
            <a:ext cx="3723120" cy="2270520"/>
          </a:xfrm>
          <a:prstGeom prst="rect">
            <a:avLst/>
          </a:prstGeom>
          <a:blipFill rotWithShape="0">
            <a:blip r:embed="rId3"/>
            <a:stretch>
              <a:fillRect/>
            </a:stretch>
          </a:blipFill>
          <a:ln>
            <a:noFill/>
          </a:ln>
        </p:spPr>
        <p:style>
          <a:lnRef idx="0"/>
          <a:fillRef idx="0"/>
          <a:effectRef idx="0"/>
          <a:fontRef idx="minor"/>
        </p:style>
      </p:sp>
      <p:sp>
        <p:nvSpPr>
          <p:cNvPr id="2813" name="CustomShape 5"/>
          <p:cNvSpPr/>
          <p:nvPr/>
        </p:nvSpPr>
        <p:spPr>
          <a:xfrm>
            <a:off x="4690080" y="4036680"/>
            <a:ext cx="3910320" cy="2474640"/>
          </a:xfrm>
          <a:prstGeom prst="rect">
            <a:avLst/>
          </a:prstGeom>
          <a:blipFill rotWithShape="0">
            <a:blip r:embed="rId4"/>
            <a:stretch>
              <a:fillRect/>
            </a:stretch>
          </a:blipFill>
          <a:ln>
            <a:noFill/>
          </a:ln>
        </p:spPr>
        <p:style>
          <a:lnRef idx="0"/>
          <a:fillRef idx="0"/>
          <a:effectRef idx="0"/>
          <a:fontRef idx="minor"/>
        </p:style>
      </p:sp>
      <p:sp>
        <p:nvSpPr>
          <p:cNvPr id="2814" name="CustomShape 6"/>
          <p:cNvSpPr/>
          <p:nvPr/>
        </p:nvSpPr>
        <p:spPr>
          <a:xfrm>
            <a:off x="4806360" y="3780360"/>
            <a:ext cx="3678480" cy="2205000"/>
          </a:xfrm>
          <a:prstGeom prst="rect">
            <a:avLst/>
          </a:prstGeom>
          <a:blipFill rotWithShape="0">
            <a:blip r:embed="rId5"/>
            <a:stretch>
              <a:fillRect/>
            </a:stretch>
          </a:blipFill>
          <a:ln>
            <a:noFill/>
          </a:ln>
        </p:spPr>
        <p:style>
          <a:lnRef idx="0"/>
          <a:fillRef idx="0"/>
          <a:effectRef idx="0"/>
          <a:fontRef idx="minor"/>
        </p:style>
      </p:sp>
      <p:sp>
        <p:nvSpPr>
          <p:cNvPr id="2815" name="CustomShape 7"/>
          <p:cNvSpPr/>
          <p:nvPr/>
        </p:nvSpPr>
        <p:spPr>
          <a:xfrm>
            <a:off x="4768560" y="3740760"/>
            <a:ext cx="3731760" cy="2294280"/>
          </a:xfrm>
          <a:prstGeom prst="rect">
            <a:avLst/>
          </a:prstGeom>
          <a:blipFill rotWithShape="0">
            <a:blip r:embed="rId6"/>
            <a:stretch>
              <a:fillRect/>
            </a:stretch>
          </a:blipFill>
          <a:ln>
            <a:noFill/>
          </a:ln>
        </p:spPr>
        <p:style>
          <a:lnRef idx="0"/>
          <a:fillRef idx="0"/>
          <a:effectRef idx="0"/>
          <a:fontRef idx="minor"/>
        </p:style>
      </p:sp>
      <p:sp>
        <p:nvSpPr>
          <p:cNvPr id="2816" name="CustomShape 8"/>
          <p:cNvSpPr/>
          <p:nvPr/>
        </p:nvSpPr>
        <p:spPr>
          <a:xfrm>
            <a:off x="823680" y="4036320"/>
            <a:ext cx="3187080" cy="2484000"/>
          </a:xfrm>
          <a:prstGeom prst="rect">
            <a:avLst/>
          </a:prstGeom>
          <a:blipFill rotWithShape="0">
            <a:blip r:embed="rId7"/>
            <a:stretch>
              <a:fillRect/>
            </a:stretch>
          </a:blipFill>
          <a:ln>
            <a:noFill/>
          </a:ln>
        </p:spPr>
        <p:style>
          <a:lnRef idx="0"/>
          <a:fillRef idx="0"/>
          <a:effectRef idx="0"/>
          <a:fontRef idx="minor"/>
        </p:style>
      </p:sp>
      <p:sp>
        <p:nvSpPr>
          <p:cNvPr id="2817" name="CustomShape 9"/>
          <p:cNvSpPr/>
          <p:nvPr/>
        </p:nvSpPr>
        <p:spPr>
          <a:xfrm>
            <a:off x="823680" y="3781080"/>
            <a:ext cx="2954880" cy="2214000"/>
          </a:xfrm>
          <a:prstGeom prst="rect">
            <a:avLst/>
          </a:prstGeom>
          <a:blipFill rotWithShape="0">
            <a:blip r:embed="rId8"/>
            <a:stretch>
              <a:fillRect/>
            </a:stretch>
          </a:blipFill>
          <a:ln>
            <a:noFill/>
          </a:ln>
        </p:spPr>
        <p:style>
          <a:lnRef idx="0"/>
          <a:fillRef idx="0"/>
          <a:effectRef idx="0"/>
          <a:fontRef idx="minor"/>
        </p:style>
      </p:sp>
      <p:sp>
        <p:nvSpPr>
          <p:cNvPr id="2818" name="CustomShape 10"/>
          <p:cNvSpPr/>
          <p:nvPr/>
        </p:nvSpPr>
        <p:spPr>
          <a:xfrm>
            <a:off x="797040" y="3759120"/>
            <a:ext cx="3008520" cy="2303280"/>
          </a:xfrm>
          <a:prstGeom prst="rect">
            <a:avLst/>
          </a:prstGeom>
          <a:blipFill rotWithShape="0">
            <a:blip r:embed="rId9"/>
            <a:stretch>
              <a:fillRect/>
            </a:stretch>
          </a:blipFill>
          <a:ln>
            <a:noFill/>
          </a:ln>
        </p:spPr>
        <p:style>
          <a:lnRef idx="0"/>
          <a:fillRef idx="0"/>
          <a:effectRef idx="0"/>
          <a:fontRef idx="minor"/>
        </p:style>
      </p:sp>
      <p:sp>
        <p:nvSpPr>
          <p:cNvPr id="2819" name="CustomShape 11"/>
          <p:cNvSpPr/>
          <p:nvPr/>
        </p:nvSpPr>
        <p:spPr>
          <a:xfrm>
            <a:off x="5449320" y="930960"/>
            <a:ext cx="2394720" cy="2838960"/>
          </a:xfrm>
          <a:prstGeom prst="rect">
            <a:avLst/>
          </a:prstGeom>
          <a:blipFill rotWithShape="0">
            <a:blip r:embed="rId10"/>
            <a:stretch>
              <a:fillRect/>
            </a:stretch>
          </a:blipFill>
          <a:ln>
            <a:noFill/>
          </a:ln>
        </p:spPr>
        <p:style>
          <a:lnRef idx="0"/>
          <a:fillRef idx="0"/>
          <a:effectRef idx="0"/>
          <a:fontRef idx="minor"/>
        </p:style>
      </p:sp>
      <p:sp>
        <p:nvSpPr>
          <p:cNvPr id="2820" name="CustomShape 12"/>
          <p:cNvSpPr/>
          <p:nvPr/>
        </p:nvSpPr>
        <p:spPr>
          <a:xfrm>
            <a:off x="5509440" y="726120"/>
            <a:ext cx="2160360" cy="2571120"/>
          </a:xfrm>
          <a:prstGeom prst="rect">
            <a:avLst/>
          </a:prstGeom>
          <a:blipFill rotWithShape="0">
            <a:blip r:embed="rId11"/>
            <a:stretch>
              <a:fillRect/>
            </a:stretch>
          </a:blipFill>
          <a:ln>
            <a:noFill/>
          </a:ln>
        </p:spPr>
        <p:style>
          <a:lnRef idx="0"/>
          <a:fillRef idx="0"/>
          <a:effectRef idx="0"/>
          <a:fontRef idx="minor"/>
        </p:style>
      </p:sp>
      <p:sp>
        <p:nvSpPr>
          <p:cNvPr id="2821" name="CustomShape 13"/>
          <p:cNvSpPr/>
          <p:nvPr/>
        </p:nvSpPr>
        <p:spPr>
          <a:xfrm>
            <a:off x="5471640" y="729720"/>
            <a:ext cx="2216160" cy="2660400"/>
          </a:xfrm>
          <a:prstGeom prst="rect">
            <a:avLst/>
          </a:prstGeom>
          <a:blipFill rotWithShape="0">
            <a:blip r:embed="rId12"/>
            <a:stretch>
              <a:fillRect/>
            </a:stretch>
          </a:blipFill>
          <a:ln>
            <a:noFill/>
          </a:ln>
        </p:spPr>
        <p:style>
          <a:lnRef idx="0"/>
          <a:fillRef idx="0"/>
          <a:effectRef idx="0"/>
          <a:fontRef idx="minor"/>
        </p:style>
      </p:sp>
      <p:sp>
        <p:nvSpPr>
          <p:cNvPr id="2822" name="CustomShape 14"/>
          <p:cNvSpPr/>
          <p:nvPr/>
        </p:nvSpPr>
        <p:spPr>
          <a:xfrm>
            <a:off x="1923120" y="3121560"/>
            <a:ext cx="1352160" cy="2894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2" strike="noStrike">
                <a:solidFill>
                  <a:srgbClr val="ffffff"/>
                </a:solidFill>
                <a:latin typeface="GillSans"/>
                <a:ea typeface="ＭＳ Ｐゴシック"/>
              </a:rPr>
              <a:t>Sea</a:t>
            </a:r>
            <a:r>
              <a:rPr b="0" lang="it-IT" sz="1900" spc="-4" strike="noStrike">
                <a:solidFill>
                  <a:srgbClr val="ffffff"/>
                </a:solidFill>
                <a:latin typeface="GillSans"/>
                <a:ea typeface="ＭＳ Ｐゴシック"/>
              </a:rPr>
              <a:t> </a:t>
            </a:r>
            <a:r>
              <a:rPr b="0" lang="it-IT" sz="1900" spc="-1" strike="noStrike">
                <a:solidFill>
                  <a:srgbClr val="ffffff"/>
                </a:solidFill>
                <a:latin typeface="GillSans"/>
                <a:ea typeface="ＭＳ Ｐゴシック"/>
              </a:rPr>
              <a:t>Spr</a:t>
            </a:r>
            <a:r>
              <a:rPr b="0" lang="it-IT" sz="1900" spc="-89" strike="noStrike">
                <a:solidFill>
                  <a:srgbClr val="ffffff"/>
                </a:solidFill>
                <a:latin typeface="GillSans"/>
                <a:ea typeface="ＭＳ Ｐゴシック"/>
              </a:rPr>
              <a:t>a</a:t>
            </a:r>
            <a:r>
              <a:rPr b="0" lang="it-IT" sz="1900" spc="-12" strike="noStrike">
                <a:solidFill>
                  <a:srgbClr val="ffffff"/>
                </a:solidFill>
                <a:latin typeface="GillSans"/>
                <a:ea typeface="ＭＳ Ｐゴシック"/>
              </a:rPr>
              <a:t>y</a:t>
            </a:r>
            <a:endParaRPr b="0" lang="it-IT" sz="1900" spc="-1" strike="noStrike">
              <a:latin typeface="Arial"/>
            </a:endParaRPr>
          </a:p>
        </p:txBody>
      </p:sp>
      <p:sp>
        <p:nvSpPr>
          <p:cNvPr id="2823" name="CustomShape 15"/>
          <p:cNvSpPr/>
          <p:nvPr/>
        </p:nvSpPr>
        <p:spPr>
          <a:xfrm>
            <a:off x="5794920" y="3355200"/>
            <a:ext cx="2323440" cy="2894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94" strike="noStrike">
                <a:solidFill>
                  <a:srgbClr val="ffffff"/>
                </a:solidFill>
                <a:latin typeface="GillSans"/>
                <a:ea typeface="ＭＳ Ｐゴシック"/>
              </a:rPr>
              <a:t>V</a:t>
            </a:r>
            <a:r>
              <a:rPr b="0" lang="it-IT" sz="1900" spc="-12" strike="noStrike">
                <a:solidFill>
                  <a:srgbClr val="ffffff"/>
                </a:solidFill>
                <a:latin typeface="GillSans"/>
                <a:ea typeface="ＭＳ Ｐゴシック"/>
              </a:rPr>
              <a:t>o</a:t>
            </a:r>
            <a:r>
              <a:rPr b="0" lang="it-IT" sz="1900" spc="-4" strike="noStrike">
                <a:solidFill>
                  <a:srgbClr val="ffffff"/>
                </a:solidFill>
                <a:latin typeface="GillSans"/>
                <a:ea typeface="ＭＳ Ｐゴシック"/>
              </a:rPr>
              <a:t>l</a:t>
            </a:r>
            <a:r>
              <a:rPr b="0" lang="it-IT" sz="1900" spc="-12" strike="noStrike">
                <a:solidFill>
                  <a:srgbClr val="ffffff"/>
                </a:solidFill>
                <a:latin typeface="GillSans"/>
                <a:ea typeface="ＭＳ Ｐゴシック"/>
              </a:rPr>
              <a:t>ca</a:t>
            </a:r>
            <a:r>
              <a:rPr b="0" lang="it-IT" sz="1900" spc="-1" strike="noStrike">
                <a:solidFill>
                  <a:srgbClr val="ffffff"/>
                </a:solidFill>
                <a:latin typeface="GillSans"/>
                <a:ea typeface="ＭＳ Ｐゴシック"/>
              </a:rPr>
              <a:t>n</a:t>
            </a:r>
            <a:r>
              <a:rPr b="0" lang="it-IT" sz="1900" spc="-4" strike="noStrike">
                <a:solidFill>
                  <a:srgbClr val="ffffff"/>
                </a:solidFill>
                <a:latin typeface="GillSans"/>
                <a:ea typeface="ＭＳ Ｐゴシック"/>
              </a:rPr>
              <a:t>i</a:t>
            </a:r>
            <a:r>
              <a:rPr b="0" lang="it-IT" sz="1900" spc="-12" strike="noStrike">
                <a:solidFill>
                  <a:srgbClr val="ffffff"/>
                </a:solidFill>
                <a:latin typeface="GillSans"/>
                <a:ea typeface="ＭＳ Ｐゴシック"/>
              </a:rPr>
              <a:t>c</a:t>
            </a:r>
            <a:r>
              <a:rPr b="0" lang="it-IT" sz="1900" spc="-4" strike="noStrike">
                <a:solidFill>
                  <a:srgbClr val="ffffff"/>
                </a:solidFill>
                <a:latin typeface="GillSans"/>
                <a:ea typeface="ＭＳ Ｐゴシック"/>
              </a:rPr>
              <a:t> </a:t>
            </a:r>
            <a:r>
              <a:rPr b="0" lang="it-IT" sz="1900" spc="-1" strike="noStrike">
                <a:solidFill>
                  <a:srgbClr val="ffffff"/>
                </a:solidFill>
                <a:latin typeface="GillSans"/>
                <a:ea typeface="ＭＳ Ｐゴシック"/>
              </a:rPr>
              <a:t>erupti</a:t>
            </a:r>
            <a:r>
              <a:rPr b="0" lang="it-IT" sz="1900" spc="-12" strike="noStrike">
                <a:solidFill>
                  <a:srgbClr val="ffffff"/>
                </a:solidFill>
                <a:latin typeface="GillSans"/>
                <a:ea typeface="ＭＳ Ｐゴシック"/>
              </a:rPr>
              <a:t>ons</a:t>
            </a:r>
            <a:endParaRPr b="0" lang="it-IT" sz="1900" spc="-1" strike="noStrike">
              <a:latin typeface="Arial"/>
            </a:endParaRPr>
          </a:p>
        </p:txBody>
      </p:sp>
      <p:sp>
        <p:nvSpPr>
          <p:cNvPr id="2824" name="CustomShape 16"/>
          <p:cNvSpPr/>
          <p:nvPr/>
        </p:nvSpPr>
        <p:spPr>
          <a:xfrm>
            <a:off x="5426640" y="6025320"/>
            <a:ext cx="2529000" cy="5785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2" strike="noStrike">
                <a:solidFill>
                  <a:srgbClr val="ffffff"/>
                </a:solidFill>
                <a:latin typeface="GillSans"/>
                <a:ea typeface="ＭＳ Ｐゴシック"/>
              </a:rPr>
              <a:t>Dese</a:t>
            </a:r>
            <a:r>
              <a:rPr b="0" lang="it-IT" sz="1900" spc="29" strike="noStrike">
                <a:solidFill>
                  <a:srgbClr val="ffffff"/>
                </a:solidFill>
                <a:latin typeface="GillSans"/>
                <a:ea typeface="ＭＳ Ｐゴシック"/>
              </a:rPr>
              <a:t>r</a:t>
            </a:r>
            <a:r>
              <a:rPr b="0" lang="it-IT" sz="1900" spc="-1" strike="noStrike">
                <a:solidFill>
                  <a:srgbClr val="ffffff"/>
                </a:solidFill>
                <a:latin typeface="GillSans"/>
                <a:ea typeface="ＭＳ Ｐゴシック"/>
              </a:rPr>
              <a:t>t</a:t>
            </a:r>
            <a:r>
              <a:rPr b="0" lang="it-IT" sz="1900" spc="-4" strike="noStrike">
                <a:solidFill>
                  <a:srgbClr val="ffffff"/>
                </a:solidFill>
                <a:latin typeface="GillSans"/>
                <a:ea typeface="ＭＳ Ｐゴシック"/>
              </a:rPr>
              <a:t> </a:t>
            </a:r>
            <a:r>
              <a:rPr b="0" lang="it-IT" sz="1900" spc="-12" strike="noStrike">
                <a:solidFill>
                  <a:srgbClr val="ffffff"/>
                </a:solidFill>
                <a:latin typeface="GillSans"/>
                <a:ea typeface="ＭＳ Ｐゴシック"/>
              </a:rPr>
              <a:t>dus</a:t>
            </a:r>
            <a:r>
              <a:rPr b="0" lang="it-IT" sz="1900" spc="-1" strike="noStrike">
                <a:solidFill>
                  <a:srgbClr val="ffffff"/>
                </a:solidFill>
                <a:latin typeface="GillSans"/>
                <a:ea typeface="ＭＳ Ｐゴシック"/>
              </a:rPr>
              <a:t>t</a:t>
            </a:r>
            <a:r>
              <a:rPr b="0" lang="it-IT" sz="1900" spc="-4" strike="noStrike">
                <a:solidFill>
                  <a:srgbClr val="ffffff"/>
                </a:solidFill>
                <a:latin typeface="GillSans"/>
                <a:ea typeface="ＭＳ Ｐゴシック"/>
              </a:rPr>
              <a:t> </a:t>
            </a:r>
            <a:r>
              <a:rPr b="0" lang="it-IT" sz="1900" spc="-12" strike="noStrike">
                <a:solidFill>
                  <a:srgbClr val="ffffff"/>
                </a:solidFill>
                <a:latin typeface="GillSans"/>
                <a:ea typeface="ＭＳ Ｐゴシック"/>
              </a:rPr>
              <a:t>transpo</a:t>
            </a:r>
            <a:r>
              <a:rPr b="0" lang="it-IT" sz="1900" spc="21" strike="noStrike">
                <a:solidFill>
                  <a:srgbClr val="ffffff"/>
                </a:solidFill>
                <a:latin typeface="GillSans"/>
                <a:ea typeface="ＭＳ Ｐゴシック"/>
              </a:rPr>
              <a:t>r</a:t>
            </a:r>
            <a:r>
              <a:rPr b="0" lang="it-IT" sz="1900" spc="-1" strike="noStrike">
                <a:solidFill>
                  <a:srgbClr val="ffffff"/>
                </a:solidFill>
                <a:latin typeface="GillSans"/>
                <a:ea typeface="ＭＳ Ｐゴシック"/>
              </a:rPr>
              <a:t>t</a:t>
            </a:r>
            <a:endParaRPr b="0" lang="it-IT" sz="1900" spc="-1" strike="noStrike">
              <a:latin typeface="Arial"/>
            </a:endParaRPr>
          </a:p>
        </p:txBody>
      </p:sp>
      <p:sp>
        <p:nvSpPr>
          <p:cNvPr id="2825" name="CustomShape 17"/>
          <p:cNvSpPr/>
          <p:nvPr/>
        </p:nvSpPr>
        <p:spPr>
          <a:xfrm>
            <a:off x="1774440" y="6035760"/>
            <a:ext cx="1500840" cy="2894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32" strike="noStrike">
                <a:solidFill>
                  <a:srgbClr val="ffffff"/>
                </a:solidFill>
                <a:latin typeface="GillSans"/>
                <a:ea typeface="ＭＳ Ｐゴシック"/>
              </a:rPr>
              <a:t>F</a:t>
            </a:r>
            <a:r>
              <a:rPr b="0" lang="it-IT" sz="1900" spc="-12" strike="noStrike">
                <a:solidFill>
                  <a:srgbClr val="ffffff"/>
                </a:solidFill>
                <a:latin typeface="GillSans"/>
                <a:ea typeface="ＭＳ Ｐゴシック"/>
              </a:rPr>
              <a:t>o</a:t>
            </a:r>
            <a:r>
              <a:rPr b="0" lang="it-IT" sz="1900" spc="-49" strike="noStrike">
                <a:solidFill>
                  <a:srgbClr val="ffffff"/>
                </a:solidFill>
                <a:latin typeface="GillSans"/>
                <a:ea typeface="ＭＳ Ｐゴシック"/>
              </a:rPr>
              <a:t>r</a:t>
            </a:r>
            <a:r>
              <a:rPr b="0" lang="it-IT" sz="1900" spc="-12" strike="noStrike">
                <a:solidFill>
                  <a:srgbClr val="ffffff"/>
                </a:solidFill>
                <a:latin typeface="GillSans"/>
                <a:ea typeface="ＭＳ Ｐゴシック"/>
              </a:rPr>
              <a:t>es</a:t>
            </a:r>
            <a:r>
              <a:rPr b="0" lang="it-IT" sz="1900" spc="-1" strike="noStrike">
                <a:solidFill>
                  <a:srgbClr val="ffffff"/>
                </a:solidFill>
                <a:latin typeface="GillSans"/>
                <a:ea typeface="ＭＳ Ｐゴシック"/>
              </a:rPr>
              <a:t>t</a:t>
            </a:r>
            <a:r>
              <a:rPr b="0" lang="it-IT" sz="1900" spc="-4" strike="noStrike">
                <a:solidFill>
                  <a:srgbClr val="ffffff"/>
                </a:solidFill>
                <a:latin typeface="GillSans"/>
                <a:ea typeface="ＭＳ Ｐゴシック"/>
              </a:rPr>
              <a:t> </a:t>
            </a:r>
            <a:r>
              <a:rPr b="0" lang="it-IT" sz="1900" spc="7" strike="noStrike">
                <a:solidFill>
                  <a:srgbClr val="ffffff"/>
                </a:solidFill>
                <a:latin typeface="GillSans"/>
                <a:ea typeface="ＭＳ Ｐゴシック"/>
              </a:rPr>
              <a:t>fi</a:t>
            </a:r>
            <a:r>
              <a:rPr b="0" lang="it-IT" sz="1900" spc="-18" strike="noStrike">
                <a:solidFill>
                  <a:srgbClr val="ffffff"/>
                </a:solidFill>
                <a:latin typeface="GillSans"/>
                <a:ea typeface="ＭＳ Ｐゴシック"/>
              </a:rPr>
              <a:t>r</a:t>
            </a:r>
            <a:r>
              <a:rPr b="0" lang="it-IT" sz="1900" spc="-12" strike="noStrike">
                <a:solidFill>
                  <a:srgbClr val="ffffff"/>
                </a:solidFill>
                <a:latin typeface="GillSans"/>
                <a:ea typeface="ＭＳ Ｐゴシック"/>
              </a:rPr>
              <a:t>es</a:t>
            </a:r>
            <a:endParaRPr b="0" lang="it-IT" sz="1900" spc="-1" strike="noStrike">
              <a:latin typeface="Arial"/>
            </a:endParaRPr>
          </a:p>
        </p:txBody>
      </p:sp>
      <p:sp>
        <p:nvSpPr>
          <p:cNvPr id="2826" name="CustomShape 18"/>
          <p:cNvSpPr/>
          <p:nvPr/>
        </p:nvSpPr>
        <p:spPr>
          <a:xfrm>
            <a:off x="2412360" y="6434640"/>
            <a:ext cx="4664520" cy="39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2000" spc="-1" strike="noStrike">
                <a:solidFill>
                  <a:srgbClr val="ffffff"/>
                </a:solidFill>
                <a:latin typeface="Arial"/>
                <a:ea typeface="ＭＳ Ｐゴシック"/>
              </a:rPr>
              <a:t>Long range transport of natural aerosol</a:t>
            </a:r>
            <a:endParaRPr b="0" lang="it-IT" sz="2000" spc="-1" strike="noStrike">
              <a:latin typeface="Arial"/>
            </a:endParaRPr>
          </a:p>
        </p:txBody>
      </p:sp>
    </p:spTree>
  </p:cSld>
  <p:transition>
    <p:fade/>
  </p:transition>
  <p:timing>
    <p:tnLst>
      <p:par>
        <p:cTn id="95" dur="indefinite" restart="never" nodeType="tmRoot">
          <p:childTnLst>
            <p:seq>
              <p:cTn id="96" dur="indefinite" nodeType="mainSeq"/>
              <p:prevCondLst>
                <p:cond delay="0" evt="onPrev">
                  <p:tgtEl>
                    <p:sldTgt/>
                  </p:tgtEl>
                </p:cond>
              </p:prevCondLst>
              <p:nextCondLst>
                <p:cond delay="0"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7" name="CustomShape 1"/>
          <p:cNvSpPr/>
          <p:nvPr/>
        </p:nvSpPr>
        <p:spPr>
          <a:xfrm>
            <a:off x="140760" y="78120"/>
            <a:ext cx="8675640" cy="1499760"/>
          </a:xfrm>
          <a:prstGeom prst="rect">
            <a:avLst/>
          </a:prstGeom>
          <a:noFill/>
          <a:ln>
            <a:noFill/>
          </a:ln>
        </p:spPr>
        <p:style>
          <a:lnRef idx="0"/>
          <a:fillRef idx="0"/>
          <a:effectRef idx="0"/>
          <a:fontRef idx="minor"/>
        </p:style>
        <p:txBody>
          <a:bodyPr lIns="0" rIns="0" tIns="0" bIns="0" anchor="ctr">
            <a:spAutoFit/>
          </a:bodyPr>
          <a:p>
            <a:pPr marL="92520" algn="ctr">
              <a:lnSpc>
                <a:spcPct val="100000"/>
              </a:lnSpc>
            </a:pPr>
            <a:r>
              <a:rPr b="0" lang="it-IT" sz="4920" spc="-100" strike="noStrike">
                <a:solidFill>
                  <a:srgbClr val="ffffff"/>
                </a:solidFill>
                <a:latin typeface="Arial"/>
                <a:ea typeface="ＭＳ Ｐゴシック"/>
              </a:rPr>
              <a:t>Anth</a:t>
            </a:r>
            <a:r>
              <a:rPr b="0" lang="it-IT" sz="4920" spc="-248" strike="noStrike">
                <a:solidFill>
                  <a:srgbClr val="ffffff"/>
                </a:solidFill>
                <a:latin typeface="Arial"/>
                <a:ea typeface="ＭＳ Ｐゴシック"/>
              </a:rPr>
              <a:t>r</a:t>
            </a:r>
            <a:r>
              <a:rPr b="0" lang="it-IT" sz="4920" spc="-123" strike="noStrike">
                <a:solidFill>
                  <a:srgbClr val="ffffff"/>
                </a:solidFill>
                <a:latin typeface="Arial"/>
                <a:ea typeface="ＭＳ Ｐゴシック"/>
              </a:rPr>
              <a:t>opogeni</a:t>
            </a:r>
            <a:r>
              <a:rPr b="0" lang="it-IT" sz="4920" spc="-26" strike="noStrike">
                <a:solidFill>
                  <a:srgbClr val="ffffff"/>
                </a:solidFill>
                <a:latin typeface="Arial"/>
                <a:ea typeface="ＭＳ Ｐゴシック"/>
              </a:rPr>
              <a:t>c</a:t>
            </a:r>
            <a:r>
              <a:rPr b="0" lang="it-IT" sz="4920" spc="-214" strike="noStrike">
                <a:solidFill>
                  <a:srgbClr val="ffffff"/>
                </a:solidFill>
                <a:latin typeface="Arial"/>
                <a:ea typeface="ＭＳ Ｐゴシック"/>
              </a:rPr>
              <a:t> </a:t>
            </a:r>
            <a:r>
              <a:rPr b="0" lang="it-IT" sz="4920" spc="-123" strike="noStrike">
                <a:solidFill>
                  <a:srgbClr val="ffffff"/>
                </a:solidFill>
                <a:latin typeface="Arial"/>
                <a:ea typeface="ＭＳ Ｐゴシック"/>
              </a:rPr>
              <a:t>so</a:t>
            </a:r>
            <a:r>
              <a:rPr b="0" lang="it-IT" sz="4920" spc="-120" strike="noStrike">
                <a:solidFill>
                  <a:srgbClr val="ffffff"/>
                </a:solidFill>
                <a:latin typeface="Arial"/>
                <a:ea typeface="ＭＳ Ｐゴシック"/>
              </a:rPr>
              <a:t>u</a:t>
            </a:r>
            <a:r>
              <a:rPr b="0" lang="it-IT" sz="4920" spc="-248" strike="noStrike">
                <a:solidFill>
                  <a:srgbClr val="ffffff"/>
                </a:solidFill>
                <a:latin typeface="Arial"/>
                <a:ea typeface="ＭＳ Ｐゴシック"/>
              </a:rPr>
              <a:t>r</a:t>
            </a:r>
            <a:r>
              <a:rPr b="0" lang="it-IT" sz="4920" spc="-123" strike="noStrike">
                <a:solidFill>
                  <a:srgbClr val="ffffff"/>
                </a:solidFill>
                <a:latin typeface="Arial"/>
                <a:ea typeface="ＭＳ Ｐゴシック"/>
              </a:rPr>
              <a:t>ce</a:t>
            </a:r>
            <a:r>
              <a:rPr b="0" lang="it-IT" sz="4920" spc="-21" strike="noStrike">
                <a:solidFill>
                  <a:srgbClr val="ffffff"/>
                </a:solidFill>
                <a:latin typeface="Arial"/>
                <a:ea typeface="ＭＳ Ｐゴシック"/>
              </a:rPr>
              <a:t>s</a:t>
            </a:r>
            <a:r>
              <a:rPr b="0" lang="it-IT" sz="4920" spc="-197" strike="noStrike">
                <a:solidFill>
                  <a:srgbClr val="ffffff"/>
                </a:solidFill>
                <a:latin typeface="Arial"/>
                <a:ea typeface="ＭＳ Ｐゴシック"/>
              </a:rPr>
              <a:t> </a:t>
            </a:r>
            <a:r>
              <a:rPr b="0" lang="it-IT" sz="4920" spc="-128" strike="noStrike">
                <a:solidFill>
                  <a:srgbClr val="ffffff"/>
                </a:solidFill>
                <a:latin typeface="Arial"/>
                <a:ea typeface="ＭＳ Ｐゴシック"/>
              </a:rPr>
              <a:t>o</a:t>
            </a:r>
            <a:r>
              <a:rPr b="0" lang="it-IT" sz="4920" spc="-15" strike="noStrike">
                <a:solidFill>
                  <a:srgbClr val="ffffff"/>
                </a:solidFill>
                <a:latin typeface="Arial"/>
                <a:ea typeface="ＭＳ Ｐゴシック"/>
              </a:rPr>
              <a:t>f</a:t>
            </a:r>
            <a:r>
              <a:rPr b="0" lang="it-IT" sz="4920" spc="-202" strike="noStrike">
                <a:solidFill>
                  <a:srgbClr val="ffffff"/>
                </a:solidFill>
                <a:latin typeface="Arial"/>
                <a:ea typeface="ＭＳ Ｐゴシック"/>
              </a:rPr>
              <a:t> </a:t>
            </a:r>
            <a:r>
              <a:rPr b="0" lang="it-IT" sz="4920" spc="-123" strike="noStrike">
                <a:solidFill>
                  <a:srgbClr val="ffffff"/>
                </a:solidFill>
                <a:latin typeface="Arial"/>
                <a:ea typeface="ＭＳ Ｐゴシック"/>
              </a:rPr>
              <a:t>ae</a:t>
            </a:r>
            <a:r>
              <a:rPr b="0" lang="it-IT" sz="4920" spc="-248" strike="noStrike">
                <a:solidFill>
                  <a:srgbClr val="ffffff"/>
                </a:solidFill>
                <a:latin typeface="Arial"/>
                <a:ea typeface="ＭＳ Ｐゴシック"/>
              </a:rPr>
              <a:t>r</a:t>
            </a:r>
            <a:r>
              <a:rPr b="0" lang="it-IT" sz="4920" spc="-120" strike="noStrike">
                <a:solidFill>
                  <a:srgbClr val="ffffff"/>
                </a:solidFill>
                <a:latin typeface="Arial"/>
                <a:ea typeface="ＭＳ Ｐゴシック"/>
              </a:rPr>
              <a:t>osols</a:t>
            </a:r>
            <a:endParaRPr b="0" lang="it-IT" sz="4920" spc="-1" strike="noStrike">
              <a:latin typeface="Arial"/>
            </a:endParaRPr>
          </a:p>
        </p:txBody>
      </p:sp>
      <p:sp>
        <p:nvSpPr>
          <p:cNvPr id="2828" name="CustomShape 2"/>
          <p:cNvSpPr/>
          <p:nvPr/>
        </p:nvSpPr>
        <p:spPr>
          <a:xfrm>
            <a:off x="279000" y="4100760"/>
            <a:ext cx="3044160" cy="2205000"/>
          </a:xfrm>
          <a:prstGeom prst="rect">
            <a:avLst/>
          </a:prstGeom>
          <a:blipFill rotWithShape="0">
            <a:blip r:embed="rId1"/>
            <a:stretch>
              <a:fillRect/>
            </a:stretch>
          </a:blipFill>
          <a:ln>
            <a:noFill/>
          </a:ln>
        </p:spPr>
        <p:style>
          <a:lnRef idx="0"/>
          <a:fillRef idx="0"/>
          <a:effectRef idx="0"/>
          <a:fontRef idx="minor"/>
        </p:style>
      </p:sp>
      <p:sp>
        <p:nvSpPr>
          <p:cNvPr id="2829" name="CustomShape 3"/>
          <p:cNvSpPr/>
          <p:nvPr/>
        </p:nvSpPr>
        <p:spPr>
          <a:xfrm>
            <a:off x="357120" y="4170240"/>
            <a:ext cx="2811960" cy="1937160"/>
          </a:xfrm>
          <a:prstGeom prst="rect">
            <a:avLst/>
          </a:prstGeom>
          <a:blipFill rotWithShape="0">
            <a:blip r:embed="rId2"/>
            <a:stretch>
              <a:fillRect/>
            </a:stretch>
          </a:blipFill>
          <a:ln>
            <a:noFill/>
          </a:ln>
        </p:spPr>
        <p:style>
          <a:lnRef idx="0"/>
          <a:fillRef idx="0"/>
          <a:effectRef idx="0"/>
          <a:fontRef idx="minor"/>
        </p:style>
      </p:sp>
      <p:sp>
        <p:nvSpPr>
          <p:cNvPr id="2830" name="CustomShape 4"/>
          <p:cNvSpPr/>
          <p:nvPr/>
        </p:nvSpPr>
        <p:spPr>
          <a:xfrm>
            <a:off x="330480" y="4152240"/>
            <a:ext cx="2865600" cy="2026440"/>
          </a:xfrm>
          <a:prstGeom prst="rect">
            <a:avLst/>
          </a:prstGeom>
          <a:blipFill rotWithShape="0">
            <a:blip r:embed="rId3"/>
            <a:stretch>
              <a:fillRect/>
            </a:stretch>
          </a:blipFill>
          <a:ln>
            <a:noFill/>
          </a:ln>
        </p:spPr>
        <p:style>
          <a:lnRef idx="0"/>
          <a:fillRef idx="0"/>
          <a:effectRef idx="0"/>
          <a:fontRef idx="minor"/>
        </p:style>
      </p:sp>
      <p:sp>
        <p:nvSpPr>
          <p:cNvPr id="2831" name="CustomShape 5"/>
          <p:cNvSpPr/>
          <p:nvPr/>
        </p:nvSpPr>
        <p:spPr>
          <a:xfrm>
            <a:off x="5940360" y="4109760"/>
            <a:ext cx="3044160" cy="2196000"/>
          </a:xfrm>
          <a:prstGeom prst="rect">
            <a:avLst/>
          </a:prstGeom>
          <a:blipFill rotWithShape="0">
            <a:blip r:embed="rId4"/>
            <a:stretch>
              <a:fillRect/>
            </a:stretch>
          </a:blipFill>
          <a:ln>
            <a:noFill/>
          </a:ln>
        </p:spPr>
        <p:style>
          <a:lnRef idx="0"/>
          <a:fillRef idx="0"/>
          <a:effectRef idx="0"/>
          <a:fontRef idx="minor"/>
        </p:style>
      </p:sp>
      <p:sp>
        <p:nvSpPr>
          <p:cNvPr id="2832" name="CustomShape 6"/>
          <p:cNvSpPr/>
          <p:nvPr/>
        </p:nvSpPr>
        <p:spPr>
          <a:xfrm>
            <a:off x="6018480" y="4179240"/>
            <a:ext cx="2811960" cy="1928160"/>
          </a:xfrm>
          <a:prstGeom prst="rect">
            <a:avLst/>
          </a:prstGeom>
          <a:blipFill rotWithShape="0">
            <a:blip r:embed="rId5"/>
            <a:stretch>
              <a:fillRect/>
            </a:stretch>
          </a:blipFill>
          <a:ln>
            <a:noFill/>
          </a:ln>
        </p:spPr>
        <p:style>
          <a:lnRef idx="0"/>
          <a:fillRef idx="0"/>
          <a:effectRef idx="0"/>
          <a:fontRef idx="minor"/>
        </p:style>
      </p:sp>
      <p:sp>
        <p:nvSpPr>
          <p:cNvPr id="2833" name="CustomShape 7"/>
          <p:cNvSpPr/>
          <p:nvPr/>
        </p:nvSpPr>
        <p:spPr>
          <a:xfrm>
            <a:off x="5991840" y="4161240"/>
            <a:ext cx="2865600" cy="2017440"/>
          </a:xfrm>
          <a:prstGeom prst="rect">
            <a:avLst/>
          </a:prstGeom>
          <a:blipFill rotWithShape="0">
            <a:blip r:embed="rId6"/>
            <a:stretch>
              <a:fillRect/>
            </a:stretch>
          </a:blipFill>
          <a:ln>
            <a:noFill/>
          </a:ln>
        </p:spPr>
        <p:style>
          <a:lnRef idx="0"/>
          <a:fillRef idx="0"/>
          <a:effectRef idx="0"/>
          <a:fontRef idx="minor"/>
        </p:style>
      </p:sp>
      <p:sp>
        <p:nvSpPr>
          <p:cNvPr id="2834" name="CustomShape 8"/>
          <p:cNvSpPr/>
          <p:nvPr/>
        </p:nvSpPr>
        <p:spPr>
          <a:xfrm>
            <a:off x="288000" y="1189800"/>
            <a:ext cx="3036240" cy="2205000"/>
          </a:xfrm>
          <a:prstGeom prst="rect">
            <a:avLst/>
          </a:prstGeom>
          <a:blipFill rotWithShape="0">
            <a:blip r:embed="rId7"/>
            <a:stretch>
              <a:fillRect/>
            </a:stretch>
          </a:blipFill>
          <a:ln>
            <a:noFill/>
          </a:ln>
        </p:spPr>
        <p:style>
          <a:lnRef idx="0"/>
          <a:fillRef idx="0"/>
          <a:effectRef idx="0"/>
          <a:fontRef idx="minor"/>
        </p:style>
      </p:sp>
      <p:sp>
        <p:nvSpPr>
          <p:cNvPr id="2835" name="CustomShape 9"/>
          <p:cNvSpPr/>
          <p:nvPr/>
        </p:nvSpPr>
        <p:spPr>
          <a:xfrm>
            <a:off x="366120" y="1258920"/>
            <a:ext cx="2803320" cy="1937160"/>
          </a:xfrm>
          <a:prstGeom prst="rect">
            <a:avLst/>
          </a:prstGeom>
          <a:blipFill rotWithShape="0">
            <a:blip r:embed="rId8"/>
            <a:stretch>
              <a:fillRect/>
            </a:stretch>
          </a:blipFill>
          <a:ln>
            <a:noFill/>
          </a:ln>
        </p:spPr>
        <p:style>
          <a:lnRef idx="0"/>
          <a:fillRef idx="0"/>
          <a:effectRef idx="0"/>
          <a:fontRef idx="minor"/>
        </p:style>
      </p:sp>
      <p:sp>
        <p:nvSpPr>
          <p:cNvPr id="2836" name="CustomShape 10"/>
          <p:cNvSpPr/>
          <p:nvPr/>
        </p:nvSpPr>
        <p:spPr>
          <a:xfrm>
            <a:off x="339480" y="1241280"/>
            <a:ext cx="2856960" cy="2026440"/>
          </a:xfrm>
          <a:prstGeom prst="rect">
            <a:avLst/>
          </a:prstGeom>
          <a:blipFill rotWithShape="0">
            <a:blip r:embed="rId9"/>
            <a:stretch>
              <a:fillRect/>
            </a:stretch>
          </a:blipFill>
          <a:ln>
            <a:noFill/>
          </a:ln>
        </p:spPr>
        <p:style>
          <a:lnRef idx="0"/>
          <a:fillRef idx="0"/>
          <a:effectRef idx="0"/>
          <a:fontRef idx="minor"/>
        </p:style>
      </p:sp>
      <p:sp>
        <p:nvSpPr>
          <p:cNvPr id="2837" name="CustomShape 11"/>
          <p:cNvSpPr/>
          <p:nvPr/>
        </p:nvSpPr>
        <p:spPr>
          <a:xfrm>
            <a:off x="3520440" y="2011320"/>
            <a:ext cx="2214000" cy="2910240"/>
          </a:xfrm>
          <a:prstGeom prst="rect">
            <a:avLst/>
          </a:prstGeom>
          <a:blipFill rotWithShape="0">
            <a:blip r:embed="rId10"/>
            <a:stretch>
              <a:fillRect/>
            </a:stretch>
          </a:blipFill>
          <a:ln>
            <a:noFill/>
          </a:ln>
        </p:spPr>
        <p:style>
          <a:lnRef idx="0"/>
          <a:fillRef idx="0"/>
          <a:effectRef idx="0"/>
          <a:fontRef idx="minor"/>
        </p:style>
      </p:sp>
      <p:sp>
        <p:nvSpPr>
          <p:cNvPr id="2838" name="CustomShape 12"/>
          <p:cNvSpPr/>
          <p:nvPr/>
        </p:nvSpPr>
        <p:spPr>
          <a:xfrm>
            <a:off x="3598560" y="2080440"/>
            <a:ext cx="1981800" cy="2642400"/>
          </a:xfrm>
          <a:prstGeom prst="rect">
            <a:avLst/>
          </a:prstGeom>
          <a:blipFill rotWithShape="0">
            <a:blip r:embed="rId11"/>
            <a:stretch>
              <a:fillRect/>
            </a:stretch>
          </a:blipFill>
          <a:ln>
            <a:noFill/>
          </a:ln>
        </p:spPr>
        <p:style>
          <a:lnRef idx="0"/>
          <a:fillRef idx="0"/>
          <a:effectRef idx="0"/>
          <a:fontRef idx="minor"/>
        </p:style>
      </p:sp>
      <p:sp>
        <p:nvSpPr>
          <p:cNvPr id="2839" name="CustomShape 13"/>
          <p:cNvSpPr/>
          <p:nvPr/>
        </p:nvSpPr>
        <p:spPr>
          <a:xfrm>
            <a:off x="3571920" y="2062800"/>
            <a:ext cx="2035080" cy="2731680"/>
          </a:xfrm>
          <a:prstGeom prst="rect">
            <a:avLst/>
          </a:prstGeom>
          <a:blipFill rotWithShape="0">
            <a:blip r:embed="rId12"/>
            <a:stretch>
              <a:fillRect/>
            </a:stretch>
          </a:blipFill>
          <a:ln>
            <a:noFill/>
          </a:ln>
        </p:spPr>
        <p:style>
          <a:lnRef idx="0"/>
          <a:fillRef idx="0"/>
          <a:effectRef idx="0"/>
          <a:fontRef idx="minor"/>
        </p:style>
      </p:sp>
      <p:sp>
        <p:nvSpPr>
          <p:cNvPr id="2840" name="CustomShape 14"/>
          <p:cNvSpPr/>
          <p:nvPr/>
        </p:nvSpPr>
        <p:spPr>
          <a:xfrm>
            <a:off x="5940360" y="1198800"/>
            <a:ext cx="3044160" cy="2196000"/>
          </a:xfrm>
          <a:prstGeom prst="rect">
            <a:avLst/>
          </a:prstGeom>
          <a:blipFill rotWithShape="0">
            <a:blip r:embed="rId13"/>
            <a:stretch>
              <a:fillRect/>
            </a:stretch>
          </a:blipFill>
          <a:ln>
            <a:noFill/>
          </a:ln>
        </p:spPr>
        <p:style>
          <a:lnRef idx="0"/>
          <a:fillRef idx="0"/>
          <a:effectRef idx="0"/>
          <a:fontRef idx="minor"/>
        </p:style>
      </p:sp>
      <p:sp>
        <p:nvSpPr>
          <p:cNvPr id="2841" name="CustomShape 15"/>
          <p:cNvSpPr/>
          <p:nvPr/>
        </p:nvSpPr>
        <p:spPr>
          <a:xfrm>
            <a:off x="6018480" y="1267920"/>
            <a:ext cx="2803320" cy="1928160"/>
          </a:xfrm>
          <a:prstGeom prst="rect">
            <a:avLst/>
          </a:prstGeom>
          <a:blipFill rotWithShape="0">
            <a:blip r:embed="rId14"/>
            <a:stretch>
              <a:fillRect/>
            </a:stretch>
          </a:blipFill>
          <a:ln>
            <a:noFill/>
          </a:ln>
        </p:spPr>
        <p:style>
          <a:lnRef idx="0"/>
          <a:fillRef idx="0"/>
          <a:effectRef idx="0"/>
          <a:fontRef idx="minor"/>
        </p:style>
      </p:sp>
      <p:sp>
        <p:nvSpPr>
          <p:cNvPr id="2842" name="CustomShape 16"/>
          <p:cNvSpPr/>
          <p:nvPr/>
        </p:nvSpPr>
        <p:spPr>
          <a:xfrm>
            <a:off x="5991840" y="1250280"/>
            <a:ext cx="2865600" cy="2017440"/>
          </a:xfrm>
          <a:prstGeom prst="rect">
            <a:avLst/>
          </a:prstGeom>
          <a:blipFill rotWithShape="0">
            <a:blip r:embed="rId15"/>
            <a:stretch>
              <a:fillRect/>
            </a:stretch>
          </a:blipFill>
          <a:ln>
            <a:noFill/>
          </a:ln>
        </p:spPr>
        <p:style>
          <a:lnRef idx="0"/>
          <a:fillRef idx="0"/>
          <a:effectRef idx="0"/>
          <a:fontRef idx="minor"/>
        </p:style>
      </p:sp>
      <p:sp>
        <p:nvSpPr>
          <p:cNvPr id="2843" name="CustomShape 17"/>
          <p:cNvSpPr/>
          <p:nvPr/>
        </p:nvSpPr>
        <p:spPr>
          <a:xfrm>
            <a:off x="1455480" y="3298680"/>
            <a:ext cx="883440" cy="2894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239" strike="noStrike">
                <a:solidFill>
                  <a:srgbClr val="ffffff"/>
                </a:solidFill>
                <a:latin typeface="GillSans"/>
                <a:ea typeface="ＭＳ Ｐゴシック"/>
              </a:rPr>
              <a:t>T</a:t>
            </a:r>
            <a:r>
              <a:rPr b="0" lang="it-IT" sz="1900" spc="-12" strike="noStrike">
                <a:solidFill>
                  <a:srgbClr val="ffffff"/>
                </a:solidFill>
                <a:latin typeface="GillSans"/>
                <a:ea typeface="ＭＳ Ｐゴシック"/>
              </a:rPr>
              <a:t>ra</a:t>
            </a:r>
            <a:r>
              <a:rPr b="0" lang="it-IT" sz="1900" spc="7" strike="noStrike">
                <a:solidFill>
                  <a:srgbClr val="ffffff"/>
                </a:solidFill>
                <a:latin typeface="GillSans"/>
                <a:ea typeface="ＭＳ Ｐゴシック"/>
              </a:rPr>
              <a:t>ffic</a:t>
            </a:r>
            <a:endParaRPr b="0" lang="it-IT" sz="1900" spc="-1" strike="noStrike">
              <a:latin typeface="Arial"/>
            </a:endParaRPr>
          </a:p>
        </p:txBody>
      </p:sp>
      <p:sp>
        <p:nvSpPr>
          <p:cNvPr id="2844" name="CustomShape 18"/>
          <p:cNvSpPr/>
          <p:nvPr/>
        </p:nvSpPr>
        <p:spPr>
          <a:xfrm>
            <a:off x="6536520" y="3298680"/>
            <a:ext cx="1787400" cy="5785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37" strike="noStrike">
                <a:solidFill>
                  <a:srgbClr val="ffffff"/>
                </a:solidFill>
                <a:latin typeface="GillSans"/>
                <a:ea typeface="ＭＳ Ｐゴシック"/>
              </a:rPr>
              <a:t>W</a:t>
            </a:r>
            <a:r>
              <a:rPr b="0" lang="it-IT" sz="1900" spc="-12" strike="noStrike">
                <a:solidFill>
                  <a:srgbClr val="ffffff"/>
                </a:solidFill>
                <a:latin typeface="GillSans"/>
                <a:ea typeface="ＭＳ Ｐゴシック"/>
              </a:rPr>
              <a:t>as</a:t>
            </a:r>
            <a:r>
              <a:rPr b="0" lang="it-IT" sz="1900" spc="-1" strike="noStrike">
                <a:solidFill>
                  <a:srgbClr val="ffffff"/>
                </a:solidFill>
                <a:latin typeface="GillSans"/>
                <a:ea typeface="ＭＳ Ｐゴシック"/>
              </a:rPr>
              <a:t>te</a:t>
            </a:r>
            <a:r>
              <a:rPr b="0" lang="it-IT" sz="1900" spc="-4" strike="noStrike">
                <a:solidFill>
                  <a:srgbClr val="ffffff"/>
                </a:solidFill>
                <a:latin typeface="GillSans"/>
                <a:ea typeface="ＭＳ Ｐゴシック"/>
              </a:rPr>
              <a:t> i</a:t>
            </a:r>
            <a:r>
              <a:rPr b="0" lang="it-IT" sz="1900" spc="-1" strike="noStrike">
                <a:solidFill>
                  <a:srgbClr val="ffffff"/>
                </a:solidFill>
                <a:latin typeface="GillSans"/>
                <a:ea typeface="ＭＳ Ｐゴシック"/>
              </a:rPr>
              <a:t>nci</a:t>
            </a:r>
            <a:r>
              <a:rPr b="0" lang="it-IT" sz="1900" spc="-12" strike="noStrike">
                <a:solidFill>
                  <a:srgbClr val="ffffff"/>
                </a:solidFill>
                <a:latin typeface="GillSans"/>
                <a:ea typeface="ＭＳ Ｐゴシック"/>
              </a:rPr>
              <a:t>nerator</a:t>
            </a:r>
            <a:endParaRPr b="0" lang="it-IT" sz="1900" spc="-1" strike="noStrike">
              <a:latin typeface="Arial"/>
            </a:endParaRPr>
          </a:p>
        </p:txBody>
      </p:sp>
      <p:sp>
        <p:nvSpPr>
          <p:cNvPr id="2845" name="CustomShape 19"/>
          <p:cNvSpPr/>
          <p:nvPr/>
        </p:nvSpPr>
        <p:spPr>
          <a:xfrm>
            <a:off x="6509880" y="6192000"/>
            <a:ext cx="1827360" cy="5788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2" strike="noStrike">
                <a:solidFill>
                  <a:srgbClr val="ffffff"/>
                </a:solidFill>
                <a:latin typeface="GillSans"/>
                <a:ea typeface="ＭＳ Ｐゴシック"/>
              </a:rPr>
              <a:t>Industrial</a:t>
            </a:r>
            <a:r>
              <a:rPr b="0" lang="it-IT" sz="1900" spc="-4" strike="noStrike">
                <a:solidFill>
                  <a:srgbClr val="ffffff"/>
                </a:solidFill>
                <a:latin typeface="GillSans"/>
                <a:ea typeface="ＭＳ Ｐゴシック"/>
              </a:rPr>
              <a:t> </a:t>
            </a:r>
            <a:r>
              <a:rPr b="0" lang="it-IT" sz="1900" spc="-12" strike="noStrike">
                <a:solidFill>
                  <a:srgbClr val="ffffff"/>
                </a:solidFill>
                <a:latin typeface="GillSans"/>
                <a:ea typeface="ＭＳ Ｐゴシック"/>
              </a:rPr>
              <a:t>a</a:t>
            </a:r>
            <a:r>
              <a:rPr b="0" lang="it-IT" sz="1900" spc="-1" strike="noStrike">
                <a:solidFill>
                  <a:srgbClr val="ffffff"/>
                </a:solidFill>
                <a:latin typeface="GillSans"/>
                <a:ea typeface="ＭＳ Ｐゴシック"/>
              </a:rPr>
              <a:t>ct</a:t>
            </a:r>
            <a:r>
              <a:rPr b="0" lang="it-IT" sz="1900" spc="-4" strike="noStrike">
                <a:solidFill>
                  <a:srgbClr val="ffffff"/>
                </a:solidFill>
                <a:latin typeface="GillSans"/>
                <a:ea typeface="ＭＳ Ｐゴシック"/>
              </a:rPr>
              <a:t>i</a:t>
            </a:r>
            <a:r>
              <a:rPr b="0" lang="it-IT" sz="1900" spc="-1" strike="noStrike">
                <a:solidFill>
                  <a:srgbClr val="ffffff"/>
                </a:solidFill>
                <a:latin typeface="GillSans"/>
                <a:ea typeface="ＭＳ Ｐゴシック"/>
              </a:rPr>
              <a:t>v</a:t>
            </a:r>
            <a:r>
              <a:rPr b="0" lang="it-IT" sz="1900" spc="-4" strike="noStrike">
                <a:solidFill>
                  <a:srgbClr val="ffffff"/>
                </a:solidFill>
                <a:latin typeface="GillSans"/>
                <a:ea typeface="ＭＳ Ｐゴシック"/>
              </a:rPr>
              <a:t>i</a:t>
            </a:r>
            <a:r>
              <a:rPr b="0" lang="it-IT" sz="1900" spc="-1" strike="noStrike">
                <a:solidFill>
                  <a:srgbClr val="ffffff"/>
                </a:solidFill>
                <a:latin typeface="GillSans"/>
                <a:ea typeface="ＭＳ Ｐゴシック"/>
              </a:rPr>
              <a:t>t</a:t>
            </a:r>
            <a:r>
              <a:rPr b="0" lang="it-IT" sz="1900" spc="-4" strike="noStrike">
                <a:solidFill>
                  <a:srgbClr val="ffffff"/>
                </a:solidFill>
                <a:latin typeface="GillSans"/>
                <a:ea typeface="ＭＳ Ｐゴシック"/>
              </a:rPr>
              <a:t>i</a:t>
            </a:r>
            <a:r>
              <a:rPr b="0" lang="it-IT" sz="1900" spc="-12" strike="noStrike">
                <a:solidFill>
                  <a:srgbClr val="ffffff"/>
                </a:solidFill>
                <a:latin typeface="GillSans"/>
                <a:ea typeface="ＭＳ Ｐゴシック"/>
              </a:rPr>
              <a:t>es</a:t>
            </a:r>
            <a:endParaRPr b="0" lang="it-IT" sz="1900" spc="-1" strike="noStrike">
              <a:latin typeface="Arial"/>
            </a:endParaRPr>
          </a:p>
        </p:txBody>
      </p:sp>
      <p:sp>
        <p:nvSpPr>
          <p:cNvPr id="2846" name="CustomShape 20"/>
          <p:cNvSpPr/>
          <p:nvPr/>
        </p:nvSpPr>
        <p:spPr>
          <a:xfrm>
            <a:off x="3821760" y="4807800"/>
            <a:ext cx="1613520" cy="830160"/>
          </a:xfrm>
          <a:prstGeom prst="rect">
            <a:avLst/>
          </a:prstGeom>
          <a:noFill/>
          <a:ln>
            <a:noFill/>
          </a:ln>
        </p:spPr>
        <p:style>
          <a:lnRef idx="0"/>
          <a:fillRef idx="0"/>
          <a:effectRef idx="0"/>
          <a:fontRef idx="minor"/>
        </p:style>
        <p:txBody>
          <a:bodyPr lIns="0" rIns="0" tIns="0" bIns="0">
            <a:spAutoFit/>
          </a:bodyPr>
          <a:p>
            <a:pPr marL="133920" indent="-124200">
              <a:lnSpc>
                <a:spcPts val="2180"/>
              </a:lnSpc>
            </a:pPr>
            <a:r>
              <a:rPr b="0" lang="it-IT" sz="1900" spc="-12" strike="noStrike">
                <a:solidFill>
                  <a:srgbClr val="ffffff"/>
                </a:solidFill>
                <a:latin typeface="GillSans"/>
                <a:ea typeface="ＭＳ Ｐゴシック"/>
              </a:rPr>
              <a:t>Thermoe</a:t>
            </a:r>
            <a:r>
              <a:rPr b="0" lang="it-IT" sz="1900" spc="-4" strike="noStrike">
                <a:solidFill>
                  <a:srgbClr val="ffffff"/>
                </a:solidFill>
                <a:latin typeface="GillSans"/>
                <a:ea typeface="ＭＳ Ｐゴシック"/>
              </a:rPr>
              <a:t>l</a:t>
            </a:r>
            <a:r>
              <a:rPr b="0" lang="it-IT" sz="1900" spc="-1" strike="noStrike">
                <a:solidFill>
                  <a:srgbClr val="ffffff"/>
                </a:solidFill>
                <a:latin typeface="GillSans"/>
                <a:ea typeface="ＭＳ Ｐゴシック"/>
              </a:rPr>
              <a:t>ectri</a:t>
            </a:r>
            <a:r>
              <a:rPr b="0" lang="it-IT" sz="1900" spc="-12" strike="noStrike">
                <a:solidFill>
                  <a:srgbClr val="ffffff"/>
                </a:solidFill>
                <a:latin typeface="GillSans"/>
                <a:ea typeface="ＭＳ Ｐゴシック"/>
              </a:rPr>
              <a:t>c p</a:t>
            </a:r>
            <a:r>
              <a:rPr b="0" lang="it-IT" sz="1900" spc="-32" strike="noStrike">
                <a:solidFill>
                  <a:srgbClr val="ffffff"/>
                </a:solidFill>
                <a:latin typeface="GillSans"/>
                <a:ea typeface="ＭＳ Ｐゴシック"/>
              </a:rPr>
              <a:t>o</a:t>
            </a:r>
            <a:r>
              <a:rPr b="0" lang="it-IT" sz="1900" spc="-41" strike="noStrike">
                <a:solidFill>
                  <a:srgbClr val="ffffff"/>
                </a:solidFill>
                <a:latin typeface="GillSans"/>
                <a:ea typeface="ＭＳ Ｐゴシック"/>
              </a:rPr>
              <a:t>w</a:t>
            </a:r>
            <a:r>
              <a:rPr b="0" lang="it-IT" sz="1900" spc="-1" strike="noStrike">
                <a:solidFill>
                  <a:srgbClr val="ffffff"/>
                </a:solidFill>
                <a:latin typeface="GillSans"/>
                <a:ea typeface="ＭＳ Ｐゴシック"/>
              </a:rPr>
              <a:t>er</a:t>
            </a:r>
            <a:r>
              <a:rPr b="0" lang="it-IT" sz="1900" spc="-4" strike="noStrike">
                <a:solidFill>
                  <a:srgbClr val="ffffff"/>
                </a:solidFill>
                <a:latin typeface="GillSans"/>
                <a:ea typeface="ＭＳ Ｐゴシック"/>
              </a:rPr>
              <a:t> </a:t>
            </a:r>
            <a:r>
              <a:rPr b="0" lang="it-IT" sz="1900" spc="-1" strike="noStrike">
                <a:solidFill>
                  <a:srgbClr val="ffffff"/>
                </a:solidFill>
                <a:latin typeface="GillSans"/>
                <a:ea typeface="ＭＳ Ｐゴシック"/>
              </a:rPr>
              <a:t>p</a:t>
            </a:r>
            <a:r>
              <a:rPr b="0" lang="it-IT" sz="1900" spc="-4" strike="noStrike">
                <a:solidFill>
                  <a:srgbClr val="ffffff"/>
                </a:solidFill>
                <a:latin typeface="GillSans"/>
                <a:ea typeface="ＭＳ Ｐゴシック"/>
              </a:rPr>
              <a:t>l</a:t>
            </a:r>
            <a:r>
              <a:rPr b="0" lang="it-IT" sz="1900" spc="-12" strike="noStrike">
                <a:solidFill>
                  <a:srgbClr val="ffffff"/>
                </a:solidFill>
                <a:latin typeface="GillSans"/>
                <a:ea typeface="ＭＳ Ｐゴシック"/>
              </a:rPr>
              <a:t>ants</a:t>
            </a:r>
            <a:endParaRPr b="0" lang="it-IT" sz="1900" spc="-1" strike="noStrike">
              <a:latin typeface="Arial"/>
            </a:endParaRPr>
          </a:p>
        </p:txBody>
      </p:sp>
      <p:sp>
        <p:nvSpPr>
          <p:cNvPr id="2847" name="CustomShape 21"/>
          <p:cNvSpPr/>
          <p:nvPr/>
        </p:nvSpPr>
        <p:spPr>
          <a:xfrm>
            <a:off x="901800" y="6192000"/>
            <a:ext cx="1726560" cy="57852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900" spc="-15" strike="noStrike">
                <a:solidFill>
                  <a:srgbClr val="ffffff"/>
                </a:solidFill>
                <a:latin typeface="GillSans"/>
                <a:ea typeface="ＭＳ Ｐゴシック"/>
              </a:rPr>
              <a:t>Domest</a:t>
            </a:r>
            <a:r>
              <a:rPr b="0" lang="it-IT" sz="1900" spc="-4" strike="noStrike">
                <a:solidFill>
                  <a:srgbClr val="ffffff"/>
                </a:solidFill>
                <a:latin typeface="GillSans"/>
                <a:ea typeface="ＭＳ Ｐゴシック"/>
              </a:rPr>
              <a:t>i</a:t>
            </a:r>
            <a:r>
              <a:rPr b="0" lang="it-IT" sz="1900" spc="-12" strike="noStrike">
                <a:solidFill>
                  <a:srgbClr val="ffffff"/>
                </a:solidFill>
                <a:latin typeface="GillSans"/>
                <a:ea typeface="ＭＳ Ｐゴシック"/>
              </a:rPr>
              <a:t>c</a:t>
            </a:r>
            <a:r>
              <a:rPr b="0" lang="it-IT" sz="1900" spc="-4" strike="noStrike">
                <a:solidFill>
                  <a:srgbClr val="ffffff"/>
                </a:solidFill>
                <a:latin typeface="GillSans"/>
                <a:ea typeface="ＭＳ Ｐゴシック"/>
              </a:rPr>
              <a:t> </a:t>
            </a:r>
            <a:r>
              <a:rPr b="0" lang="it-IT" sz="1900" spc="-12" strike="noStrike">
                <a:solidFill>
                  <a:srgbClr val="ffffff"/>
                </a:solidFill>
                <a:latin typeface="GillSans"/>
                <a:ea typeface="ＭＳ Ｐゴシック"/>
              </a:rPr>
              <a:t>hea</a:t>
            </a:r>
            <a:r>
              <a:rPr b="0" lang="it-IT" sz="1900" spc="-1" strike="noStrike">
                <a:solidFill>
                  <a:srgbClr val="ffffff"/>
                </a:solidFill>
                <a:latin typeface="GillSans"/>
                <a:ea typeface="ＭＳ Ｐゴシック"/>
              </a:rPr>
              <a:t>t</a:t>
            </a:r>
            <a:r>
              <a:rPr b="0" lang="it-IT" sz="1900" spc="-4" strike="noStrike">
                <a:solidFill>
                  <a:srgbClr val="ffffff"/>
                </a:solidFill>
                <a:latin typeface="GillSans"/>
                <a:ea typeface="ＭＳ Ｐゴシック"/>
              </a:rPr>
              <a:t>i</a:t>
            </a:r>
            <a:r>
              <a:rPr b="0" lang="it-IT" sz="1900" spc="-12" strike="noStrike">
                <a:solidFill>
                  <a:srgbClr val="ffffff"/>
                </a:solidFill>
                <a:latin typeface="GillSans"/>
                <a:ea typeface="ＭＳ Ｐゴシック"/>
              </a:rPr>
              <a:t>ng</a:t>
            </a:r>
            <a:endParaRPr b="0" lang="it-IT" sz="1900" spc="-1" strike="noStrike">
              <a:latin typeface="Arial"/>
            </a:endParaRPr>
          </a:p>
        </p:txBody>
      </p:sp>
    </p:spTree>
  </p:cSld>
  <p:transition>
    <p:fade/>
  </p:transition>
  <p:timing>
    <p:tnLst>
      <p:par>
        <p:cTn id="97" dur="indefinite" restart="never" nodeType="tmRoot">
          <p:childTnLst>
            <p:seq>
              <p:cTn id="9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0" name="Picture 2" descr=""/>
          <p:cNvPicPr/>
          <p:nvPr/>
        </p:nvPicPr>
        <p:blipFill>
          <a:blip r:embed="rId1"/>
          <a:stretch/>
        </p:blipFill>
        <p:spPr>
          <a:xfrm>
            <a:off x="0" y="0"/>
            <a:ext cx="9143280" cy="6857280"/>
          </a:xfrm>
          <a:prstGeom prst="rect">
            <a:avLst/>
          </a:prstGeom>
          <a:ln>
            <a:noFill/>
          </a:ln>
        </p:spPr>
      </p:pic>
    </p:spTree>
  </p:cSld>
  <p:transition>
    <p:fade/>
  </p:transition>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848" name="Picture 2" descr=""/>
          <p:cNvPicPr/>
          <p:nvPr/>
        </p:nvPicPr>
        <p:blipFill>
          <a:blip r:embed="rId1"/>
          <a:srcRect l="0" t="3947" r="0" b="0"/>
          <a:stretch/>
        </p:blipFill>
        <p:spPr>
          <a:xfrm>
            <a:off x="1828800" y="990720"/>
            <a:ext cx="5085720" cy="5562000"/>
          </a:xfrm>
          <a:prstGeom prst="rect">
            <a:avLst/>
          </a:prstGeom>
          <a:ln>
            <a:noFill/>
          </a:ln>
        </p:spPr>
      </p:pic>
      <p:sp>
        <p:nvSpPr>
          <p:cNvPr id="2849" name="CustomShape 1"/>
          <p:cNvSpPr/>
          <p:nvPr/>
        </p:nvSpPr>
        <p:spPr>
          <a:xfrm>
            <a:off x="611640" y="97560"/>
            <a:ext cx="7992000" cy="94356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1" lang="it-IT" sz="2800" spc="-1" strike="noStrike">
                <a:solidFill>
                  <a:srgbClr val="002060"/>
                </a:solidFill>
                <a:latin typeface="Comic Sans MS"/>
                <a:ea typeface="ＭＳ Ｐゴシック"/>
              </a:rPr>
              <a:t>Estimate of the emission at a global scale</a:t>
            </a:r>
            <a:endParaRPr b="0" lang="it-IT" sz="2800" spc="-1" strike="noStrike">
              <a:latin typeface="Arial"/>
            </a:endParaRPr>
          </a:p>
        </p:txBody>
      </p:sp>
      <p:grpSp>
        <p:nvGrpSpPr>
          <p:cNvPr id="2850" name="Group 2"/>
          <p:cNvGrpSpPr/>
          <p:nvPr/>
        </p:nvGrpSpPr>
        <p:grpSpPr>
          <a:xfrm>
            <a:off x="4457880" y="1219320"/>
            <a:ext cx="799560" cy="4952160"/>
            <a:chOff x="4457880" y="1219320"/>
            <a:chExt cx="799560" cy="4952160"/>
          </a:xfrm>
        </p:grpSpPr>
        <p:sp>
          <p:nvSpPr>
            <p:cNvPr id="2851" name="CustomShape 3"/>
            <p:cNvSpPr/>
            <p:nvPr/>
          </p:nvSpPr>
          <p:spPr>
            <a:xfrm>
              <a:off x="4457880" y="5791320"/>
              <a:ext cx="799560" cy="380160"/>
            </a:xfrm>
            <a:prstGeom prst="ellipse">
              <a:avLst/>
            </a:prstGeom>
            <a:noFill/>
            <a:ln w="38160">
              <a:solidFill>
                <a:srgbClr val="ff0000"/>
              </a:solidFill>
              <a:round/>
            </a:ln>
          </p:spPr>
          <p:style>
            <a:lnRef idx="0"/>
            <a:fillRef idx="0"/>
            <a:effectRef idx="0"/>
            <a:fontRef idx="minor"/>
          </p:style>
        </p:sp>
        <p:sp>
          <p:nvSpPr>
            <p:cNvPr id="2852" name="CustomShape 4"/>
            <p:cNvSpPr/>
            <p:nvPr/>
          </p:nvSpPr>
          <p:spPr>
            <a:xfrm>
              <a:off x="4629240" y="1219320"/>
              <a:ext cx="456480" cy="227880"/>
            </a:xfrm>
            <a:prstGeom prst="rect">
              <a:avLst/>
            </a:prstGeom>
            <a:noFill/>
            <a:ln w="25560">
              <a:solidFill>
                <a:srgbClr val="ff0000"/>
              </a:solidFill>
              <a:miter/>
            </a:ln>
          </p:spPr>
          <p:style>
            <a:lnRef idx="0"/>
            <a:fillRef idx="0"/>
            <a:effectRef idx="0"/>
            <a:fontRef idx="minor"/>
          </p:style>
        </p:sp>
      </p:grpSp>
      <p:grpSp>
        <p:nvGrpSpPr>
          <p:cNvPr id="2853" name="Group 5"/>
          <p:cNvGrpSpPr/>
          <p:nvPr/>
        </p:nvGrpSpPr>
        <p:grpSpPr>
          <a:xfrm>
            <a:off x="5486400" y="1219320"/>
            <a:ext cx="856800" cy="4952160"/>
            <a:chOff x="5486400" y="1219320"/>
            <a:chExt cx="856800" cy="4952160"/>
          </a:xfrm>
        </p:grpSpPr>
        <p:sp>
          <p:nvSpPr>
            <p:cNvPr id="2854" name="CustomShape 6"/>
            <p:cNvSpPr/>
            <p:nvPr/>
          </p:nvSpPr>
          <p:spPr>
            <a:xfrm>
              <a:off x="5486400" y="5791320"/>
              <a:ext cx="799560" cy="380160"/>
            </a:xfrm>
            <a:prstGeom prst="ellipse">
              <a:avLst/>
            </a:prstGeom>
            <a:noFill/>
            <a:ln w="38160">
              <a:solidFill>
                <a:srgbClr val="0000ff"/>
              </a:solidFill>
              <a:round/>
            </a:ln>
          </p:spPr>
          <p:style>
            <a:lnRef idx="0"/>
            <a:fillRef idx="0"/>
            <a:effectRef idx="0"/>
            <a:fontRef idx="minor"/>
          </p:style>
        </p:sp>
        <p:sp>
          <p:nvSpPr>
            <p:cNvPr id="2855" name="CustomShape 7"/>
            <p:cNvSpPr/>
            <p:nvPr/>
          </p:nvSpPr>
          <p:spPr>
            <a:xfrm>
              <a:off x="5543640" y="1219320"/>
              <a:ext cx="799560" cy="304200"/>
            </a:xfrm>
            <a:prstGeom prst="rect">
              <a:avLst/>
            </a:prstGeom>
            <a:noFill/>
            <a:ln w="25560">
              <a:solidFill>
                <a:srgbClr val="0000ff"/>
              </a:solidFill>
              <a:miter/>
            </a:ln>
          </p:spPr>
          <p:style>
            <a:lnRef idx="0"/>
            <a:fillRef idx="0"/>
            <a:effectRef idx="0"/>
            <a:fontRef idx="minor"/>
          </p:style>
        </p:sp>
      </p:grpSp>
      <p:grpSp>
        <p:nvGrpSpPr>
          <p:cNvPr id="2856" name="Group 8"/>
          <p:cNvGrpSpPr/>
          <p:nvPr/>
        </p:nvGrpSpPr>
        <p:grpSpPr>
          <a:xfrm>
            <a:off x="2114640" y="1447920"/>
            <a:ext cx="4742640" cy="4342320"/>
            <a:chOff x="2114640" y="1447920"/>
            <a:chExt cx="4742640" cy="4342320"/>
          </a:xfrm>
        </p:grpSpPr>
        <p:sp>
          <p:nvSpPr>
            <p:cNvPr id="2857" name="CustomShape 9"/>
            <p:cNvSpPr/>
            <p:nvPr/>
          </p:nvSpPr>
          <p:spPr>
            <a:xfrm>
              <a:off x="2171880" y="1447920"/>
              <a:ext cx="1199520" cy="227880"/>
            </a:xfrm>
            <a:prstGeom prst="rect">
              <a:avLst/>
            </a:prstGeom>
            <a:noFill/>
            <a:ln w="28440">
              <a:solidFill>
                <a:srgbClr val="339966"/>
              </a:solidFill>
              <a:miter/>
            </a:ln>
          </p:spPr>
          <p:style>
            <a:lnRef idx="0"/>
            <a:fillRef idx="0"/>
            <a:effectRef idx="0"/>
            <a:fontRef idx="minor"/>
          </p:style>
        </p:sp>
        <p:sp>
          <p:nvSpPr>
            <p:cNvPr id="2858" name="CustomShape 10"/>
            <p:cNvSpPr/>
            <p:nvPr/>
          </p:nvSpPr>
          <p:spPr>
            <a:xfrm>
              <a:off x="2128680" y="4295880"/>
              <a:ext cx="1313640" cy="227880"/>
            </a:xfrm>
            <a:prstGeom prst="rect">
              <a:avLst/>
            </a:prstGeom>
            <a:noFill/>
            <a:ln w="28440">
              <a:solidFill>
                <a:srgbClr val="d60093"/>
              </a:solidFill>
              <a:miter/>
            </a:ln>
          </p:spPr>
          <p:style>
            <a:lnRef idx="0"/>
            <a:fillRef idx="0"/>
            <a:effectRef idx="0"/>
            <a:fontRef idx="minor"/>
          </p:style>
        </p:sp>
        <p:sp>
          <p:nvSpPr>
            <p:cNvPr id="2859" name="CustomShape 11"/>
            <p:cNvSpPr/>
            <p:nvPr/>
          </p:nvSpPr>
          <p:spPr>
            <a:xfrm>
              <a:off x="2114640" y="4038480"/>
              <a:ext cx="4742640" cy="227880"/>
            </a:xfrm>
            <a:prstGeom prst="rect">
              <a:avLst/>
            </a:prstGeom>
            <a:noFill/>
            <a:ln w="28440">
              <a:solidFill>
                <a:srgbClr val="008000"/>
              </a:solidFill>
              <a:miter/>
            </a:ln>
          </p:spPr>
          <p:style>
            <a:lnRef idx="0"/>
            <a:fillRef idx="0"/>
            <a:effectRef idx="0"/>
            <a:fontRef idx="minor"/>
          </p:style>
        </p:sp>
        <p:sp>
          <p:nvSpPr>
            <p:cNvPr id="2860" name="CustomShape 12"/>
            <p:cNvSpPr/>
            <p:nvPr/>
          </p:nvSpPr>
          <p:spPr>
            <a:xfrm>
              <a:off x="2114640" y="5638680"/>
              <a:ext cx="4742640" cy="151560"/>
            </a:xfrm>
            <a:prstGeom prst="rect">
              <a:avLst/>
            </a:prstGeom>
            <a:noFill/>
            <a:ln w="28440">
              <a:solidFill>
                <a:srgbClr val="d60093"/>
              </a:solidFill>
              <a:miter/>
            </a:ln>
          </p:spPr>
          <p:style>
            <a:lnRef idx="0"/>
            <a:fillRef idx="0"/>
            <a:effectRef idx="0"/>
            <a:fontRef idx="minor"/>
          </p:style>
        </p:sp>
      </p:grpSp>
      <p:sp>
        <p:nvSpPr>
          <p:cNvPr id="2861" name="CustomShape 13"/>
          <p:cNvSpPr/>
          <p:nvPr/>
        </p:nvSpPr>
        <p:spPr>
          <a:xfrm flipV="1">
            <a:off x="4143240" y="3453840"/>
            <a:ext cx="484920" cy="11880"/>
          </a:xfrm>
          <a:custGeom>
            <a:avLst/>
            <a:gdLst/>
            <a:ahLst/>
            <a:rect l="l" t="t" r="r" b="b"/>
            <a:pathLst>
              <a:path w="21600" h="21600">
                <a:moveTo>
                  <a:pt x="0" y="0"/>
                </a:moveTo>
                <a:lnTo>
                  <a:pt x="21600" y="21600"/>
                </a:lnTo>
              </a:path>
            </a:pathLst>
          </a:custGeom>
          <a:noFill/>
          <a:ln>
            <a:solidFill>
              <a:srgbClr val="b5dcde"/>
            </a:solidFill>
            <a:round/>
            <a:tailEnd len="med" type="triangle" w="med"/>
          </a:ln>
        </p:spPr>
        <p:style>
          <a:lnRef idx="1">
            <a:schemeClr val="accent1"/>
          </a:lnRef>
          <a:fillRef idx="0">
            <a:schemeClr val="accent1"/>
          </a:fillRef>
          <a:effectRef idx="0">
            <a:schemeClr val="accent1"/>
          </a:effectRef>
          <a:fontRef idx="minor"/>
        </p:style>
      </p:sp>
      <p:sp>
        <p:nvSpPr>
          <p:cNvPr id="2862" name="CustomShape 14"/>
          <p:cNvSpPr/>
          <p:nvPr/>
        </p:nvSpPr>
        <p:spPr>
          <a:xfrm flipV="1">
            <a:off x="1685880" y="3440880"/>
            <a:ext cx="484920" cy="11880"/>
          </a:xfrm>
          <a:custGeom>
            <a:avLst/>
            <a:gdLst/>
            <a:ahLst/>
            <a:rect l="l" t="t" r="r" b="b"/>
            <a:pathLst>
              <a:path w="21600" h="21600">
                <a:moveTo>
                  <a:pt x="0" y="0"/>
                </a:moveTo>
                <a:lnTo>
                  <a:pt x="21600" y="21600"/>
                </a:lnTo>
              </a:path>
            </a:pathLst>
          </a:custGeom>
          <a:noFill/>
          <a:ln>
            <a:solidFill>
              <a:srgbClr val="b5dcde"/>
            </a:solidFill>
            <a:round/>
            <a:tailEnd len="med" type="triangle" w="med"/>
          </a:ln>
        </p:spPr>
        <p:style>
          <a:lnRef idx="1">
            <a:schemeClr val="accent1"/>
          </a:lnRef>
          <a:fillRef idx="0">
            <a:schemeClr val="accent1"/>
          </a:fillRef>
          <a:effectRef idx="0">
            <a:schemeClr val="accent1"/>
          </a:effectRef>
          <a:fontRef idx="minor"/>
        </p:style>
      </p:sp>
      <p:sp>
        <p:nvSpPr>
          <p:cNvPr id="2863" name="CustomShape 15"/>
          <p:cNvSpPr/>
          <p:nvPr/>
        </p:nvSpPr>
        <p:spPr>
          <a:xfrm flipV="1">
            <a:off x="1685880" y="3602880"/>
            <a:ext cx="484920" cy="11880"/>
          </a:xfrm>
          <a:custGeom>
            <a:avLst/>
            <a:gdLst/>
            <a:ahLst/>
            <a:rect l="l" t="t" r="r" b="b"/>
            <a:pathLst>
              <a:path w="21600" h="21600">
                <a:moveTo>
                  <a:pt x="0" y="0"/>
                </a:moveTo>
                <a:lnTo>
                  <a:pt x="21600" y="21600"/>
                </a:lnTo>
              </a:path>
            </a:pathLst>
          </a:custGeom>
          <a:noFill/>
          <a:ln>
            <a:solidFill>
              <a:srgbClr val="ff0000"/>
            </a:solidFill>
            <a:round/>
            <a:tailEnd len="med" type="triangle" w="med"/>
          </a:ln>
        </p:spPr>
        <p:style>
          <a:lnRef idx="1">
            <a:schemeClr val="accent1"/>
          </a:lnRef>
          <a:fillRef idx="0">
            <a:schemeClr val="accent1"/>
          </a:fillRef>
          <a:effectRef idx="0">
            <a:schemeClr val="accent1"/>
          </a:effectRef>
          <a:fontRef idx="minor"/>
        </p:style>
      </p:sp>
      <p:sp>
        <p:nvSpPr>
          <p:cNvPr id="2864" name="CustomShape 16"/>
          <p:cNvSpPr/>
          <p:nvPr/>
        </p:nvSpPr>
        <p:spPr>
          <a:xfrm flipV="1">
            <a:off x="4129200" y="3590280"/>
            <a:ext cx="484920" cy="11880"/>
          </a:xfrm>
          <a:custGeom>
            <a:avLst/>
            <a:gdLst/>
            <a:ahLst/>
            <a:rect l="l" t="t" r="r" b="b"/>
            <a:pathLst>
              <a:path w="21600" h="21600">
                <a:moveTo>
                  <a:pt x="0" y="0"/>
                </a:moveTo>
                <a:lnTo>
                  <a:pt x="21600" y="21600"/>
                </a:lnTo>
              </a:path>
            </a:pathLst>
          </a:custGeom>
          <a:noFill/>
          <a:ln>
            <a:solidFill>
              <a:srgbClr val="ff0000"/>
            </a:solidFill>
            <a:round/>
            <a:tailEnd len="med" type="triangle" w="me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99" dur="indefinite" restart="never" nodeType="tmRoot">
          <p:childTnLst>
            <p:seq>
              <p:cTn id="100" dur="indefinite" nodeType="mainSeq"/>
              <p:prevCondLst>
                <p:cond delay="0" evt="onPrev">
                  <p:tgtEl>
                    <p:sldTgt/>
                  </p:tgtEl>
                </p:cond>
              </p:prevCondLst>
              <p:nextCondLst>
                <p:cond delay="0"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65" name="CustomShape 1"/>
          <p:cNvSpPr/>
          <p:nvPr/>
        </p:nvSpPr>
        <p:spPr>
          <a:xfrm>
            <a:off x="6553080" y="6245280"/>
            <a:ext cx="2133000" cy="475560"/>
          </a:xfrm>
          <a:prstGeom prst="rect">
            <a:avLst/>
          </a:prstGeom>
          <a:noFill/>
          <a:ln w="9360">
            <a:noFill/>
          </a:ln>
        </p:spPr>
        <p:style>
          <a:lnRef idx="0"/>
          <a:fillRef idx="0"/>
          <a:effectRef idx="0"/>
          <a:fontRef idx="minor"/>
        </p:style>
        <p:txBody>
          <a:bodyPr lIns="90000" rIns="90000" tIns="45000" bIns="45000">
            <a:noAutofit/>
          </a:bodyPr>
          <a:p>
            <a:pPr algn="r">
              <a:lnSpc>
                <a:spcPct val="100000"/>
              </a:lnSpc>
            </a:pPr>
            <a:fld id="{BD10065F-14F6-4AEE-B43C-0C328ACC04DC}" type="slidenum">
              <a:rPr b="0" lang="it-IT" sz="1400" spc="-1" strike="noStrike">
                <a:solidFill>
                  <a:srgbClr val="000066"/>
                </a:solidFill>
                <a:latin typeface="Times New Roman"/>
                <a:ea typeface="ＭＳ Ｐゴシック"/>
              </a:rPr>
              <a:t>&lt;numero&gt;</a:t>
            </a:fld>
            <a:endParaRPr b="0" lang="it-IT" sz="1400" spc="-1" strike="noStrike">
              <a:latin typeface="Arial"/>
            </a:endParaRPr>
          </a:p>
        </p:txBody>
      </p:sp>
      <p:sp>
        <p:nvSpPr>
          <p:cNvPr id="2866" name="CustomShape 2"/>
          <p:cNvSpPr/>
          <p:nvPr/>
        </p:nvSpPr>
        <p:spPr>
          <a:xfrm>
            <a:off x="136080" y="1164960"/>
            <a:ext cx="4995000" cy="776160"/>
          </a:xfrm>
          <a:prstGeom prst="rect">
            <a:avLst/>
          </a:prstGeom>
          <a:noFill/>
          <a:ln>
            <a:noFill/>
          </a:ln>
        </p:spPr>
        <p:style>
          <a:lnRef idx="0"/>
          <a:fillRef idx="0"/>
          <a:effectRef idx="0"/>
          <a:fontRef idx="minor"/>
        </p:style>
        <p:txBody>
          <a:bodyPr lIns="90000" rIns="90000" tIns="45000" bIns="45000">
            <a:spAutoFit/>
          </a:bodyPr>
          <a:p>
            <a:pPr marL="627120" indent="-456480">
              <a:lnSpc>
                <a:spcPct val="100000"/>
              </a:lnSpc>
              <a:spcAft>
                <a:spcPts val="601"/>
              </a:spcAft>
              <a:buSzPct val="100101"/>
              <a:buBlip>
                <a:blip r:embed="rId1"/>
              </a:buBlip>
            </a:pPr>
            <a:r>
              <a:rPr b="1" lang="it-IT" sz="2000" spc="-1" strike="noStrike">
                <a:solidFill>
                  <a:srgbClr val="000066"/>
                </a:solidFill>
                <a:latin typeface="Times New Roman"/>
                <a:ea typeface="ＭＳ Ｐゴシック"/>
              </a:rPr>
              <a:t>Visibility reduction</a:t>
            </a:r>
            <a:endParaRPr b="0" lang="it-IT" sz="2000" spc="-1" strike="noStrike">
              <a:latin typeface="Arial"/>
            </a:endParaRPr>
          </a:p>
          <a:p>
            <a:pPr>
              <a:lnSpc>
                <a:spcPct val="100000"/>
              </a:lnSpc>
              <a:spcAft>
                <a:spcPts val="601"/>
              </a:spcAft>
            </a:pPr>
            <a:endParaRPr b="0" lang="it-IT" sz="2000" spc="-1" strike="noStrike">
              <a:latin typeface="Arial"/>
            </a:endParaRPr>
          </a:p>
        </p:txBody>
      </p:sp>
      <p:pic>
        <p:nvPicPr>
          <p:cNvPr id="2867" name="Picture 7" descr=""/>
          <p:cNvPicPr/>
          <p:nvPr/>
        </p:nvPicPr>
        <p:blipFill>
          <a:blip r:embed="rId2"/>
          <a:stretch/>
        </p:blipFill>
        <p:spPr>
          <a:xfrm>
            <a:off x="5274360" y="1557360"/>
            <a:ext cx="2628360" cy="2267640"/>
          </a:xfrm>
          <a:prstGeom prst="rect">
            <a:avLst/>
          </a:prstGeom>
          <a:ln w="12600">
            <a:solidFill>
              <a:schemeClr val="accent1">
                <a:lumMod val="75000"/>
              </a:schemeClr>
            </a:solidFill>
            <a:miter/>
          </a:ln>
        </p:spPr>
      </p:pic>
      <p:pic>
        <p:nvPicPr>
          <p:cNvPr id="2868" name="Picture 8" descr=""/>
          <p:cNvPicPr/>
          <p:nvPr/>
        </p:nvPicPr>
        <p:blipFill>
          <a:blip r:embed="rId3"/>
          <a:stretch/>
        </p:blipFill>
        <p:spPr>
          <a:xfrm>
            <a:off x="5274360" y="3919680"/>
            <a:ext cx="2628360" cy="2299680"/>
          </a:xfrm>
          <a:prstGeom prst="rect">
            <a:avLst/>
          </a:prstGeom>
          <a:ln w="12600">
            <a:solidFill>
              <a:schemeClr val="accent1">
                <a:lumMod val="75000"/>
              </a:schemeClr>
            </a:solidFill>
            <a:miter/>
          </a:ln>
        </p:spPr>
      </p:pic>
      <p:sp>
        <p:nvSpPr>
          <p:cNvPr id="2869" name="CustomShape 3"/>
          <p:cNvSpPr/>
          <p:nvPr/>
        </p:nvSpPr>
        <p:spPr>
          <a:xfrm>
            <a:off x="6192360" y="1341360"/>
            <a:ext cx="1619640" cy="741240"/>
          </a:xfrm>
          <a:prstGeom prst="rect">
            <a:avLst/>
          </a:prstGeom>
          <a:solidFill>
            <a:schemeClr val="bg1"/>
          </a:solidFill>
          <a:ln w="9360">
            <a:solidFill>
              <a:schemeClr val="tx2"/>
            </a:solidFill>
            <a:miter/>
          </a:ln>
        </p:spPr>
        <p:style>
          <a:lnRef idx="0"/>
          <a:fillRef idx="0"/>
          <a:effectRef idx="0"/>
          <a:fontRef idx="minor"/>
        </p:style>
        <p:txBody>
          <a:bodyPr lIns="90000" rIns="90000" tIns="45000" bIns="45000">
            <a:spAutoFit/>
          </a:bodyPr>
          <a:p>
            <a:pPr>
              <a:lnSpc>
                <a:spcPct val="100000"/>
              </a:lnSpc>
            </a:pPr>
            <a:r>
              <a:rPr b="0" lang="it-IT" sz="2000" spc="-1" strike="noStrike">
                <a:solidFill>
                  <a:srgbClr val="000066"/>
                </a:solidFill>
                <a:latin typeface="Times New Roman"/>
                <a:ea typeface="ＭＳ Ｐゴシック"/>
              </a:rPr>
              <a:t>PM</a:t>
            </a:r>
            <a:r>
              <a:rPr b="0" lang="it-IT" sz="2000" spc="-1" strike="noStrike" baseline="-25000">
                <a:solidFill>
                  <a:srgbClr val="000066"/>
                </a:solidFill>
                <a:latin typeface="Times New Roman"/>
                <a:ea typeface="ＭＳ Ｐゴシック"/>
              </a:rPr>
              <a:t>2.5</a:t>
            </a:r>
            <a:r>
              <a:rPr b="0" lang="it-IT" sz="2000" spc="-1" strike="noStrike">
                <a:solidFill>
                  <a:srgbClr val="000066"/>
                </a:solidFill>
                <a:latin typeface="Times New Roman"/>
                <a:ea typeface="ＭＳ Ｐゴシック"/>
              </a:rPr>
              <a:t> &lt; 2.5 μg/m</a:t>
            </a:r>
            <a:r>
              <a:rPr b="0" lang="it-IT" sz="2000" spc="-1" strike="noStrike" baseline="30000">
                <a:solidFill>
                  <a:srgbClr val="000066"/>
                </a:solidFill>
                <a:latin typeface="Times New Roman"/>
                <a:ea typeface="ＭＳ Ｐゴシック"/>
              </a:rPr>
              <a:t>3</a:t>
            </a:r>
            <a:endParaRPr b="0" lang="it-IT" sz="2000" spc="-1" strike="noStrike">
              <a:latin typeface="Arial"/>
            </a:endParaRPr>
          </a:p>
        </p:txBody>
      </p:sp>
      <p:sp>
        <p:nvSpPr>
          <p:cNvPr id="2870" name="CustomShape 4"/>
          <p:cNvSpPr/>
          <p:nvPr/>
        </p:nvSpPr>
        <p:spPr>
          <a:xfrm>
            <a:off x="6299640" y="3716280"/>
            <a:ext cx="1566000" cy="741240"/>
          </a:xfrm>
          <a:prstGeom prst="rect">
            <a:avLst/>
          </a:prstGeom>
          <a:solidFill>
            <a:schemeClr val="bg1"/>
          </a:solidFill>
          <a:ln w="9360">
            <a:solidFill>
              <a:schemeClr val="tx2"/>
            </a:solidFill>
            <a:miter/>
          </a:ln>
        </p:spPr>
        <p:style>
          <a:lnRef idx="0"/>
          <a:fillRef idx="0"/>
          <a:effectRef idx="0"/>
          <a:fontRef idx="minor"/>
        </p:style>
        <p:txBody>
          <a:bodyPr lIns="90000" rIns="90000" tIns="45000" bIns="45000">
            <a:spAutoFit/>
          </a:bodyPr>
          <a:p>
            <a:pPr>
              <a:lnSpc>
                <a:spcPct val="100000"/>
              </a:lnSpc>
            </a:pPr>
            <a:r>
              <a:rPr b="0" lang="it-IT" sz="2000" spc="-1" strike="noStrike">
                <a:solidFill>
                  <a:srgbClr val="000066"/>
                </a:solidFill>
                <a:latin typeface="Times New Roman"/>
                <a:ea typeface="ＭＳ Ｐゴシック"/>
              </a:rPr>
              <a:t>PM</a:t>
            </a:r>
            <a:r>
              <a:rPr b="0" lang="it-IT" sz="2000" spc="-1" strike="noStrike" baseline="-25000">
                <a:solidFill>
                  <a:srgbClr val="000066"/>
                </a:solidFill>
                <a:latin typeface="Times New Roman"/>
                <a:ea typeface="ＭＳ Ｐゴシック"/>
              </a:rPr>
              <a:t>2.5</a:t>
            </a:r>
            <a:r>
              <a:rPr b="0" lang="it-IT" sz="2000" spc="-1" strike="noStrike">
                <a:solidFill>
                  <a:srgbClr val="000066"/>
                </a:solidFill>
                <a:latin typeface="Times New Roman"/>
                <a:ea typeface="ＭＳ Ｐゴシック"/>
              </a:rPr>
              <a:t> ~ 35 μg/m</a:t>
            </a:r>
            <a:r>
              <a:rPr b="0" lang="it-IT" sz="2000" spc="-1" strike="noStrike" baseline="30000">
                <a:solidFill>
                  <a:srgbClr val="000066"/>
                </a:solidFill>
                <a:latin typeface="Times New Roman"/>
                <a:ea typeface="ＭＳ Ｐゴシック"/>
              </a:rPr>
              <a:t>3</a:t>
            </a:r>
            <a:endParaRPr b="0" lang="it-IT" sz="2000" spc="-1" strike="noStrike">
              <a:latin typeface="Arial"/>
            </a:endParaRPr>
          </a:p>
        </p:txBody>
      </p:sp>
      <p:pic>
        <p:nvPicPr>
          <p:cNvPr id="2871" name="Picture 3" descr=""/>
          <p:cNvPicPr/>
          <p:nvPr/>
        </p:nvPicPr>
        <p:blipFill>
          <a:blip r:embed="rId4"/>
          <a:stretch/>
        </p:blipFill>
        <p:spPr>
          <a:xfrm>
            <a:off x="251640" y="1989000"/>
            <a:ext cx="4844520" cy="3167640"/>
          </a:xfrm>
          <a:prstGeom prst="rect">
            <a:avLst/>
          </a:prstGeom>
          <a:ln>
            <a:noFill/>
          </a:ln>
        </p:spPr>
      </p:pic>
      <p:pic>
        <p:nvPicPr>
          <p:cNvPr id="2872" name="Picture 8" descr=""/>
          <p:cNvPicPr/>
          <p:nvPr/>
        </p:nvPicPr>
        <p:blipFill>
          <a:blip r:embed="rId5"/>
          <a:srcRect l="5705" t="5456" r="12556" b="16368"/>
          <a:stretch/>
        </p:blipFill>
        <p:spPr>
          <a:xfrm>
            <a:off x="1907640" y="5229360"/>
            <a:ext cx="1552320" cy="1483920"/>
          </a:xfrm>
          <a:prstGeom prst="rect">
            <a:avLst/>
          </a:prstGeom>
          <a:ln>
            <a:noFill/>
          </a:ln>
        </p:spPr>
      </p:pic>
      <p:sp>
        <p:nvSpPr>
          <p:cNvPr id="2873" name="CustomShape 5"/>
          <p:cNvSpPr/>
          <p:nvPr/>
        </p:nvSpPr>
        <p:spPr>
          <a:xfrm>
            <a:off x="-19800" y="235080"/>
            <a:ext cx="8821800" cy="670680"/>
          </a:xfrm>
          <a:prstGeom prst="rect">
            <a:avLst/>
          </a:prstGeom>
          <a:noFill/>
          <a:ln>
            <a:noFill/>
          </a:ln>
        </p:spPr>
        <p:style>
          <a:lnRef idx="0"/>
          <a:fillRef idx="0"/>
          <a:effectRef idx="0"/>
          <a:fontRef idx="minor"/>
        </p:style>
        <p:txBody>
          <a:bodyPr lIns="0" rIns="0" tIns="0" bIns="0" anchor="ctr">
            <a:spAutoFit/>
          </a:bodyPr>
          <a:p>
            <a:pPr marL="271080" algn="ctr">
              <a:lnSpc>
                <a:spcPct val="100000"/>
              </a:lnSpc>
            </a:pPr>
            <a:r>
              <a:rPr b="0" lang="it-IT" sz="4400" spc="-32" strike="noStrike">
                <a:solidFill>
                  <a:srgbClr val="000000"/>
                </a:solidFill>
                <a:latin typeface="Arial"/>
                <a:ea typeface="ＭＳ Ｐゴシック"/>
              </a:rPr>
              <a:t>Ae</a:t>
            </a:r>
            <a:r>
              <a:rPr b="0" lang="it-IT" sz="4400" spc="-143" strike="noStrike">
                <a:solidFill>
                  <a:srgbClr val="000000"/>
                </a:solidFill>
                <a:latin typeface="Arial"/>
                <a:ea typeface="ＭＳ Ｐゴシック"/>
              </a:rPr>
              <a:t>r</a:t>
            </a:r>
            <a:r>
              <a:rPr b="0" lang="it-IT" sz="4400" spc="-26" strike="noStrike">
                <a:solidFill>
                  <a:srgbClr val="000000"/>
                </a:solidFill>
                <a:latin typeface="Arial"/>
                <a:ea typeface="ＭＳ Ｐゴシック"/>
              </a:rPr>
              <a:t>oso</a:t>
            </a:r>
            <a:r>
              <a:rPr b="0" lang="it-IT" sz="4400" spc="-1" strike="noStrike">
                <a:solidFill>
                  <a:srgbClr val="000000"/>
                </a:solidFill>
                <a:latin typeface="Arial"/>
                <a:ea typeface="ＭＳ Ｐゴシック"/>
              </a:rPr>
              <a:t>l</a:t>
            </a:r>
            <a:r>
              <a:rPr b="0" lang="it-IT" sz="4400" spc="-4" strike="noStrike">
                <a:solidFill>
                  <a:srgbClr val="000000"/>
                </a:solidFill>
                <a:latin typeface="Arial"/>
                <a:ea typeface="ＭＳ Ｐゴシック"/>
              </a:rPr>
              <a:t> i</a:t>
            </a:r>
            <a:r>
              <a:rPr b="0" lang="it-IT" sz="4400" spc="-26" strike="noStrike">
                <a:solidFill>
                  <a:srgbClr val="000000"/>
                </a:solidFill>
                <a:latin typeface="Arial"/>
                <a:ea typeface="ＭＳ Ｐゴシック"/>
              </a:rPr>
              <a:t>mpact</a:t>
            </a:r>
            <a:r>
              <a:rPr b="0" lang="it-IT" sz="4400" spc="-4" strike="noStrike">
                <a:solidFill>
                  <a:srgbClr val="000000"/>
                </a:solidFill>
                <a:latin typeface="Arial"/>
                <a:ea typeface="ＭＳ Ｐゴシック"/>
              </a:rPr>
              <a:t> </a:t>
            </a:r>
            <a:r>
              <a:rPr b="0" lang="it-IT" sz="4400" spc="-29" strike="noStrike">
                <a:solidFill>
                  <a:srgbClr val="000000"/>
                </a:solidFill>
                <a:latin typeface="Arial"/>
                <a:ea typeface="ＭＳ Ｐゴシック"/>
              </a:rPr>
              <a:t>o</a:t>
            </a:r>
            <a:r>
              <a:rPr b="0" lang="it-IT" sz="4400" spc="-1" strike="noStrike">
                <a:solidFill>
                  <a:srgbClr val="000000"/>
                </a:solidFill>
                <a:latin typeface="Arial"/>
                <a:ea typeface="ＭＳ Ｐゴシック"/>
              </a:rPr>
              <a:t>n</a:t>
            </a:r>
            <a:r>
              <a:rPr b="0" lang="it-IT" sz="4400" spc="-4" strike="noStrike">
                <a:solidFill>
                  <a:srgbClr val="000000"/>
                </a:solidFill>
                <a:latin typeface="Arial"/>
                <a:ea typeface="ＭＳ Ｐゴシック"/>
              </a:rPr>
              <a:t> </a:t>
            </a:r>
            <a:r>
              <a:rPr b="0" lang="it-IT" sz="4400" spc="-1" strike="noStrike">
                <a:solidFill>
                  <a:srgbClr val="000000"/>
                </a:solidFill>
                <a:latin typeface="Arial"/>
                <a:ea typeface="ＭＳ Ｐゴシック"/>
              </a:rPr>
              <a:t>e</a:t>
            </a:r>
            <a:r>
              <a:rPr b="0" lang="it-IT" sz="4400" spc="-77" strike="noStrike">
                <a:solidFill>
                  <a:srgbClr val="000000"/>
                </a:solidFill>
                <a:latin typeface="Arial"/>
                <a:ea typeface="ＭＳ Ｐゴシック"/>
              </a:rPr>
              <a:t>n</a:t>
            </a:r>
            <a:r>
              <a:rPr b="0" lang="it-IT" sz="4400" spc="-1" strike="noStrike">
                <a:solidFill>
                  <a:srgbClr val="000000"/>
                </a:solidFill>
                <a:latin typeface="Arial"/>
                <a:ea typeface="ＭＳ Ｐゴシック"/>
              </a:rPr>
              <a:t>v</a:t>
            </a:r>
            <a:r>
              <a:rPr b="0" lang="it-IT" sz="4400" spc="-4" strike="noStrike">
                <a:solidFill>
                  <a:srgbClr val="000000"/>
                </a:solidFill>
                <a:latin typeface="Arial"/>
                <a:ea typeface="ＭＳ Ｐゴシック"/>
              </a:rPr>
              <a:t>i</a:t>
            </a:r>
            <a:r>
              <a:rPr b="0" lang="it-IT" sz="4400" spc="-143" strike="noStrike">
                <a:solidFill>
                  <a:srgbClr val="000000"/>
                </a:solidFill>
                <a:latin typeface="Arial"/>
                <a:ea typeface="ＭＳ Ｐゴシック"/>
              </a:rPr>
              <a:t>r</a:t>
            </a:r>
            <a:r>
              <a:rPr b="0" lang="it-IT" sz="4400" spc="-29" strike="noStrike">
                <a:solidFill>
                  <a:srgbClr val="000000"/>
                </a:solidFill>
                <a:latin typeface="Arial"/>
                <a:ea typeface="ＭＳ Ｐゴシック"/>
              </a:rPr>
              <a:t>o</a:t>
            </a:r>
            <a:r>
              <a:rPr b="0" lang="it-IT" sz="4400" spc="-1" strike="noStrike">
                <a:solidFill>
                  <a:srgbClr val="000000"/>
                </a:solidFill>
                <a:latin typeface="Arial"/>
                <a:ea typeface="ＭＳ Ｐゴシック"/>
              </a:rPr>
              <a:t>nment</a:t>
            </a:r>
            <a:endParaRPr b="0" lang="it-IT" sz="4400" spc="-1" strike="noStrike">
              <a:latin typeface="Arial"/>
            </a:endParaRPr>
          </a:p>
        </p:txBody>
      </p:sp>
    </p:spTree>
  </p:cSld>
  <p:transition>
    <p:fade/>
  </p:transition>
  <p:timing>
    <p:tnLst>
      <p:par>
        <p:cTn id="101" dur="indefinite" restart="never" nodeType="tmRoot">
          <p:childTnLst>
            <p:seq>
              <p:cTn id="102" dur="indefinite" nodeType="mainSeq"/>
              <p:prevCondLst>
                <p:cond delay="0" evt="onPrev">
                  <p:tgtEl>
                    <p:sldTgt/>
                  </p:tgtEl>
                </p:cond>
              </p:prevCondLst>
              <p:nextCondLst>
                <p:cond delay="0"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4" name="CustomShape 1"/>
          <p:cNvSpPr/>
          <p:nvPr/>
        </p:nvSpPr>
        <p:spPr>
          <a:xfrm>
            <a:off x="3775680" y="1037160"/>
            <a:ext cx="5297400" cy="5645880"/>
          </a:xfrm>
          <a:prstGeom prst="rect">
            <a:avLst/>
          </a:prstGeom>
          <a:blipFill rotWithShape="0">
            <a:blip r:embed="rId1"/>
            <a:stretch>
              <a:fillRect/>
            </a:stretch>
          </a:blipFill>
          <a:ln>
            <a:noFill/>
          </a:ln>
        </p:spPr>
        <p:style>
          <a:lnRef idx="0"/>
          <a:fillRef idx="0"/>
          <a:effectRef idx="0"/>
          <a:fontRef idx="minor"/>
        </p:style>
      </p:sp>
      <p:sp>
        <p:nvSpPr>
          <p:cNvPr id="2875" name="CustomShape 2"/>
          <p:cNvSpPr/>
          <p:nvPr/>
        </p:nvSpPr>
        <p:spPr>
          <a:xfrm>
            <a:off x="3830760" y="1089360"/>
            <a:ext cx="5115960" cy="5464080"/>
          </a:xfrm>
          <a:prstGeom prst="rect">
            <a:avLst/>
          </a:prstGeom>
          <a:blipFill rotWithShape="0">
            <a:blip r:embed="rId2"/>
            <a:stretch>
              <a:fillRect/>
            </a:stretch>
          </a:blipFill>
          <a:ln>
            <a:noFill/>
          </a:ln>
        </p:spPr>
        <p:style>
          <a:lnRef idx="0"/>
          <a:fillRef idx="0"/>
          <a:effectRef idx="0"/>
          <a:fontRef idx="minor"/>
        </p:style>
      </p:sp>
      <p:sp>
        <p:nvSpPr>
          <p:cNvPr id="2876" name="CustomShape 3"/>
          <p:cNvSpPr/>
          <p:nvPr/>
        </p:nvSpPr>
        <p:spPr>
          <a:xfrm>
            <a:off x="8849160" y="1089000"/>
            <a:ext cx="101880" cy="5466960"/>
          </a:xfrm>
          <a:custGeom>
            <a:avLst/>
            <a:gdLst/>
            <a:ahLst/>
            <a:rect l="l" t="t" r="r" b="b"/>
            <a:pathLst>
              <a:path w="146050" h="7776209">
                <a:moveTo>
                  <a:pt x="0" y="0"/>
                </a:moveTo>
                <a:lnTo>
                  <a:pt x="145728" y="0"/>
                </a:lnTo>
                <a:lnTo>
                  <a:pt x="145728" y="7776129"/>
                </a:lnTo>
                <a:lnTo>
                  <a:pt x="0" y="7776129"/>
                </a:lnTo>
                <a:lnTo>
                  <a:pt x="0" y="0"/>
                </a:lnTo>
                <a:close/>
              </a:path>
            </a:pathLst>
          </a:custGeom>
          <a:solidFill>
            <a:srgbClr val="ffffff"/>
          </a:solidFill>
          <a:ln>
            <a:noFill/>
          </a:ln>
        </p:spPr>
        <p:style>
          <a:lnRef idx="0"/>
          <a:fillRef idx="0"/>
          <a:effectRef idx="0"/>
          <a:fontRef idx="minor"/>
        </p:style>
      </p:sp>
      <p:sp>
        <p:nvSpPr>
          <p:cNvPr id="2877" name="CustomShape 4"/>
          <p:cNvSpPr/>
          <p:nvPr/>
        </p:nvSpPr>
        <p:spPr>
          <a:xfrm>
            <a:off x="26640" y="-300240"/>
            <a:ext cx="8821800" cy="1499760"/>
          </a:xfrm>
          <a:prstGeom prst="rect">
            <a:avLst/>
          </a:prstGeom>
          <a:noFill/>
          <a:ln>
            <a:noFill/>
          </a:ln>
        </p:spPr>
        <p:style>
          <a:lnRef idx="0"/>
          <a:fillRef idx="0"/>
          <a:effectRef idx="0"/>
          <a:fontRef idx="minor"/>
        </p:style>
        <p:txBody>
          <a:bodyPr lIns="0" rIns="0" tIns="0" bIns="0" anchor="ctr">
            <a:spAutoFit/>
          </a:bodyPr>
          <a:p>
            <a:pPr marL="271080" algn="ctr">
              <a:lnSpc>
                <a:spcPct val="100000"/>
              </a:lnSpc>
            </a:pPr>
            <a:r>
              <a:rPr b="0" lang="it-IT" sz="4920" spc="-32" strike="noStrike">
                <a:solidFill>
                  <a:srgbClr val="ffffff"/>
                </a:solidFill>
                <a:latin typeface="Arial"/>
                <a:ea typeface="ＭＳ Ｐゴシック"/>
              </a:rPr>
              <a:t>Ae</a:t>
            </a:r>
            <a:r>
              <a:rPr b="0" lang="it-IT" sz="4920" spc="-143" strike="noStrike">
                <a:solidFill>
                  <a:srgbClr val="ffffff"/>
                </a:solidFill>
                <a:latin typeface="Arial"/>
                <a:ea typeface="ＭＳ Ｐゴシック"/>
              </a:rPr>
              <a:t>r</a:t>
            </a:r>
            <a:r>
              <a:rPr b="0" lang="it-IT" sz="4920" spc="-26" strike="noStrike">
                <a:solidFill>
                  <a:srgbClr val="ffffff"/>
                </a:solidFill>
                <a:latin typeface="Arial"/>
                <a:ea typeface="ＭＳ Ｐゴシック"/>
              </a:rPr>
              <a:t>oso</a:t>
            </a:r>
            <a:r>
              <a:rPr b="0" lang="it-IT" sz="4920" spc="-1" strike="noStrike">
                <a:solidFill>
                  <a:srgbClr val="ffffff"/>
                </a:solidFill>
                <a:latin typeface="Arial"/>
                <a:ea typeface="ＭＳ Ｐゴシック"/>
              </a:rPr>
              <a:t>l</a:t>
            </a:r>
            <a:r>
              <a:rPr b="0" lang="it-IT" sz="4920" spc="-4" strike="noStrike">
                <a:solidFill>
                  <a:srgbClr val="ffffff"/>
                </a:solidFill>
                <a:latin typeface="Arial"/>
                <a:ea typeface="ＭＳ Ｐゴシック"/>
              </a:rPr>
              <a:t> i</a:t>
            </a:r>
            <a:r>
              <a:rPr b="0" lang="it-IT" sz="4920" spc="-26" strike="noStrike">
                <a:solidFill>
                  <a:srgbClr val="ffffff"/>
                </a:solidFill>
                <a:latin typeface="Arial"/>
                <a:ea typeface="ＭＳ Ｐゴシック"/>
              </a:rPr>
              <a:t>mpact</a:t>
            </a:r>
            <a:r>
              <a:rPr b="0" lang="it-IT" sz="4920" spc="-4" strike="noStrike">
                <a:solidFill>
                  <a:srgbClr val="ffffff"/>
                </a:solidFill>
                <a:latin typeface="Arial"/>
                <a:ea typeface="ＭＳ Ｐゴシック"/>
              </a:rPr>
              <a:t> </a:t>
            </a:r>
            <a:r>
              <a:rPr b="0" lang="it-IT" sz="4920" spc="-29" strike="noStrike">
                <a:solidFill>
                  <a:srgbClr val="ffffff"/>
                </a:solidFill>
                <a:latin typeface="Arial"/>
                <a:ea typeface="ＭＳ Ｐゴシック"/>
              </a:rPr>
              <a:t>o</a:t>
            </a:r>
            <a:r>
              <a:rPr b="0" lang="it-IT" sz="4920" spc="-1" strike="noStrike">
                <a:solidFill>
                  <a:srgbClr val="ffffff"/>
                </a:solidFill>
                <a:latin typeface="Arial"/>
                <a:ea typeface="ＭＳ Ｐゴシック"/>
              </a:rPr>
              <a:t>n</a:t>
            </a:r>
            <a:r>
              <a:rPr b="0" lang="it-IT" sz="4920" spc="-4" strike="noStrike">
                <a:solidFill>
                  <a:srgbClr val="ffffff"/>
                </a:solidFill>
                <a:latin typeface="Arial"/>
                <a:ea typeface="ＭＳ Ｐゴシック"/>
              </a:rPr>
              <a:t> </a:t>
            </a:r>
            <a:r>
              <a:rPr b="0" lang="it-IT" sz="4920" spc="-1" strike="noStrike">
                <a:solidFill>
                  <a:srgbClr val="ffffff"/>
                </a:solidFill>
                <a:latin typeface="Arial"/>
                <a:ea typeface="ＭＳ Ｐゴシック"/>
              </a:rPr>
              <a:t>e</a:t>
            </a:r>
            <a:r>
              <a:rPr b="0" lang="it-IT" sz="4920" spc="-77" strike="noStrike">
                <a:solidFill>
                  <a:srgbClr val="ffffff"/>
                </a:solidFill>
                <a:latin typeface="Arial"/>
                <a:ea typeface="ＭＳ Ｐゴシック"/>
              </a:rPr>
              <a:t>n</a:t>
            </a:r>
            <a:r>
              <a:rPr b="0" lang="it-IT" sz="4920" spc="-1" strike="noStrike">
                <a:solidFill>
                  <a:srgbClr val="ffffff"/>
                </a:solidFill>
                <a:latin typeface="Arial"/>
                <a:ea typeface="ＭＳ Ｐゴシック"/>
              </a:rPr>
              <a:t>v</a:t>
            </a:r>
            <a:r>
              <a:rPr b="0" lang="it-IT" sz="4920" spc="-4" strike="noStrike">
                <a:solidFill>
                  <a:srgbClr val="ffffff"/>
                </a:solidFill>
                <a:latin typeface="Arial"/>
                <a:ea typeface="ＭＳ Ｐゴシック"/>
              </a:rPr>
              <a:t>i</a:t>
            </a:r>
            <a:r>
              <a:rPr b="0" lang="it-IT" sz="4920" spc="-143" strike="noStrike">
                <a:solidFill>
                  <a:srgbClr val="ffffff"/>
                </a:solidFill>
                <a:latin typeface="Arial"/>
                <a:ea typeface="ＭＳ Ｐゴシック"/>
              </a:rPr>
              <a:t>r</a:t>
            </a:r>
            <a:r>
              <a:rPr b="0" lang="it-IT" sz="4920" spc="-29" strike="noStrike">
                <a:solidFill>
                  <a:srgbClr val="ffffff"/>
                </a:solidFill>
                <a:latin typeface="Arial"/>
                <a:ea typeface="ＭＳ Ｐゴシック"/>
              </a:rPr>
              <a:t>o</a:t>
            </a:r>
            <a:r>
              <a:rPr b="0" lang="it-IT" sz="4920" spc="-1" strike="noStrike">
                <a:solidFill>
                  <a:srgbClr val="ffffff"/>
                </a:solidFill>
                <a:latin typeface="Arial"/>
                <a:ea typeface="ＭＳ Ｐゴシック"/>
              </a:rPr>
              <a:t>nment</a:t>
            </a:r>
            <a:endParaRPr b="0" lang="it-IT" sz="4920" spc="-1" strike="noStrike">
              <a:latin typeface="Arial"/>
            </a:endParaRPr>
          </a:p>
        </p:txBody>
      </p:sp>
      <p:sp>
        <p:nvSpPr>
          <p:cNvPr id="2878" name="CustomShape 5"/>
          <p:cNvSpPr/>
          <p:nvPr/>
        </p:nvSpPr>
        <p:spPr>
          <a:xfrm>
            <a:off x="504000" y="3348720"/>
            <a:ext cx="3140280" cy="3334680"/>
          </a:xfrm>
          <a:prstGeom prst="rect">
            <a:avLst/>
          </a:prstGeom>
          <a:blipFill rotWithShape="0">
            <a:blip r:embed="rId3"/>
            <a:stretch>
              <a:fillRect/>
            </a:stretch>
          </a:blipFill>
          <a:ln>
            <a:noFill/>
          </a:ln>
        </p:spPr>
        <p:style>
          <a:lnRef idx="0"/>
          <a:fillRef idx="0"/>
          <a:effectRef idx="0"/>
          <a:fontRef idx="minor"/>
        </p:style>
      </p:sp>
      <p:sp>
        <p:nvSpPr>
          <p:cNvPr id="2879" name="CustomShape 6"/>
          <p:cNvSpPr/>
          <p:nvPr/>
        </p:nvSpPr>
        <p:spPr>
          <a:xfrm>
            <a:off x="558360" y="3406680"/>
            <a:ext cx="2954880" cy="3142440"/>
          </a:xfrm>
          <a:prstGeom prst="rect">
            <a:avLst/>
          </a:prstGeom>
          <a:blipFill rotWithShape="0">
            <a:blip r:embed="rId4"/>
            <a:stretch>
              <a:fillRect/>
            </a:stretch>
          </a:blipFill>
          <a:ln>
            <a:noFill/>
          </a:ln>
        </p:spPr>
        <p:style>
          <a:lnRef idx="0"/>
          <a:fillRef idx="0"/>
          <a:effectRef idx="0"/>
          <a:fontRef idx="minor"/>
        </p:style>
      </p:sp>
      <p:sp>
        <p:nvSpPr>
          <p:cNvPr id="2880" name="CustomShape 7"/>
          <p:cNvSpPr/>
          <p:nvPr/>
        </p:nvSpPr>
        <p:spPr>
          <a:xfrm>
            <a:off x="294840" y="753120"/>
            <a:ext cx="3407760" cy="3082320"/>
          </a:xfrm>
          <a:prstGeom prst="rect">
            <a:avLst/>
          </a:prstGeom>
          <a:noFill/>
          <a:ln>
            <a:noFill/>
          </a:ln>
        </p:spPr>
        <p:style>
          <a:lnRef idx="0"/>
          <a:fillRef idx="0"/>
          <a:effectRef idx="0"/>
          <a:fontRef idx="minor"/>
        </p:style>
        <p:txBody>
          <a:bodyPr lIns="0" rIns="0" tIns="0" bIns="0">
            <a:spAutoFit/>
          </a:bodyPr>
          <a:p>
            <a:pPr marL="187560" indent="-177840">
              <a:lnSpc>
                <a:spcPct val="100000"/>
              </a:lnSpc>
              <a:buClr>
                <a:srgbClr val="ffffff"/>
              </a:buClr>
              <a:buSzPct val="125000"/>
              <a:buFont typeface="GillSans"/>
              <a:buChar char="•"/>
            </a:pPr>
            <a:r>
              <a:rPr b="0" lang="it-IT" sz="2400" spc="-12" strike="noStrike">
                <a:solidFill>
                  <a:srgbClr val="ffffff"/>
                </a:solidFill>
                <a:latin typeface="GillSans"/>
                <a:ea typeface="ＭＳ Ｐゴシック"/>
              </a:rPr>
              <a:t>Reduce</a:t>
            </a:r>
            <a:r>
              <a:rPr b="0" lang="it-IT" sz="2400" spc="-4" strike="noStrike">
                <a:solidFill>
                  <a:srgbClr val="ffffff"/>
                </a:solidFill>
                <a:latin typeface="GillSans"/>
                <a:ea typeface="ＭＳ Ｐゴシック"/>
              </a:rPr>
              <a:t> </a:t>
            </a:r>
            <a:r>
              <a:rPr b="0" lang="it-IT" sz="2400" spc="-1" strike="noStrike">
                <a:solidFill>
                  <a:srgbClr val="ffffff"/>
                </a:solidFill>
                <a:latin typeface="GillSans"/>
                <a:ea typeface="ＭＳ Ｐゴシック"/>
              </a:rPr>
              <a:t>v</a:t>
            </a:r>
            <a:r>
              <a:rPr b="0" lang="it-IT" sz="2400" spc="-4" strike="noStrike">
                <a:solidFill>
                  <a:srgbClr val="ffffff"/>
                </a:solidFill>
                <a:latin typeface="GillSans"/>
                <a:ea typeface="ＭＳ Ｐゴシック"/>
              </a:rPr>
              <a:t>i</a:t>
            </a:r>
            <a:r>
              <a:rPr b="0" lang="it-IT" sz="2400" spc="-12" strike="noStrike">
                <a:solidFill>
                  <a:srgbClr val="ffffff"/>
                </a:solidFill>
                <a:latin typeface="GillSans"/>
                <a:ea typeface="ＭＳ Ｐゴシック"/>
              </a:rPr>
              <a:t>s</a:t>
            </a:r>
            <a:r>
              <a:rPr b="0" lang="it-IT" sz="2400" spc="-4" strike="noStrike">
                <a:solidFill>
                  <a:srgbClr val="ffffff"/>
                </a:solidFill>
                <a:latin typeface="GillSans"/>
                <a:ea typeface="ＭＳ Ｐゴシック"/>
              </a:rPr>
              <a:t>i</a:t>
            </a:r>
            <a:r>
              <a:rPr b="0" lang="it-IT" sz="2400" spc="-1" strike="noStrike">
                <a:solidFill>
                  <a:srgbClr val="ffffff"/>
                </a:solidFill>
                <a:latin typeface="GillSans"/>
                <a:ea typeface="ＭＳ Ｐゴシック"/>
              </a:rPr>
              <a:t>b</a:t>
            </a:r>
            <a:r>
              <a:rPr b="0" lang="it-IT" sz="2400" spc="-4" strike="noStrike">
                <a:solidFill>
                  <a:srgbClr val="ffffff"/>
                </a:solidFill>
                <a:latin typeface="GillSans"/>
                <a:ea typeface="ＭＳ Ｐゴシック"/>
              </a:rPr>
              <a:t>ili</a:t>
            </a:r>
            <a:r>
              <a:rPr b="0" lang="it-IT" sz="2400" spc="-12" strike="noStrike">
                <a:solidFill>
                  <a:srgbClr val="ffffff"/>
                </a:solidFill>
                <a:latin typeface="GillSans"/>
                <a:ea typeface="ＭＳ Ｐゴシック"/>
              </a:rPr>
              <a:t>ty</a:t>
            </a:r>
            <a:endParaRPr b="0" lang="it-IT" sz="2400" spc="-1" strike="noStrike">
              <a:latin typeface="Arial"/>
            </a:endParaRPr>
          </a:p>
          <a:p>
            <a:pPr marL="187560" indent="-177840">
              <a:lnSpc>
                <a:spcPts val="2460"/>
              </a:lnSpc>
              <a:spcBef>
                <a:spcPts val="774"/>
              </a:spcBef>
              <a:buClr>
                <a:srgbClr val="ffffff"/>
              </a:buClr>
              <a:buSzPct val="125000"/>
              <a:buFont typeface="GillSans"/>
              <a:buChar char="•"/>
            </a:pPr>
            <a:r>
              <a:rPr b="0" lang="it-IT" sz="2400" spc="-15" strike="noStrike">
                <a:solidFill>
                  <a:srgbClr val="ffffff"/>
                </a:solidFill>
                <a:latin typeface="GillSans"/>
                <a:ea typeface="ＭＳ Ｐゴシック"/>
              </a:rPr>
              <a:t>Abso</a:t>
            </a:r>
            <a:r>
              <a:rPr b="0" lang="it-IT" sz="2400" spc="-1" strike="noStrike">
                <a:solidFill>
                  <a:srgbClr val="ffffff"/>
                </a:solidFill>
                <a:latin typeface="GillSans"/>
                <a:ea typeface="ＭＳ Ｐゴシック"/>
              </a:rPr>
              <a:t>rpt</a:t>
            </a:r>
            <a:r>
              <a:rPr b="0" lang="it-IT" sz="2400" spc="-4" strike="noStrike">
                <a:solidFill>
                  <a:srgbClr val="ffffff"/>
                </a:solidFill>
                <a:latin typeface="GillSans"/>
                <a:ea typeface="ＭＳ Ｐゴシック"/>
              </a:rPr>
              <a:t>i</a:t>
            </a:r>
            <a:r>
              <a:rPr b="0" lang="it-IT" sz="2400" spc="-15" strike="noStrike">
                <a:solidFill>
                  <a:srgbClr val="ffffff"/>
                </a:solidFill>
                <a:latin typeface="GillSans"/>
                <a:ea typeface="ＭＳ Ｐゴシック"/>
              </a:rPr>
              <a:t>o</a:t>
            </a:r>
            <a:r>
              <a:rPr b="0" lang="it-IT" sz="2400" spc="-1" strike="noStrike">
                <a:solidFill>
                  <a:srgbClr val="ffffff"/>
                </a:solidFill>
                <a:latin typeface="GillSans"/>
                <a:ea typeface="ＭＳ Ｐゴシック"/>
              </a:rPr>
              <a:t>n</a:t>
            </a:r>
            <a:r>
              <a:rPr b="0" lang="it-IT" sz="2400" spc="259" strike="noStrike">
                <a:solidFill>
                  <a:srgbClr val="ffffff"/>
                </a:solidFill>
                <a:latin typeface="GillSans"/>
                <a:ea typeface="ＭＳ Ｐゴシック"/>
              </a:rPr>
              <a:t> </a:t>
            </a:r>
            <a:r>
              <a:rPr b="0" lang="it-IT" sz="2400" spc="-12" strike="noStrike">
                <a:solidFill>
                  <a:srgbClr val="ffffff"/>
                </a:solidFill>
                <a:latin typeface="GillSans"/>
                <a:ea typeface="ＭＳ Ｐゴシック"/>
              </a:rPr>
              <a:t>and</a:t>
            </a:r>
            <a:r>
              <a:rPr b="0" lang="it-IT" sz="2400" spc="259" strike="noStrike">
                <a:solidFill>
                  <a:srgbClr val="ffffff"/>
                </a:solidFill>
                <a:latin typeface="GillSans"/>
                <a:ea typeface="ＭＳ Ｐゴシック"/>
              </a:rPr>
              <a:t> </a:t>
            </a:r>
            <a:r>
              <a:rPr b="0" lang="it-IT" sz="2400" spc="-12" strike="noStrike">
                <a:solidFill>
                  <a:srgbClr val="ffffff"/>
                </a:solidFill>
                <a:latin typeface="GillSans"/>
                <a:ea typeface="ＭＳ Ｐゴシック"/>
              </a:rPr>
              <a:t>sca</a:t>
            </a:r>
            <a:r>
              <a:rPr b="0" lang="it-IT" sz="2400" spc="-1" strike="noStrike">
                <a:solidFill>
                  <a:srgbClr val="ffffff"/>
                </a:solidFill>
                <a:latin typeface="GillSans"/>
                <a:ea typeface="ＭＳ Ｐゴシック"/>
              </a:rPr>
              <a:t>tteri</a:t>
            </a:r>
            <a:r>
              <a:rPr b="0" lang="it-IT" sz="2400" spc="-12" strike="noStrike">
                <a:solidFill>
                  <a:srgbClr val="ffffff"/>
                </a:solidFill>
                <a:latin typeface="GillSans"/>
                <a:ea typeface="ＭＳ Ｐゴシック"/>
              </a:rPr>
              <a:t>ng</a:t>
            </a:r>
            <a:r>
              <a:rPr b="0" lang="it-IT" sz="2400" spc="259" strike="noStrike">
                <a:solidFill>
                  <a:srgbClr val="ffffff"/>
                </a:solidFill>
                <a:latin typeface="GillSans"/>
                <a:ea typeface="ＭＳ Ｐゴシック"/>
              </a:rPr>
              <a:t> </a:t>
            </a:r>
            <a:r>
              <a:rPr b="0" lang="it-IT" sz="2400" spc="-15" strike="noStrike">
                <a:solidFill>
                  <a:srgbClr val="ffffff"/>
                </a:solidFill>
                <a:latin typeface="GillSans"/>
                <a:ea typeface="ＭＳ Ｐゴシック"/>
              </a:rPr>
              <a:t>o</a:t>
            </a:r>
            <a:r>
              <a:rPr b="0" lang="it-IT" sz="2400" spc="-1" strike="noStrike">
                <a:solidFill>
                  <a:srgbClr val="ffffff"/>
                </a:solidFill>
                <a:latin typeface="GillSans"/>
                <a:ea typeface="ＭＳ Ｐゴシック"/>
              </a:rPr>
              <a:t>f </a:t>
            </a:r>
            <a:r>
              <a:rPr b="0" lang="it-IT" sz="2400" spc="-12" strike="noStrike">
                <a:solidFill>
                  <a:srgbClr val="ffffff"/>
                </a:solidFill>
                <a:latin typeface="GillSans"/>
                <a:ea typeface="ＭＳ Ｐゴシック"/>
              </a:rPr>
              <a:t>so</a:t>
            </a:r>
            <a:r>
              <a:rPr b="0" lang="it-IT" sz="2400" spc="-4" strike="noStrike">
                <a:solidFill>
                  <a:srgbClr val="ffffff"/>
                </a:solidFill>
                <a:latin typeface="GillSans"/>
                <a:ea typeface="ＭＳ Ｐゴシック"/>
              </a:rPr>
              <a:t>l</a:t>
            </a:r>
            <a:r>
              <a:rPr b="0" lang="it-IT" sz="2400" spc="-12" strike="noStrike">
                <a:solidFill>
                  <a:srgbClr val="ffffff"/>
                </a:solidFill>
                <a:latin typeface="GillSans"/>
                <a:ea typeface="ＭＳ Ｐゴシック"/>
              </a:rPr>
              <a:t>ar</a:t>
            </a:r>
            <a:r>
              <a:rPr b="0" lang="it-IT" sz="2400" spc="-4" strike="noStrike">
                <a:solidFill>
                  <a:srgbClr val="ffffff"/>
                </a:solidFill>
                <a:latin typeface="GillSans"/>
                <a:ea typeface="ＭＳ Ｐゴシック"/>
              </a:rPr>
              <a:t> </a:t>
            </a:r>
            <a:r>
              <a:rPr b="0" lang="it-IT" sz="2400" spc="-12" strike="noStrike">
                <a:solidFill>
                  <a:srgbClr val="ffffff"/>
                </a:solidFill>
                <a:latin typeface="GillSans"/>
                <a:ea typeface="ＭＳ Ｐゴシック"/>
              </a:rPr>
              <a:t>rad</a:t>
            </a:r>
            <a:r>
              <a:rPr b="0" lang="it-IT" sz="2400" spc="-4" strike="noStrike">
                <a:solidFill>
                  <a:srgbClr val="ffffff"/>
                </a:solidFill>
                <a:latin typeface="GillSans"/>
                <a:ea typeface="ＭＳ Ｐゴシック"/>
              </a:rPr>
              <a:t>i</a:t>
            </a:r>
            <a:r>
              <a:rPr b="0" lang="it-IT" sz="2400" spc="-12" strike="noStrike">
                <a:solidFill>
                  <a:srgbClr val="ffffff"/>
                </a:solidFill>
                <a:latin typeface="GillSans"/>
                <a:ea typeface="ＭＳ Ｐゴシック"/>
              </a:rPr>
              <a:t>a</a:t>
            </a:r>
            <a:r>
              <a:rPr b="0" lang="it-IT" sz="2400" spc="-1" strike="noStrike">
                <a:solidFill>
                  <a:srgbClr val="ffffff"/>
                </a:solidFill>
                <a:latin typeface="GillSans"/>
                <a:ea typeface="ＭＳ Ｐゴシック"/>
              </a:rPr>
              <a:t>t</a:t>
            </a:r>
            <a:r>
              <a:rPr b="0" lang="it-IT" sz="2400" spc="-4" strike="noStrike">
                <a:solidFill>
                  <a:srgbClr val="ffffff"/>
                </a:solidFill>
                <a:latin typeface="GillSans"/>
                <a:ea typeface="ＭＳ Ｐゴシック"/>
              </a:rPr>
              <a:t>i</a:t>
            </a:r>
            <a:r>
              <a:rPr b="0" lang="it-IT" sz="2400" spc="-15" strike="noStrike">
                <a:solidFill>
                  <a:srgbClr val="ffffff"/>
                </a:solidFill>
                <a:latin typeface="GillSans"/>
                <a:ea typeface="ＭＳ Ｐゴシック"/>
              </a:rPr>
              <a:t>o</a:t>
            </a:r>
            <a:r>
              <a:rPr b="0" lang="it-IT" sz="2400" spc="-1" strike="noStrike">
                <a:solidFill>
                  <a:srgbClr val="ffffff"/>
                </a:solidFill>
                <a:latin typeface="GillSans"/>
                <a:ea typeface="ＭＳ Ｐゴシック"/>
              </a:rPr>
              <a:t>n</a:t>
            </a:r>
            <a:endParaRPr b="0" lang="it-IT" sz="2400" spc="-1" strike="noStrike">
              <a:latin typeface="Arial"/>
            </a:endParaRPr>
          </a:p>
          <a:p>
            <a:pPr marL="187560" indent="-177840">
              <a:lnSpc>
                <a:spcPts val="2460"/>
              </a:lnSpc>
              <a:spcBef>
                <a:spcPts val="774"/>
              </a:spcBef>
              <a:buClr>
                <a:srgbClr val="ffffff"/>
              </a:buClr>
              <a:buSzPct val="125000"/>
              <a:buFont typeface="GillSans"/>
              <a:buChar char="•"/>
            </a:pPr>
            <a:r>
              <a:rPr b="0" lang="it-IT" sz="2400" spc="-1" strike="noStrike">
                <a:solidFill>
                  <a:srgbClr val="ffffff"/>
                </a:solidFill>
                <a:latin typeface="GillSans"/>
                <a:ea typeface="ＭＳ Ｐゴシック"/>
              </a:rPr>
              <a:t> </a:t>
            </a:r>
            <a:r>
              <a:rPr b="0" lang="it-IT" sz="2400" spc="-1" strike="noStrike">
                <a:solidFill>
                  <a:srgbClr val="ffffff"/>
                </a:solidFill>
                <a:latin typeface="GillSans"/>
                <a:ea typeface="ＭＳ Ｐゴシック"/>
              </a:rPr>
              <a:t>C</a:t>
            </a:r>
            <a:r>
              <a:rPr b="0" lang="it-IT" sz="2400" spc="-4" strike="noStrike">
                <a:solidFill>
                  <a:srgbClr val="ffffff"/>
                </a:solidFill>
                <a:latin typeface="GillSans"/>
                <a:ea typeface="ＭＳ Ｐゴシック"/>
              </a:rPr>
              <a:t>l</a:t>
            </a:r>
            <a:r>
              <a:rPr b="0" lang="it-IT" sz="2400" spc="-15" strike="noStrike">
                <a:solidFill>
                  <a:srgbClr val="ffffff"/>
                </a:solidFill>
                <a:latin typeface="GillSans"/>
                <a:ea typeface="ＭＳ Ｐゴシック"/>
              </a:rPr>
              <a:t>oud</a:t>
            </a:r>
            <a:r>
              <a:rPr b="0" lang="it-IT" sz="2400" spc="-4" strike="noStrike">
                <a:solidFill>
                  <a:srgbClr val="ffffff"/>
                </a:solidFill>
                <a:latin typeface="GillSans"/>
                <a:ea typeface="ＭＳ Ｐゴシック"/>
              </a:rPr>
              <a:t> </a:t>
            </a:r>
            <a:r>
              <a:rPr b="0" lang="it-IT" sz="2400" spc="-21" strike="noStrike">
                <a:solidFill>
                  <a:srgbClr val="ffffff"/>
                </a:solidFill>
                <a:latin typeface="GillSans"/>
                <a:ea typeface="ＭＳ Ｐゴシック"/>
              </a:rPr>
              <a:t>f</a:t>
            </a:r>
            <a:r>
              <a:rPr b="0" lang="it-IT" sz="2400" spc="-15" strike="noStrike">
                <a:solidFill>
                  <a:srgbClr val="ffffff"/>
                </a:solidFill>
                <a:latin typeface="GillSans"/>
                <a:ea typeface="ＭＳ Ｐゴシック"/>
              </a:rPr>
              <a:t>orma</a:t>
            </a:r>
            <a:r>
              <a:rPr b="0" lang="it-IT" sz="2400" spc="-1" strike="noStrike">
                <a:solidFill>
                  <a:srgbClr val="ffffff"/>
                </a:solidFill>
                <a:latin typeface="GillSans"/>
                <a:ea typeface="ＭＳ Ｐゴシック"/>
              </a:rPr>
              <a:t>t</a:t>
            </a:r>
            <a:r>
              <a:rPr b="0" lang="it-IT" sz="2400" spc="-4" strike="noStrike">
                <a:solidFill>
                  <a:srgbClr val="ffffff"/>
                </a:solidFill>
                <a:latin typeface="GillSans"/>
                <a:ea typeface="ＭＳ Ｐゴシック"/>
              </a:rPr>
              <a:t>i</a:t>
            </a:r>
            <a:r>
              <a:rPr b="0" lang="it-IT" sz="2400" spc="-15" strike="noStrike">
                <a:solidFill>
                  <a:srgbClr val="ffffff"/>
                </a:solidFill>
                <a:latin typeface="GillSans"/>
                <a:ea typeface="ＭＳ Ｐゴシック"/>
              </a:rPr>
              <a:t>o</a:t>
            </a:r>
            <a:r>
              <a:rPr b="0" lang="it-IT" sz="2400" spc="-1" strike="noStrike">
                <a:solidFill>
                  <a:srgbClr val="ffffff"/>
                </a:solidFill>
                <a:latin typeface="GillSans"/>
                <a:ea typeface="ＭＳ Ｐゴシック"/>
              </a:rPr>
              <a:t>n</a:t>
            </a:r>
            <a:endParaRPr b="0" lang="it-IT" sz="2400" spc="-1" strike="noStrike">
              <a:latin typeface="Arial"/>
            </a:endParaRPr>
          </a:p>
          <a:p>
            <a:pPr>
              <a:lnSpc>
                <a:spcPct val="100000"/>
              </a:lnSpc>
              <a:spcBef>
                <a:spcPts val="26"/>
              </a:spcBef>
            </a:pPr>
            <a:endParaRPr b="0" lang="it-IT" sz="2400" spc="-1" strike="noStrike">
              <a:latin typeface="Arial"/>
            </a:endParaRPr>
          </a:p>
          <a:p>
            <a:pPr marL="544680">
              <a:lnSpc>
                <a:spcPct val="100000"/>
              </a:lnSpc>
            </a:pPr>
            <a:r>
              <a:rPr b="0" lang="it-IT" sz="2960" spc="-1" strike="noStrike">
                <a:solidFill>
                  <a:srgbClr val="ffffff"/>
                </a:solidFill>
                <a:latin typeface="GillSans"/>
                <a:ea typeface="ＭＳ Ｐゴシック"/>
              </a:rPr>
              <a:t>C</a:t>
            </a:r>
            <a:r>
              <a:rPr b="0" lang="it-IT" sz="2960" spc="-4" strike="noStrike">
                <a:solidFill>
                  <a:srgbClr val="ffffff"/>
                </a:solidFill>
                <a:latin typeface="GillSans"/>
                <a:ea typeface="ＭＳ Ｐゴシック"/>
              </a:rPr>
              <a:t>li</a:t>
            </a:r>
            <a:r>
              <a:rPr b="0" lang="it-IT" sz="2960" spc="-21" strike="noStrike">
                <a:solidFill>
                  <a:srgbClr val="ffffff"/>
                </a:solidFill>
                <a:latin typeface="GillSans"/>
                <a:ea typeface="ＭＳ Ｐゴシック"/>
              </a:rPr>
              <a:t>ma</a:t>
            </a:r>
            <a:r>
              <a:rPr b="0" lang="it-IT" sz="2960" spc="-1" strike="noStrike">
                <a:solidFill>
                  <a:srgbClr val="ffffff"/>
                </a:solidFill>
                <a:latin typeface="GillSans"/>
                <a:ea typeface="ＭＳ Ｐゴシック"/>
              </a:rPr>
              <a:t>te</a:t>
            </a:r>
            <a:r>
              <a:rPr b="0" lang="it-IT" sz="2960" spc="-4" strike="noStrike">
                <a:solidFill>
                  <a:srgbClr val="ffffff"/>
                </a:solidFill>
                <a:latin typeface="GillSans"/>
                <a:ea typeface="ＭＳ Ｐゴシック"/>
              </a:rPr>
              <a:t> </a:t>
            </a:r>
            <a:r>
              <a:rPr b="0" lang="it-IT" sz="2960" spc="-32" strike="noStrike">
                <a:solidFill>
                  <a:srgbClr val="ffffff"/>
                </a:solidFill>
                <a:latin typeface="GillSans"/>
                <a:ea typeface="ＭＳ Ｐゴシック"/>
              </a:rPr>
              <a:t>f</a:t>
            </a:r>
            <a:r>
              <a:rPr b="0" lang="it-IT" sz="2960" spc="-18" strike="noStrike">
                <a:solidFill>
                  <a:srgbClr val="ffffff"/>
                </a:solidFill>
                <a:latin typeface="GillSans"/>
                <a:ea typeface="ＭＳ Ｐゴシック"/>
              </a:rPr>
              <a:t>o</a:t>
            </a:r>
            <a:r>
              <a:rPr b="0" lang="it-IT" sz="2960" spc="-89" strike="noStrike">
                <a:solidFill>
                  <a:srgbClr val="ffffff"/>
                </a:solidFill>
                <a:latin typeface="GillSans"/>
                <a:ea typeface="ＭＳ Ｐゴシック"/>
              </a:rPr>
              <a:t>r</a:t>
            </a:r>
            <a:r>
              <a:rPr b="0" lang="it-IT" sz="2960" spc="-1" strike="noStrike">
                <a:solidFill>
                  <a:srgbClr val="ffffff"/>
                </a:solidFill>
                <a:latin typeface="GillSans"/>
                <a:ea typeface="ＭＳ Ｐゴシック"/>
              </a:rPr>
              <a:t>c</a:t>
            </a:r>
            <a:r>
              <a:rPr b="0" lang="it-IT" sz="2960" spc="-4" strike="noStrike">
                <a:solidFill>
                  <a:srgbClr val="ffffff"/>
                </a:solidFill>
                <a:latin typeface="GillSans"/>
                <a:ea typeface="ＭＳ Ｐゴシック"/>
              </a:rPr>
              <a:t>i</a:t>
            </a:r>
            <a:r>
              <a:rPr b="0" lang="it-IT" sz="2960" spc="-15" strike="noStrike">
                <a:solidFill>
                  <a:srgbClr val="ffffff"/>
                </a:solidFill>
                <a:latin typeface="GillSans"/>
                <a:ea typeface="ＭＳ Ｐゴシック"/>
              </a:rPr>
              <a:t>ng</a:t>
            </a:r>
            <a:endParaRPr b="0" lang="it-IT" sz="2960" spc="-1" strike="noStrike">
              <a:latin typeface="Arial"/>
            </a:endParaRPr>
          </a:p>
        </p:txBody>
      </p:sp>
      <p:sp>
        <p:nvSpPr>
          <p:cNvPr id="2881" name="CustomShape 8"/>
          <p:cNvSpPr/>
          <p:nvPr/>
        </p:nvSpPr>
        <p:spPr>
          <a:xfrm>
            <a:off x="4122360" y="3396240"/>
            <a:ext cx="4942080" cy="1606680"/>
          </a:xfrm>
          <a:prstGeom prst="rect">
            <a:avLst/>
          </a:prstGeom>
          <a:blipFill rotWithShape="0">
            <a:blip r:embed="rId5"/>
            <a:stretch>
              <a:fillRect/>
            </a:stretch>
          </a:blipFill>
          <a:ln>
            <a:noFill/>
          </a:ln>
        </p:spPr>
        <p:style>
          <a:lnRef idx="0"/>
          <a:fillRef idx="0"/>
          <a:effectRef idx="0"/>
          <a:fontRef idx="minor"/>
        </p:style>
      </p:sp>
      <p:sp>
        <p:nvSpPr>
          <p:cNvPr id="2882" name="CustomShape 9"/>
          <p:cNvSpPr/>
          <p:nvPr/>
        </p:nvSpPr>
        <p:spPr>
          <a:xfrm>
            <a:off x="4182480" y="3456360"/>
            <a:ext cx="4745880" cy="1410120"/>
          </a:xfrm>
          <a:custGeom>
            <a:avLst/>
            <a:gdLst/>
            <a:ahLst/>
            <a:rect l="l" t="t" r="r" b="b"/>
            <a:pathLst>
              <a:path w="6750684" h="2006600">
                <a:moveTo>
                  <a:pt x="5761753" y="293859"/>
                </a:moveTo>
                <a:lnTo>
                  <a:pt x="5949580" y="354396"/>
                </a:lnTo>
                <a:lnTo>
                  <a:pt x="6117636" y="418219"/>
                </a:lnTo>
                <a:lnTo>
                  <a:pt x="6265921" y="484964"/>
                </a:lnTo>
                <a:lnTo>
                  <a:pt x="6394434" y="554265"/>
                </a:lnTo>
                <a:lnTo>
                  <a:pt x="6503176" y="625756"/>
                </a:lnTo>
                <a:lnTo>
                  <a:pt x="6592147" y="699074"/>
                </a:lnTo>
                <a:lnTo>
                  <a:pt x="6661346" y="773852"/>
                </a:lnTo>
                <a:lnTo>
                  <a:pt x="6710774" y="849726"/>
                </a:lnTo>
                <a:lnTo>
                  <a:pt x="6740431" y="926330"/>
                </a:lnTo>
                <a:lnTo>
                  <a:pt x="6750317" y="1003299"/>
                </a:lnTo>
                <a:lnTo>
                  <a:pt x="6740431" y="1080268"/>
                </a:lnTo>
                <a:lnTo>
                  <a:pt x="6710774" y="1156872"/>
                </a:lnTo>
                <a:lnTo>
                  <a:pt x="6661346" y="1232746"/>
                </a:lnTo>
                <a:lnTo>
                  <a:pt x="6592147" y="1307524"/>
                </a:lnTo>
                <a:lnTo>
                  <a:pt x="6503176" y="1380841"/>
                </a:lnTo>
                <a:lnTo>
                  <a:pt x="6394434" y="1452333"/>
                </a:lnTo>
                <a:lnTo>
                  <a:pt x="6265921" y="1521634"/>
                </a:lnTo>
                <a:lnTo>
                  <a:pt x="6117636" y="1588378"/>
                </a:lnTo>
                <a:lnTo>
                  <a:pt x="5949580" y="1652201"/>
                </a:lnTo>
                <a:lnTo>
                  <a:pt x="5761753" y="1712738"/>
                </a:lnTo>
                <a:lnTo>
                  <a:pt x="5558104" y="1768572"/>
                </a:lnTo>
                <a:lnTo>
                  <a:pt x="5343399" y="1818528"/>
                </a:lnTo>
                <a:lnTo>
                  <a:pt x="5118866" y="1862607"/>
                </a:lnTo>
                <a:lnTo>
                  <a:pt x="4885734" y="1900809"/>
                </a:lnTo>
                <a:lnTo>
                  <a:pt x="4645232" y="1933134"/>
                </a:lnTo>
                <a:lnTo>
                  <a:pt x="4398588" y="1959582"/>
                </a:lnTo>
                <a:lnTo>
                  <a:pt x="4147030" y="1980152"/>
                </a:lnTo>
                <a:lnTo>
                  <a:pt x="3891787" y="1994845"/>
                </a:lnTo>
                <a:lnTo>
                  <a:pt x="3634086" y="2003661"/>
                </a:lnTo>
                <a:lnTo>
                  <a:pt x="3375158" y="2006600"/>
                </a:lnTo>
                <a:lnTo>
                  <a:pt x="3116229" y="2003661"/>
                </a:lnTo>
                <a:lnTo>
                  <a:pt x="2858529" y="1994845"/>
                </a:lnTo>
                <a:lnTo>
                  <a:pt x="2603285" y="1980152"/>
                </a:lnTo>
                <a:lnTo>
                  <a:pt x="2351727" y="1959582"/>
                </a:lnTo>
                <a:lnTo>
                  <a:pt x="2105083" y="1933134"/>
                </a:lnTo>
                <a:lnTo>
                  <a:pt x="1864581" y="1900809"/>
                </a:lnTo>
                <a:lnTo>
                  <a:pt x="1631449" y="1862607"/>
                </a:lnTo>
                <a:lnTo>
                  <a:pt x="1406916" y="1818528"/>
                </a:lnTo>
                <a:lnTo>
                  <a:pt x="1192211" y="1768572"/>
                </a:lnTo>
                <a:lnTo>
                  <a:pt x="988561" y="1712738"/>
                </a:lnTo>
                <a:lnTo>
                  <a:pt x="800734" y="1652201"/>
                </a:lnTo>
                <a:lnTo>
                  <a:pt x="632679" y="1588378"/>
                </a:lnTo>
                <a:lnTo>
                  <a:pt x="484395" y="1521634"/>
                </a:lnTo>
                <a:lnTo>
                  <a:pt x="355882" y="1452333"/>
                </a:lnTo>
                <a:lnTo>
                  <a:pt x="247140" y="1380841"/>
                </a:lnTo>
                <a:lnTo>
                  <a:pt x="158169" y="1307524"/>
                </a:lnTo>
                <a:lnTo>
                  <a:pt x="88970" y="1232746"/>
                </a:lnTo>
                <a:lnTo>
                  <a:pt x="39542" y="1156872"/>
                </a:lnTo>
                <a:lnTo>
                  <a:pt x="9885" y="1080268"/>
                </a:lnTo>
                <a:lnTo>
                  <a:pt x="0" y="1003299"/>
                </a:lnTo>
                <a:lnTo>
                  <a:pt x="9885" y="926330"/>
                </a:lnTo>
                <a:lnTo>
                  <a:pt x="39542" y="849726"/>
                </a:lnTo>
                <a:lnTo>
                  <a:pt x="88970" y="773852"/>
                </a:lnTo>
                <a:lnTo>
                  <a:pt x="158169" y="699074"/>
                </a:lnTo>
                <a:lnTo>
                  <a:pt x="247140" y="625756"/>
                </a:lnTo>
                <a:lnTo>
                  <a:pt x="355882" y="554265"/>
                </a:lnTo>
                <a:lnTo>
                  <a:pt x="484395" y="484964"/>
                </a:lnTo>
                <a:lnTo>
                  <a:pt x="632679" y="418219"/>
                </a:lnTo>
                <a:lnTo>
                  <a:pt x="800734" y="354396"/>
                </a:lnTo>
                <a:lnTo>
                  <a:pt x="988561" y="293859"/>
                </a:lnTo>
                <a:lnTo>
                  <a:pt x="1192211" y="238026"/>
                </a:lnTo>
                <a:lnTo>
                  <a:pt x="1406916" y="188070"/>
                </a:lnTo>
                <a:lnTo>
                  <a:pt x="1631449" y="143991"/>
                </a:lnTo>
                <a:lnTo>
                  <a:pt x="1864581" y="105789"/>
                </a:lnTo>
                <a:lnTo>
                  <a:pt x="2105083" y="73464"/>
                </a:lnTo>
                <a:lnTo>
                  <a:pt x="2351727" y="47017"/>
                </a:lnTo>
                <a:lnTo>
                  <a:pt x="2603285" y="26447"/>
                </a:lnTo>
                <a:lnTo>
                  <a:pt x="2858529" y="11754"/>
                </a:lnTo>
                <a:lnTo>
                  <a:pt x="3116229" y="2938"/>
                </a:lnTo>
                <a:lnTo>
                  <a:pt x="3375158" y="0"/>
                </a:lnTo>
                <a:lnTo>
                  <a:pt x="3634086" y="2938"/>
                </a:lnTo>
                <a:lnTo>
                  <a:pt x="3891787" y="11754"/>
                </a:lnTo>
                <a:lnTo>
                  <a:pt x="4147030" y="26447"/>
                </a:lnTo>
                <a:lnTo>
                  <a:pt x="4398588" y="47017"/>
                </a:lnTo>
                <a:lnTo>
                  <a:pt x="4645232" y="73464"/>
                </a:lnTo>
                <a:lnTo>
                  <a:pt x="4885734" y="105789"/>
                </a:lnTo>
                <a:lnTo>
                  <a:pt x="5118866" y="143991"/>
                </a:lnTo>
                <a:lnTo>
                  <a:pt x="5343399" y="188070"/>
                </a:lnTo>
                <a:lnTo>
                  <a:pt x="5558104" y="238026"/>
                </a:lnTo>
                <a:lnTo>
                  <a:pt x="5761753" y="293859"/>
                </a:lnTo>
              </a:path>
            </a:pathLst>
          </a:custGeom>
          <a:noFill/>
          <a:ln w="25560">
            <a:solidFill>
              <a:srgbClr val="00f900"/>
            </a:solidFill>
            <a:round/>
          </a:ln>
        </p:spPr>
        <p:style>
          <a:lnRef idx="0"/>
          <a:fillRef idx="0"/>
          <a:effectRef idx="0"/>
          <a:fontRef idx="minor"/>
        </p:style>
      </p:sp>
      <p:sp>
        <p:nvSpPr>
          <p:cNvPr id="2883" name="CustomShape 10"/>
          <p:cNvSpPr/>
          <p:nvPr/>
        </p:nvSpPr>
        <p:spPr>
          <a:xfrm>
            <a:off x="8215200" y="6602760"/>
            <a:ext cx="693720" cy="36468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200" spc="-7" strike="noStrike">
                <a:solidFill>
                  <a:srgbClr val="ffffff"/>
                </a:solidFill>
                <a:latin typeface="GillSans"/>
                <a:ea typeface="ＭＳ Ｐゴシック"/>
              </a:rPr>
              <a:t>IPCC</a:t>
            </a:r>
            <a:r>
              <a:rPr b="0" lang="it-IT" sz="1200" spc="-4" strike="noStrike">
                <a:solidFill>
                  <a:srgbClr val="ffffff"/>
                </a:solidFill>
                <a:latin typeface="GillSans"/>
                <a:ea typeface="ＭＳ Ｐゴシック"/>
              </a:rPr>
              <a:t> </a:t>
            </a:r>
            <a:r>
              <a:rPr b="0" lang="it-IT" sz="1200" spc="-1" strike="noStrike">
                <a:solidFill>
                  <a:srgbClr val="ffffff"/>
                </a:solidFill>
                <a:latin typeface="GillSans"/>
                <a:ea typeface="ＭＳ Ｐゴシック"/>
              </a:rPr>
              <a:t>2013</a:t>
            </a:r>
            <a:endParaRPr b="0" lang="it-IT" sz="1200" spc="-1" strike="noStrike">
              <a:latin typeface="Arial"/>
            </a:endParaRPr>
          </a:p>
        </p:txBody>
      </p:sp>
    </p:spTree>
  </p:cSld>
  <p:transition>
    <p:fade/>
  </p:transition>
  <p:timing>
    <p:tnLst>
      <p:par>
        <p:cTn id="103" dur="indefinite" restart="never" nodeType="tmRoot">
          <p:childTnLst>
            <p:seq>
              <p:cTn id="104" dur="indefinite" nodeType="mainSeq"/>
              <p:prevCondLst>
                <p:cond delay="0" evt="onPrev">
                  <p:tgtEl>
                    <p:sldTgt/>
                  </p:tgtEl>
                </p:cond>
              </p:prevCondLst>
              <p:nextCondLst>
                <p:cond delay="0"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4" name="CustomShape 1"/>
          <p:cNvSpPr/>
          <p:nvPr/>
        </p:nvSpPr>
        <p:spPr>
          <a:xfrm>
            <a:off x="-6840" y="71640"/>
            <a:ext cx="9143280" cy="6857280"/>
          </a:xfrm>
          <a:prstGeom prst="rect">
            <a:avLst/>
          </a:prstGeom>
          <a:blipFill rotWithShape="0">
            <a:blip r:embed="rId1"/>
            <a:stretch>
              <a:fillRect/>
            </a:stretch>
          </a:blipFill>
          <a:ln>
            <a:noFill/>
          </a:ln>
        </p:spPr>
        <p:style>
          <a:lnRef idx="0"/>
          <a:fillRef idx="0"/>
          <a:effectRef idx="0"/>
          <a:fontRef idx="minor"/>
        </p:style>
      </p:sp>
      <p:sp>
        <p:nvSpPr>
          <p:cNvPr id="2885" name="CustomShape 2"/>
          <p:cNvSpPr/>
          <p:nvPr/>
        </p:nvSpPr>
        <p:spPr>
          <a:xfrm>
            <a:off x="464400" y="2201760"/>
            <a:ext cx="3835080" cy="4497120"/>
          </a:xfrm>
          <a:prstGeom prst="rect">
            <a:avLst/>
          </a:prstGeom>
          <a:blipFill rotWithShape="0">
            <a:blip r:embed="rId2"/>
            <a:stretch>
              <a:fillRect/>
            </a:stretch>
          </a:blipFill>
          <a:ln>
            <a:noFill/>
          </a:ln>
        </p:spPr>
        <p:style>
          <a:lnRef idx="0"/>
          <a:fillRef idx="0"/>
          <a:effectRef idx="0"/>
          <a:fontRef idx="minor"/>
        </p:style>
      </p:sp>
      <p:sp>
        <p:nvSpPr>
          <p:cNvPr id="2886" name="CustomShape 3"/>
          <p:cNvSpPr/>
          <p:nvPr/>
        </p:nvSpPr>
        <p:spPr>
          <a:xfrm>
            <a:off x="515880" y="2252880"/>
            <a:ext cx="3656880" cy="4318560"/>
          </a:xfrm>
          <a:custGeom>
            <a:avLst/>
            <a:gdLst/>
            <a:ahLst/>
            <a:rect l="l" t="t" r="r" b="b"/>
            <a:pathLst>
              <a:path w="5201920" h="6142990">
                <a:moveTo>
                  <a:pt x="0" y="0"/>
                </a:moveTo>
                <a:lnTo>
                  <a:pt x="5201472" y="0"/>
                </a:lnTo>
                <a:lnTo>
                  <a:pt x="5201472" y="6142915"/>
                </a:lnTo>
                <a:lnTo>
                  <a:pt x="0" y="6142915"/>
                </a:lnTo>
                <a:lnTo>
                  <a:pt x="0" y="0"/>
                </a:lnTo>
                <a:close/>
              </a:path>
            </a:pathLst>
          </a:custGeom>
          <a:solidFill>
            <a:srgbClr val="ffffff"/>
          </a:solidFill>
          <a:ln>
            <a:noFill/>
          </a:ln>
        </p:spPr>
        <p:style>
          <a:lnRef idx="0"/>
          <a:fillRef idx="0"/>
          <a:effectRef idx="0"/>
          <a:fontRef idx="minor"/>
        </p:style>
      </p:sp>
      <p:sp>
        <p:nvSpPr>
          <p:cNvPr id="2887" name="CustomShape 4"/>
          <p:cNvSpPr/>
          <p:nvPr/>
        </p:nvSpPr>
        <p:spPr>
          <a:xfrm>
            <a:off x="491040" y="2263320"/>
            <a:ext cx="3696120" cy="4290480"/>
          </a:xfrm>
          <a:prstGeom prst="rect">
            <a:avLst/>
          </a:prstGeom>
          <a:blipFill rotWithShape="0">
            <a:blip r:embed="rId3"/>
            <a:stretch>
              <a:fillRect/>
            </a:stretch>
          </a:blipFill>
          <a:ln>
            <a:noFill/>
          </a:ln>
        </p:spPr>
        <p:style>
          <a:lnRef idx="0"/>
          <a:fillRef idx="0"/>
          <a:effectRef idx="0"/>
          <a:fontRef idx="minor"/>
        </p:style>
      </p:sp>
      <p:sp>
        <p:nvSpPr>
          <p:cNvPr id="2888" name="CustomShape 5"/>
          <p:cNvSpPr/>
          <p:nvPr/>
        </p:nvSpPr>
        <p:spPr>
          <a:xfrm>
            <a:off x="680760" y="2910960"/>
            <a:ext cx="225720" cy="115200"/>
          </a:xfrm>
          <a:custGeom>
            <a:avLst/>
            <a:gdLst/>
            <a:ahLst/>
            <a:rect l="l" t="t" r="r" b="b"/>
            <a:pathLst>
              <a:path w="321944" h="165100">
                <a:moveTo>
                  <a:pt x="0" y="0"/>
                </a:moveTo>
                <a:lnTo>
                  <a:pt x="321919" y="0"/>
                </a:lnTo>
                <a:lnTo>
                  <a:pt x="321919" y="164752"/>
                </a:lnTo>
                <a:lnTo>
                  <a:pt x="0" y="164752"/>
                </a:lnTo>
                <a:lnTo>
                  <a:pt x="0" y="0"/>
                </a:lnTo>
                <a:close/>
              </a:path>
            </a:pathLst>
          </a:custGeom>
          <a:solidFill>
            <a:srgbClr val="ffffff"/>
          </a:solidFill>
          <a:ln>
            <a:noFill/>
          </a:ln>
        </p:spPr>
        <p:style>
          <a:lnRef idx="0"/>
          <a:fillRef idx="0"/>
          <a:effectRef idx="0"/>
          <a:fontRef idx="minor"/>
        </p:style>
      </p:sp>
      <p:sp>
        <p:nvSpPr>
          <p:cNvPr id="2889" name="CustomShape 6"/>
          <p:cNvSpPr/>
          <p:nvPr/>
        </p:nvSpPr>
        <p:spPr>
          <a:xfrm>
            <a:off x="696600" y="2914560"/>
            <a:ext cx="201600" cy="2588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7" strike="noStrike">
                <a:solidFill>
                  <a:srgbClr val="212121"/>
                </a:solidFill>
                <a:latin typeface="GillSans"/>
                <a:ea typeface="ＭＳ Ｐゴシック"/>
              </a:rPr>
              <a:t>Nos</a:t>
            </a:r>
            <a:endParaRPr b="0" lang="it-IT" sz="850" spc="-1" strike="noStrike">
              <a:latin typeface="Arial"/>
            </a:endParaRPr>
          </a:p>
        </p:txBody>
      </p:sp>
      <p:sp>
        <p:nvSpPr>
          <p:cNvPr id="2890" name="CustomShape 7"/>
          <p:cNvSpPr/>
          <p:nvPr/>
        </p:nvSpPr>
        <p:spPr>
          <a:xfrm>
            <a:off x="676440" y="3605760"/>
            <a:ext cx="322200" cy="115200"/>
          </a:xfrm>
          <a:custGeom>
            <a:avLst/>
            <a:gdLst/>
            <a:ahLst/>
            <a:rect l="l" t="t" r="r" b="b"/>
            <a:pathLst>
              <a:path w="459105" h="165100">
                <a:moveTo>
                  <a:pt x="0" y="0"/>
                </a:moveTo>
                <a:lnTo>
                  <a:pt x="458953" y="0"/>
                </a:lnTo>
                <a:lnTo>
                  <a:pt x="458953" y="164752"/>
                </a:lnTo>
                <a:lnTo>
                  <a:pt x="0" y="164752"/>
                </a:lnTo>
                <a:lnTo>
                  <a:pt x="0" y="0"/>
                </a:lnTo>
                <a:close/>
              </a:path>
            </a:pathLst>
          </a:custGeom>
          <a:solidFill>
            <a:srgbClr val="ffffff"/>
          </a:solidFill>
          <a:ln>
            <a:noFill/>
          </a:ln>
        </p:spPr>
        <p:style>
          <a:lnRef idx="0"/>
          <a:fillRef idx="0"/>
          <a:effectRef idx="0"/>
          <a:fontRef idx="minor"/>
        </p:style>
      </p:sp>
      <p:sp>
        <p:nvSpPr>
          <p:cNvPr id="2891" name="CustomShape 8"/>
          <p:cNvSpPr/>
          <p:nvPr/>
        </p:nvSpPr>
        <p:spPr>
          <a:xfrm>
            <a:off x="678600" y="3611160"/>
            <a:ext cx="315360" cy="2588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1" strike="noStrike">
                <a:solidFill>
                  <a:srgbClr val="212121"/>
                </a:solidFill>
                <a:latin typeface="GillSans"/>
                <a:ea typeface="ＭＳ Ｐゴシック"/>
              </a:rPr>
              <a:t>L</a:t>
            </a:r>
            <a:r>
              <a:rPr b="0" lang="it-IT" sz="850" spc="-7" strike="noStrike">
                <a:solidFill>
                  <a:srgbClr val="212121"/>
                </a:solidFill>
                <a:latin typeface="GillSans"/>
                <a:ea typeface="ＭＳ Ｐゴシック"/>
              </a:rPr>
              <a:t>a</a:t>
            </a:r>
            <a:r>
              <a:rPr b="0" lang="it-IT" sz="850" spc="12" strike="noStrike">
                <a:solidFill>
                  <a:srgbClr val="212121"/>
                </a:solidFill>
                <a:latin typeface="GillSans"/>
                <a:ea typeface="ＭＳ Ｐゴシック"/>
              </a:rPr>
              <a:t>r</a:t>
            </a:r>
            <a:r>
              <a:rPr b="0" lang="it-IT" sz="850" spc="-7" strike="noStrike">
                <a:solidFill>
                  <a:srgbClr val="212121"/>
                </a:solidFill>
                <a:latin typeface="GillSans"/>
                <a:ea typeface="ＭＳ Ｐゴシック"/>
              </a:rPr>
              <a:t>ynx</a:t>
            </a:r>
            <a:endParaRPr b="0" lang="it-IT" sz="850" spc="-1" strike="noStrike">
              <a:latin typeface="Arial"/>
            </a:endParaRPr>
          </a:p>
        </p:txBody>
      </p:sp>
      <p:sp>
        <p:nvSpPr>
          <p:cNvPr id="2892" name="CustomShape 9"/>
          <p:cNvSpPr/>
          <p:nvPr/>
        </p:nvSpPr>
        <p:spPr>
          <a:xfrm>
            <a:off x="668160" y="5922720"/>
            <a:ext cx="322200" cy="115200"/>
          </a:xfrm>
          <a:custGeom>
            <a:avLst/>
            <a:gdLst/>
            <a:ahLst/>
            <a:rect l="l" t="t" r="r" b="b"/>
            <a:pathLst>
              <a:path w="459105" h="165100">
                <a:moveTo>
                  <a:pt x="0" y="0"/>
                </a:moveTo>
                <a:lnTo>
                  <a:pt x="458953" y="0"/>
                </a:lnTo>
                <a:lnTo>
                  <a:pt x="458953" y="164752"/>
                </a:lnTo>
                <a:lnTo>
                  <a:pt x="0" y="164752"/>
                </a:lnTo>
                <a:lnTo>
                  <a:pt x="0" y="0"/>
                </a:lnTo>
                <a:close/>
              </a:path>
            </a:pathLst>
          </a:custGeom>
          <a:solidFill>
            <a:srgbClr val="ffffff"/>
          </a:solidFill>
          <a:ln>
            <a:noFill/>
          </a:ln>
        </p:spPr>
        <p:style>
          <a:lnRef idx="0"/>
          <a:fillRef idx="0"/>
          <a:effectRef idx="0"/>
          <a:fontRef idx="minor"/>
        </p:style>
      </p:sp>
      <p:sp>
        <p:nvSpPr>
          <p:cNvPr id="2893" name="CustomShape 10"/>
          <p:cNvSpPr/>
          <p:nvPr/>
        </p:nvSpPr>
        <p:spPr>
          <a:xfrm>
            <a:off x="669600" y="5924160"/>
            <a:ext cx="314640" cy="2588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1" strike="noStrike">
                <a:solidFill>
                  <a:srgbClr val="212121"/>
                </a:solidFill>
                <a:latin typeface="GillSans"/>
                <a:ea typeface="ＭＳ Ｐゴシック"/>
              </a:rPr>
              <a:t>Al</a:t>
            </a:r>
            <a:r>
              <a:rPr b="0" lang="it-IT" sz="850" spc="-26" strike="noStrike">
                <a:solidFill>
                  <a:srgbClr val="212121"/>
                </a:solidFill>
                <a:latin typeface="GillSans"/>
                <a:ea typeface="ＭＳ Ｐゴシック"/>
              </a:rPr>
              <a:t>v</a:t>
            </a:r>
            <a:r>
              <a:rPr b="0" lang="it-IT" sz="850" spc="-7" strike="noStrike">
                <a:solidFill>
                  <a:srgbClr val="212121"/>
                </a:solidFill>
                <a:latin typeface="GillSans"/>
                <a:ea typeface="ＭＳ Ｐゴシック"/>
              </a:rPr>
              <a:t>eo</a:t>
            </a:r>
            <a:r>
              <a:rPr b="0" lang="it-IT" sz="850" spc="-1" strike="noStrike">
                <a:solidFill>
                  <a:srgbClr val="212121"/>
                </a:solidFill>
                <a:latin typeface="GillSans"/>
                <a:ea typeface="ＭＳ Ｐゴシック"/>
              </a:rPr>
              <a:t>li</a:t>
            </a:r>
            <a:endParaRPr b="0" lang="it-IT" sz="850" spc="-1" strike="noStrike">
              <a:latin typeface="Arial"/>
            </a:endParaRPr>
          </a:p>
        </p:txBody>
      </p:sp>
      <p:sp>
        <p:nvSpPr>
          <p:cNvPr id="2894" name="CustomShape 11"/>
          <p:cNvSpPr/>
          <p:nvPr/>
        </p:nvSpPr>
        <p:spPr>
          <a:xfrm>
            <a:off x="676440" y="5070600"/>
            <a:ext cx="727560" cy="115200"/>
          </a:xfrm>
          <a:custGeom>
            <a:avLst/>
            <a:gdLst/>
            <a:ahLst/>
            <a:rect l="l" t="t" r="r" b="b"/>
            <a:pathLst>
              <a:path w="1035685" h="165100">
                <a:moveTo>
                  <a:pt x="0" y="0"/>
                </a:moveTo>
                <a:lnTo>
                  <a:pt x="1035586" y="0"/>
                </a:lnTo>
                <a:lnTo>
                  <a:pt x="1035586" y="164752"/>
                </a:lnTo>
                <a:lnTo>
                  <a:pt x="0" y="164752"/>
                </a:lnTo>
                <a:lnTo>
                  <a:pt x="0" y="0"/>
                </a:lnTo>
                <a:close/>
              </a:path>
            </a:pathLst>
          </a:custGeom>
          <a:solidFill>
            <a:srgbClr val="ffffff"/>
          </a:solidFill>
          <a:ln>
            <a:noFill/>
          </a:ln>
        </p:spPr>
        <p:style>
          <a:lnRef idx="0"/>
          <a:fillRef idx="0"/>
          <a:effectRef idx="0"/>
          <a:fontRef idx="minor"/>
        </p:style>
      </p:sp>
      <p:sp>
        <p:nvSpPr>
          <p:cNvPr id="2895" name="CustomShape 12"/>
          <p:cNvSpPr/>
          <p:nvPr/>
        </p:nvSpPr>
        <p:spPr>
          <a:xfrm>
            <a:off x="669600" y="5075640"/>
            <a:ext cx="354240" cy="2588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7" strike="noStrike">
                <a:solidFill>
                  <a:srgbClr val="212121"/>
                </a:solidFill>
                <a:latin typeface="GillSans"/>
                <a:ea typeface="ＭＳ Ｐゴシック"/>
              </a:rPr>
              <a:t>B</a:t>
            </a:r>
            <a:r>
              <a:rPr b="0" lang="it-IT" sz="850" spc="-26" strike="noStrike">
                <a:solidFill>
                  <a:srgbClr val="212121"/>
                </a:solidFill>
                <a:latin typeface="GillSans"/>
                <a:ea typeface="ＭＳ Ｐゴシック"/>
              </a:rPr>
              <a:t>r</a:t>
            </a:r>
            <a:r>
              <a:rPr b="0" lang="it-IT" sz="850" spc="-7" strike="noStrike">
                <a:solidFill>
                  <a:srgbClr val="212121"/>
                </a:solidFill>
                <a:latin typeface="GillSans"/>
                <a:ea typeface="ＭＳ Ｐゴシック"/>
              </a:rPr>
              <a:t>o</a:t>
            </a:r>
            <a:r>
              <a:rPr b="0" lang="it-IT" sz="850" spc="-1" strike="noStrike">
                <a:solidFill>
                  <a:srgbClr val="212121"/>
                </a:solidFill>
                <a:latin typeface="GillSans"/>
                <a:ea typeface="ＭＳ Ｐゴシック"/>
              </a:rPr>
              <a:t>nchi</a:t>
            </a:r>
            <a:endParaRPr b="0" lang="it-IT" sz="850" spc="-1" strike="noStrike">
              <a:latin typeface="Arial"/>
            </a:endParaRPr>
          </a:p>
        </p:txBody>
      </p:sp>
      <p:sp>
        <p:nvSpPr>
          <p:cNvPr id="2896" name="CustomShape 13"/>
          <p:cNvSpPr/>
          <p:nvPr/>
        </p:nvSpPr>
        <p:spPr>
          <a:xfrm>
            <a:off x="693000" y="5351760"/>
            <a:ext cx="727560" cy="115200"/>
          </a:xfrm>
          <a:custGeom>
            <a:avLst/>
            <a:gdLst/>
            <a:ahLst/>
            <a:rect l="l" t="t" r="r" b="b"/>
            <a:pathLst>
              <a:path w="1035685" h="165100">
                <a:moveTo>
                  <a:pt x="0" y="0"/>
                </a:moveTo>
                <a:lnTo>
                  <a:pt x="1035587" y="0"/>
                </a:lnTo>
                <a:lnTo>
                  <a:pt x="1035587" y="164752"/>
                </a:lnTo>
                <a:lnTo>
                  <a:pt x="0" y="164752"/>
                </a:lnTo>
                <a:lnTo>
                  <a:pt x="0" y="0"/>
                </a:lnTo>
                <a:close/>
              </a:path>
            </a:pathLst>
          </a:custGeom>
          <a:solidFill>
            <a:srgbClr val="ffffff"/>
          </a:solidFill>
          <a:ln>
            <a:noFill/>
          </a:ln>
        </p:spPr>
        <p:style>
          <a:lnRef idx="0"/>
          <a:fillRef idx="0"/>
          <a:effectRef idx="0"/>
          <a:fontRef idx="minor"/>
        </p:style>
      </p:sp>
      <p:sp>
        <p:nvSpPr>
          <p:cNvPr id="2897" name="CustomShape 14"/>
          <p:cNvSpPr/>
          <p:nvPr/>
        </p:nvSpPr>
        <p:spPr>
          <a:xfrm>
            <a:off x="687600" y="5361480"/>
            <a:ext cx="529200" cy="25884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850" spc="-7" strike="noStrike">
                <a:solidFill>
                  <a:srgbClr val="212121"/>
                </a:solidFill>
                <a:latin typeface="GillSans"/>
                <a:ea typeface="ＭＳ Ｐゴシック"/>
              </a:rPr>
              <a:t>B</a:t>
            </a:r>
            <a:r>
              <a:rPr b="0" lang="it-IT" sz="850" spc="-26" strike="noStrike">
                <a:solidFill>
                  <a:srgbClr val="212121"/>
                </a:solidFill>
                <a:latin typeface="GillSans"/>
                <a:ea typeface="ＭＳ Ｐゴシック"/>
              </a:rPr>
              <a:t>r</a:t>
            </a:r>
            <a:r>
              <a:rPr b="0" lang="it-IT" sz="850" spc="-7" strike="noStrike">
                <a:solidFill>
                  <a:srgbClr val="212121"/>
                </a:solidFill>
                <a:latin typeface="GillSans"/>
                <a:ea typeface="ＭＳ Ｐゴシック"/>
              </a:rPr>
              <a:t>o</a:t>
            </a:r>
            <a:r>
              <a:rPr b="0" lang="it-IT" sz="850" spc="-1" strike="noStrike">
                <a:solidFill>
                  <a:srgbClr val="212121"/>
                </a:solidFill>
                <a:latin typeface="GillSans"/>
                <a:ea typeface="ＭＳ Ｐゴシック"/>
              </a:rPr>
              <a:t>nchi</a:t>
            </a:r>
            <a:r>
              <a:rPr b="0" lang="it-IT" sz="850" spc="-7" strike="noStrike">
                <a:solidFill>
                  <a:srgbClr val="212121"/>
                </a:solidFill>
                <a:latin typeface="GillSans"/>
                <a:ea typeface="ＭＳ Ｐゴシック"/>
              </a:rPr>
              <a:t>o</a:t>
            </a:r>
            <a:r>
              <a:rPr b="0" lang="it-IT" sz="850" spc="-1" strike="noStrike">
                <a:solidFill>
                  <a:srgbClr val="212121"/>
                </a:solidFill>
                <a:latin typeface="GillSans"/>
                <a:ea typeface="ＭＳ Ｐゴシック"/>
              </a:rPr>
              <a:t>l</a:t>
            </a:r>
            <a:r>
              <a:rPr b="0" lang="it-IT" sz="850" spc="-7" strike="noStrike">
                <a:solidFill>
                  <a:srgbClr val="212121"/>
                </a:solidFill>
                <a:latin typeface="GillSans"/>
                <a:ea typeface="ＭＳ Ｐゴシック"/>
              </a:rPr>
              <a:t>es</a:t>
            </a:r>
            <a:endParaRPr b="0" lang="it-IT" sz="850" spc="-1" strike="noStrike">
              <a:latin typeface="Arial"/>
            </a:endParaRPr>
          </a:p>
        </p:txBody>
      </p:sp>
      <p:sp>
        <p:nvSpPr>
          <p:cNvPr id="2898" name="CustomShape 15"/>
          <p:cNvSpPr/>
          <p:nvPr/>
        </p:nvSpPr>
        <p:spPr>
          <a:xfrm>
            <a:off x="-108360" y="-110880"/>
            <a:ext cx="9276480" cy="1499760"/>
          </a:xfrm>
          <a:prstGeom prst="rect">
            <a:avLst/>
          </a:prstGeom>
          <a:noFill/>
          <a:ln>
            <a:noFill/>
          </a:ln>
        </p:spPr>
        <p:style>
          <a:lnRef idx="0"/>
          <a:fillRef idx="0"/>
          <a:effectRef idx="0"/>
          <a:fontRef idx="minor"/>
        </p:style>
        <p:txBody>
          <a:bodyPr lIns="0" rIns="0" tIns="0" bIns="0" anchor="ctr">
            <a:spAutoFit/>
          </a:bodyPr>
          <a:p>
            <a:pPr marL="172800" algn="ctr">
              <a:lnSpc>
                <a:spcPct val="100000"/>
              </a:lnSpc>
            </a:pPr>
            <a:r>
              <a:rPr b="0" lang="it-IT" sz="4920" spc="-32" strike="noStrike">
                <a:solidFill>
                  <a:srgbClr val="ffffff"/>
                </a:solidFill>
                <a:latin typeface="GillSans"/>
                <a:ea typeface="ＭＳ Ｐゴシック"/>
              </a:rPr>
              <a:t>Ae</a:t>
            </a:r>
            <a:r>
              <a:rPr b="0" lang="it-IT" sz="4920" spc="-143" strike="noStrike">
                <a:solidFill>
                  <a:srgbClr val="ffffff"/>
                </a:solidFill>
                <a:latin typeface="GillSans"/>
                <a:ea typeface="ＭＳ Ｐゴシック"/>
              </a:rPr>
              <a:t>r</a:t>
            </a:r>
            <a:r>
              <a:rPr b="0" lang="it-IT" sz="4920" spc="-26" strike="noStrike">
                <a:solidFill>
                  <a:srgbClr val="ffffff"/>
                </a:solidFill>
                <a:latin typeface="GillSans"/>
                <a:ea typeface="ＭＳ Ｐゴシック"/>
              </a:rPr>
              <a:t>oso</a:t>
            </a:r>
            <a:r>
              <a:rPr b="0" lang="it-IT" sz="4920" spc="-1" strike="noStrike">
                <a:solidFill>
                  <a:srgbClr val="ffffff"/>
                </a:solidFill>
                <a:latin typeface="GillSans"/>
                <a:ea typeface="ＭＳ Ｐゴシック"/>
              </a:rPr>
              <a:t>l</a:t>
            </a:r>
            <a:r>
              <a:rPr b="0" lang="it-IT" sz="4920" spc="-4" strike="noStrike">
                <a:solidFill>
                  <a:srgbClr val="ffffff"/>
                </a:solidFill>
                <a:latin typeface="GillSans"/>
                <a:ea typeface="ＭＳ Ｐゴシック"/>
              </a:rPr>
              <a:t> i</a:t>
            </a:r>
            <a:r>
              <a:rPr b="0" lang="it-IT" sz="4920" spc="-26" strike="noStrike">
                <a:solidFill>
                  <a:srgbClr val="ffffff"/>
                </a:solidFill>
                <a:latin typeface="GillSans"/>
                <a:ea typeface="ＭＳ Ｐゴシック"/>
              </a:rPr>
              <a:t>mpact</a:t>
            </a:r>
            <a:r>
              <a:rPr b="0" lang="it-IT" sz="4920" spc="-4" strike="noStrike">
                <a:solidFill>
                  <a:srgbClr val="ffffff"/>
                </a:solidFill>
                <a:latin typeface="GillSans"/>
                <a:ea typeface="ＭＳ Ｐゴシック"/>
              </a:rPr>
              <a:t> </a:t>
            </a:r>
            <a:r>
              <a:rPr b="0" lang="it-IT" sz="4920" spc="-29" strike="noStrike">
                <a:solidFill>
                  <a:srgbClr val="ffffff"/>
                </a:solidFill>
                <a:latin typeface="GillSans"/>
                <a:ea typeface="ＭＳ Ｐゴシック"/>
              </a:rPr>
              <a:t>o</a:t>
            </a:r>
            <a:r>
              <a:rPr b="0" lang="it-IT" sz="4920" spc="-1" strike="noStrike">
                <a:solidFill>
                  <a:srgbClr val="ffffff"/>
                </a:solidFill>
                <a:latin typeface="GillSans"/>
                <a:ea typeface="ＭＳ Ｐゴシック"/>
              </a:rPr>
              <a:t>n</a:t>
            </a:r>
            <a:r>
              <a:rPr b="0" lang="it-IT" sz="4920" spc="-4" strike="noStrike">
                <a:solidFill>
                  <a:srgbClr val="ffffff"/>
                </a:solidFill>
                <a:latin typeface="GillSans"/>
                <a:ea typeface="ＭＳ Ｐゴシック"/>
              </a:rPr>
              <a:t> </a:t>
            </a:r>
            <a:r>
              <a:rPr b="0" lang="it-IT" sz="4920" spc="-29" strike="noStrike">
                <a:solidFill>
                  <a:srgbClr val="ffffff"/>
                </a:solidFill>
                <a:latin typeface="GillSans"/>
                <a:ea typeface="ＭＳ Ｐゴシック"/>
              </a:rPr>
              <a:t>huma</a:t>
            </a:r>
            <a:r>
              <a:rPr b="0" lang="it-IT" sz="4920" spc="-1" strike="noStrike">
                <a:solidFill>
                  <a:srgbClr val="ffffff"/>
                </a:solidFill>
                <a:latin typeface="GillSans"/>
                <a:ea typeface="ＭＳ Ｐゴシック"/>
              </a:rPr>
              <a:t>n</a:t>
            </a:r>
            <a:r>
              <a:rPr b="0" lang="it-IT" sz="4920" spc="-4" strike="noStrike">
                <a:solidFill>
                  <a:srgbClr val="ffffff"/>
                </a:solidFill>
                <a:latin typeface="GillSans"/>
                <a:ea typeface="ＭＳ Ｐゴシック"/>
              </a:rPr>
              <a:t> </a:t>
            </a:r>
            <a:r>
              <a:rPr b="0" lang="it-IT" sz="4920" spc="-26" strike="noStrike">
                <a:solidFill>
                  <a:srgbClr val="ffffff"/>
                </a:solidFill>
                <a:latin typeface="GillSans"/>
                <a:ea typeface="ＭＳ Ｐゴシック"/>
              </a:rPr>
              <a:t>hea</a:t>
            </a:r>
            <a:r>
              <a:rPr b="0" lang="it-IT" sz="4920" spc="-4" strike="noStrike">
                <a:solidFill>
                  <a:srgbClr val="ffffff"/>
                </a:solidFill>
                <a:latin typeface="GillSans"/>
                <a:ea typeface="ＭＳ Ｐゴシック"/>
              </a:rPr>
              <a:t>l</a:t>
            </a:r>
            <a:r>
              <a:rPr b="0" lang="it-IT" sz="4920" spc="-1" strike="noStrike">
                <a:solidFill>
                  <a:srgbClr val="ffffff"/>
                </a:solidFill>
                <a:latin typeface="GillSans"/>
                <a:ea typeface="ＭＳ Ｐゴシック"/>
              </a:rPr>
              <a:t>th</a:t>
            </a:r>
            <a:endParaRPr b="0" lang="it-IT" sz="4920" spc="-1" strike="noStrike">
              <a:latin typeface="Arial"/>
            </a:endParaRPr>
          </a:p>
        </p:txBody>
      </p:sp>
      <p:sp>
        <p:nvSpPr>
          <p:cNvPr id="2899" name="CustomShape 16"/>
          <p:cNvSpPr/>
          <p:nvPr/>
        </p:nvSpPr>
        <p:spPr>
          <a:xfrm>
            <a:off x="362520" y="1124640"/>
            <a:ext cx="4413960" cy="1043280"/>
          </a:xfrm>
          <a:prstGeom prst="rect">
            <a:avLst/>
          </a:prstGeom>
          <a:noFill/>
          <a:ln>
            <a:noFill/>
          </a:ln>
        </p:spPr>
        <p:style>
          <a:lnRef idx="0"/>
          <a:fillRef idx="0"/>
          <a:effectRef idx="0"/>
          <a:fontRef idx="minor"/>
        </p:style>
        <p:txBody>
          <a:bodyPr lIns="0" rIns="0" tIns="0" bIns="0">
            <a:spAutoFit/>
          </a:bodyPr>
          <a:p>
            <a:pPr marL="187560" indent="-177840">
              <a:lnSpc>
                <a:spcPct val="100000"/>
              </a:lnSpc>
              <a:buClr>
                <a:srgbClr val="ffffff"/>
              </a:buClr>
              <a:buSzPct val="125000"/>
              <a:buFont typeface="GillSans"/>
              <a:buChar char="•"/>
            </a:pPr>
            <a:r>
              <a:rPr b="0" lang="it-IT" sz="2110" spc="-1" strike="noStrike">
                <a:solidFill>
                  <a:srgbClr val="ffffff"/>
                </a:solidFill>
                <a:latin typeface="GillSans"/>
                <a:ea typeface="ＭＳ Ｐゴシック"/>
              </a:rPr>
              <a:t>Ch</a:t>
            </a:r>
            <a:r>
              <a:rPr b="0" lang="it-IT" sz="2110" spc="-55" strike="noStrike">
                <a:solidFill>
                  <a:srgbClr val="ffffff"/>
                </a:solidFill>
                <a:latin typeface="GillSans"/>
                <a:ea typeface="ＭＳ Ｐゴシック"/>
              </a:rPr>
              <a:t>r</a:t>
            </a:r>
            <a:r>
              <a:rPr b="0" lang="it-IT" sz="2110" spc="-15" strike="noStrike">
                <a:solidFill>
                  <a:srgbClr val="ffffff"/>
                </a:solidFill>
                <a:latin typeface="GillSans"/>
                <a:ea typeface="ＭＳ Ｐゴシック"/>
              </a:rPr>
              <a:t>o</a:t>
            </a:r>
            <a:r>
              <a:rPr b="0" lang="it-IT" sz="2110" spc="-1" strike="noStrike">
                <a:solidFill>
                  <a:srgbClr val="ffffff"/>
                </a:solidFill>
                <a:latin typeface="GillSans"/>
                <a:ea typeface="ＭＳ Ｐゴシック"/>
              </a:rPr>
              <a:t>n</a:t>
            </a:r>
            <a:r>
              <a:rPr b="0" lang="it-IT" sz="2110" spc="-4" strike="noStrike">
                <a:solidFill>
                  <a:srgbClr val="ffffff"/>
                </a:solidFill>
                <a:latin typeface="GillSans"/>
                <a:ea typeface="ＭＳ Ｐゴシック"/>
              </a:rPr>
              <a:t>i</a:t>
            </a:r>
            <a:r>
              <a:rPr b="0" lang="it-IT" sz="2110" spc="-12" strike="noStrike">
                <a:solidFill>
                  <a:srgbClr val="ffffff"/>
                </a:solidFill>
                <a:latin typeface="GillSans"/>
                <a:ea typeface="ＭＳ Ｐゴシック"/>
              </a:rPr>
              <a:t>c</a:t>
            </a:r>
            <a:r>
              <a:rPr b="0" lang="it-IT" sz="2110" spc="-4" strike="noStrike">
                <a:solidFill>
                  <a:srgbClr val="ffffff"/>
                </a:solidFill>
                <a:latin typeface="GillSans"/>
                <a:ea typeface="ＭＳ Ｐゴシック"/>
              </a:rPr>
              <a:t> </a:t>
            </a:r>
            <a:r>
              <a:rPr b="0" lang="it-IT" sz="2110" spc="-12" strike="noStrike">
                <a:solidFill>
                  <a:srgbClr val="ffffff"/>
                </a:solidFill>
                <a:latin typeface="GillSans"/>
                <a:ea typeface="ＭＳ Ｐゴシック"/>
              </a:rPr>
              <a:t>or</a:t>
            </a:r>
            <a:r>
              <a:rPr b="0" lang="it-IT" sz="2110" spc="-4" strike="noStrike">
                <a:solidFill>
                  <a:srgbClr val="ffffff"/>
                </a:solidFill>
                <a:latin typeface="GillSans"/>
                <a:ea typeface="ＭＳ Ｐゴシック"/>
              </a:rPr>
              <a:t> </a:t>
            </a:r>
            <a:r>
              <a:rPr b="0" lang="it-IT" sz="2110" spc="-12" strike="noStrike">
                <a:solidFill>
                  <a:srgbClr val="ffffff"/>
                </a:solidFill>
                <a:latin typeface="GillSans"/>
                <a:ea typeface="ＭＳ Ｐゴシック"/>
              </a:rPr>
              <a:t>s</a:t>
            </a:r>
            <a:r>
              <a:rPr b="0" lang="it-IT" sz="2110" spc="-35" strike="noStrike">
                <a:solidFill>
                  <a:srgbClr val="ffffff"/>
                </a:solidFill>
                <a:latin typeface="GillSans"/>
                <a:ea typeface="ＭＳ Ｐゴシック"/>
              </a:rPr>
              <a:t>e</a:t>
            </a:r>
            <a:r>
              <a:rPr b="0" lang="it-IT" sz="2110" spc="-55" strike="noStrike">
                <a:solidFill>
                  <a:srgbClr val="ffffff"/>
                </a:solidFill>
                <a:latin typeface="GillSans"/>
                <a:ea typeface="ＭＳ Ｐゴシック"/>
              </a:rPr>
              <a:t>v</a:t>
            </a:r>
            <a:r>
              <a:rPr b="0" lang="it-IT" sz="2110" spc="-1" strike="noStrike">
                <a:solidFill>
                  <a:srgbClr val="ffffff"/>
                </a:solidFill>
                <a:latin typeface="GillSans"/>
                <a:ea typeface="ＭＳ Ｐゴシック"/>
              </a:rPr>
              <a:t>e</a:t>
            </a:r>
            <a:r>
              <a:rPr b="0" lang="it-IT" sz="2110" spc="-43" strike="noStrike">
                <a:solidFill>
                  <a:srgbClr val="ffffff"/>
                </a:solidFill>
                <a:latin typeface="GillSans"/>
                <a:ea typeface="ＭＳ Ｐゴシック"/>
              </a:rPr>
              <a:t>r</a:t>
            </a:r>
            <a:r>
              <a:rPr b="0" lang="it-IT" sz="2110" spc="-1" strike="noStrike">
                <a:solidFill>
                  <a:srgbClr val="ffffff"/>
                </a:solidFill>
                <a:latin typeface="GillSans"/>
                <a:ea typeface="ＭＳ Ｐゴシック"/>
              </a:rPr>
              <a:t>e</a:t>
            </a:r>
            <a:r>
              <a:rPr b="0" lang="it-IT" sz="2110" spc="-4" strike="noStrike">
                <a:solidFill>
                  <a:srgbClr val="ffffff"/>
                </a:solidFill>
                <a:latin typeface="GillSans"/>
                <a:ea typeface="ＭＳ Ｐゴシック"/>
              </a:rPr>
              <a:t> </a:t>
            </a:r>
            <a:r>
              <a:rPr b="0" lang="it-IT" sz="2110" spc="-55" strike="noStrike">
                <a:solidFill>
                  <a:srgbClr val="ffffff"/>
                </a:solidFill>
                <a:latin typeface="GillSans"/>
                <a:ea typeface="ＭＳ Ｐゴシック"/>
              </a:rPr>
              <a:t>r</a:t>
            </a:r>
            <a:r>
              <a:rPr b="0" lang="it-IT" sz="2110" spc="-12" strike="noStrike">
                <a:solidFill>
                  <a:srgbClr val="ffffff"/>
                </a:solidFill>
                <a:latin typeface="GillSans"/>
                <a:ea typeface="ＭＳ Ｐゴシック"/>
              </a:rPr>
              <a:t>es</a:t>
            </a:r>
            <a:r>
              <a:rPr b="0" lang="it-IT" sz="2110" spc="-1" strike="noStrike">
                <a:solidFill>
                  <a:srgbClr val="ffffff"/>
                </a:solidFill>
                <a:latin typeface="GillSans"/>
                <a:ea typeface="ＭＳ Ｐゴシック"/>
              </a:rPr>
              <a:t>p</a:t>
            </a:r>
            <a:r>
              <a:rPr b="0" lang="it-IT" sz="2110" spc="-4" strike="noStrike">
                <a:solidFill>
                  <a:srgbClr val="ffffff"/>
                </a:solidFill>
                <a:latin typeface="GillSans"/>
                <a:ea typeface="ＭＳ Ｐゴシック"/>
              </a:rPr>
              <a:t>i</a:t>
            </a:r>
            <a:r>
              <a:rPr b="0" lang="it-IT" sz="2110" spc="-12" strike="noStrike">
                <a:solidFill>
                  <a:srgbClr val="ffffff"/>
                </a:solidFill>
                <a:latin typeface="GillSans"/>
                <a:ea typeface="ＭＳ Ｐゴシック"/>
              </a:rPr>
              <a:t>rato</a:t>
            </a:r>
            <a:r>
              <a:rPr b="0" lang="it-IT" sz="2110" spc="43" strike="noStrike">
                <a:solidFill>
                  <a:srgbClr val="ffffff"/>
                </a:solidFill>
                <a:latin typeface="GillSans"/>
                <a:ea typeface="ＭＳ Ｐゴシック"/>
              </a:rPr>
              <a:t>r</a:t>
            </a:r>
            <a:r>
              <a:rPr b="0" lang="it-IT" sz="2110" spc="-12" strike="noStrike">
                <a:solidFill>
                  <a:srgbClr val="ffffff"/>
                </a:solidFill>
                <a:latin typeface="GillSans"/>
                <a:ea typeface="ＭＳ Ｐゴシック"/>
              </a:rPr>
              <a:t>y</a:t>
            </a:r>
            <a:r>
              <a:rPr b="0" lang="it-IT" sz="2110" spc="-4" strike="noStrike">
                <a:solidFill>
                  <a:srgbClr val="ffffff"/>
                </a:solidFill>
                <a:latin typeface="GillSans"/>
                <a:ea typeface="ＭＳ Ｐゴシック"/>
              </a:rPr>
              <a:t> </a:t>
            </a:r>
            <a:r>
              <a:rPr b="0" lang="it-IT" sz="2110" spc="-15" strike="noStrike">
                <a:solidFill>
                  <a:srgbClr val="ffffff"/>
                </a:solidFill>
                <a:latin typeface="GillSans"/>
                <a:ea typeface="ＭＳ Ｐゴシック"/>
              </a:rPr>
              <a:t>d</a:t>
            </a:r>
            <a:r>
              <a:rPr b="0" lang="it-IT" sz="2110" spc="-4" strike="noStrike">
                <a:solidFill>
                  <a:srgbClr val="ffffff"/>
                </a:solidFill>
                <a:latin typeface="GillSans"/>
                <a:ea typeface="ＭＳ Ｐゴシック"/>
              </a:rPr>
              <a:t>i</a:t>
            </a:r>
            <a:r>
              <a:rPr b="0" lang="it-IT" sz="2110" spc="-12" strike="noStrike">
                <a:solidFill>
                  <a:srgbClr val="ffffff"/>
                </a:solidFill>
                <a:latin typeface="GillSans"/>
                <a:ea typeface="ＭＳ Ｐゴシック"/>
              </a:rPr>
              <a:t>seases</a:t>
            </a:r>
            <a:endParaRPr b="0" lang="it-IT" sz="2110" spc="-1" strike="noStrike">
              <a:latin typeface="Arial"/>
            </a:endParaRPr>
          </a:p>
          <a:p>
            <a:pPr marL="187560" indent="-177840">
              <a:lnSpc>
                <a:spcPct val="100000"/>
              </a:lnSpc>
              <a:spcBef>
                <a:spcPts val="632"/>
              </a:spcBef>
              <a:buClr>
                <a:srgbClr val="ffffff"/>
              </a:buClr>
              <a:buSzPct val="125000"/>
              <a:buFont typeface="GillSans"/>
              <a:buChar char="•"/>
            </a:pPr>
            <a:r>
              <a:rPr b="0" lang="it-IT" sz="2110" spc="-316" strike="noStrike">
                <a:solidFill>
                  <a:srgbClr val="ffffff"/>
                </a:solidFill>
                <a:latin typeface="GillSans"/>
                <a:ea typeface="ＭＳ Ｐゴシック"/>
              </a:rPr>
              <a:t>T</a:t>
            </a:r>
            <a:r>
              <a:rPr b="0" lang="it-IT" sz="2110" spc="-49" strike="noStrike">
                <a:solidFill>
                  <a:srgbClr val="ffffff"/>
                </a:solidFill>
                <a:latin typeface="GillSans"/>
                <a:ea typeface="ＭＳ Ｐゴシック"/>
              </a:rPr>
              <a:t>o</a:t>
            </a:r>
            <a:r>
              <a:rPr b="0" lang="it-IT" sz="2110" spc="-1" strike="noStrike">
                <a:solidFill>
                  <a:srgbClr val="ffffff"/>
                </a:solidFill>
                <a:latin typeface="GillSans"/>
                <a:ea typeface="ＭＳ Ｐゴシック"/>
              </a:rPr>
              <a:t>x</a:t>
            </a:r>
            <a:r>
              <a:rPr b="0" lang="it-IT" sz="2110" spc="-4" strike="noStrike">
                <a:solidFill>
                  <a:srgbClr val="ffffff"/>
                </a:solidFill>
                <a:latin typeface="GillSans"/>
                <a:ea typeface="ＭＳ Ｐゴシック"/>
              </a:rPr>
              <a:t>i</a:t>
            </a:r>
            <a:r>
              <a:rPr b="0" lang="it-IT" sz="2110" spc="-12" strike="noStrike">
                <a:solidFill>
                  <a:srgbClr val="ffffff"/>
                </a:solidFill>
                <a:latin typeface="GillSans"/>
                <a:ea typeface="ＭＳ Ｐゴシック"/>
              </a:rPr>
              <a:t>c</a:t>
            </a:r>
            <a:r>
              <a:rPr b="0" lang="it-IT" sz="2110" spc="-4" strike="noStrike">
                <a:solidFill>
                  <a:srgbClr val="ffffff"/>
                </a:solidFill>
                <a:latin typeface="GillSans"/>
                <a:ea typeface="ＭＳ Ｐゴシック"/>
              </a:rPr>
              <a:t> </a:t>
            </a:r>
            <a:r>
              <a:rPr b="0" lang="it-IT" sz="2110" spc="-12" strike="noStrike">
                <a:solidFill>
                  <a:srgbClr val="ffffff"/>
                </a:solidFill>
                <a:latin typeface="GillSans"/>
                <a:ea typeface="ＭＳ Ｐゴシック"/>
              </a:rPr>
              <a:t>or</a:t>
            </a:r>
            <a:r>
              <a:rPr b="0" lang="it-IT" sz="2110" spc="-4" strike="noStrike">
                <a:solidFill>
                  <a:srgbClr val="ffffff"/>
                </a:solidFill>
                <a:latin typeface="GillSans"/>
                <a:ea typeface="ＭＳ Ｐゴシック"/>
              </a:rPr>
              <a:t> </a:t>
            </a:r>
            <a:r>
              <a:rPr b="0" lang="it-IT" sz="2110" spc="-12" strike="noStrike">
                <a:solidFill>
                  <a:srgbClr val="ffffff"/>
                </a:solidFill>
                <a:latin typeface="GillSans"/>
                <a:ea typeface="ＭＳ Ｐゴシック"/>
              </a:rPr>
              <a:t>ca</a:t>
            </a:r>
            <a:r>
              <a:rPr b="0" lang="it-IT" sz="2110" spc="-63" strike="noStrike">
                <a:solidFill>
                  <a:srgbClr val="ffffff"/>
                </a:solidFill>
                <a:latin typeface="GillSans"/>
                <a:ea typeface="ＭＳ Ｐゴシック"/>
              </a:rPr>
              <a:t>r</a:t>
            </a:r>
            <a:r>
              <a:rPr b="0" lang="it-IT" sz="2110" spc="-1" strike="noStrike">
                <a:solidFill>
                  <a:srgbClr val="ffffff"/>
                </a:solidFill>
                <a:latin typeface="GillSans"/>
                <a:ea typeface="ＭＳ Ｐゴシック"/>
              </a:rPr>
              <a:t>c</a:t>
            </a:r>
            <a:r>
              <a:rPr b="0" lang="it-IT" sz="2110" spc="-4" strike="noStrike">
                <a:solidFill>
                  <a:srgbClr val="ffffff"/>
                </a:solidFill>
                <a:latin typeface="GillSans"/>
                <a:ea typeface="ＭＳ Ｐゴシック"/>
              </a:rPr>
              <a:t>i</a:t>
            </a:r>
            <a:r>
              <a:rPr b="0" lang="it-IT" sz="2110" spc="-12" strike="noStrike">
                <a:solidFill>
                  <a:srgbClr val="ffffff"/>
                </a:solidFill>
                <a:latin typeface="GillSans"/>
                <a:ea typeface="ＭＳ Ｐゴシック"/>
              </a:rPr>
              <a:t>nog</a:t>
            </a:r>
            <a:r>
              <a:rPr b="0" lang="it-IT" sz="2110" spc="-1" strike="noStrike">
                <a:solidFill>
                  <a:srgbClr val="ffffff"/>
                </a:solidFill>
                <a:latin typeface="GillSans"/>
                <a:ea typeface="ＭＳ Ｐゴシック"/>
              </a:rPr>
              <a:t>en</a:t>
            </a:r>
            <a:r>
              <a:rPr b="0" lang="it-IT" sz="2110" spc="-4" strike="noStrike">
                <a:solidFill>
                  <a:srgbClr val="ffffff"/>
                </a:solidFill>
                <a:latin typeface="GillSans"/>
                <a:ea typeface="ＭＳ Ｐゴシック"/>
              </a:rPr>
              <a:t> </a:t>
            </a:r>
            <a:r>
              <a:rPr b="0" lang="it-IT" sz="2110" spc="-1" strike="noStrike">
                <a:solidFill>
                  <a:srgbClr val="ffffff"/>
                </a:solidFill>
                <a:latin typeface="GillSans"/>
                <a:ea typeface="ＭＳ Ｐゴシック"/>
              </a:rPr>
              <a:t>ef</a:t>
            </a:r>
            <a:r>
              <a:rPr b="0" lang="it-IT" sz="2110" spc="-21" strike="noStrike">
                <a:solidFill>
                  <a:srgbClr val="ffffff"/>
                </a:solidFill>
                <a:latin typeface="GillSans"/>
                <a:ea typeface="ＭＳ Ｐゴシック"/>
              </a:rPr>
              <a:t>f</a:t>
            </a:r>
            <a:r>
              <a:rPr b="0" lang="it-IT" sz="2110" spc="-12" strike="noStrike">
                <a:solidFill>
                  <a:srgbClr val="ffffff"/>
                </a:solidFill>
                <a:latin typeface="GillSans"/>
                <a:ea typeface="ＭＳ Ｐゴシック"/>
              </a:rPr>
              <a:t>ects</a:t>
            </a:r>
            <a:endParaRPr b="0" lang="it-IT" sz="2110" spc="-1" strike="noStrike">
              <a:latin typeface="Arial"/>
            </a:endParaRPr>
          </a:p>
        </p:txBody>
      </p:sp>
      <p:sp>
        <p:nvSpPr>
          <p:cNvPr id="2900" name="CustomShape 17"/>
          <p:cNvSpPr/>
          <p:nvPr/>
        </p:nvSpPr>
        <p:spPr>
          <a:xfrm>
            <a:off x="4777560" y="2581200"/>
            <a:ext cx="3583080" cy="2099160"/>
          </a:xfrm>
          <a:prstGeom prst="rect">
            <a:avLst/>
          </a:prstGeom>
          <a:noFill/>
          <a:ln>
            <a:noFill/>
          </a:ln>
        </p:spPr>
        <p:style>
          <a:lnRef idx="0"/>
          <a:fillRef idx="0"/>
          <a:effectRef idx="0"/>
          <a:fontRef idx="minor"/>
        </p:style>
        <p:txBody>
          <a:bodyPr lIns="0" rIns="0" tIns="0" bIns="0">
            <a:spAutoFit/>
          </a:bodyPr>
          <a:p>
            <a:pPr marL="186480" algn="ctr">
              <a:lnSpc>
                <a:spcPct val="100000"/>
              </a:lnSpc>
            </a:pPr>
            <a:r>
              <a:rPr b="1" lang="it-IT" sz="1760" spc="29" strike="noStrike">
                <a:solidFill>
                  <a:srgbClr val="ffffff"/>
                </a:solidFill>
                <a:latin typeface="GillSans"/>
                <a:ea typeface="ＭＳ Ｐゴシック"/>
              </a:rPr>
              <a:t>EU</a:t>
            </a:r>
            <a:r>
              <a:rPr b="1" lang="it-IT" sz="1760" spc="26" strike="noStrike">
                <a:solidFill>
                  <a:srgbClr val="ffffff"/>
                </a:solidFill>
                <a:latin typeface="GillSans"/>
                <a:ea typeface="ＭＳ Ｐゴシック"/>
              </a:rPr>
              <a:t> </a:t>
            </a:r>
            <a:r>
              <a:rPr b="1" lang="it-IT" sz="1760" spc="15" strike="noStrike">
                <a:solidFill>
                  <a:srgbClr val="ffffff"/>
                </a:solidFill>
                <a:latin typeface="GillSans"/>
                <a:ea typeface="ＭＳ Ｐゴシック"/>
              </a:rPr>
              <a:t>L</a:t>
            </a:r>
            <a:r>
              <a:rPr b="1" lang="it-IT" sz="1410" spc="66" strike="noStrike">
                <a:solidFill>
                  <a:srgbClr val="ffffff"/>
                </a:solidFill>
                <a:latin typeface="GillSans"/>
                <a:ea typeface="ＭＳ Ｐゴシック"/>
              </a:rPr>
              <a:t>IMIT</a:t>
            </a:r>
            <a:r>
              <a:rPr b="1" lang="it-IT" sz="1410" spc="126" strike="noStrike">
                <a:solidFill>
                  <a:srgbClr val="ffffff"/>
                </a:solidFill>
                <a:latin typeface="GillSans"/>
                <a:ea typeface="ＭＳ Ｐゴシック"/>
              </a:rPr>
              <a:t> </a:t>
            </a:r>
            <a:r>
              <a:rPr b="1" lang="it-IT" sz="1760" spc="43" strike="noStrike">
                <a:solidFill>
                  <a:srgbClr val="ffffff"/>
                </a:solidFill>
                <a:latin typeface="GillSans"/>
                <a:ea typeface="ＭＳ Ｐゴシック"/>
              </a:rPr>
              <a:t>V</a:t>
            </a:r>
            <a:r>
              <a:rPr b="1" lang="it-IT" sz="1410" spc="58" strike="noStrike">
                <a:solidFill>
                  <a:srgbClr val="ffffff"/>
                </a:solidFill>
                <a:latin typeface="GillSans"/>
                <a:ea typeface="ＭＳ Ｐゴシック"/>
              </a:rPr>
              <a:t>A</a:t>
            </a:r>
            <a:r>
              <a:rPr b="1" lang="it-IT" sz="1410" spc="-69" strike="noStrike">
                <a:solidFill>
                  <a:srgbClr val="ffffff"/>
                </a:solidFill>
                <a:latin typeface="GillSans"/>
                <a:ea typeface="ＭＳ Ｐゴシック"/>
              </a:rPr>
              <a:t>L</a:t>
            </a:r>
            <a:r>
              <a:rPr b="1" lang="it-IT" sz="1410" spc="52" strike="noStrike">
                <a:solidFill>
                  <a:srgbClr val="ffffff"/>
                </a:solidFill>
                <a:latin typeface="GillSans"/>
                <a:ea typeface="ＭＳ Ｐゴシック"/>
              </a:rPr>
              <a:t>U</a:t>
            </a:r>
            <a:r>
              <a:rPr b="1" lang="it-IT" sz="1410" spc="1" strike="noStrike">
                <a:solidFill>
                  <a:srgbClr val="ffffff"/>
                </a:solidFill>
                <a:latin typeface="GillSans"/>
                <a:ea typeface="ＭＳ Ｐゴシック"/>
              </a:rPr>
              <a:t>ES</a:t>
            </a:r>
            <a:r>
              <a:rPr b="1" lang="it-IT" sz="1410" spc="126" strike="noStrike">
                <a:solidFill>
                  <a:srgbClr val="ffffff"/>
                </a:solidFill>
                <a:latin typeface="GillSans"/>
                <a:ea typeface="ＭＳ Ｐゴシック"/>
              </a:rPr>
              <a:t> </a:t>
            </a:r>
            <a:r>
              <a:rPr b="1" lang="it-IT" sz="1410" spc="24" strike="noStrike">
                <a:solidFill>
                  <a:srgbClr val="ffffff"/>
                </a:solidFill>
                <a:latin typeface="GillSans"/>
                <a:ea typeface="ＭＳ Ｐゴシック"/>
              </a:rPr>
              <a:t>FOR</a:t>
            </a:r>
            <a:r>
              <a:rPr b="1" lang="it-IT" sz="1410" spc="126" strike="noStrike">
                <a:solidFill>
                  <a:srgbClr val="ffffff"/>
                </a:solidFill>
                <a:latin typeface="GillSans"/>
                <a:ea typeface="ＭＳ Ｐゴシック"/>
              </a:rPr>
              <a:t> </a:t>
            </a:r>
            <a:r>
              <a:rPr b="1" lang="it-IT" sz="1760" spc="63" strike="noStrike">
                <a:solidFill>
                  <a:srgbClr val="ffffff"/>
                </a:solidFill>
                <a:latin typeface="GillSans"/>
                <a:ea typeface="ＭＳ Ｐゴシック"/>
              </a:rPr>
              <a:t>P</a:t>
            </a:r>
            <a:r>
              <a:rPr b="1" lang="it-IT" sz="1760" spc="117" strike="noStrike">
                <a:solidFill>
                  <a:srgbClr val="ffffff"/>
                </a:solidFill>
                <a:latin typeface="GillSans"/>
                <a:ea typeface="ＭＳ Ｐゴシック"/>
              </a:rPr>
              <a:t>M</a:t>
            </a:r>
            <a:endParaRPr b="0" lang="it-IT" sz="1760" spc="-1" strike="noStrike">
              <a:latin typeface="Arial"/>
            </a:endParaRPr>
          </a:p>
          <a:p>
            <a:pPr marL="191520" algn="ctr">
              <a:lnSpc>
                <a:spcPct val="100000"/>
              </a:lnSpc>
              <a:spcBef>
                <a:spcPts val="142"/>
              </a:spcBef>
            </a:pPr>
            <a:r>
              <a:rPr b="1" lang="it-IT" sz="1410" spc="-69" strike="noStrike">
                <a:solidFill>
                  <a:srgbClr val="ffffff"/>
                </a:solidFill>
                <a:latin typeface="GillSans"/>
                <a:ea typeface="ＭＳ Ｐゴシック"/>
              </a:rPr>
              <a:t>C</a:t>
            </a:r>
            <a:r>
              <a:rPr b="1" lang="it-IT" sz="1410" spc="-60" strike="noStrike">
                <a:solidFill>
                  <a:srgbClr val="ffffff"/>
                </a:solidFill>
                <a:latin typeface="GillSans"/>
                <a:ea typeface="ＭＳ Ｐゴシック"/>
              </a:rPr>
              <a:t>O</a:t>
            </a:r>
            <a:r>
              <a:rPr b="1" lang="it-IT" sz="1410" spc="75" strike="noStrike">
                <a:solidFill>
                  <a:srgbClr val="ffffff"/>
                </a:solidFill>
                <a:latin typeface="GillSans"/>
                <a:ea typeface="ＭＳ Ｐゴシック"/>
              </a:rPr>
              <a:t>N</a:t>
            </a:r>
            <a:r>
              <a:rPr b="1" lang="it-IT" sz="1410" spc="-46" strike="noStrike">
                <a:solidFill>
                  <a:srgbClr val="ffffff"/>
                </a:solidFill>
                <a:latin typeface="GillSans"/>
                <a:ea typeface="ＭＳ Ｐゴシック"/>
              </a:rPr>
              <a:t>C</a:t>
            </a:r>
            <a:r>
              <a:rPr b="1" lang="it-IT" sz="1410" spc="35" strike="noStrike">
                <a:solidFill>
                  <a:srgbClr val="ffffff"/>
                </a:solidFill>
                <a:latin typeface="GillSans"/>
                <a:ea typeface="ＭＳ Ｐゴシック"/>
              </a:rPr>
              <a:t>EN</a:t>
            </a:r>
            <a:r>
              <a:rPr b="1" lang="it-IT" sz="1410" spc="55" strike="noStrike">
                <a:solidFill>
                  <a:srgbClr val="ffffff"/>
                </a:solidFill>
                <a:latin typeface="GillSans"/>
                <a:ea typeface="ＭＳ Ｐゴシック"/>
              </a:rPr>
              <a:t>T</a:t>
            </a:r>
            <a:r>
              <a:rPr b="1" lang="it-IT" sz="1410" spc="86" strike="noStrike">
                <a:solidFill>
                  <a:srgbClr val="ffffff"/>
                </a:solidFill>
                <a:latin typeface="GillSans"/>
                <a:ea typeface="ＭＳ Ｐゴシック"/>
              </a:rPr>
              <a:t>R</a:t>
            </a:r>
            <a:r>
              <a:rPr b="1" lang="it-IT" sz="1410" spc="-80" strike="noStrike">
                <a:solidFill>
                  <a:srgbClr val="ffffff"/>
                </a:solidFill>
                <a:latin typeface="GillSans"/>
                <a:ea typeface="ＭＳ Ｐゴシック"/>
              </a:rPr>
              <a:t>A</a:t>
            </a:r>
            <a:r>
              <a:rPr b="1" lang="it-IT" sz="1410" spc="55" strike="noStrike">
                <a:solidFill>
                  <a:srgbClr val="ffffff"/>
                </a:solidFill>
                <a:latin typeface="GillSans"/>
                <a:ea typeface="ＭＳ Ｐゴシック"/>
              </a:rPr>
              <a:t>T</a:t>
            </a:r>
            <a:r>
              <a:rPr b="1" lang="it-IT" sz="1410" spc="-1" strike="noStrike">
                <a:solidFill>
                  <a:srgbClr val="ffffff"/>
                </a:solidFill>
                <a:latin typeface="GillSans"/>
                <a:ea typeface="ＭＳ Ｐゴシック"/>
              </a:rPr>
              <a:t>I</a:t>
            </a:r>
            <a:r>
              <a:rPr b="1" lang="it-IT" sz="1410" spc="-12" strike="noStrike">
                <a:solidFill>
                  <a:srgbClr val="ffffff"/>
                </a:solidFill>
                <a:latin typeface="GillSans"/>
                <a:ea typeface="ＭＳ Ｐゴシック"/>
              </a:rPr>
              <a:t>O</a:t>
            </a:r>
            <a:r>
              <a:rPr b="1" lang="it-IT" sz="1410" spc="75" strike="noStrike">
                <a:solidFill>
                  <a:srgbClr val="ffffff"/>
                </a:solidFill>
                <a:latin typeface="GillSans"/>
                <a:ea typeface="ＭＳ Ｐゴシック"/>
              </a:rPr>
              <a:t>N</a:t>
            </a:r>
            <a:r>
              <a:rPr b="1" lang="it-IT" sz="1410" spc="126" strike="noStrike">
                <a:solidFill>
                  <a:srgbClr val="ffffff"/>
                </a:solidFill>
                <a:latin typeface="GillSans"/>
                <a:ea typeface="ＭＳ Ｐゴシック"/>
              </a:rPr>
              <a:t> </a:t>
            </a:r>
            <a:r>
              <a:rPr b="0" lang="it-IT" sz="1760" spc="-4" strike="noStrike">
                <a:solidFill>
                  <a:srgbClr val="ffffff"/>
                </a:solidFill>
                <a:latin typeface="GillSans"/>
                <a:ea typeface="ＭＳ Ｐゴシック"/>
              </a:rPr>
              <a:t>(</a:t>
            </a:r>
            <a:r>
              <a:rPr b="0" lang="it-IT" sz="1760" spc="-12" strike="noStrike">
                <a:solidFill>
                  <a:srgbClr val="ffffff"/>
                </a:solidFill>
                <a:latin typeface="GillSans"/>
                <a:ea typeface="ＭＳ Ｐゴシック"/>
              </a:rPr>
              <a:t>2008/50/</a:t>
            </a:r>
            <a:r>
              <a:rPr b="0" lang="it-IT" sz="1760" spc="-1" strike="noStrike">
                <a:solidFill>
                  <a:srgbClr val="ffffff"/>
                </a:solidFill>
                <a:latin typeface="GillSans"/>
                <a:ea typeface="ＭＳ Ｐゴシック"/>
              </a:rPr>
              <a:t>CE)</a:t>
            </a:r>
            <a:endParaRPr b="0" lang="it-IT" sz="1760" spc="-1" strike="noStrike">
              <a:latin typeface="Arial"/>
            </a:endParaRPr>
          </a:p>
          <a:p>
            <a:pPr marL="178560" indent="-168840">
              <a:lnSpc>
                <a:spcPct val="100000"/>
              </a:lnSpc>
              <a:spcBef>
                <a:spcPts val="984"/>
              </a:spcBef>
              <a:buClr>
                <a:srgbClr val="ffffff"/>
              </a:buClr>
              <a:buSzPct val="124000"/>
              <a:buFont typeface="GillSans"/>
              <a:buChar char="•"/>
            </a:pPr>
            <a:r>
              <a:rPr b="1" lang="it-IT" sz="1760" spc="86" strike="noStrike">
                <a:solidFill>
                  <a:srgbClr val="ffffff"/>
                </a:solidFill>
                <a:latin typeface="GillSans"/>
                <a:ea typeface="ＭＳ Ｐゴシック"/>
              </a:rPr>
              <a:t>PM</a:t>
            </a:r>
            <a:r>
              <a:rPr b="1" lang="it-IT" sz="1739" spc="69" strike="noStrike" baseline="-6000">
                <a:solidFill>
                  <a:srgbClr val="ffffff"/>
                </a:solidFill>
                <a:latin typeface="GillSans"/>
                <a:ea typeface="ＭＳ Ｐゴシック"/>
              </a:rPr>
              <a:t>10</a:t>
            </a:r>
            <a:r>
              <a:rPr b="0" lang="it-IT" sz="1760" spc="-1" strike="noStrike">
                <a:solidFill>
                  <a:srgbClr val="ffffff"/>
                </a:solidFill>
                <a:latin typeface="GillSans"/>
                <a:ea typeface="ＭＳ Ｐゴシック"/>
              </a:rPr>
              <a:t>:</a:t>
            </a:r>
            <a:r>
              <a:rPr b="0" lang="it-IT" sz="1760" spc="-182" strike="noStrike">
                <a:solidFill>
                  <a:srgbClr val="ffffff"/>
                </a:solidFill>
                <a:latin typeface="GillSans"/>
                <a:ea typeface="ＭＳ Ｐゴシック"/>
              </a:rPr>
              <a:t> </a:t>
            </a:r>
            <a:r>
              <a:rPr b="0" lang="it-IT" sz="1760" spc="-1" strike="noStrike">
                <a:solidFill>
                  <a:srgbClr val="ffffff"/>
                </a:solidFill>
                <a:latin typeface="GillSans"/>
                <a:ea typeface="ＭＳ Ｐゴシック"/>
              </a:rPr>
              <a:t>40</a:t>
            </a:r>
            <a:r>
              <a:rPr b="0" lang="it-IT" sz="1760" spc="-4" strike="noStrike">
                <a:solidFill>
                  <a:srgbClr val="ffffff"/>
                </a:solidFill>
                <a:latin typeface="GillSans"/>
                <a:ea typeface="ＭＳ Ｐゴシック"/>
              </a:rPr>
              <a:t> </a:t>
            </a:r>
            <a:r>
              <a:rPr b="0" lang="it-IT" sz="1760" spc="128" strike="noStrike">
                <a:solidFill>
                  <a:srgbClr val="ffffff"/>
                </a:solidFill>
                <a:latin typeface="Trebuchet MS"/>
                <a:ea typeface="ＭＳ Ｐゴシック"/>
              </a:rPr>
              <a:t>μ</a:t>
            </a:r>
            <a:r>
              <a:rPr b="0" lang="it-IT" sz="1760" spc="-7" strike="noStrike">
                <a:solidFill>
                  <a:srgbClr val="ffffff"/>
                </a:solidFill>
                <a:latin typeface="GillSans"/>
                <a:ea typeface="ＭＳ Ｐゴシック"/>
              </a:rPr>
              <a:t>g/</a:t>
            </a:r>
            <a:r>
              <a:rPr b="0" lang="it-IT" sz="1760" spc="-18" strike="noStrike">
                <a:solidFill>
                  <a:srgbClr val="ffffff"/>
                </a:solidFill>
                <a:latin typeface="GillSans"/>
                <a:ea typeface="ＭＳ Ｐゴシック"/>
              </a:rPr>
              <a:t>m</a:t>
            </a:r>
            <a:r>
              <a:rPr b="0" lang="it-IT" sz="1739" spc="1" strike="noStrike" baseline="25000">
                <a:solidFill>
                  <a:srgbClr val="ffffff"/>
                </a:solidFill>
                <a:latin typeface="GillSans"/>
                <a:ea typeface="ＭＳ Ｐゴシック"/>
              </a:rPr>
              <a:t>3</a:t>
            </a:r>
            <a:r>
              <a:rPr b="0" lang="it-IT" sz="1739" spc="-1" strike="noStrike" baseline="25000">
                <a:solidFill>
                  <a:srgbClr val="ffffff"/>
                </a:solidFill>
                <a:latin typeface="GillSans"/>
                <a:ea typeface="ＭＳ Ｐゴシック"/>
              </a:rPr>
              <a:t> </a:t>
            </a:r>
            <a:r>
              <a:rPr b="0" lang="it-IT" sz="1739" spc="-239" strike="noStrike" baseline="25000">
                <a:solidFill>
                  <a:srgbClr val="ffffff"/>
                </a:solidFill>
                <a:latin typeface="GillSans"/>
                <a:ea typeface="ＭＳ Ｐゴシック"/>
              </a:rPr>
              <a:t> </a:t>
            </a:r>
            <a:r>
              <a:rPr b="0" lang="it-IT" sz="1760" spc="-12" strike="noStrike">
                <a:solidFill>
                  <a:srgbClr val="ffffff"/>
                </a:solidFill>
                <a:latin typeface="GillSans"/>
                <a:ea typeface="ＭＳ Ｐゴシック"/>
              </a:rPr>
              <a:t>a</a:t>
            </a:r>
            <a:r>
              <a:rPr b="0" lang="it-IT" sz="1760" spc="-1" strike="noStrike">
                <a:solidFill>
                  <a:srgbClr val="ffffff"/>
                </a:solidFill>
                <a:latin typeface="GillSans"/>
                <a:ea typeface="ＭＳ Ｐゴシック"/>
              </a:rPr>
              <a:t>n</a:t>
            </a:r>
            <a:r>
              <a:rPr b="0" lang="it-IT" sz="1760" spc="-18" strike="noStrike">
                <a:solidFill>
                  <a:srgbClr val="ffffff"/>
                </a:solidFill>
                <a:latin typeface="GillSans"/>
                <a:ea typeface="ＭＳ Ｐゴシック"/>
              </a:rPr>
              <a:t>n</a:t>
            </a:r>
            <a:r>
              <a:rPr b="0" lang="it-IT" sz="1760" spc="-12" strike="noStrike">
                <a:solidFill>
                  <a:srgbClr val="ffffff"/>
                </a:solidFill>
                <a:latin typeface="GillSans"/>
                <a:ea typeface="ＭＳ Ｐゴシック"/>
              </a:rPr>
              <a:t>ua</a:t>
            </a:r>
            <a:r>
              <a:rPr b="0" lang="it-IT" sz="1760" spc="-1" strike="noStrike">
                <a:solidFill>
                  <a:srgbClr val="ffffff"/>
                </a:solidFill>
                <a:latin typeface="GillSans"/>
                <a:ea typeface="ＭＳ Ｐゴシック"/>
              </a:rPr>
              <a:t>l</a:t>
            </a:r>
            <a:r>
              <a:rPr b="0" lang="it-IT" sz="1760" spc="-4" strike="noStrike">
                <a:solidFill>
                  <a:srgbClr val="ffffff"/>
                </a:solidFill>
                <a:latin typeface="GillSans"/>
                <a:ea typeface="ＭＳ Ｐゴシック"/>
              </a:rPr>
              <a:t> </a:t>
            </a:r>
            <a:r>
              <a:rPr b="0" lang="it-IT" sz="1760" spc="-12" strike="noStrike">
                <a:solidFill>
                  <a:srgbClr val="ffffff"/>
                </a:solidFill>
                <a:latin typeface="GillSans"/>
                <a:ea typeface="ＭＳ Ｐゴシック"/>
              </a:rPr>
              <a:t>mea</a:t>
            </a:r>
            <a:r>
              <a:rPr b="0" lang="it-IT" sz="1760" spc="-1" strike="noStrike">
                <a:solidFill>
                  <a:srgbClr val="ffffff"/>
                </a:solidFill>
                <a:latin typeface="GillSans"/>
                <a:ea typeface="ＭＳ Ｐゴシック"/>
              </a:rPr>
              <a:t>n</a:t>
            </a:r>
            <a:endParaRPr b="0" lang="it-IT" sz="1760" spc="-1" strike="noStrike">
              <a:latin typeface="Arial"/>
            </a:endParaRPr>
          </a:p>
          <a:p>
            <a:pPr marL="736560">
              <a:lnSpc>
                <a:spcPts val="2038"/>
              </a:lnSpc>
              <a:spcBef>
                <a:spcPts val="128"/>
              </a:spcBef>
            </a:pPr>
            <a:r>
              <a:rPr b="0" lang="it-IT" sz="1760" spc="-1" strike="noStrike">
                <a:solidFill>
                  <a:srgbClr val="ffffff"/>
                </a:solidFill>
                <a:latin typeface="GillSans"/>
                <a:ea typeface="ＭＳ Ｐゴシック"/>
              </a:rPr>
              <a:t>50 </a:t>
            </a:r>
            <a:r>
              <a:rPr b="0" lang="it-IT" sz="1760" spc="128" strike="noStrike">
                <a:solidFill>
                  <a:srgbClr val="ffffff"/>
                </a:solidFill>
                <a:latin typeface="Trebuchet MS"/>
                <a:ea typeface="ＭＳ Ｐゴシック"/>
              </a:rPr>
              <a:t>μ</a:t>
            </a:r>
            <a:r>
              <a:rPr b="0" lang="it-IT" sz="1760" spc="-7" strike="noStrike">
                <a:solidFill>
                  <a:srgbClr val="ffffff"/>
                </a:solidFill>
                <a:latin typeface="GillSans"/>
                <a:ea typeface="ＭＳ Ｐゴシック"/>
              </a:rPr>
              <a:t>g/</a:t>
            </a:r>
            <a:r>
              <a:rPr b="0" lang="it-IT" sz="1760" spc="-18" strike="noStrike">
                <a:solidFill>
                  <a:srgbClr val="ffffff"/>
                </a:solidFill>
                <a:latin typeface="GillSans"/>
                <a:ea typeface="ＭＳ Ｐゴシック"/>
              </a:rPr>
              <a:t>m</a:t>
            </a:r>
            <a:r>
              <a:rPr b="0" lang="it-IT" sz="1739" spc="1" strike="noStrike" baseline="25000">
                <a:solidFill>
                  <a:srgbClr val="ffffff"/>
                </a:solidFill>
                <a:latin typeface="GillSans"/>
                <a:ea typeface="ＭＳ Ｐゴシック"/>
              </a:rPr>
              <a:t>3</a:t>
            </a:r>
            <a:r>
              <a:rPr b="0" lang="it-IT" sz="1739" spc="-1" strike="noStrike" baseline="25000">
                <a:solidFill>
                  <a:srgbClr val="ffffff"/>
                </a:solidFill>
                <a:latin typeface="GillSans"/>
                <a:ea typeface="ＭＳ Ｐゴシック"/>
              </a:rPr>
              <a:t> </a:t>
            </a:r>
            <a:r>
              <a:rPr b="0" lang="it-IT" sz="1739" spc="-239" strike="noStrike" baseline="25000">
                <a:solidFill>
                  <a:srgbClr val="ffffff"/>
                </a:solidFill>
                <a:latin typeface="GillSans"/>
                <a:ea typeface="ＭＳ Ｐゴシック"/>
              </a:rPr>
              <a:t> </a:t>
            </a:r>
            <a:r>
              <a:rPr b="0" lang="it-IT" sz="1760" spc="-1" strike="noStrike">
                <a:solidFill>
                  <a:srgbClr val="ffffff"/>
                </a:solidFill>
                <a:latin typeface="GillSans"/>
                <a:ea typeface="ＭＳ Ｐゴシック"/>
              </a:rPr>
              <a:t>24</a:t>
            </a:r>
            <a:r>
              <a:rPr b="0" lang="it-IT" sz="1760" spc="-4" strike="noStrike">
                <a:solidFill>
                  <a:srgbClr val="ffffff"/>
                </a:solidFill>
                <a:latin typeface="GillSans"/>
                <a:ea typeface="ＭＳ Ｐゴシック"/>
              </a:rPr>
              <a:t>-</a:t>
            </a:r>
            <a:r>
              <a:rPr b="0" lang="it-IT" sz="1760" spc="-1" strike="noStrike">
                <a:solidFill>
                  <a:srgbClr val="ffffff"/>
                </a:solidFill>
                <a:latin typeface="GillSans"/>
                <a:ea typeface="ＭＳ Ｐゴシック"/>
              </a:rPr>
              <a:t>h</a:t>
            </a:r>
            <a:r>
              <a:rPr b="0" lang="it-IT" sz="1760" spc="-4" strike="noStrike">
                <a:solidFill>
                  <a:srgbClr val="ffffff"/>
                </a:solidFill>
                <a:latin typeface="GillSans"/>
                <a:ea typeface="ＭＳ Ｐゴシック"/>
              </a:rPr>
              <a:t> </a:t>
            </a:r>
            <a:r>
              <a:rPr b="0" lang="it-IT" sz="1760" spc="-12" strike="noStrike">
                <a:solidFill>
                  <a:srgbClr val="ffffff"/>
                </a:solidFill>
                <a:latin typeface="GillSans"/>
                <a:ea typeface="ＭＳ Ｐゴシック"/>
              </a:rPr>
              <a:t>mea</a:t>
            </a:r>
            <a:r>
              <a:rPr b="0" lang="it-IT" sz="1760" spc="-1" strike="noStrike">
                <a:solidFill>
                  <a:srgbClr val="ffffff"/>
                </a:solidFill>
                <a:latin typeface="GillSans"/>
                <a:ea typeface="ＭＳ Ｐゴシック"/>
              </a:rPr>
              <a:t>n</a:t>
            </a:r>
            <a:r>
              <a:rPr b="0" lang="it-IT" sz="1760" spc="-4" strike="noStrike">
                <a:solidFill>
                  <a:srgbClr val="ffffff"/>
                </a:solidFill>
                <a:latin typeface="GillSans"/>
                <a:ea typeface="ＭＳ Ｐゴシック"/>
              </a:rPr>
              <a:t> (</a:t>
            </a:r>
            <a:r>
              <a:rPr b="0" lang="it-IT" sz="1760" spc="-12" strike="noStrike">
                <a:solidFill>
                  <a:srgbClr val="ffffff"/>
                </a:solidFill>
                <a:latin typeface="GillSans"/>
                <a:ea typeface="ＭＳ Ｐゴシック"/>
              </a:rPr>
              <a:t>no</a:t>
            </a:r>
            <a:r>
              <a:rPr b="0" lang="it-IT" sz="1760" spc="-1" strike="noStrike">
                <a:solidFill>
                  <a:srgbClr val="ffffff"/>
                </a:solidFill>
                <a:latin typeface="GillSans"/>
                <a:ea typeface="ＭＳ Ｐゴシック"/>
              </a:rPr>
              <a:t>t</a:t>
            </a:r>
            <a:r>
              <a:rPr b="0" lang="it-IT" sz="1760" spc="-4" strike="noStrike">
                <a:solidFill>
                  <a:srgbClr val="ffffff"/>
                </a:solidFill>
                <a:latin typeface="GillSans"/>
                <a:ea typeface="ＭＳ Ｐゴシック"/>
              </a:rPr>
              <a:t> </a:t>
            </a:r>
            <a:r>
              <a:rPr b="0" lang="it-IT" sz="1760" spc="-15" strike="noStrike">
                <a:solidFill>
                  <a:srgbClr val="ffffff"/>
                </a:solidFill>
                <a:latin typeface="GillSans"/>
                <a:ea typeface="ＭＳ Ｐゴシック"/>
              </a:rPr>
              <a:t>mo</a:t>
            </a:r>
            <a:r>
              <a:rPr b="0" lang="it-IT" sz="1760" spc="-43" strike="noStrike">
                <a:solidFill>
                  <a:srgbClr val="ffffff"/>
                </a:solidFill>
                <a:latin typeface="GillSans"/>
                <a:ea typeface="ＭＳ Ｐゴシック"/>
              </a:rPr>
              <a:t>r</a:t>
            </a:r>
            <a:r>
              <a:rPr b="0" lang="it-IT" sz="1760" spc="-1" strike="noStrike">
                <a:solidFill>
                  <a:srgbClr val="ffffff"/>
                </a:solidFill>
                <a:latin typeface="GillSans"/>
                <a:ea typeface="ＭＳ Ｐゴシック"/>
              </a:rPr>
              <a:t>e </a:t>
            </a:r>
            <a:r>
              <a:rPr b="0" lang="it-IT" sz="1760" spc="-12" strike="noStrike">
                <a:solidFill>
                  <a:srgbClr val="ffffff"/>
                </a:solidFill>
                <a:latin typeface="GillSans"/>
                <a:ea typeface="ＭＳ Ｐゴシック"/>
              </a:rPr>
              <a:t>tha</a:t>
            </a:r>
            <a:r>
              <a:rPr b="0" lang="it-IT" sz="1760" spc="-1" strike="noStrike">
                <a:solidFill>
                  <a:srgbClr val="ffffff"/>
                </a:solidFill>
                <a:latin typeface="GillSans"/>
                <a:ea typeface="ＭＳ Ｐゴシック"/>
              </a:rPr>
              <a:t>n</a:t>
            </a:r>
            <a:r>
              <a:rPr b="0" lang="it-IT" sz="1760" spc="-4" strike="noStrike">
                <a:solidFill>
                  <a:srgbClr val="ffffff"/>
                </a:solidFill>
                <a:latin typeface="GillSans"/>
                <a:ea typeface="ＭＳ Ｐゴシック"/>
              </a:rPr>
              <a:t> </a:t>
            </a:r>
            <a:r>
              <a:rPr b="0" lang="it-IT" sz="1760" spc="-1" strike="noStrike">
                <a:solidFill>
                  <a:srgbClr val="ffffff"/>
                </a:solidFill>
                <a:latin typeface="GillSans"/>
                <a:ea typeface="ＭＳ Ｐゴシック"/>
              </a:rPr>
              <a:t>35</a:t>
            </a:r>
            <a:r>
              <a:rPr b="0" lang="it-IT" sz="1760" spc="-4" strike="noStrike">
                <a:solidFill>
                  <a:srgbClr val="ffffff"/>
                </a:solidFill>
                <a:latin typeface="GillSans"/>
                <a:ea typeface="ＭＳ Ｐゴシック"/>
              </a:rPr>
              <a:t> </a:t>
            </a:r>
            <a:r>
              <a:rPr b="0" lang="it-IT" sz="1760" spc="-12" strike="noStrike">
                <a:solidFill>
                  <a:srgbClr val="ffffff"/>
                </a:solidFill>
                <a:latin typeface="GillSans"/>
                <a:ea typeface="ＭＳ Ｐゴシック"/>
              </a:rPr>
              <a:t>d</a:t>
            </a:r>
            <a:r>
              <a:rPr b="0" lang="it-IT" sz="1760" spc="-86" strike="noStrike">
                <a:solidFill>
                  <a:srgbClr val="ffffff"/>
                </a:solidFill>
                <a:latin typeface="GillSans"/>
                <a:ea typeface="ＭＳ Ｐゴシック"/>
              </a:rPr>
              <a:t>a</a:t>
            </a:r>
            <a:r>
              <a:rPr b="0" lang="it-IT" sz="1760" spc="-7" strike="noStrike">
                <a:solidFill>
                  <a:srgbClr val="ffffff"/>
                </a:solidFill>
                <a:latin typeface="GillSans"/>
                <a:ea typeface="ＭＳ Ｐゴシック"/>
              </a:rPr>
              <a:t>ys/</a:t>
            </a:r>
            <a:r>
              <a:rPr b="0" lang="it-IT" sz="1760" spc="-46" strike="noStrike">
                <a:solidFill>
                  <a:srgbClr val="ffffff"/>
                </a:solidFill>
                <a:latin typeface="GillSans"/>
                <a:ea typeface="ＭＳ Ｐゴシック"/>
              </a:rPr>
              <a:t>y</a:t>
            </a:r>
            <a:r>
              <a:rPr b="0" lang="it-IT" sz="1760" spc="-12" strike="noStrike">
                <a:solidFill>
                  <a:srgbClr val="ffffff"/>
                </a:solidFill>
                <a:latin typeface="GillSans"/>
                <a:ea typeface="ＭＳ Ｐゴシック"/>
              </a:rPr>
              <a:t>ea</a:t>
            </a:r>
            <a:r>
              <a:rPr b="0" lang="it-IT" sz="1760" spc="-1" strike="noStrike">
                <a:solidFill>
                  <a:srgbClr val="ffffff"/>
                </a:solidFill>
                <a:latin typeface="GillSans"/>
                <a:ea typeface="ＭＳ Ｐゴシック"/>
              </a:rPr>
              <a:t>r)</a:t>
            </a:r>
            <a:endParaRPr b="0" lang="it-IT" sz="1760" spc="-1" strike="noStrike">
              <a:latin typeface="Arial"/>
            </a:endParaRPr>
          </a:p>
          <a:p>
            <a:pPr marL="178560" indent="-168840">
              <a:lnSpc>
                <a:spcPct val="100000"/>
              </a:lnSpc>
              <a:spcBef>
                <a:spcPts val="717"/>
              </a:spcBef>
              <a:buClr>
                <a:srgbClr val="ffffff"/>
              </a:buClr>
              <a:buSzPct val="124000"/>
              <a:buFont typeface="GillSans"/>
              <a:buChar char="•"/>
            </a:pPr>
            <a:r>
              <a:rPr b="1" lang="it-IT" sz="1760" spc="86" strike="noStrike">
                <a:solidFill>
                  <a:srgbClr val="ffffff"/>
                </a:solidFill>
                <a:latin typeface="GillSans"/>
                <a:ea typeface="ＭＳ Ｐゴシック"/>
              </a:rPr>
              <a:t>PM</a:t>
            </a:r>
            <a:r>
              <a:rPr b="1" lang="it-IT" sz="1739" spc="49" strike="noStrike" baseline="-6000">
                <a:solidFill>
                  <a:srgbClr val="ffffff"/>
                </a:solidFill>
                <a:latin typeface="GillSans"/>
                <a:ea typeface="ＭＳ Ｐゴシック"/>
              </a:rPr>
              <a:t>2.5</a:t>
            </a:r>
            <a:r>
              <a:rPr b="0" lang="it-IT" sz="1760" spc="-1" strike="noStrike">
                <a:solidFill>
                  <a:srgbClr val="ffffff"/>
                </a:solidFill>
                <a:latin typeface="GillSans"/>
                <a:ea typeface="ＭＳ Ｐゴシック"/>
              </a:rPr>
              <a:t>:</a:t>
            </a:r>
            <a:r>
              <a:rPr b="0" lang="it-IT" sz="1760" spc="-182" strike="noStrike">
                <a:solidFill>
                  <a:srgbClr val="ffffff"/>
                </a:solidFill>
                <a:latin typeface="GillSans"/>
                <a:ea typeface="ＭＳ Ｐゴシック"/>
              </a:rPr>
              <a:t> </a:t>
            </a:r>
            <a:r>
              <a:rPr b="0" lang="it-IT" sz="1760" spc="-1" strike="noStrike">
                <a:solidFill>
                  <a:srgbClr val="ffffff"/>
                </a:solidFill>
                <a:latin typeface="GillSans"/>
                <a:ea typeface="ＭＳ Ｐゴシック"/>
              </a:rPr>
              <a:t>25</a:t>
            </a:r>
            <a:r>
              <a:rPr b="0" lang="it-IT" sz="1760" spc="-4" strike="noStrike">
                <a:solidFill>
                  <a:srgbClr val="ffffff"/>
                </a:solidFill>
                <a:latin typeface="GillSans"/>
                <a:ea typeface="ＭＳ Ｐゴシック"/>
              </a:rPr>
              <a:t> </a:t>
            </a:r>
            <a:r>
              <a:rPr b="0" lang="it-IT" sz="1760" spc="128" strike="noStrike">
                <a:solidFill>
                  <a:srgbClr val="ffffff"/>
                </a:solidFill>
                <a:latin typeface="Trebuchet MS"/>
                <a:ea typeface="ＭＳ Ｐゴシック"/>
              </a:rPr>
              <a:t>μ</a:t>
            </a:r>
            <a:r>
              <a:rPr b="0" lang="it-IT" sz="1760" spc="-7" strike="noStrike">
                <a:solidFill>
                  <a:srgbClr val="ffffff"/>
                </a:solidFill>
                <a:latin typeface="GillSans"/>
                <a:ea typeface="ＭＳ Ｐゴシック"/>
              </a:rPr>
              <a:t>g/</a:t>
            </a:r>
            <a:r>
              <a:rPr b="0" lang="it-IT" sz="1760" spc="-18" strike="noStrike">
                <a:solidFill>
                  <a:srgbClr val="ffffff"/>
                </a:solidFill>
                <a:latin typeface="GillSans"/>
                <a:ea typeface="ＭＳ Ｐゴシック"/>
              </a:rPr>
              <a:t>m</a:t>
            </a:r>
            <a:r>
              <a:rPr b="0" lang="it-IT" sz="1739" spc="1" strike="noStrike" baseline="25000">
                <a:solidFill>
                  <a:srgbClr val="ffffff"/>
                </a:solidFill>
                <a:latin typeface="GillSans"/>
                <a:ea typeface="ＭＳ Ｐゴシック"/>
              </a:rPr>
              <a:t>3</a:t>
            </a:r>
            <a:r>
              <a:rPr b="0" lang="it-IT" sz="1739" spc="-1" strike="noStrike" baseline="25000">
                <a:solidFill>
                  <a:srgbClr val="ffffff"/>
                </a:solidFill>
                <a:latin typeface="GillSans"/>
                <a:ea typeface="ＭＳ Ｐゴシック"/>
              </a:rPr>
              <a:t> </a:t>
            </a:r>
            <a:r>
              <a:rPr b="0" lang="it-IT" sz="1739" spc="-239" strike="noStrike" baseline="25000">
                <a:solidFill>
                  <a:srgbClr val="ffffff"/>
                </a:solidFill>
                <a:latin typeface="GillSans"/>
                <a:ea typeface="ＭＳ Ｐゴシック"/>
              </a:rPr>
              <a:t> </a:t>
            </a:r>
            <a:r>
              <a:rPr b="0" lang="it-IT" sz="1760" spc="-12" strike="noStrike">
                <a:solidFill>
                  <a:srgbClr val="ffffff"/>
                </a:solidFill>
                <a:latin typeface="GillSans"/>
                <a:ea typeface="ＭＳ Ｐゴシック"/>
              </a:rPr>
              <a:t>a</a:t>
            </a:r>
            <a:r>
              <a:rPr b="0" lang="it-IT" sz="1760" spc="-1" strike="noStrike">
                <a:solidFill>
                  <a:srgbClr val="ffffff"/>
                </a:solidFill>
                <a:latin typeface="GillSans"/>
                <a:ea typeface="ＭＳ Ｐゴシック"/>
              </a:rPr>
              <a:t>n</a:t>
            </a:r>
            <a:r>
              <a:rPr b="0" lang="it-IT" sz="1760" spc="-18" strike="noStrike">
                <a:solidFill>
                  <a:srgbClr val="ffffff"/>
                </a:solidFill>
                <a:latin typeface="GillSans"/>
                <a:ea typeface="ＭＳ Ｐゴシック"/>
              </a:rPr>
              <a:t>n</a:t>
            </a:r>
            <a:r>
              <a:rPr b="0" lang="it-IT" sz="1760" spc="-12" strike="noStrike">
                <a:solidFill>
                  <a:srgbClr val="ffffff"/>
                </a:solidFill>
                <a:latin typeface="GillSans"/>
                <a:ea typeface="ＭＳ Ｐゴシック"/>
              </a:rPr>
              <a:t>ua</a:t>
            </a:r>
            <a:r>
              <a:rPr b="0" lang="it-IT" sz="1760" spc="-1" strike="noStrike">
                <a:solidFill>
                  <a:srgbClr val="ffffff"/>
                </a:solidFill>
                <a:latin typeface="GillSans"/>
                <a:ea typeface="ＭＳ Ｐゴシック"/>
              </a:rPr>
              <a:t>l</a:t>
            </a:r>
            <a:r>
              <a:rPr b="0" lang="it-IT" sz="1760" spc="-4" strike="noStrike">
                <a:solidFill>
                  <a:srgbClr val="ffffff"/>
                </a:solidFill>
                <a:latin typeface="GillSans"/>
                <a:ea typeface="ＭＳ Ｐゴシック"/>
              </a:rPr>
              <a:t> </a:t>
            </a:r>
            <a:r>
              <a:rPr b="0" lang="it-IT" sz="1760" spc="-12" strike="noStrike">
                <a:solidFill>
                  <a:srgbClr val="ffffff"/>
                </a:solidFill>
                <a:latin typeface="GillSans"/>
                <a:ea typeface="ＭＳ Ｐゴシック"/>
              </a:rPr>
              <a:t>mea</a:t>
            </a:r>
            <a:r>
              <a:rPr b="0" lang="it-IT" sz="1760" spc="-1" strike="noStrike">
                <a:solidFill>
                  <a:srgbClr val="ffffff"/>
                </a:solidFill>
                <a:latin typeface="GillSans"/>
                <a:ea typeface="ＭＳ Ｐゴシック"/>
              </a:rPr>
              <a:t>n</a:t>
            </a:r>
            <a:endParaRPr b="0" lang="it-IT" sz="1760" spc="-1" strike="noStrike">
              <a:latin typeface="Arial"/>
            </a:endParaRPr>
          </a:p>
        </p:txBody>
      </p:sp>
      <p:sp>
        <p:nvSpPr>
          <p:cNvPr id="2901" name="CustomShape 18"/>
          <p:cNvSpPr/>
          <p:nvPr/>
        </p:nvSpPr>
        <p:spPr>
          <a:xfrm>
            <a:off x="4593960" y="2352600"/>
            <a:ext cx="4214160" cy="2321640"/>
          </a:xfrm>
          <a:prstGeom prst="rect">
            <a:avLst/>
          </a:prstGeom>
          <a:blipFill rotWithShape="0">
            <a:blip r:embed="rId4"/>
            <a:stretch>
              <a:fillRect/>
            </a:stretch>
          </a:blipFill>
          <a:ln>
            <a:noFill/>
          </a:ln>
        </p:spPr>
        <p:style>
          <a:lnRef idx="0"/>
          <a:fillRef idx="0"/>
          <a:effectRef idx="0"/>
          <a:fontRef idx="minor"/>
        </p:style>
      </p:sp>
      <p:sp>
        <p:nvSpPr>
          <p:cNvPr id="2902" name="CustomShape 19"/>
          <p:cNvSpPr/>
          <p:nvPr/>
        </p:nvSpPr>
        <p:spPr>
          <a:xfrm>
            <a:off x="4654080" y="2412720"/>
            <a:ext cx="4017600" cy="2125440"/>
          </a:xfrm>
          <a:custGeom>
            <a:avLst/>
            <a:gdLst/>
            <a:ahLst/>
            <a:rect l="l" t="t" r="r" b="b"/>
            <a:pathLst>
              <a:path w="5715000" h="3023870">
                <a:moveTo>
                  <a:pt x="190500" y="0"/>
                </a:moveTo>
                <a:lnTo>
                  <a:pt x="5524500" y="0"/>
                </a:lnTo>
                <a:lnTo>
                  <a:pt x="5540124" y="631"/>
                </a:lnTo>
                <a:lnTo>
                  <a:pt x="5555400" y="2493"/>
                </a:lnTo>
                <a:lnTo>
                  <a:pt x="5598651" y="14970"/>
                </a:lnTo>
                <a:lnTo>
                  <a:pt x="5637006" y="36755"/>
                </a:lnTo>
                <a:lnTo>
                  <a:pt x="5669143" y="66524"/>
                </a:lnTo>
                <a:lnTo>
                  <a:pt x="5693736" y="102954"/>
                </a:lnTo>
                <a:lnTo>
                  <a:pt x="5709463" y="144720"/>
                </a:lnTo>
                <a:lnTo>
                  <a:pt x="5715000" y="190500"/>
                </a:lnTo>
                <a:lnTo>
                  <a:pt x="5715000" y="2833114"/>
                </a:lnTo>
                <a:lnTo>
                  <a:pt x="5709463" y="2878894"/>
                </a:lnTo>
                <a:lnTo>
                  <a:pt x="5693736" y="2920660"/>
                </a:lnTo>
                <a:lnTo>
                  <a:pt x="5669143" y="2957090"/>
                </a:lnTo>
                <a:lnTo>
                  <a:pt x="5637006" y="2986859"/>
                </a:lnTo>
                <a:lnTo>
                  <a:pt x="5598651" y="3008644"/>
                </a:lnTo>
                <a:lnTo>
                  <a:pt x="5555400" y="3021121"/>
                </a:lnTo>
                <a:lnTo>
                  <a:pt x="5524500" y="3023614"/>
                </a:lnTo>
                <a:lnTo>
                  <a:pt x="190500" y="3023614"/>
                </a:lnTo>
                <a:lnTo>
                  <a:pt x="144720" y="3018078"/>
                </a:lnTo>
                <a:lnTo>
                  <a:pt x="102954" y="3002351"/>
                </a:lnTo>
                <a:lnTo>
                  <a:pt x="66524" y="2977758"/>
                </a:lnTo>
                <a:lnTo>
                  <a:pt x="36755" y="2945621"/>
                </a:lnTo>
                <a:lnTo>
                  <a:pt x="14970" y="2907266"/>
                </a:lnTo>
                <a:lnTo>
                  <a:pt x="2493" y="2864014"/>
                </a:lnTo>
                <a:lnTo>
                  <a:pt x="0" y="2833114"/>
                </a:lnTo>
                <a:lnTo>
                  <a:pt x="0" y="190500"/>
                </a:lnTo>
                <a:lnTo>
                  <a:pt x="5536" y="144720"/>
                </a:lnTo>
                <a:lnTo>
                  <a:pt x="21263" y="102954"/>
                </a:lnTo>
                <a:lnTo>
                  <a:pt x="45856" y="66524"/>
                </a:lnTo>
                <a:lnTo>
                  <a:pt x="77993" y="36755"/>
                </a:lnTo>
                <a:lnTo>
                  <a:pt x="116348" y="14970"/>
                </a:lnTo>
                <a:lnTo>
                  <a:pt x="159599" y="2493"/>
                </a:lnTo>
                <a:lnTo>
                  <a:pt x="174876" y="631"/>
                </a:lnTo>
                <a:lnTo>
                  <a:pt x="190500" y="0"/>
                </a:lnTo>
                <a:close/>
              </a:path>
            </a:pathLst>
          </a:custGeom>
          <a:noFill/>
          <a:ln w="25560">
            <a:solidFill>
              <a:srgbClr val="00f900"/>
            </a:solidFill>
            <a:round/>
          </a:ln>
        </p:spPr>
        <p:style>
          <a:lnRef idx="0"/>
          <a:fillRef idx="0"/>
          <a:effectRef idx="0"/>
          <a:fontRef idx="minor"/>
        </p:style>
      </p:sp>
      <p:sp>
        <p:nvSpPr>
          <p:cNvPr id="2903" name="CustomShape 20"/>
          <p:cNvSpPr/>
          <p:nvPr/>
        </p:nvSpPr>
        <p:spPr>
          <a:xfrm>
            <a:off x="4593960" y="4584960"/>
            <a:ext cx="4214160" cy="1962720"/>
          </a:xfrm>
          <a:prstGeom prst="rect">
            <a:avLst/>
          </a:prstGeom>
          <a:blipFill rotWithShape="0">
            <a:blip r:embed="rId5"/>
            <a:stretch>
              <a:fillRect/>
            </a:stretch>
          </a:blipFill>
          <a:ln>
            <a:noFill/>
          </a:ln>
        </p:spPr>
        <p:style>
          <a:lnRef idx="0"/>
          <a:fillRef idx="0"/>
          <a:effectRef idx="0"/>
          <a:fontRef idx="minor"/>
        </p:style>
      </p:sp>
      <p:sp>
        <p:nvSpPr>
          <p:cNvPr id="2904" name="CustomShape 21"/>
          <p:cNvSpPr/>
          <p:nvPr/>
        </p:nvSpPr>
        <p:spPr>
          <a:xfrm>
            <a:off x="4654080" y="4645440"/>
            <a:ext cx="4017600" cy="1766520"/>
          </a:xfrm>
          <a:custGeom>
            <a:avLst/>
            <a:gdLst/>
            <a:ahLst/>
            <a:rect l="l" t="t" r="r" b="b"/>
            <a:pathLst>
              <a:path w="5715000" h="2513329">
                <a:moveTo>
                  <a:pt x="190500" y="0"/>
                </a:moveTo>
                <a:lnTo>
                  <a:pt x="5524500" y="0"/>
                </a:lnTo>
                <a:lnTo>
                  <a:pt x="5540124" y="631"/>
                </a:lnTo>
                <a:lnTo>
                  <a:pt x="5555400" y="2493"/>
                </a:lnTo>
                <a:lnTo>
                  <a:pt x="5598651" y="14970"/>
                </a:lnTo>
                <a:lnTo>
                  <a:pt x="5637006" y="36755"/>
                </a:lnTo>
                <a:lnTo>
                  <a:pt x="5669143" y="66524"/>
                </a:lnTo>
                <a:lnTo>
                  <a:pt x="5693736" y="102954"/>
                </a:lnTo>
                <a:lnTo>
                  <a:pt x="5709463" y="144720"/>
                </a:lnTo>
                <a:lnTo>
                  <a:pt x="5715000" y="190500"/>
                </a:lnTo>
                <a:lnTo>
                  <a:pt x="5715000" y="2322512"/>
                </a:lnTo>
                <a:lnTo>
                  <a:pt x="5709463" y="2368291"/>
                </a:lnTo>
                <a:lnTo>
                  <a:pt x="5693736" y="2410058"/>
                </a:lnTo>
                <a:lnTo>
                  <a:pt x="5669143" y="2446488"/>
                </a:lnTo>
                <a:lnTo>
                  <a:pt x="5637006" y="2476257"/>
                </a:lnTo>
                <a:lnTo>
                  <a:pt x="5598651" y="2498042"/>
                </a:lnTo>
                <a:lnTo>
                  <a:pt x="5555400" y="2510519"/>
                </a:lnTo>
                <a:lnTo>
                  <a:pt x="5524500" y="2513012"/>
                </a:lnTo>
                <a:lnTo>
                  <a:pt x="190500" y="2513012"/>
                </a:lnTo>
                <a:lnTo>
                  <a:pt x="144720" y="2507476"/>
                </a:lnTo>
                <a:lnTo>
                  <a:pt x="102954" y="2491749"/>
                </a:lnTo>
                <a:lnTo>
                  <a:pt x="66524" y="2467155"/>
                </a:lnTo>
                <a:lnTo>
                  <a:pt x="36755" y="2435019"/>
                </a:lnTo>
                <a:lnTo>
                  <a:pt x="14970" y="2396663"/>
                </a:lnTo>
                <a:lnTo>
                  <a:pt x="2493" y="2353412"/>
                </a:lnTo>
                <a:lnTo>
                  <a:pt x="0" y="2322512"/>
                </a:lnTo>
                <a:lnTo>
                  <a:pt x="0" y="190500"/>
                </a:lnTo>
                <a:lnTo>
                  <a:pt x="5536" y="144720"/>
                </a:lnTo>
                <a:lnTo>
                  <a:pt x="21263" y="102954"/>
                </a:lnTo>
                <a:lnTo>
                  <a:pt x="45856" y="66524"/>
                </a:lnTo>
                <a:lnTo>
                  <a:pt x="77993" y="36755"/>
                </a:lnTo>
                <a:lnTo>
                  <a:pt x="116348" y="14970"/>
                </a:lnTo>
                <a:lnTo>
                  <a:pt x="159599" y="2493"/>
                </a:lnTo>
                <a:lnTo>
                  <a:pt x="174876" y="631"/>
                </a:lnTo>
                <a:lnTo>
                  <a:pt x="190500" y="0"/>
                </a:lnTo>
                <a:close/>
              </a:path>
            </a:pathLst>
          </a:custGeom>
          <a:noFill/>
          <a:ln w="25560">
            <a:solidFill>
              <a:srgbClr val="00f900"/>
            </a:solidFill>
            <a:round/>
          </a:ln>
        </p:spPr>
        <p:style>
          <a:lnRef idx="0"/>
          <a:fillRef idx="0"/>
          <a:effectRef idx="0"/>
          <a:fontRef idx="minor"/>
        </p:style>
      </p:sp>
      <p:sp>
        <p:nvSpPr>
          <p:cNvPr id="2905" name="CustomShape 22"/>
          <p:cNvSpPr/>
          <p:nvPr/>
        </p:nvSpPr>
        <p:spPr>
          <a:xfrm>
            <a:off x="4777560" y="4775760"/>
            <a:ext cx="3353040" cy="1188360"/>
          </a:xfrm>
          <a:prstGeom prst="rect">
            <a:avLst/>
          </a:prstGeom>
          <a:noFill/>
          <a:ln>
            <a:noFill/>
          </a:ln>
        </p:spPr>
        <p:style>
          <a:lnRef idx="0"/>
          <a:fillRef idx="0"/>
          <a:effectRef idx="0"/>
          <a:fontRef idx="minor"/>
        </p:style>
        <p:txBody>
          <a:bodyPr lIns="0" rIns="0" tIns="0" bIns="0">
            <a:spAutoFit/>
          </a:bodyPr>
          <a:p>
            <a:pPr marL="151920">
              <a:lnSpc>
                <a:spcPct val="100000"/>
              </a:lnSpc>
            </a:pPr>
            <a:r>
              <a:rPr b="0" lang="it-IT" sz="1690" spc="-1" strike="noStrike">
                <a:solidFill>
                  <a:srgbClr val="ffffff"/>
                </a:solidFill>
                <a:latin typeface="GillSans"/>
                <a:ea typeface="ＭＳ Ｐゴシック"/>
              </a:rPr>
              <a:t>WHO</a:t>
            </a:r>
            <a:r>
              <a:rPr b="0" lang="it-IT" sz="1690" spc="26" strike="noStrike">
                <a:solidFill>
                  <a:srgbClr val="ffffff"/>
                </a:solidFill>
                <a:latin typeface="GillSans"/>
                <a:ea typeface="ＭＳ Ｐゴシック"/>
              </a:rPr>
              <a:t> </a:t>
            </a:r>
            <a:r>
              <a:rPr b="1" lang="it-IT" sz="1690" spc="72" strike="noStrike">
                <a:solidFill>
                  <a:srgbClr val="ffffff"/>
                </a:solidFill>
                <a:latin typeface="GillSans"/>
                <a:ea typeface="ＭＳ Ｐゴシック"/>
              </a:rPr>
              <a:t>A</a:t>
            </a:r>
            <a:r>
              <a:rPr b="1" lang="it-IT" sz="1340" spc="75" strike="noStrike">
                <a:solidFill>
                  <a:srgbClr val="ffffff"/>
                </a:solidFill>
                <a:latin typeface="GillSans"/>
                <a:ea typeface="ＭＳ Ｐゴシック"/>
              </a:rPr>
              <a:t>IR</a:t>
            </a:r>
            <a:r>
              <a:rPr b="1" lang="it-IT" sz="1340" spc="123" strike="noStrike">
                <a:solidFill>
                  <a:srgbClr val="ffffff"/>
                </a:solidFill>
                <a:latin typeface="GillSans"/>
                <a:ea typeface="ＭＳ Ｐゴシック"/>
              </a:rPr>
              <a:t> </a:t>
            </a:r>
            <a:r>
              <a:rPr b="1" lang="it-IT" sz="1690" spc="-46" strike="noStrike">
                <a:solidFill>
                  <a:srgbClr val="ffffff"/>
                </a:solidFill>
                <a:latin typeface="GillSans"/>
                <a:ea typeface="ＭＳ Ｐゴシック"/>
              </a:rPr>
              <a:t>Q</a:t>
            </a:r>
            <a:r>
              <a:rPr b="1" lang="it-IT" sz="1340" spc="-1" strike="noStrike">
                <a:solidFill>
                  <a:srgbClr val="ffffff"/>
                </a:solidFill>
                <a:latin typeface="GillSans"/>
                <a:ea typeface="ＭＳ Ｐゴシック"/>
              </a:rPr>
              <a:t>U</a:t>
            </a:r>
            <a:r>
              <a:rPr b="1" lang="it-IT" sz="1340" spc="49" strike="noStrike">
                <a:solidFill>
                  <a:srgbClr val="ffffff"/>
                </a:solidFill>
                <a:latin typeface="GillSans"/>
                <a:ea typeface="ＭＳ Ｐゴシック"/>
              </a:rPr>
              <a:t>AL</a:t>
            </a:r>
            <a:r>
              <a:rPr b="1" lang="it-IT" sz="1340" spc="58" strike="noStrike">
                <a:solidFill>
                  <a:srgbClr val="ffffff"/>
                </a:solidFill>
                <a:latin typeface="GillSans"/>
                <a:ea typeface="ＭＳ Ｐゴシック"/>
              </a:rPr>
              <a:t>ITY</a:t>
            </a:r>
            <a:r>
              <a:rPr b="1" lang="it-IT" sz="1340" spc="123" strike="noStrike">
                <a:solidFill>
                  <a:srgbClr val="ffffff"/>
                </a:solidFill>
                <a:latin typeface="GillSans"/>
                <a:ea typeface="ＭＳ Ｐゴシック"/>
              </a:rPr>
              <a:t> </a:t>
            </a:r>
            <a:r>
              <a:rPr b="1" lang="it-IT" sz="1690" spc="12" strike="noStrike">
                <a:solidFill>
                  <a:srgbClr val="ffffff"/>
                </a:solidFill>
                <a:latin typeface="GillSans"/>
                <a:ea typeface="ＭＳ Ｐゴシック"/>
              </a:rPr>
              <a:t>L</a:t>
            </a:r>
            <a:r>
              <a:rPr b="1" lang="it-IT" sz="1340" spc="69" strike="noStrike">
                <a:solidFill>
                  <a:srgbClr val="ffffff"/>
                </a:solidFill>
                <a:latin typeface="GillSans"/>
                <a:ea typeface="ＭＳ Ｐゴシック"/>
              </a:rPr>
              <a:t>IMIT</a:t>
            </a:r>
            <a:endParaRPr b="0" lang="it-IT" sz="1340" spc="-1" strike="noStrike">
              <a:latin typeface="Arial"/>
            </a:endParaRPr>
          </a:p>
          <a:p>
            <a:pPr marL="736560" indent="-727200">
              <a:lnSpc>
                <a:spcPct val="100000"/>
              </a:lnSpc>
              <a:spcBef>
                <a:spcPts val="998"/>
              </a:spcBef>
              <a:buClr>
                <a:srgbClr val="ffffff"/>
              </a:buClr>
              <a:buSzPct val="124000"/>
              <a:buFont typeface="GillSans"/>
              <a:buChar char="•"/>
            </a:pPr>
            <a:r>
              <a:rPr b="1" lang="it-IT" sz="1760" spc="86" strike="noStrike">
                <a:solidFill>
                  <a:srgbClr val="ffffff"/>
                </a:solidFill>
                <a:latin typeface="GillSans"/>
                <a:ea typeface="ＭＳ Ｐゴシック"/>
              </a:rPr>
              <a:t>PM</a:t>
            </a:r>
            <a:r>
              <a:rPr b="1" lang="it-IT" sz="1739" spc="69" strike="noStrike" baseline="-6000">
                <a:solidFill>
                  <a:srgbClr val="ffffff"/>
                </a:solidFill>
                <a:latin typeface="GillSans"/>
                <a:ea typeface="ＭＳ Ｐゴシック"/>
              </a:rPr>
              <a:t>10</a:t>
            </a:r>
            <a:r>
              <a:rPr b="0" lang="it-IT" sz="1760" spc="-1" strike="noStrike">
                <a:solidFill>
                  <a:srgbClr val="ffffff"/>
                </a:solidFill>
                <a:latin typeface="GillSans"/>
                <a:ea typeface="ＭＳ Ｐゴシック"/>
              </a:rPr>
              <a:t>:</a:t>
            </a:r>
            <a:r>
              <a:rPr b="0" lang="it-IT" sz="1760" spc="-182" strike="noStrike">
                <a:solidFill>
                  <a:srgbClr val="ffffff"/>
                </a:solidFill>
                <a:latin typeface="GillSans"/>
                <a:ea typeface="ＭＳ Ｐゴシック"/>
              </a:rPr>
              <a:t> </a:t>
            </a:r>
            <a:r>
              <a:rPr b="0" lang="it-IT" sz="1760" spc="-1" strike="noStrike">
                <a:solidFill>
                  <a:srgbClr val="ffffff"/>
                </a:solidFill>
                <a:latin typeface="GillSans"/>
                <a:ea typeface="ＭＳ Ｐゴシック"/>
              </a:rPr>
              <a:t>20</a:t>
            </a:r>
            <a:r>
              <a:rPr b="0" lang="it-IT" sz="1760" spc="-4" strike="noStrike">
                <a:solidFill>
                  <a:srgbClr val="ffffff"/>
                </a:solidFill>
                <a:latin typeface="GillSans"/>
                <a:ea typeface="ＭＳ Ｐゴシック"/>
              </a:rPr>
              <a:t> </a:t>
            </a:r>
            <a:r>
              <a:rPr b="0" lang="it-IT" sz="1760" spc="128" strike="noStrike">
                <a:solidFill>
                  <a:srgbClr val="ffffff"/>
                </a:solidFill>
                <a:latin typeface="Trebuchet MS"/>
                <a:ea typeface="ＭＳ Ｐゴシック"/>
              </a:rPr>
              <a:t>μ</a:t>
            </a:r>
            <a:r>
              <a:rPr b="0" lang="it-IT" sz="1760" spc="-7" strike="noStrike">
                <a:solidFill>
                  <a:srgbClr val="ffffff"/>
                </a:solidFill>
                <a:latin typeface="GillSans"/>
                <a:ea typeface="ＭＳ Ｐゴシック"/>
              </a:rPr>
              <a:t>g/</a:t>
            </a:r>
            <a:r>
              <a:rPr b="0" lang="it-IT" sz="1760" spc="-18" strike="noStrike">
                <a:solidFill>
                  <a:srgbClr val="ffffff"/>
                </a:solidFill>
                <a:latin typeface="GillSans"/>
                <a:ea typeface="ＭＳ Ｐゴシック"/>
              </a:rPr>
              <a:t>m</a:t>
            </a:r>
            <a:r>
              <a:rPr b="0" lang="it-IT" sz="1739" spc="1" strike="noStrike" baseline="25000">
                <a:solidFill>
                  <a:srgbClr val="ffffff"/>
                </a:solidFill>
                <a:latin typeface="GillSans"/>
                <a:ea typeface="ＭＳ Ｐゴシック"/>
              </a:rPr>
              <a:t>3</a:t>
            </a:r>
            <a:r>
              <a:rPr b="0" lang="it-IT" sz="1739" spc="-1" strike="noStrike" baseline="25000">
                <a:solidFill>
                  <a:srgbClr val="ffffff"/>
                </a:solidFill>
                <a:latin typeface="GillSans"/>
                <a:ea typeface="ＭＳ Ｐゴシック"/>
              </a:rPr>
              <a:t> </a:t>
            </a:r>
            <a:r>
              <a:rPr b="0" lang="it-IT" sz="1739" spc="-239" strike="noStrike" baseline="25000">
                <a:solidFill>
                  <a:srgbClr val="ffffff"/>
                </a:solidFill>
                <a:latin typeface="GillSans"/>
                <a:ea typeface="ＭＳ Ｐゴシック"/>
              </a:rPr>
              <a:t> </a:t>
            </a:r>
            <a:r>
              <a:rPr b="0" lang="it-IT" sz="1760" spc="-12" strike="noStrike">
                <a:solidFill>
                  <a:srgbClr val="ffffff"/>
                </a:solidFill>
                <a:latin typeface="GillSans"/>
                <a:ea typeface="ＭＳ Ｐゴシック"/>
              </a:rPr>
              <a:t>a</a:t>
            </a:r>
            <a:r>
              <a:rPr b="0" lang="it-IT" sz="1760" spc="-1" strike="noStrike">
                <a:solidFill>
                  <a:srgbClr val="ffffff"/>
                </a:solidFill>
                <a:latin typeface="GillSans"/>
                <a:ea typeface="ＭＳ Ｐゴシック"/>
              </a:rPr>
              <a:t>n</a:t>
            </a:r>
            <a:r>
              <a:rPr b="0" lang="it-IT" sz="1760" spc="-18" strike="noStrike">
                <a:solidFill>
                  <a:srgbClr val="ffffff"/>
                </a:solidFill>
                <a:latin typeface="GillSans"/>
                <a:ea typeface="ＭＳ Ｐゴシック"/>
              </a:rPr>
              <a:t>n</a:t>
            </a:r>
            <a:r>
              <a:rPr b="0" lang="it-IT" sz="1760" spc="-12" strike="noStrike">
                <a:solidFill>
                  <a:srgbClr val="ffffff"/>
                </a:solidFill>
                <a:latin typeface="GillSans"/>
                <a:ea typeface="ＭＳ Ｐゴシック"/>
              </a:rPr>
              <a:t>ua</a:t>
            </a:r>
            <a:r>
              <a:rPr b="0" lang="it-IT" sz="1760" spc="-1" strike="noStrike">
                <a:solidFill>
                  <a:srgbClr val="ffffff"/>
                </a:solidFill>
                <a:latin typeface="GillSans"/>
                <a:ea typeface="ＭＳ Ｐゴシック"/>
              </a:rPr>
              <a:t>l</a:t>
            </a:r>
            <a:r>
              <a:rPr b="0" lang="it-IT" sz="1760" spc="-4" strike="noStrike">
                <a:solidFill>
                  <a:srgbClr val="ffffff"/>
                </a:solidFill>
                <a:latin typeface="GillSans"/>
                <a:ea typeface="ＭＳ Ｐゴシック"/>
              </a:rPr>
              <a:t> </a:t>
            </a:r>
            <a:r>
              <a:rPr b="0" lang="it-IT" sz="1760" spc="-12" strike="noStrike">
                <a:solidFill>
                  <a:srgbClr val="ffffff"/>
                </a:solidFill>
                <a:latin typeface="GillSans"/>
                <a:ea typeface="ＭＳ Ｐゴシック"/>
              </a:rPr>
              <a:t>mea</a:t>
            </a:r>
            <a:r>
              <a:rPr b="0" lang="it-IT" sz="1760" spc="-1" strike="noStrike">
                <a:solidFill>
                  <a:srgbClr val="ffffff"/>
                </a:solidFill>
                <a:latin typeface="GillSans"/>
                <a:ea typeface="ＭＳ Ｐゴシック"/>
              </a:rPr>
              <a:t>n 50 </a:t>
            </a:r>
            <a:r>
              <a:rPr b="0" lang="it-IT" sz="1760" spc="128" strike="noStrike">
                <a:solidFill>
                  <a:srgbClr val="ffffff"/>
                </a:solidFill>
                <a:latin typeface="Trebuchet MS"/>
                <a:ea typeface="ＭＳ Ｐゴシック"/>
              </a:rPr>
              <a:t>μ</a:t>
            </a:r>
            <a:r>
              <a:rPr b="0" lang="it-IT" sz="1760" spc="-7" strike="noStrike">
                <a:solidFill>
                  <a:srgbClr val="ffffff"/>
                </a:solidFill>
                <a:latin typeface="GillSans"/>
                <a:ea typeface="ＭＳ Ｐゴシック"/>
              </a:rPr>
              <a:t>g/</a:t>
            </a:r>
            <a:r>
              <a:rPr b="0" lang="it-IT" sz="1760" spc="-18" strike="noStrike">
                <a:solidFill>
                  <a:srgbClr val="ffffff"/>
                </a:solidFill>
                <a:latin typeface="GillSans"/>
                <a:ea typeface="ＭＳ Ｐゴシック"/>
              </a:rPr>
              <a:t>m</a:t>
            </a:r>
            <a:r>
              <a:rPr b="0" lang="it-IT" sz="1739" spc="1" strike="noStrike" baseline="25000">
                <a:solidFill>
                  <a:srgbClr val="ffffff"/>
                </a:solidFill>
                <a:latin typeface="GillSans"/>
                <a:ea typeface="ＭＳ Ｐゴシック"/>
              </a:rPr>
              <a:t>3</a:t>
            </a:r>
            <a:r>
              <a:rPr b="0" lang="it-IT" sz="1739" spc="-1" strike="noStrike" baseline="25000">
                <a:solidFill>
                  <a:srgbClr val="ffffff"/>
                </a:solidFill>
                <a:latin typeface="GillSans"/>
                <a:ea typeface="ＭＳ Ｐゴシック"/>
              </a:rPr>
              <a:t> </a:t>
            </a:r>
            <a:r>
              <a:rPr b="0" lang="it-IT" sz="1739" spc="-239" strike="noStrike" baseline="25000">
                <a:solidFill>
                  <a:srgbClr val="ffffff"/>
                </a:solidFill>
                <a:latin typeface="GillSans"/>
                <a:ea typeface="ＭＳ Ｐゴシック"/>
              </a:rPr>
              <a:t> </a:t>
            </a:r>
            <a:r>
              <a:rPr b="0" lang="it-IT" sz="1760" spc="-1" strike="noStrike">
                <a:solidFill>
                  <a:srgbClr val="ffffff"/>
                </a:solidFill>
                <a:latin typeface="GillSans"/>
                <a:ea typeface="ＭＳ Ｐゴシック"/>
              </a:rPr>
              <a:t>24</a:t>
            </a:r>
            <a:r>
              <a:rPr b="0" lang="it-IT" sz="1760" spc="-4" strike="noStrike">
                <a:solidFill>
                  <a:srgbClr val="ffffff"/>
                </a:solidFill>
                <a:latin typeface="GillSans"/>
                <a:ea typeface="ＭＳ Ｐゴシック"/>
              </a:rPr>
              <a:t>-</a:t>
            </a:r>
            <a:r>
              <a:rPr b="0" lang="it-IT" sz="1760" spc="-1" strike="noStrike">
                <a:solidFill>
                  <a:srgbClr val="ffffff"/>
                </a:solidFill>
                <a:latin typeface="GillSans"/>
                <a:ea typeface="ＭＳ Ｐゴシック"/>
              </a:rPr>
              <a:t>h</a:t>
            </a:r>
            <a:r>
              <a:rPr b="0" lang="it-IT" sz="1760" spc="-4" strike="noStrike">
                <a:solidFill>
                  <a:srgbClr val="ffffff"/>
                </a:solidFill>
                <a:latin typeface="GillSans"/>
                <a:ea typeface="ＭＳ Ｐゴシック"/>
              </a:rPr>
              <a:t> </a:t>
            </a:r>
            <a:r>
              <a:rPr b="0" lang="it-IT" sz="1760" spc="-12" strike="noStrike">
                <a:solidFill>
                  <a:srgbClr val="ffffff"/>
                </a:solidFill>
                <a:latin typeface="GillSans"/>
                <a:ea typeface="ＭＳ Ｐゴシック"/>
              </a:rPr>
              <a:t>mea</a:t>
            </a:r>
            <a:r>
              <a:rPr b="0" lang="it-IT" sz="1760" spc="-1" strike="noStrike">
                <a:solidFill>
                  <a:srgbClr val="ffffff"/>
                </a:solidFill>
                <a:latin typeface="GillSans"/>
                <a:ea typeface="ＭＳ Ｐゴシック"/>
              </a:rPr>
              <a:t>n</a:t>
            </a:r>
            <a:endParaRPr b="0" lang="it-IT" sz="1760" spc="-1" strike="noStrike">
              <a:latin typeface="Arial"/>
            </a:endParaRPr>
          </a:p>
        </p:txBody>
      </p:sp>
      <p:sp>
        <p:nvSpPr>
          <p:cNvPr id="2906" name="CustomShape 23"/>
          <p:cNvSpPr/>
          <p:nvPr/>
        </p:nvSpPr>
        <p:spPr>
          <a:xfrm>
            <a:off x="7030800" y="4782240"/>
            <a:ext cx="784800" cy="461160"/>
          </a:xfrm>
          <a:prstGeom prst="rect">
            <a:avLst/>
          </a:prstGeom>
          <a:noFill/>
          <a:ln>
            <a:noFill/>
          </a:ln>
        </p:spPr>
        <p:style>
          <a:lnRef idx="0"/>
          <a:fillRef idx="0"/>
          <a:effectRef idx="0"/>
          <a:fontRef idx="minor"/>
        </p:style>
        <p:txBody>
          <a:bodyPr lIns="0" rIns="0" tIns="0" bIns="0">
            <a:spAutoFit/>
          </a:bodyPr>
          <a:p>
            <a:pPr marL="9000">
              <a:lnSpc>
                <a:spcPct val="100000"/>
              </a:lnSpc>
            </a:pPr>
            <a:r>
              <a:rPr b="1" lang="it-IT" sz="1690" spc="38" strike="noStrike">
                <a:solidFill>
                  <a:srgbClr val="ffffff"/>
                </a:solidFill>
                <a:latin typeface="GillSans"/>
                <a:ea typeface="ＭＳ Ｐゴシック"/>
              </a:rPr>
              <a:t>V</a:t>
            </a:r>
            <a:r>
              <a:rPr b="1" lang="it-IT" sz="1340" spc="66" strike="noStrike">
                <a:solidFill>
                  <a:srgbClr val="ffffff"/>
                </a:solidFill>
                <a:latin typeface="GillSans"/>
                <a:ea typeface="ＭＳ Ｐゴシック"/>
              </a:rPr>
              <a:t>A</a:t>
            </a:r>
            <a:r>
              <a:rPr b="1" lang="it-IT" sz="1340" spc="-55" strike="noStrike">
                <a:solidFill>
                  <a:srgbClr val="ffffff"/>
                </a:solidFill>
                <a:latin typeface="GillSans"/>
                <a:ea typeface="ＭＳ Ｐゴシック"/>
              </a:rPr>
              <a:t>L</a:t>
            </a:r>
            <a:r>
              <a:rPr b="1" lang="it-IT" sz="1340" spc="58" strike="noStrike">
                <a:solidFill>
                  <a:srgbClr val="ffffff"/>
                </a:solidFill>
                <a:latin typeface="GillSans"/>
                <a:ea typeface="ＭＳ Ｐゴシック"/>
              </a:rPr>
              <a:t>U</a:t>
            </a:r>
            <a:r>
              <a:rPr b="1" lang="it-IT" sz="1340" spc="9" strike="noStrike">
                <a:solidFill>
                  <a:srgbClr val="ffffff"/>
                </a:solidFill>
                <a:latin typeface="GillSans"/>
                <a:ea typeface="ＭＳ Ｐゴシック"/>
              </a:rPr>
              <a:t>ES</a:t>
            </a:r>
            <a:endParaRPr b="0" lang="it-IT" sz="1340" spc="-1" strike="noStrike">
              <a:latin typeface="Arial"/>
            </a:endParaRPr>
          </a:p>
        </p:txBody>
      </p:sp>
      <p:sp>
        <p:nvSpPr>
          <p:cNvPr id="2907" name="CustomShape 24"/>
          <p:cNvSpPr/>
          <p:nvPr/>
        </p:nvSpPr>
        <p:spPr>
          <a:xfrm>
            <a:off x="4777560" y="5768640"/>
            <a:ext cx="3632760" cy="804240"/>
          </a:xfrm>
          <a:prstGeom prst="rect">
            <a:avLst/>
          </a:prstGeom>
          <a:noFill/>
          <a:ln>
            <a:noFill/>
          </a:ln>
        </p:spPr>
        <p:style>
          <a:lnRef idx="0"/>
          <a:fillRef idx="0"/>
          <a:effectRef idx="0"/>
          <a:fontRef idx="minor"/>
        </p:style>
        <p:txBody>
          <a:bodyPr lIns="0" rIns="0" tIns="0" bIns="0">
            <a:spAutoFit/>
          </a:bodyPr>
          <a:p>
            <a:pPr marL="798840" indent="-789120">
              <a:lnSpc>
                <a:spcPct val="100000"/>
              </a:lnSpc>
              <a:buClr>
                <a:srgbClr val="ffffff"/>
              </a:buClr>
              <a:buSzPct val="124000"/>
              <a:buFont typeface="GillSans"/>
              <a:buChar char="•"/>
            </a:pPr>
            <a:r>
              <a:rPr b="1" lang="it-IT" sz="1760" spc="86" strike="noStrike">
                <a:solidFill>
                  <a:srgbClr val="ffffff"/>
                </a:solidFill>
                <a:latin typeface="GillSans"/>
                <a:ea typeface="ＭＳ Ｐゴシック"/>
              </a:rPr>
              <a:t>PM</a:t>
            </a:r>
            <a:r>
              <a:rPr b="1" lang="it-IT" sz="1739" spc="49" strike="noStrike" baseline="-6000">
                <a:solidFill>
                  <a:srgbClr val="ffffff"/>
                </a:solidFill>
                <a:latin typeface="GillSans"/>
                <a:ea typeface="ＭＳ Ｐゴシック"/>
              </a:rPr>
              <a:t>2.5</a:t>
            </a:r>
            <a:r>
              <a:rPr b="0" lang="it-IT" sz="1760" spc="-1" strike="noStrike">
                <a:solidFill>
                  <a:srgbClr val="ffffff"/>
                </a:solidFill>
                <a:latin typeface="GillSans"/>
                <a:ea typeface="ＭＳ Ｐゴシック"/>
              </a:rPr>
              <a:t>:</a:t>
            </a:r>
            <a:r>
              <a:rPr b="0" lang="it-IT" sz="1760" spc="-182" strike="noStrike">
                <a:solidFill>
                  <a:srgbClr val="ffffff"/>
                </a:solidFill>
                <a:latin typeface="GillSans"/>
                <a:ea typeface="ＭＳ Ｐゴシック"/>
              </a:rPr>
              <a:t> </a:t>
            </a:r>
            <a:r>
              <a:rPr b="0" lang="it-IT" sz="1760" spc="-1" strike="noStrike">
                <a:solidFill>
                  <a:srgbClr val="ffffff"/>
                </a:solidFill>
                <a:latin typeface="GillSans"/>
                <a:ea typeface="ＭＳ Ｐゴシック"/>
              </a:rPr>
              <a:t>10</a:t>
            </a:r>
            <a:r>
              <a:rPr b="0" lang="it-IT" sz="1760" spc="-4" strike="noStrike">
                <a:solidFill>
                  <a:srgbClr val="ffffff"/>
                </a:solidFill>
                <a:latin typeface="GillSans"/>
                <a:ea typeface="ＭＳ Ｐゴシック"/>
              </a:rPr>
              <a:t> </a:t>
            </a:r>
            <a:r>
              <a:rPr b="0" lang="it-IT" sz="1760" spc="128" strike="noStrike">
                <a:solidFill>
                  <a:srgbClr val="ffffff"/>
                </a:solidFill>
                <a:latin typeface="Trebuchet MS"/>
                <a:ea typeface="ＭＳ Ｐゴシック"/>
              </a:rPr>
              <a:t>μ</a:t>
            </a:r>
            <a:r>
              <a:rPr b="0" lang="it-IT" sz="1760" spc="-7" strike="noStrike">
                <a:solidFill>
                  <a:srgbClr val="ffffff"/>
                </a:solidFill>
                <a:latin typeface="GillSans"/>
                <a:ea typeface="ＭＳ Ｐゴシック"/>
              </a:rPr>
              <a:t>g/</a:t>
            </a:r>
            <a:r>
              <a:rPr b="0" lang="it-IT" sz="1760" spc="-18" strike="noStrike">
                <a:solidFill>
                  <a:srgbClr val="ffffff"/>
                </a:solidFill>
                <a:latin typeface="GillSans"/>
                <a:ea typeface="ＭＳ Ｐゴシック"/>
              </a:rPr>
              <a:t>m</a:t>
            </a:r>
            <a:r>
              <a:rPr b="0" lang="it-IT" sz="1739" spc="1" strike="noStrike" baseline="25000">
                <a:solidFill>
                  <a:srgbClr val="ffffff"/>
                </a:solidFill>
                <a:latin typeface="GillSans"/>
                <a:ea typeface="ＭＳ Ｐゴシック"/>
              </a:rPr>
              <a:t>3</a:t>
            </a:r>
            <a:r>
              <a:rPr b="0" lang="it-IT" sz="1739" spc="-1" strike="noStrike" baseline="25000">
                <a:solidFill>
                  <a:srgbClr val="ffffff"/>
                </a:solidFill>
                <a:latin typeface="GillSans"/>
                <a:ea typeface="ＭＳ Ｐゴシック"/>
              </a:rPr>
              <a:t> </a:t>
            </a:r>
            <a:r>
              <a:rPr b="0" lang="it-IT" sz="1739" spc="-239" strike="noStrike" baseline="25000">
                <a:solidFill>
                  <a:srgbClr val="ffffff"/>
                </a:solidFill>
                <a:latin typeface="GillSans"/>
                <a:ea typeface="ＭＳ Ｐゴシック"/>
              </a:rPr>
              <a:t> </a:t>
            </a:r>
            <a:r>
              <a:rPr b="0" lang="it-IT" sz="1760" spc="-12" strike="noStrike">
                <a:solidFill>
                  <a:srgbClr val="ffffff"/>
                </a:solidFill>
                <a:latin typeface="GillSans"/>
                <a:ea typeface="ＭＳ Ｐゴシック"/>
              </a:rPr>
              <a:t>a</a:t>
            </a:r>
            <a:r>
              <a:rPr b="0" lang="it-IT" sz="1760" spc="-1" strike="noStrike">
                <a:solidFill>
                  <a:srgbClr val="ffffff"/>
                </a:solidFill>
                <a:latin typeface="GillSans"/>
                <a:ea typeface="ＭＳ Ｐゴシック"/>
              </a:rPr>
              <a:t>n</a:t>
            </a:r>
            <a:r>
              <a:rPr b="0" lang="it-IT" sz="1760" spc="-18" strike="noStrike">
                <a:solidFill>
                  <a:srgbClr val="ffffff"/>
                </a:solidFill>
                <a:latin typeface="GillSans"/>
                <a:ea typeface="ＭＳ Ｐゴシック"/>
              </a:rPr>
              <a:t>n</a:t>
            </a:r>
            <a:r>
              <a:rPr b="0" lang="it-IT" sz="1760" spc="-12" strike="noStrike">
                <a:solidFill>
                  <a:srgbClr val="ffffff"/>
                </a:solidFill>
                <a:latin typeface="GillSans"/>
                <a:ea typeface="ＭＳ Ｐゴシック"/>
              </a:rPr>
              <a:t>ua</a:t>
            </a:r>
            <a:r>
              <a:rPr b="0" lang="it-IT" sz="1760" spc="-1" strike="noStrike">
                <a:solidFill>
                  <a:srgbClr val="ffffff"/>
                </a:solidFill>
                <a:latin typeface="GillSans"/>
                <a:ea typeface="ＭＳ Ｐゴシック"/>
              </a:rPr>
              <a:t>l</a:t>
            </a:r>
            <a:r>
              <a:rPr b="0" lang="it-IT" sz="1760" spc="-4" strike="noStrike">
                <a:solidFill>
                  <a:srgbClr val="ffffff"/>
                </a:solidFill>
                <a:latin typeface="GillSans"/>
                <a:ea typeface="ＭＳ Ｐゴシック"/>
              </a:rPr>
              <a:t> </a:t>
            </a:r>
            <a:r>
              <a:rPr b="0" lang="it-IT" sz="1760" spc="-12" strike="noStrike">
                <a:solidFill>
                  <a:srgbClr val="ffffff"/>
                </a:solidFill>
                <a:latin typeface="GillSans"/>
                <a:ea typeface="ＭＳ Ｐゴシック"/>
              </a:rPr>
              <a:t>mea</a:t>
            </a:r>
            <a:r>
              <a:rPr b="0" lang="it-IT" sz="1760" spc="-1" strike="noStrike">
                <a:solidFill>
                  <a:srgbClr val="ffffff"/>
                </a:solidFill>
                <a:latin typeface="GillSans"/>
                <a:ea typeface="ＭＳ Ｐゴシック"/>
              </a:rPr>
              <a:t>n 25 </a:t>
            </a:r>
            <a:r>
              <a:rPr b="0" lang="it-IT" sz="1760" spc="128" strike="noStrike">
                <a:solidFill>
                  <a:srgbClr val="ffffff"/>
                </a:solidFill>
                <a:latin typeface="Trebuchet MS"/>
                <a:ea typeface="ＭＳ Ｐゴシック"/>
              </a:rPr>
              <a:t>μ</a:t>
            </a:r>
            <a:r>
              <a:rPr b="0" lang="it-IT" sz="1760" spc="-7" strike="noStrike">
                <a:solidFill>
                  <a:srgbClr val="ffffff"/>
                </a:solidFill>
                <a:latin typeface="GillSans"/>
                <a:ea typeface="ＭＳ Ｐゴシック"/>
              </a:rPr>
              <a:t>g/</a:t>
            </a:r>
            <a:r>
              <a:rPr b="0" lang="it-IT" sz="1760" spc="-18" strike="noStrike">
                <a:solidFill>
                  <a:srgbClr val="ffffff"/>
                </a:solidFill>
                <a:latin typeface="GillSans"/>
                <a:ea typeface="ＭＳ Ｐゴシック"/>
              </a:rPr>
              <a:t>m</a:t>
            </a:r>
            <a:r>
              <a:rPr b="0" lang="it-IT" sz="1739" spc="1" strike="noStrike" baseline="25000">
                <a:solidFill>
                  <a:srgbClr val="ffffff"/>
                </a:solidFill>
                <a:latin typeface="GillSans"/>
                <a:ea typeface="ＭＳ Ｐゴシック"/>
              </a:rPr>
              <a:t>3</a:t>
            </a:r>
            <a:r>
              <a:rPr b="0" lang="it-IT" sz="1739" spc="-1" strike="noStrike" baseline="25000">
                <a:solidFill>
                  <a:srgbClr val="ffffff"/>
                </a:solidFill>
                <a:latin typeface="GillSans"/>
                <a:ea typeface="ＭＳ Ｐゴシック"/>
              </a:rPr>
              <a:t> </a:t>
            </a:r>
            <a:r>
              <a:rPr b="0" lang="it-IT" sz="1739" spc="-239" strike="noStrike" baseline="25000">
                <a:solidFill>
                  <a:srgbClr val="ffffff"/>
                </a:solidFill>
                <a:latin typeface="GillSans"/>
                <a:ea typeface="ＭＳ Ｐゴシック"/>
              </a:rPr>
              <a:t> </a:t>
            </a:r>
            <a:r>
              <a:rPr b="0" lang="it-IT" sz="1760" spc="-1" strike="noStrike">
                <a:solidFill>
                  <a:srgbClr val="ffffff"/>
                </a:solidFill>
                <a:latin typeface="GillSans"/>
                <a:ea typeface="ＭＳ Ｐゴシック"/>
              </a:rPr>
              <a:t>24</a:t>
            </a:r>
            <a:r>
              <a:rPr b="0" lang="it-IT" sz="1760" spc="-4" strike="noStrike">
                <a:solidFill>
                  <a:srgbClr val="ffffff"/>
                </a:solidFill>
                <a:latin typeface="GillSans"/>
                <a:ea typeface="ＭＳ Ｐゴシック"/>
              </a:rPr>
              <a:t>-</a:t>
            </a:r>
            <a:r>
              <a:rPr b="0" lang="it-IT" sz="1760" spc="-1" strike="noStrike">
                <a:solidFill>
                  <a:srgbClr val="ffffff"/>
                </a:solidFill>
                <a:latin typeface="GillSans"/>
                <a:ea typeface="ＭＳ Ｐゴシック"/>
              </a:rPr>
              <a:t>h</a:t>
            </a:r>
            <a:r>
              <a:rPr b="0" lang="it-IT" sz="1760" spc="-4" strike="noStrike">
                <a:solidFill>
                  <a:srgbClr val="ffffff"/>
                </a:solidFill>
                <a:latin typeface="GillSans"/>
                <a:ea typeface="ＭＳ Ｐゴシック"/>
              </a:rPr>
              <a:t> </a:t>
            </a:r>
            <a:r>
              <a:rPr b="0" lang="it-IT" sz="1760" spc="-12" strike="noStrike">
                <a:solidFill>
                  <a:srgbClr val="ffffff"/>
                </a:solidFill>
                <a:latin typeface="GillSans"/>
                <a:ea typeface="ＭＳ Ｐゴシック"/>
              </a:rPr>
              <a:t>mea</a:t>
            </a:r>
            <a:r>
              <a:rPr b="0" lang="it-IT" sz="1760" spc="-1" strike="noStrike">
                <a:solidFill>
                  <a:srgbClr val="ffffff"/>
                </a:solidFill>
                <a:latin typeface="GillSans"/>
                <a:ea typeface="ＭＳ Ｐゴシック"/>
              </a:rPr>
              <a:t>n</a:t>
            </a:r>
            <a:endParaRPr b="0" lang="it-IT" sz="1760" spc="-1" strike="noStrike">
              <a:latin typeface="Arial"/>
            </a:endParaRPr>
          </a:p>
        </p:txBody>
      </p:sp>
    </p:spTree>
  </p:cSld>
  <mc:AlternateContent>
    <mc:Choice Requires="p14">
      <p:transition spd="slow" p14:dur="2000"/>
    </mc:Choice>
    <mc:Fallback>
      <p:transition spd="slow"/>
    </mc:Fallback>
  </mc:AlternateContent>
  <p:timing>
    <p:tnLst>
      <p:par>
        <p:cTn id="105" dur="indefinite" restart="never" nodeType="tmRoot">
          <p:childTnLst>
            <p:seq>
              <p:cTn id="106" dur="indefinite" nodeType="mainSeq"/>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8" name="CustomShape 1"/>
          <p:cNvSpPr/>
          <p:nvPr/>
        </p:nvSpPr>
        <p:spPr>
          <a:xfrm>
            <a:off x="796320" y="369360"/>
            <a:ext cx="4639320" cy="970560"/>
          </a:xfrm>
          <a:prstGeom prst="rect">
            <a:avLst/>
          </a:prstGeom>
          <a:blipFill rotWithShape="0">
            <a:blip r:embed="rId1"/>
            <a:stretch>
              <a:fillRect/>
            </a:stretch>
          </a:blipFill>
          <a:ln>
            <a:noFill/>
          </a:ln>
        </p:spPr>
        <p:style>
          <a:lnRef idx="0"/>
          <a:fillRef idx="0"/>
          <a:effectRef idx="0"/>
          <a:fontRef idx="minor"/>
        </p:style>
      </p:sp>
      <p:sp>
        <p:nvSpPr>
          <p:cNvPr id="2909" name="CustomShape 2"/>
          <p:cNvSpPr/>
          <p:nvPr/>
        </p:nvSpPr>
        <p:spPr>
          <a:xfrm>
            <a:off x="5508000" y="404640"/>
            <a:ext cx="2029680" cy="286560"/>
          </a:xfrm>
          <a:prstGeom prst="rect">
            <a:avLst/>
          </a:prstGeom>
          <a:blipFill rotWithShape="0">
            <a:blip r:embed="rId2"/>
            <a:stretch>
              <a:fillRect/>
            </a:stretch>
          </a:blipFill>
          <a:ln>
            <a:noFill/>
          </a:ln>
        </p:spPr>
        <p:style>
          <a:lnRef idx="0"/>
          <a:fillRef idx="0"/>
          <a:effectRef idx="0"/>
          <a:fontRef idx="minor"/>
        </p:style>
      </p:sp>
      <p:sp>
        <p:nvSpPr>
          <p:cNvPr id="2910" name="CustomShape 3"/>
          <p:cNvSpPr/>
          <p:nvPr/>
        </p:nvSpPr>
        <p:spPr>
          <a:xfrm>
            <a:off x="179640" y="2781000"/>
            <a:ext cx="6373080" cy="2619720"/>
          </a:xfrm>
          <a:prstGeom prst="rect">
            <a:avLst/>
          </a:prstGeom>
          <a:blipFill rotWithShape="0">
            <a:blip r:embed="rId3"/>
            <a:stretch>
              <a:fillRect/>
            </a:stretch>
          </a:blipFill>
          <a:ln>
            <a:noFill/>
          </a:ln>
        </p:spPr>
        <p:style>
          <a:lnRef idx="0"/>
          <a:fillRef idx="0"/>
          <a:effectRef idx="0"/>
          <a:fontRef idx="minor"/>
        </p:style>
      </p:sp>
      <p:sp>
        <p:nvSpPr>
          <p:cNvPr id="2911" name="CustomShape 4"/>
          <p:cNvSpPr/>
          <p:nvPr/>
        </p:nvSpPr>
        <p:spPr>
          <a:xfrm>
            <a:off x="524160" y="3007440"/>
            <a:ext cx="1887840" cy="145080"/>
          </a:xfrm>
          <a:custGeom>
            <a:avLst/>
            <a:gdLst/>
            <a:ahLst/>
            <a:rect l="l" t="t" r="r" b="b"/>
            <a:pathLst>
              <a:path w="2208529" h="227330">
                <a:moveTo>
                  <a:pt x="2208272" y="220979"/>
                </a:moveTo>
                <a:lnTo>
                  <a:pt x="2208272" y="4571"/>
                </a:lnTo>
                <a:lnTo>
                  <a:pt x="2202176" y="0"/>
                </a:lnTo>
                <a:lnTo>
                  <a:pt x="4571" y="0"/>
                </a:lnTo>
                <a:lnTo>
                  <a:pt x="0" y="4571"/>
                </a:lnTo>
                <a:lnTo>
                  <a:pt x="0" y="220979"/>
                </a:lnTo>
                <a:lnTo>
                  <a:pt x="4571" y="227075"/>
                </a:lnTo>
                <a:lnTo>
                  <a:pt x="12191" y="227075"/>
                </a:lnTo>
                <a:lnTo>
                  <a:pt x="12191" y="24383"/>
                </a:lnTo>
                <a:lnTo>
                  <a:pt x="24383" y="12191"/>
                </a:lnTo>
                <a:lnTo>
                  <a:pt x="24383" y="24383"/>
                </a:lnTo>
                <a:lnTo>
                  <a:pt x="2182364" y="24383"/>
                </a:lnTo>
                <a:lnTo>
                  <a:pt x="2182364" y="12191"/>
                </a:lnTo>
                <a:lnTo>
                  <a:pt x="2194556" y="24383"/>
                </a:lnTo>
                <a:lnTo>
                  <a:pt x="2194556" y="227075"/>
                </a:lnTo>
                <a:lnTo>
                  <a:pt x="2202176" y="227075"/>
                </a:lnTo>
                <a:lnTo>
                  <a:pt x="2208272" y="220979"/>
                </a:lnTo>
                <a:close/>
                <a:moveTo>
                  <a:pt x="24383" y="24383"/>
                </a:moveTo>
                <a:lnTo>
                  <a:pt x="24383" y="12191"/>
                </a:lnTo>
                <a:lnTo>
                  <a:pt x="12191" y="24383"/>
                </a:lnTo>
                <a:lnTo>
                  <a:pt x="24383" y="24383"/>
                </a:lnTo>
                <a:close/>
                <a:moveTo>
                  <a:pt x="24383" y="201167"/>
                </a:moveTo>
                <a:lnTo>
                  <a:pt x="24383" y="24383"/>
                </a:lnTo>
                <a:lnTo>
                  <a:pt x="12191" y="24383"/>
                </a:lnTo>
                <a:lnTo>
                  <a:pt x="12191" y="201167"/>
                </a:lnTo>
                <a:lnTo>
                  <a:pt x="24383" y="201167"/>
                </a:lnTo>
                <a:close/>
                <a:moveTo>
                  <a:pt x="2194556" y="201167"/>
                </a:moveTo>
                <a:lnTo>
                  <a:pt x="12191" y="201167"/>
                </a:lnTo>
                <a:lnTo>
                  <a:pt x="24383" y="213359"/>
                </a:lnTo>
                <a:lnTo>
                  <a:pt x="24383" y="227075"/>
                </a:lnTo>
                <a:lnTo>
                  <a:pt x="2182364" y="227075"/>
                </a:lnTo>
                <a:lnTo>
                  <a:pt x="2182364" y="213359"/>
                </a:lnTo>
                <a:lnTo>
                  <a:pt x="2194556" y="201167"/>
                </a:lnTo>
                <a:close/>
                <a:moveTo>
                  <a:pt x="24383" y="227075"/>
                </a:moveTo>
                <a:lnTo>
                  <a:pt x="24383" y="213359"/>
                </a:lnTo>
                <a:lnTo>
                  <a:pt x="12191" y="201167"/>
                </a:lnTo>
                <a:lnTo>
                  <a:pt x="12191" y="227075"/>
                </a:lnTo>
                <a:lnTo>
                  <a:pt x="24383" y="227075"/>
                </a:lnTo>
                <a:close/>
                <a:moveTo>
                  <a:pt x="2194556" y="24383"/>
                </a:moveTo>
                <a:lnTo>
                  <a:pt x="2182364" y="12191"/>
                </a:lnTo>
                <a:lnTo>
                  <a:pt x="2182364" y="24383"/>
                </a:lnTo>
                <a:lnTo>
                  <a:pt x="2194556" y="24383"/>
                </a:lnTo>
                <a:close/>
                <a:moveTo>
                  <a:pt x="2194556" y="201167"/>
                </a:moveTo>
                <a:lnTo>
                  <a:pt x="2194556" y="24383"/>
                </a:lnTo>
                <a:lnTo>
                  <a:pt x="2182364" y="24383"/>
                </a:lnTo>
                <a:lnTo>
                  <a:pt x="2182364" y="201167"/>
                </a:lnTo>
                <a:lnTo>
                  <a:pt x="2194556" y="201167"/>
                </a:lnTo>
                <a:close/>
                <a:moveTo>
                  <a:pt x="2194556" y="227075"/>
                </a:moveTo>
                <a:lnTo>
                  <a:pt x="2194556" y="201167"/>
                </a:lnTo>
                <a:lnTo>
                  <a:pt x="2182364" y="213359"/>
                </a:lnTo>
                <a:lnTo>
                  <a:pt x="2182364" y="227075"/>
                </a:lnTo>
                <a:lnTo>
                  <a:pt x="2194556" y="227075"/>
                </a:lnTo>
                <a:close/>
              </a:path>
            </a:pathLst>
          </a:custGeom>
          <a:solidFill>
            <a:srgbClr val="ff0000"/>
          </a:solidFill>
          <a:ln>
            <a:noFill/>
          </a:ln>
        </p:spPr>
        <p:style>
          <a:lnRef idx="0"/>
          <a:fillRef idx="0"/>
          <a:effectRef idx="0"/>
          <a:fontRef idx="minor"/>
        </p:style>
      </p:sp>
      <p:sp>
        <p:nvSpPr>
          <p:cNvPr id="2912" name="CustomShape 5"/>
          <p:cNvSpPr/>
          <p:nvPr/>
        </p:nvSpPr>
        <p:spPr>
          <a:xfrm>
            <a:off x="4140000" y="3776040"/>
            <a:ext cx="726840" cy="84240"/>
          </a:xfrm>
          <a:custGeom>
            <a:avLst/>
            <a:gdLst/>
            <a:ahLst/>
            <a:rect l="l" t="t" r="r" b="b"/>
            <a:pathLst>
              <a:path w="850900" h="132714">
                <a:moveTo>
                  <a:pt x="131063" y="15239"/>
                </a:moveTo>
                <a:lnTo>
                  <a:pt x="126491" y="9143"/>
                </a:lnTo>
                <a:lnTo>
                  <a:pt x="123443" y="1523"/>
                </a:lnTo>
                <a:lnTo>
                  <a:pt x="114299" y="0"/>
                </a:lnTo>
                <a:lnTo>
                  <a:pt x="106679" y="3047"/>
                </a:lnTo>
                <a:lnTo>
                  <a:pt x="0" y="65531"/>
                </a:lnTo>
                <a:lnTo>
                  <a:pt x="28955" y="82491"/>
                </a:lnTo>
                <a:lnTo>
                  <a:pt x="28955" y="51815"/>
                </a:lnTo>
                <a:lnTo>
                  <a:pt x="81914" y="51815"/>
                </a:lnTo>
                <a:lnTo>
                  <a:pt x="121919" y="28955"/>
                </a:lnTo>
                <a:lnTo>
                  <a:pt x="128015" y="24383"/>
                </a:lnTo>
                <a:lnTo>
                  <a:pt x="131063" y="15239"/>
                </a:lnTo>
                <a:close/>
                <a:moveTo>
                  <a:pt x="81914" y="51815"/>
                </a:moveTo>
                <a:lnTo>
                  <a:pt x="28955" y="51815"/>
                </a:lnTo>
                <a:lnTo>
                  <a:pt x="28955" y="80771"/>
                </a:lnTo>
                <a:lnTo>
                  <a:pt x="36575" y="80771"/>
                </a:lnTo>
                <a:lnTo>
                  <a:pt x="36575" y="53339"/>
                </a:lnTo>
                <a:lnTo>
                  <a:pt x="57583" y="65719"/>
                </a:lnTo>
                <a:lnTo>
                  <a:pt x="81914" y="51815"/>
                </a:lnTo>
                <a:close/>
                <a:moveTo>
                  <a:pt x="131063" y="115823"/>
                </a:moveTo>
                <a:lnTo>
                  <a:pt x="128015" y="108203"/>
                </a:lnTo>
                <a:lnTo>
                  <a:pt x="121919" y="103631"/>
                </a:lnTo>
                <a:lnTo>
                  <a:pt x="83127" y="80771"/>
                </a:lnTo>
                <a:lnTo>
                  <a:pt x="28955" y="80771"/>
                </a:lnTo>
                <a:lnTo>
                  <a:pt x="28955" y="82491"/>
                </a:lnTo>
                <a:lnTo>
                  <a:pt x="106679" y="128015"/>
                </a:lnTo>
                <a:lnTo>
                  <a:pt x="114299" y="132587"/>
                </a:lnTo>
                <a:lnTo>
                  <a:pt x="123443" y="129539"/>
                </a:lnTo>
                <a:lnTo>
                  <a:pt x="126491" y="123443"/>
                </a:lnTo>
                <a:lnTo>
                  <a:pt x="131063" y="115823"/>
                </a:lnTo>
                <a:close/>
                <a:moveTo>
                  <a:pt x="57583" y="65719"/>
                </a:moveTo>
                <a:lnTo>
                  <a:pt x="36575" y="53339"/>
                </a:lnTo>
                <a:lnTo>
                  <a:pt x="36575" y="77723"/>
                </a:lnTo>
                <a:lnTo>
                  <a:pt x="57583" y="65719"/>
                </a:lnTo>
                <a:close/>
                <a:moveTo>
                  <a:pt x="83127" y="80771"/>
                </a:moveTo>
                <a:lnTo>
                  <a:pt x="57583" y="65719"/>
                </a:lnTo>
                <a:lnTo>
                  <a:pt x="36575" y="77723"/>
                </a:lnTo>
                <a:lnTo>
                  <a:pt x="36575" y="80771"/>
                </a:lnTo>
                <a:lnTo>
                  <a:pt x="83127" y="80771"/>
                </a:lnTo>
                <a:close/>
                <a:moveTo>
                  <a:pt x="850391" y="80771"/>
                </a:moveTo>
                <a:lnTo>
                  <a:pt x="850391" y="51815"/>
                </a:lnTo>
                <a:lnTo>
                  <a:pt x="81914" y="51815"/>
                </a:lnTo>
                <a:lnTo>
                  <a:pt x="57583" y="65719"/>
                </a:lnTo>
                <a:lnTo>
                  <a:pt x="83127" y="80771"/>
                </a:lnTo>
                <a:lnTo>
                  <a:pt x="850391" y="80771"/>
                </a:lnTo>
                <a:close/>
              </a:path>
            </a:pathLst>
          </a:custGeom>
          <a:solidFill>
            <a:srgbClr val="ff0000"/>
          </a:solidFill>
          <a:ln>
            <a:noFill/>
          </a:ln>
        </p:spPr>
        <p:style>
          <a:lnRef idx="0"/>
          <a:fillRef idx="0"/>
          <a:effectRef idx="0"/>
          <a:fontRef idx="minor"/>
        </p:style>
      </p:sp>
      <p:sp>
        <p:nvSpPr>
          <p:cNvPr id="2913" name="CustomShape 6"/>
          <p:cNvSpPr/>
          <p:nvPr/>
        </p:nvSpPr>
        <p:spPr>
          <a:xfrm>
            <a:off x="4932000" y="3069000"/>
            <a:ext cx="725400" cy="84240"/>
          </a:xfrm>
          <a:custGeom>
            <a:avLst/>
            <a:gdLst/>
            <a:ahLst/>
            <a:rect l="l" t="t" r="r" b="b"/>
            <a:pathLst>
              <a:path w="848995" h="132714">
                <a:moveTo>
                  <a:pt x="131063" y="15239"/>
                </a:moveTo>
                <a:lnTo>
                  <a:pt x="121919" y="3047"/>
                </a:lnTo>
                <a:lnTo>
                  <a:pt x="114299" y="0"/>
                </a:lnTo>
                <a:lnTo>
                  <a:pt x="106679" y="4571"/>
                </a:lnTo>
                <a:lnTo>
                  <a:pt x="0" y="67055"/>
                </a:lnTo>
                <a:lnTo>
                  <a:pt x="28955" y="83602"/>
                </a:lnTo>
                <a:lnTo>
                  <a:pt x="28955" y="51815"/>
                </a:lnTo>
                <a:lnTo>
                  <a:pt x="82434" y="51815"/>
                </a:lnTo>
                <a:lnTo>
                  <a:pt x="121919" y="28955"/>
                </a:lnTo>
                <a:lnTo>
                  <a:pt x="128015" y="24383"/>
                </a:lnTo>
                <a:lnTo>
                  <a:pt x="131063" y="15239"/>
                </a:lnTo>
                <a:close/>
                <a:moveTo>
                  <a:pt x="82434" y="51815"/>
                </a:moveTo>
                <a:lnTo>
                  <a:pt x="28955" y="51815"/>
                </a:lnTo>
                <a:lnTo>
                  <a:pt x="28955" y="80771"/>
                </a:lnTo>
                <a:lnTo>
                  <a:pt x="35051" y="80771"/>
                </a:lnTo>
                <a:lnTo>
                  <a:pt x="35051" y="53339"/>
                </a:lnTo>
                <a:lnTo>
                  <a:pt x="57427" y="66293"/>
                </a:lnTo>
                <a:lnTo>
                  <a:pt x="82434" y="51815"/>
                </a:lnTo>
                <a:close/>
                <a:moveTo>
                  <a:pt x="131063" y="117347"/>
                </a:moveTo>
                <a:lnTo>
                  <a:pt x="128015" y="108203"/>
                </a:lnTo>
                <a:lnTo>
                  <a:pt x="121919" y="103631"/>
                </a:lnTo>
                <a:lnTo>
                  <a:pt x="82434" y="80771"/>
                </a:lnTo>
                <a:lnTo>
                  <a:pt x="28955" y="80771"/>
                </a:lnTo>
                <a:lnTo>
                  <a:pt x="28955" y="83602"/>
                </a:lnTo>
                <a:lnTo>
                  <a:pt x="106679" y="128015"/>
                </a:lnTo>
                <a:lnTo>
                  <a:pt x="114299" y="132587"/>
                </a:lnTo>
                <a:lnTo>
                  <a:pt x="121919" y="131063"/>
                </a:lnTo>
                <a:lnTo>
                  <a:pt x="126491" y="123443"/>
                </a:lnTo>
                <a:lnTo>
                  <a:pt x="131063" y="117347"/>
                </a:lnTo>
                <a:close/>
                <a:moveTo>
                  <a:pt x="57427" y="66293"/>
                </a:moveTo>
                <a:lnTo>
                  <a:pt x="35051" y="53339"/>
                </a:lnTo>
                <a:lnTo>
                  <a:pt x="35051" y="79247"/>
                </a:lnTo>
                <a:lnTo>
                  <a:pt x="57427" y="66293"/>
                </a:lnTo>
                <a:close/>
                <a:moveTo>
                  <a:pt x="82434" y="80771"/>
                </a:moveTo>
                <a:lnTo>
                  <a:pt x="57427" y="66293"/>
                </a:lnTo>
                <a:lnTo>
                  <a:pt x="35051" y="79247"/>
                </a:lnTo>
                <a:lnTo>
                  <a:pt x="35051" y="80771"/>
                </a:lnTo>
                <a:lnTo>
                  <a:pt x="82434" y="80771"/>
                </a:lnTo>
                <a:close/>
                <a:moveTo>
                  <a:pt x="848867" y="80771"/>
                </a:moveTo>
                <a:lnTo>
                  <a:pt x="848867" y="51815"/>
                </a:lnTo>
                <a:lnTo>
                  <a:pt x="82434" y="51815"/>
                </a:lnTo>
                <a:lnTo>
                  <a:pt x="57427" y="66293"/>
                </a:lnTo>
                <a:lnTo>
                  <a:pt x="82434" y="80771"/>
                </a:lnTo>
                <a:lnTo>
                  <a:pt x="848867" y="80771"/>
                </a:lnTo>
                <a:close/>
              </a:path>
            </a:pathLst>
          </a:custGeom>
          <a:solidFill>
            <a:srgbClr val="ff0000"/>
          </a:solidFill>
          <a:ln>
            <a:noFill/>
          </a:ln>
        </p:spPr>
        <p:style>
          <a:lnRef idx="0"/>
          <a:fillRef idx="0"/>
          <a:effectRef idx="0"/>
          <a:fontRef idx="minor"/>
        </p:style>
      </p:sp>
      <p:sp>
        <p:nvSpPr>
          <p:cNvPr id="2914" name="CustomShape 7"/>
          <p:cNvSpPr/>
          <p:nvPr/>
        </p:nvSpPr>
        <p:spPr>
          <a:xfrm>
            <a:off x="5373000" y="2731680"/>
            <a:ext cx="3107520" cy="1341720"/>
          </a:xfrm>
          <a:custGeom>
            <a:avLst/>
            <a:gdLst/>
            <a:ahLst/>
            <a:rect l="l" t="t" r="r" b="b"/>
            <a:pathLst>
              <a:path w="3634740" h="2092960">
                <a:moveTo>
                  <a:pt x="0" y="0"/>
                </a:moveTo>
                <a:lnTo>
                  <a:pt x="0" y="2092451"/>
                </a:lnTo>
                <a:lnTo>
                  <a:pt x="3634739" y="2092451"/>
                </a:lnTo>
                <a:lnTo>
                  <a:pt x="3634739" y="0"/>
                </a:lnTo>
                <a:lnTo>
                  <a:pt x="0" y="0"/>
                </a:lnTo>
                <a:close/>
              </a:path>
            </a:pathLst>
          </a:custGeom>
          <a:solidFill>
            <a:srgbClr val="ffffff"/>
          </a:solidFill>
          <a:ln>
            <a:noFill/>
          </a:ln>
        </p:spPr>
        <p:style>
          <a:lnRef idx="0"/>
          <a:fillRef idx="0"/>
          <a:effectRef idx="0"/>
          <a:fontRef idx="minor"/>
        </p:style>
      </p:sp>
      <p:sp>
        <p:nvSpPr>
          <p:cNvPr id="2915" name="CustomShape 8"/>
          <p:cNvSpPr/>
          <p:nvPr/>
        </p:nvSpPr>
        <p:spPr>
          <a:xfrm>
            <a:off x="6012000" y="3357000"/>
            <a:ext cx="2117520" cy="248400"/>
          </a:xfrm>
          <a:prstGeom prst="rect">
            <a:avLst/>
          </a:prstGeom>
          <a:noFill/>
          <a:ln>
            <a:noFill/>
          </a:ln>
        </p:spPr>
        <p:style>
          <a:lnRef idx="0"/>
          <a:fillRef idx="0"/>
          <a:effectRef idx="0"/>
          <a:fontRef idx="minor"/>
        </p:style>
        <p:txBody>
          <a:bodyPr lIns="0" rIns="0" tIns="0" bIns="0">
            <a:spAutoFit/>
          </a:bodyPr>
          <a:p>
            <a:pPr marL="145080" indent="-134640">
              <a:lnSpc>
                <a:spcPts val="1956"/>
              </a:lnSpc>
              <a:buClr>
                <a:srgbClr val="000000"/>
              </a:buClr>
              <a:buFont typeface="Arial"/>
              <a:buChar char="•"/>
            </a:pPr>
            <a:r>
              <a:rPr b="0" lang="it-IT" sz="1600" spc="-12" strike="noStrike">
                <a:solidFill>
                  <a:srgbClr val="000000"/>
                </a:solidFill>
                <a:latin typeface="Arial"/>
                <a:ea typeface="ＭＳ Ｐゴシック"/>
              </a:rPr>
              <a:t>67</a:t>
            </a:r>
            <a:r>
              <a:rPr b="0" lang="it-IT" sz="1600" spc="-1" strike="noStrike">
                <a:solidFill>
                  <a:srgbClr val="000000"/>
                </a:solidFill>
                <a:latin typeface="Arial"/>
                <a:ea typeface="ＭＳ Ｐゴシック"/>
              </a:rPr>
              <a:t> </a:t>
            </a:r>
            <a:r>
              <a:rPr b="0" lang="it-IT" sz="1600" spc="-7" strike="noStrike">
                <a:solidFill>
                  <a:srgbClr val="000000"/>
                </a:solidFill>
                <a:latin typeface="Arial"/>
                <a:ea typeface="ＭＳ Ｐゴシック"/>
              </a:rPr>
              <a:t>fattori</a:t>
            </a:r>
            <a:r>
              <a:rPr b="0" lang="it-IT" sz="1600" spc="7" strike="noStrike">
                <a:solidFill>
                  <a:srgbClr val="000000"/>
                </a:solidFill>
                <a:latin typeface="Arial"/>
                <a:ea typeface="ＭＳ Ｐゴシック"/>
              </a:rPr>
              <a:t> </a:t>
            </a:r>
            <a:r>
              <a:rPr b="0" lang="it-IT" sz="1600" spc="-7" strike="noStrike">
                <a:solidFill>
                  <a:srgbClr val="000000"/>
                </a:solidFill>
                <a:latin typeface="Arial"/>
                <a:ea typeface="ＭＳ Ｐゴシック"/>
              </a:rPr>
              <a:t>di rischio</a:t>
            </a:r>
            <a:endParaRPr b="0" lang="it-IT" sz="1600" spc="-1" strike="noStrike">
              <a:latin typeface="Arial"/>
            </a:endParaRPr>
          </a:p>
        </p:txBody>
      </p:sp>
      <p:sp>
        <p:nvSpPr>
          <p:cNvPr id="2916" name="CustomShape 9"/>
          <p:cNvSpPr/>
          <p:nvPr/>
        </p:nvSpPr>
        <p:spPr>
          <a:xfrm>
            <a:off x="6012000" y="3669840"/>
            <a:ext cx="2849040" cy="1092600"/>
          </a:xfrm>
          <a:prstGeom prst="rect">
            <a:avLst/>
          </a:prstGeom>
          <a:noFill/>
          <a:ln>
            <a:noFill/>
          </a:ln>
        </p:spPr>
        <p:style>
          <a:lnRef idx="0"/>
          <a:fillRef idx="0"/>
          <a:effectRef idx="0"/>
          <a:fontRef idx="minor"/>
        </p:style>
        <p:txBody>
          <a:bodyPr lIns="0" rIns="0" tIns="0" bIns="0">
            <a:spAutoFit/>
          </a:bodyPr>
          <a:p>
            <a:pPr marL="145080" indent="-134640">
              <a:lnSpc>
                <a:spcPct val="100000"/>
              </a:lnSpc>
              <a:buClr>
                <a:srgbClr val="000000"/>
              </a:buClr>
              <a:buFont typeface="Arial"/>
              <a:buChar char="•"/>
            </a:pPr>
            <a:r>
              <a:rPr b="0" lang="it-IT" sz="1600" spc="-12" strike="noStrike">
                <a:solidFill>
                  <a:srgbClr val="000000"/>
                </a:solidFill>
                <a:latin typeface="Arial"/>
                <a:ea typeface="ＭＳ Ｐゴシック"/>
              </a:rPr>
              <a:t>Inquina</a:t>
            </a:r>
            <a:r>
              <a:rPr b="0" lang="it-IT" sz="1600" spc="-24" strike="noStrike">
                <a:solidFill>
                  <a:srgbClr val="000000"/>
                </a:solidFill>
                <a:latin typeface="Arial"/>
                <a:ea typeface="ＭＳ Ｐゴシック"/>
              </a:rPr>
              <a:t>m</a:t>
            </a:r>
            <a:r>
              <a:rPr b="0" lang="it-IT" sz="1600" spc="-12" strike="noStrike">
                <a:solidFill>
                  <a:srgbClr val="000000"/>
                </a:solidFill>
                <a:latin typeface="Arial"/>
                <a:ea typeface="ＭＳ Ｐゴシック"/>
              </a:rPr>
              <a:t>ento</a:t>
            </a:r>
            <a:r>
              <a:rPr b="0" lang="it-IT" sz="1600" spc="15" strike="noStrike">
                <a:solidFill>
                  <a:srgbClr val="000000"/>
                </a:solidFill>
                <a:latin typeface="Arial"/>
                <a:ea typeface="ＭＳ Ｐゴシック"/>
              </a:rPr>
              <a:t> </a:t>
            </a:r>
            <a:r>
              <a:rPr b="0" lang="it-IT" sz="1600" spc="-12" strike="noStrike">
                <a:solidFill>
                  <a:srgbClr val="000000"/>
                </a:solidFill>
                <a:latin typeface="Arial"/>
                <a:ea typeface="ＭＳ Ｐゴシック"/>
              </a:rPr>
              <a:t>do</a:t>
            </a:r>
            <a:r>
              <a:rPr b="0" lang="it-IT" sz="1600" spc="-24" strike="noStrike">
                <a:solidFill>
                  <a:srgbClr val="000000"/>
                </a:solidFill>
                <a:latin typeface="Arial"/>
                <a:ea typeface="ＭＳ Ｐゴシック"/>
              </a:rPr>
              <a:t>m</a:t>
            </a:r>
            <a:r>
              <a:rPr b="0" lang="it-IT" sz="1600" spc="-12" strike="noStrike">
                <a:solidFill>
                  <a:srgbClr val="000000"/>
                </a:solidFill>
                <a:latin typeface="Arial"/>
                <a:ea typeface="ＭＳ Ｐゴシック"/>
              </a:rPr>
              <a:t>e</a:t>
            </a:r>
            <a:r>
              <a:rPr b="0" lang="it-IT" sz="1600" spc="-7" strike="noStrike">
                <a:solidFill>
                  <a:srgbClr val="000000"/>
                </a:solidFill>
                <a:latin typeface="Arial"/>
                <a:ea typeface="ＭＳ Ｐゴシック"/>
              </a:rPr>
              <a:t>stico:</a:t>
            </a:r>
            <a:endParaRPr b="0" lang="it-IT" sz="1600" spc="-1" strike="noStrike">
              <a:latin typeface="Arial"/>
            </a:endParaRPr>
          </a:p>
          <a:p>
            <a:pPr marL="145080">
              <a:lnSpc>
                <a:spcPct val="100000"/>
              </a:lnSpc>
            </a:pPr>
            <a:r>
              <a:rPr b="1" lang="it-IT" sz="1600" spc="-12" strike="noStrike">
                <a:solidFill>
                  <a:srgbClr val="000000"/>
                </a:solidFill>
                <a:latin typeface="Arial"/>
                <a:ea typeface="ＭＳ Ｐゴシック"/>
              </a:rPr>
              <a:t>3</a:t>
            </a:r>
            <a:r>
              <a:rPr b="1" lang="it-IT" sz="1600" spc="-18" strike="noStrike" baseline="24000">
                <a:solidFill>
                  <a:srgbClr val="000000"/>
                </a:solidFill>
                <a:latin typeface="Arial"/>
                <a:ea typeface="ＭＳ Ｐゴシック"/>
              </a:rPr>
              <a:t>a </a:t>
            </a:r>
            <a:r>
              <a:rPr b="1" lang="it-IT" sz="1600" spc="-219" strike="noStrike" baseline="24000">
                <a:solidFill>
                  <a:srgbClr val="000000"/>
                </a:solidFill>
                <a:latin typeface="Arial"/>
                <a:ea typeface="ＭＳ Ｐゴシック"/>
              </a:rPr>
              <a:t> </a:t>
            </a:r>
            <a:r>
              <a:rPr b="1" lang="it-IT" sz="1600" spc="-12" strike="noStrike">
                <a:solidFill>
                  <a:srgbClr val="000000"/>
                </a:solidFill>
                <a:latin typeface="Arial"/>
                <a:ea typeface="ＭＳ Ｐゴシック"/>
              </a:rPr>
              <a:t>causa</a:t>
            </a:r>
            <a:r>
              <a:rPr b="1" lang="it-IT" sz="1600" spc="7" strike="noStrike">
                <a:solidFill>
                  <a:srgbClr val="000000"/>
                </a:solidFill>
                <a:latin typeface="Arial"/>
                <a:ea typeface="ＭＳ Ｐゴシック"/>
              </a:rPr>
              <a:t> </a:t>
            </a:r>
            <a:r>
              <a:rPr b="1" lang="it-IT" sz="1600" spc="-7" strike="noStrike">
                <a:solidFill>
                  <a:srgbClr val="000000"/>
                </a:solidFill>
                <a:latin typeface="Arial"/>
                <a:ea typeface="ＭＳ Ｐゴシック"/>
              </a:rPr>
              <a:t>di</a:t>
            </a:r>
            <a:r>
              <a:rPr b="1" lang="it-IT" sz="1600" spc="-1" strike="noStrike">
                <a:solidFill>
                  <a:srgbClr val="000000"/>
                </a:solidFill>
                <a:latin typeface="Arial"/>
                <a:ea typeface="ＭＳ Ｐゴシック"/>
              </a:rPr>
              <a:t> </a:t>
            </a:r>
            <a:r>
              <a:rPr b="1" lang="it-IT" sz="1600" spc="-21" strike="noStrike">
                <a:solidFill>
                  <a:srgbClr val="000000"/>
                </a:solidFill>
                <a:latin typeface="Arial"/>
                <a:ea typeface="ＭＳ Ｐゴシック"/>
              </a:rPr>
              <a:t>DA</a:t>
            </a:r>
            <a:r>
              <a:rPr b="1" lang="it-IT" sz="1600" spc="-165" strike="noStrike">
                <a:solidFill>
                  <a:srgbClr val="000000"/>
                </a:solidFill>
                <a:latin typeface="Arial"/>
                <a:ea typeface="ＭＳ Ｐゴシック"/>
              </a:rPr>
              <a:t>L</a:t>
            </a:r>
            <a:r>
              <a:rPr b="1" lang="it-IT" sz="1600" spc="-12" strike="noStrike">
                <a:solidFill>
                  <a:srgbClr val="000000"/>
                </a:solidFill>
                <a:latin typeface="Arial"/>
                <a:ea typeface="ＭＳ Ｐゴシック"/>
              </a:rPr>
              <a:t>Y</a:t>
            </a:r>
            <a:endParaRPr b="0" lang="it-IT" sz="1600" spc="-1" strike="noStrike">
              <a:latin typeface="Arial"/>
            </a:endParaRPr>
          </a:p>
          <a:p>
            <a:pPr marL="145080" indent="-134640">
              <a:lnSpc>
                <a:spcPct val="100000"/>
              </a:lnSpc>
              <a:spcBef>
                <a:spcPts val="899"/>
              </a:spcBef>
              <a:buClr>
                <a:srgbClr val="000000"/>
              </a:buClr>
              <a:buFont typeface="Arial"/>
              <a:buChar char="•"/>
            </a:pPr>
            <a:r>
              <a:rPr b="0" lang="it-IT" sz="1600" spc="-12" strike="noStrike">
                <a:solidFill>
                  <a:srgbClr val="000000"/>
                </a:solidFill>
                <a:latin typeface="Arial"/>
                <a:ea typeface="ＭＳ Ｐゴシック"/>
              </a:rPr>
              <a:t>Inquina</a:t>
            </a:r>
            <a:r>
              <a:rPr b="0" lang="it-IT" sz="1600" spc="-24" strike="noStrike">
                <a:solidFill>
                  <a:srgbClr val="000000"/>
                </a:solidFill>
                <a:latin typeface="Arial"/>
                <a:ea typeface="ＭＳ Ｐゴシック"/>
              </a:rPr>
              <a:t>m</a:t>
            </a:r>
            <a:r>
              <a:rPr b="0" lang="it-IT" sz="1600" spc="-12" strike="noStrike">
                <a:solidFill>
                  <a:srgbClr val="000000"/>
                </a:solidFill>
                <a:latin typeface="Arial"/>
                <a:ea typeface="ＭＳ Ｐゴシック"/>
              </a:rPr>
              <a:t>ento</a:t>
            </a:r>
            <a:r>
              <a:rPr b="0" lang="it-IT" sz="1600" spc="15" strike="noStrike">
                <a:solidFill>
                  <a:srgbClr val="000000"/>
                </a:solidFill>
                <a:latin typeface="Arial"/>
                <a:ea typeface="ＭＳ Ｐゴシック"/>
              </a:rPr>
              <a:t> </a:t>
            </a:r>
            <a:r>
              <a:rPr b="0" lang="it-IT" sz="1600" spc="-12" strike="noStrike">
                <a:solidFill>
                  <a:srgbClr val="000000"/>
                </a:solidFill>
                <a:latin typeface="Arial"/>
                <a:ea typeface="ＭＳ Ｐゴシック"/>
              </a:rPr>
              <a:t>da</a:t>
            </a:r>
            <a:r>
              <a:rPr b="0" lang="it-IT" sz="1600" spc="-1" strike="noStrike">
                <a:solidFill>
                  <a:srgbClr val="000000"/>
                </a:solidFill>
                <a:latin typeface="Arial"/>
                <a:ea typeface="ＭＳ Ｐゴシック"/>
              </a:rPr>
              <a:t> </a:t>
            </a:r>
            <a:r>
              <a:rPr b="0" lang="it-IT" sz="1600" spc="-15" strike="noStrike">
                <a:solidFill>
                  <a:srgbClr val="000000"/>
                </a:solidFill>
                <a:latin typeface="Arial"/>
                <a:ea typeface="ＭＳ Ｐゴシック"/>
              </a:rPr>
              <a:t>P</a:t>
            </a:r>
            <a:r>
              <a:rPr b="0" lang="it-IT" sz="1600" spc="-24" strike="noStrike">
                <a:solidFill>
                  <a:srgbClr val="000000"/>
                </a:solidFill>
                <a:latin typeface="Arial"/>
                <a:ea typeface="ＭＳ Ｐゴシック"/>
              </a:rPr>
              <a:t>M</a:t>
            </a:r>
            <a:r>
              <a:rPr b="0" lang="it-IT" sz="1600" spc="-7" strike="noStrike">
                <a:solidFill>
                  <a:srgbClr val="000000"/>
                </a:solidFill>
                <a:latin typeface="Arial"/>
                <a:ea typeface="ＭＳ Ｐゴシック"/>
              </a:rPr>
              <a:t>:</a:t>
            </a:r>
            <a:endParaRPr b="0" lang="it-IT" sz="1600" spc="-1" strike="noStrike">
              <a:latin typeface="Arial"/>
            </a:endParaRPr>
          </a:p>
          <a:p>
            <a:pPr marL="145080">
              <a:lnSpc>
                <a:spcPts val="1956"/>
              </a:lnSpc>
            </a:pPr>
            <a:r>
              <a:rPr b="1" lang="it-IT" sz="1600" spc="-12" strike="noStrike">
                <a:solidFill>
                  <a:srgbClr val="000000"/>
                </a:solidFill>
                <a:latin typeface="Arial"/>
                <a:ea typeface="ＭＳ Ｐゴシック"/>
              </a:rPr>
              <a:t>9</a:t>
            </a:r>
            <a:r>
              <a:rPr b="1" lang="it-IT" sz="1600" spc="-18" strike="noStrike" baseline="24000">
                <a:solidFill>
                  <a:srgbClr val="000000"/>
                </a:solidFill>
                <a:latin typeface="Arial"/>
                <a:ea typeface="ＭＳ Ｐゴシック"/>
              </a:rPr>
              <a:t>a </a:t>
            </a:r>
            <a:r>
              <a:rPr b="1" lang="it-IT" sz="1600" spc="-219" strike="noStrike" baseline="24000">
                <a:solidFill>
                  <a:srgbClr val="000000"/>
                </a:solidFill>
                <a:latin typeface="Arial"/>
                <a:ea typeface="ＭＳ Ｐゴシック"/>
              </a:rPr>
              <a:t> </a:t>
            </a:r>
            <a:r>
              <a:rPr b="1" lang="it-IT" sz="1600" spc="-12" strike="noStrike">
                <a:solidFill>
                  <a:srgbClr val="000000"/>
                </a:solidFill>
                <a:latin typeface="Arial"/>
                <a:ea typeface="ＭＳ Ｐゴシック"/>
              </a:rPr>
              <a:t>causa</a:t>
            </a:r>
            <a:r>
              <a:rPr b="1" lang="it-IT" sz="1600" spc="7" strike="noStrike">
                <a:solidFill>
                  <a:srgbClr val="000000"/>
                </a:solidFill>
                <a:latin typeface="Arial"/>
                <a:ea typeface="ＭＳ Ｐゴシック"/>
              </a:rPr>
              <a:t> </a:t>
            </a:r>
            <a:r>
              <a:rPr b="1" lang="it-IT" sz="1600" spc="-7" strike="noStrike">
                <a:solidFill>
                  <a:srgbClr val="000000"/>
                </a:solidFill>
                <a:latin typeface="Arial"/>
                <a:ea typeface="ＭＳ Ｐゴシック"/>
              </a:rPr>
              <a:t>di</a:t>
            </a:r>
            <a:r>
              <a:rPr b="1" lang="it-IT" sz="1600" spc="-1" strike="noStrike">
                <a:solidFill>
                  <a:srgbClr val="000000"/>
                </a:solidFill>
                <a:latin typeface="Arial"/>
                <a:ea typeface="ＭＳ Ｐゴシック"/>
              </a:rPr>
              <a:t> </a:t>
            </a:r>
            <a:r>
              <a:rPr b="1" lang="it-IT" sz="1600" spc="-21" strike="noStrike">
                <a:solidFill>
                  <a:srgbClr val="000000"/>
                </a:solidFill>
                <a:latin typeface="Arial"/>
                <a:ea typeface="ＭＳ Ｐゴシック"/>
              </a:rPr>
              <a:t>DA</a:t>
            </a:r>
            <a:r>
              <a:rPr b="1" lang="it-IT" sz="1600" spc="-165" strike="noStrike">
                <a:solidFill>
                  <a:srgbClr val="000000"/>
                </a:solidFill>
                <a:latin typeface="Arial"/>
                <a:ea typeface="ＭＳ Ｐゴシック"/>
              </a:rPr>
              <a:t>L</a:t>
            </a:r>
            <a:r>
              <a:rPr b="1" lang="it-IT" sz="1600" spc="-12" strike="noStrike">
                <a:solidFill>
                  <a:srgbClr val="000000"/>
                </a:solidFill>
                <a:latin typeface="Arial"/>
                <a:ea typeface="ＭＳ Ｐゴシック"/>
              </a:rPr>
              <a:t>Y</a:t>
            </a:r>
            <a:endParaRPr b="0" lang="it-IT" sz="1600" spc="-1" strike="noStrike">
              <a:latin typeface="Arial"/>
            </a:endParaRPr>
          </a:p>
        </p:txBody>
      </p:sp>
      <p:sp>
        <p:nvSpPr>
          <p:cNvPr id="2917" name="CustomShape 10"/>
          <p:cNvSpPr/>
          <p:nvPr/>
        </p:nvSpPr>
        <p:spPr>
          <a:xfrm>
            <a:off x="525240" y="3707280"/>
            <a:ext cx="1887840" cy="145800"/>
          </a:xfrm>
          <a:custGeom>
            <a:avLst/>
            <a:gdLst/>
            <a:ahLst/>
            <a:rect l="l" t="t" r="r" b="b"/>
            <a:pathLst>
              <a:path w="2208529" h="228600">
                <a:moveTo>
                  <a:pt x="2208272" y="224027"/>
                </a:moveTo>
                <a:lnTo>
                  <a:pt x="2208272" y="6095"/>
                </a:lnTo>
                <a:lnTo>
                  <a:pt x="2202176" y="0"/>
                </a:lnTo>
                <a:lnTo>
                  <a:pt x="4571" y="0"/>
                </a:lnTo>
                <a:lnTo>
                  <a:pt x="0" y="6095"/>
                </a:lnTo>
                <a:lnTo>
                  <a:pt x="0" y="224027"/>
                </a:lnTo>
                <a:lnTo>
                  <a:pt x="4571" y="228599"/>
                </a:lnTo>
                <a:lnTo>
                  <a:pt x="12191" y="228599"/>
                </a:lnTo>
                <a:lnTo>
                  <a:pt x="12191" y="25907"/>
                </a:lnTo>
                <a:lnTo>
                  <a:pt x="24383" y="13715"/>
                </a:lnTo>
                <a:lnTo>
                  <a:pt x="24383" y="25907"/>
                </a:lnTo>
                <a:lnTo>
                  <a:pt x="2182364" y="25907"/>
                </a:lnTo>
                <a:lnTo>
                  <a:pt x="2182364" y="13715"/>
                </a:lnTo>
                <a:lnTo>
                  <a:pt x="2194556" y="25907"/>
                </a:lnTo>
                <a:lnTo>
                  <a:pt x="2194556" y="228599"/>
                </a:lnTo>
                <a:lnTo>
                  <a:pt x="2202176" y="228599"/>
                </a:lnTo>
                <a:lnTo>
                  <a:pt x="2208272" y="224027"/>
                </a:lnTo>
                <a:close/>
                <a:moveTo>
                  <a:pt x="24383" y="25907"/>
                </a:moveTo>
                <a:lnTo>
                  <a:pt x="24383" y="13715"/>
                </a:lnTo>
                <a:lnTo>
                  <a:pt x="12191" y="25907"/>
                </a:lnTo>
                <a:lnTo>
                  <a:pt x="24383" y="25907"/>
                </a:lnTo>
                <a:close/>
                <a:moveTo>
                  <a:pt x="24383" y="204215"/>
                </a:moveTo>
                <a:lnTo>
                  <a:pt x="24383" y="25907"/>
                </a:lnTo>
                <a:lnTo>
                  <a:pt x="12191" y="25907"/>
                </a:lnTo>
                <a:lnTo>
                  <a:pt x="12191" y="204215"/>
                </a:lnTo>
                <a:lnTo>
                  <a:pt x="24383" y="204215"/>
                </a:lnTo>
                <a:close/>
                <a:moveTo>
                  <a:pt x="2194556" y="204215"/>
                </a:moveTo>
                <a:lnTo>
                  <a:pt x="12191" y="204215"/>
                </a:lnTo>
                <a:lnTo>
                  <a:pt x="24383" y="216407"/>
                </a:lnTo>
                <a:lnTo>
                  <a:pt x="24383" y="228599"/>
                </a:lnTo>
                <a:lnTo>
                  <a:pt x="2182364" y="228599"/>
                </a:lnTo>
                <a:lnTo>
                  <a:pt x="2182364" y="216407"/>
                </a:lnTo>
                <a:lnTo>
                  <a:pt x="2194556" y="204215"/>
                </a:lnTo>
                <a:close/>
                <a:moveTo>
                  <a:pt x="24383" y="228599"/>
                </a:moveTo>
                <a:lnTo>
                  <a:pt x="24383" y="216407"/>
                </a:lnTo>
                <a:lnTo>
                  <a:pt x="12191" y="204215"/>
                </a:lnTo>
                <a:lnTo>
                  <a:pt x="12191" y="228599"/>
                </a:lnTo>
                <a:lnTo>
                  <a:pt x="24383" y="228599"/>
                </a:lnTo>
                <a:close/>
                <a:moveTo>
                  <a:pt x="2194556" y="25907"/>
                </a:moveTo>
                <a:lnTo>
                  <a:pt x="2182364" y="13715"/>
                </a:lnTo>
                <a:lnTo>
                  <a:pt x="2182364" y="25907"/>
                </a:lnTo>
                <a:lnTo>
                  <a:pt x="2194556" y="25907"/>
                </a:lnTo>
                <a:close/>
                <a:moveTo>
                  <a:pt x="2194556" y="204215"/>
                </a:moveTo>
                <a:lnTo>
                  <a:pt x="2194556" y="25907"/>
                </a:lnTo>
                <a:lnTo>
                  <a:pt x="2182364" y="25907"/>
                </a:lnTo>
                <a:lnTo>
                  <a:pt x="2182364" y="204215"/>
                </a:lnTo>
                <a:lnTo>
                  <a:pt x="2194556" y="204215"/>
                </a:lnTo>
                <a:close/>
                <a:moveTo>
                  <a:pt x="2194556" y="228599"/>
                </a:moveTo>
                <a:lnTo>
                  <a:pt x="2194556" y="204215"/>
                </a:lnTo>
                <a:lnTo>
                  <a:pt x="2182364" y="216407"/>
                </a:lnTo>
                <a:lnTo>
                  <a:pt x="2182364" y="228599"/>
                </a:lnTo>
                <a:lnTo>
                  <a:pt x="2194556" y="228599"/>
                </a:lnTo>
                <a:close/>
              </a:path>
            </a:pathLst>
          </a:custGeom>
          <a:solidFill>
            <a:srgbClr val="ff0000"/>
          </a:solidFill>
          <a:ln>
            <a:noFill/>
          </a:ln>
        </p:spPr>
        <p:style>
          <a:lnRef idx="0"/>
          <a:fillRef idx="0"/>
          <a:effectRef idx="0"/>
          <a:fontRef idx="minor"/>
        </p:style>
      </p:sp>
      <p:sp>
        <p:nvSpPr>
          <p:cNvPr id="2918" name="CustomShape 11"/>
          <p:cNvSpPr/>
          <p:nvPr/>
        </p:nvSpPr>
        <p:spPr>
          <a:xfrm>
            <a:off x="6156000" y="2133000"/>
            <a:ext cx="2010240" cy="1049040"/>
          </a:xfrm>
          <a:prstGeom prst="rect">
            <a:avLst/>
          </a:prstGeom>
          <a:blipFill rotWithShape="0">
            <a:blip r:embed="rId4"/>
            <a:stretch>
              <a:fillRect/>
            </a:stretch>
          </a:blipFill>
          <a:ln>
            <a:noFill/>
          </a:ln>
        </p:spPr>
        <p:style>
          <a:lnRef idx="0"/>
          <a:fillRef idx="0"/>
          <a:effectRef idx="0"/>
          <a:fontRef idx="minor"/>
        </p:style>
      </p:sp>
      <p:sp>
        <p:nvSpPr>
          <p:cNvPr id="2919" name="CustomShape 12"/>
          <p:cNvSpPr/>
          <p:nvPr/>
        </p:nvSpPr>
        <p:spPr>
          <a:xfrm>
            <a:off x="1979640" y="5589360"/>
            <a:ext cx="891360" cy="411480"/>
          </a:xfrm>
          <a:prstGeom prst="rect">
            <a:avLst/>
          </a:prstGeom>
          <a:noFill/>
          <a:ln>
            <a:noFill/>
          </a:ln>
        </p:spPr>
        <p:style>
          <a:lnRef idx="0"/>
          <a:fillRef idx="0"/>
          <a:effectRef idx="0"/>
          <a:fontRef idx="minor"/>
        </p:style>
        <p:txBody>
          <a:bodyPr lIns="0" rIns="0" tIns="0" bIns="0">
            <a:spAutoFit/>
          </a:bodyPr>
          <a:p>
            <a:pPr marL="9360">
              <a:lnSpc>
                <a:spcPct val="100000"/>
              </a:lnSpc>
            </a:pPr>
            <a:r>
              <a:rPr b="1" lang="it-IT" sz="2700" spc="-1" strike="noStrike">
                <a:solidFill>
                  <a:srgbClr val="3232cc"/>
                </a:solidFill>
                <a:latin typeface="Arial"/>
                <a:ea typeface="ＭＳ Ｐゴシック"/>
              </a:rPr>
              <a:t>2012</a:t>
            </a:r>
            <a:endParaRPr b="0" lang="it-IT" sz="2700" spc="-1" strike="noStrike">
              <a:latin typeface="Arial"/>
            </a:endParaRPr>
          </a:p>
        </p:txBody>
      </p:sp>
    </p:spTree>
  </p:cSld>
  <mc:AlternateContent>
    <mc:Choice Requires="p14">
      <p:transition spd="slow" p14:dur="2000"/>
    </mc:Choice>
    <mc:Fallback>
      <p:transition spd="slow"/>
    </mc:Fallback>
  </mc:AlternateContent>
  <p:timing>
    <p:tnLst>
      <p:par>
        <p:cTn id="107" dur="indefinite" restart="never" nodeType="tmRoot">
          <p:childTnLst>
            <p:seq>
              <p:cTn id="108" dur="indefinite" nodeType="mainSeq"/>
              <p:prevCondLst>
                <p:cond delay="0" evt="onPrev">
                  <p:tgtEl>
                    <p:sldTgt/>
                  </p:tgtEl>
                </p:cond>
              </p:prevCondLst>
              <p:nextCondLst>
                <p:cond delay="0" evt="onNext">
                  <p:tgtEl>
                    <p:sldTgt/>
                  </p:tgtEl>
                </p:cond>
              </p:nextCondLst>
            </p:seq>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ffffff"/>
        </a:solidFill>
      </p:bgPr>
    </p:bg>
    <p:spTree>
      <p:nvGrpSpPr>
        <p:cNvPr id="1" name=""/>
        <p:cNvGrpSpPr/>
        <p:nvPr/>
      </p:nvGrpSpPr>
      <p:grpSpPr>
        <a:xfrm>
          <a:off x="0" y="0"/>
          <a:ext cx="0" cy="0"/>
          <a:chOff x="0" y="0"/>
          <a:chExt cx="0" cy="0"/>
        </a:xfrm>
      </p:grpSpPr>
      <p:sp>
        <p:nvSpPr>
          <p:cNvPr id="2920" name="CustomShape 1"/>
          <p:cNvSpPr/>
          <p:nvPr/>
        </p:nvSpPr>
        <p:spPr>
          <a:xfrm>
            <a:off x="2267640" y="260640"/>
            <a:ext cx="4373640" cy="516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2800" spc="-1" strike="noStrike">
                <a:solidFill>
                  <a:srgbClr val="7030a0"/>
                </a:solidFill>
                <a:latin typeface="Times New Roman"/>
                <a:ea typeface="ＭＳ Ｐゴシック"/>
              </a:rPr>
              <a:t>Impatto sulla salute</a:t>
            </a:r>
            <a:endParaRPr b="0" lang="it-IT" sz="2800" spc="-1" strike="noStrike">
              <a:latin typeface="Arial"/>
            </a:endParaRPr>
          </a:p>
        </p:txBody>
      </p:sp>
      <p:pic>
        <p:nvPicPr>
          <p:cNvPr id="2921" name="Picture 6" descr=""/>
          <p:cNvPicPr/>
          <p:nvPr/>
        </p:nvPicPr>
        <p:blipFill>
          <a:blip r:embed="rId1"/>
          <a:stretch/>
        </p:blipFill>
        <p:spPr>
          <a:xfrm>
            <a:off x="1115640" y="1197000"/>
            <a:ext cx="826920" cy="1080360"/>
          </a:xfrm>
          <a:prstGeom prst="rect">
            <a:avLst/>
          </a:prstGeom>
          <a:ln>
            <a:noFill/>
          </a:ln>
        </p:spPr>
      </p:pic>
      <p:pic>
        <p:nvPicPr>
          <p:cNvPr id="2922" name="Picture 9" descr=""/>
          <p:cNvPicPr/>
          <p:nvPr/>
        </p:nvPicPr>
        <p:blipFill>
          <a:blip r:embed="rId2"/>
          <a:stretch/>
        </p:blipFill>
        <p:spPr>
          <a:xfrm>
            <a:off x="3060000" y="1340640"/>
            <a:ext cx="3311640" cy="3420360"/>
          </a:xfrm>
          <a:prstGeom prst="rect">
            <a:avLst/>
          </a:prstGeom>
          <a:ln>
            <a:noFill/>
          </a:ln>
        </p:spPr>
      </p:pic>
      <p:sp>
        <p:nvSpPr>
          <p:cNvPr id="2923" name="CustomShape 2"/>
          <p:cNvSpPr/>
          <p:nvPr/>
        </p:nvSpPr>
        <p:spPr>
          <a:xfrm>
            <a:off x="4430160" y="4797000"/>
            <a:ext cx="692640" cy="3949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it-IT" sz="2000" spc="-1" strike="noStrike">
                <a:solidFill>
                  <a:srgbClr val="333399"/>
                </a:solidFill>
                <a:latin typeface="Times New Roman"/>
                <a:ea typeface="ＭＳ Ｐゴシック"/>
              </a:rPr>
              <a:t>2000</a:t>
            </a:r>
            <a:endParaRPr b="0" lang="it-IT" sz="2000" spc="-1" strike="noStrike">
              <a:latin typeface="Arial"/>
            </a:endParaRPr>
          </a:p>
        </p:txBody>
      </p:sp>
      <p:sp>
        <p:nvSpPr>
          <p:cNvPr id="2924" name="CustomShape 3"/>
          <p:cNvSpPr/>
          <p:nvPr/>
        </p:nvSpPr>
        <p:spPr>
          <a:xfrm>
            <a:off x="1835640" y="5301360"/>
            <a:ext cx="5590440" cy="741240"/>
          </a:xfrm>
          <a:prstGeom prst="rect">
            <a:avLst/>
          </a:prstGeom>
          <a:solidFill>
            <a:schemeClr val="bg1"/>
          </a:solidFill>
          <a:ln w="9360">
            <a:solidFill>
              <a:srgbClr val="c8c6bd"/>
            </a:solidFill>
            <a:miter/>
          </a:ln>
        </p:spPr>
        <p:style>
          <a:lnRef idx="0"/>
          <a:fillRef idx="0"/>
          <a:effectRef idx="0"/>
          <a:fontRef idx="minor"/>
        </p:style>
        <p:txBody>
          <a:bodyPr lIns="90000" rIns="90000" tIns="45000" bIns="45000">
            <a:spAutoFit/>
          </a:bodyPr>
          <a:p>
            <a:pPr algn="ctr">
              <a:lnSpc>
                <a:spcPct val="100000"/>
              </a:lnSpc>
            </a:pPr>
            <a:r>
              <a:rPr b="0" lang="it-IT" sz="2000" spc="-1" strike="noStrike">
                <a:solidFill>
                  <a:srgbClr val="000066"/>
                </a:solidFill>
                <a:latin typeface="Times New Roman"/>
                <a:ea typeface="ＭＳ Ｐゴシック"/>
              </a:rPr>
              <a:t>Perdita dell’aspettativa di vita (in mesi) dovuta all’esposizione a PM</a:t>
            </a:r>
            <a:r>
              <a:rPr b="0" lang="it-IT" sz="2000" spc="-1" strike="noStrike" baseline="-25000">
                <a:solidFill>
                  <a:srgbClr val="000066"/>
                </a:solidFill>
                <a:latin typeface="Times New Roman"/>
                <a:ea typeface="ＭＳ Ｐゴシック"/>
              </a:rPr>
              <a:t>2.5 </a:t>
            </a:r>
            <a:r>
              <a:rPr b="0" lang="it-IT" sz="2000" spc="-1" strike="noStrike">
                <a:solidFill>
                  <a:srgbClr val="000066"/>
                </a:solidFill>
                <a:latin typeface="Times New Roman"/>
                <a:ea typeface="ＭＳ Ｐゴシック"/>
              </a:rPr>
              <a:t>da sorgenti antropogeniche</a:t>
            </a:r>
            <a:endParaRPr b="0" lang="it-IT" sz="2000" spc="-1" strike="noStrike">
              <a:latin typeface="Arial"/>
            </a:endParaRPr>
          </a:p>
        </p:txBody>
      </p:sp>
    </p:spTree>
  </p:cSld>
  <p:transition>
    <p:fade/>
  </p:transition>
  <p:timing>
    <p:tnLst>
      <p:par>
        <p:cTn id="109" dur="indefinite" restart="never" nodeType="tmRoot">
          <p:childTnLst>
            <p:seq>
              <p:cTn id="110" dur="indefinite" nodeType="mainSeq"/>
              <p:prevCondLst>
                <p:cond delay="0" evt="onPrev">
                  <p:tgtEl>
                    <p:sldTgt/>
                  </p:tgtEl>
                </p:cond>
              </p:prevCondLst>
              <p:nextCondLst>
                <p:cond delay="0"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25" name="CustomShape 1"/>
          <p:cNvSpPr/>
          <p:nvPr/>
        </p:nvSpPr>
        <p:spPr>
          <a:xfrm>
            <a:off x="457200" y="274680"/>
            <a:ext cx="8228880" cy="1142280"/>
          </a:xfrm>
          <a:prstGeom prst="rect">
            <a:avLst/>
          </a:prstGeom>
          <a:noFill/>
          <a:ln>
            <a:noFill/>
          </a:ln>
        </p:spPr>
        <p:style>
          <a:lnRef idx="0"/>
          <a:fillRef idx="0"/>
          <a:effectRef idx="0"/>
          <a:fontRef idx="minor"/>
        </p:style>
      </p:sp>
      <p:pic>
        <p:nvPicPr>
          <p:cNvPr id="2926" name="Picture 4" descr=""/>
          <p:cNvPicPr/>
          <p:nvPr/>
        </p:nvPicPr>
        <p:blipFill>
          <a:blip r:embed="rId1"/>
          <a:stretch/>
        </p:blipFill>
        <p:spPr>
          <a:xfrm>
            <a:off x="4319640" y="562680"/>
            <a:ext cx="4751640" cy="4809960"/>
          </a:xfrm>
          <a:prstGeom prst="rect">
            <a:avLst/>
          </a:prstGeom>
          <a:ln>
            <a:noFill/>
          </a:ln>
        </p:spPr>
      </p:pic>
      <p:pic>
        <p:nvPicPr>
          <p:cNvPr id="2927" name="Picture 3" descr=""/>
          <p:cNvPicPr/>
          <p:nvPr/>
        </p:nvPicPr>
        <p:blipFill>
          <a:blip r:embed="rId2"/>
          <a:stretch/>
        </p:blipFill>
        <p:spPr>
          <a:xfrm>
            <a:off x="755640" y="764640"/>
            <a:ext cx="2789280" cy="2844000"/>
          </a:xfrm>
          <a:prstGeom prst="rect">
            <a:avLst/>
          </a:prstGeom>
          <a:ln>
            <a:noFill/>
          </a:ln>
        </p:spPr>
      </p:pic>
      <p:sp>
        <p:nvSpPr>
          <p:cNvPr id="2928" name="CustomShape 2"/>
          <p:cNvSpPr/>
          <p:nvPr/>
        </p:nvSpPr>
        <p:spPr>
          <a:xfrm>
            <a:off x="323640" y="3789000"/>
            <a:ext cx="3653640" cy="2736000"/>
          </a:xfrm>
          <a:prstGeom prst="rect">
            <a:avLst/>
          </a:prstGeom>
          <a:noFill/>
          <a:ln w="76320">
            <a:solidFill>
              <a:srgbClr val="ffff00"/>
            </a:solidFill>
            <a:miter/>
          </a:ln>
        </p:spPr>
        <p:style>
          <a:lnRef idx="0"/>
          <a:fillRef idx="0"/>
          <a:effectRef idx="0"/>
          <a:fontRef idx="minor"/>
        </p:style>
        <p:txBody>
          <a:bodyPr lIns="90000" rIns="90000" tIns="45000" bIns="45000">
            <a:noAutofit/>
          </a:bodyPr>
          <a:p>
            <a:pPr marL="343080" indent="-342360">
              <a:lnSpc>
                <a:spcPct val="80000"/>
              </a:lnSpc>
              <a:spcBef>
                <a:spcPts val="241"/>
              </a:spcBef>
            </a:pPr>
            <a:r>
              <a:rPr b="0" lang="it-IT" sz="1800" spc="-1" strike="noStrike">
                <a:solidFill>
                  <a:srgbClr val="ffff00"/>
                </a:solidFill>
                <a:latin typeface="Arial"/>
                <a:ea typeface="ＭＳ Ｐゴシック"/>
              </a:rPr>
              <a:t>	</a:t>
            </a:r>
            <a:endParaRPr b="0" lang="it-IT" sz="1800" spc="-1" strike="noStrike">
              <a:latin typeface="Arial"/>
            </a:endParaRPr>
          </a:p>
          <a:p>
            <a:pPr marL="343080" indent="-342360">
              <a:lnSpc>
                <a:spcPct val="80000"/>
              </a:lnSpc>
              <a:spcBef>
                <a:spcPts val="400"/>
              </a:spcBef>
            </a:pPr>
            <a:r>
              <a:rPr b="0" lang="it-IT" sz="1800" spc="-1" strike="noStrike">
                <a:solidFill>
                  <a:srgbClr val="ffff00"/>
                </a:solidFill>
                <a:latin typeface="Comic Sans MS"/>
                <a:ea typeface="ＭＳ Ｐゴシック"/>
              </a:rPr>
              <a:t>	</a:t>
            </a:r>
            <a:r>
              <a:rPr b="0" lang="it-IT" sz="2000" spc="-1" strike="noStrike">
                <a:solidFill>
                  <a:srgbClr val="002060"/>
                </a:solidFill>
                <a:latin typeface="Comic Sans MS"/>
                <a:ea typeface="ＭＳ Ｐゴシック"/>
              </a:rPr>
              <a:t>From December 5 to 8 1952, due to particular meteorological conditions, London  was covered by a very dense smog cloud which caused  4000 deaths in only one week!!</a:t>
            </a:r>
            <a:r>
              <a:rPr b="0" lang="it-IT" sz="1800" spc="-1" strike="noStrike">
                <a:solidFill>
                  <a:srgbClr val="002060"/>
                </a:solidFill>
                <a:latin typeface="Comic Sans MS"/>
                <a:ea typeface="ＭＳ Ｐゴシック"/>
              </a:rPr>
              <a:t> </a:t>
            </a:r>
            <a:endParaRPr b="0" lang="it-IT" sz="1800" spc="-1" strike="noStrike">
              <a:latin typeface="Arial"/>
            </a:endParaRPr>
          </a:p>
          <a:p>
            <a:pPr marL="343080" indent="-342360">
              <a:lnSpc>
                <a:spcPct val="80000"/>
              </a:lnSpc>
              <a:spcBef>
                <a:spcPts val="241"/>
              </a:spcBef>
            </a:pPr>
            <a:r>
              <a:rPr b="0" lang="it-IT" sz="1800" spc="-1" strike="noStrike">
                <a:solidFill>
                  <a:srgbClr val="ff0000"/>
                </a:solidFill>
                <a:latin typeface="Arial"/>
                <a:ea typeface="ＭＳ Ｐゴシック"/>
              </a:rPr>
              <a:t>  </a:t>
            </a:r>
            <a:endParaRPr b="0" lang="it-IT" sz="1800" spc="-1" strike="noStrike">
              <a:latin typeface="Arial"/>
            </a:endParaRPr>
          </a:p>
        </p:txBody>
      </p:sp>
      <p:sp>
        <p:nvSpPr>
          <p:cNvPr id="2929" name="CustomShape 3"/>
          <p:cNvSpPr/>
          <p:nvPr/>
        </p:nvSpPr>
        <p:spPr>
          <a:xfrm>
            <a:off x="116280" y="188640"/>
            <a:ext cx="4202640" cy="4557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it-IT" sz="2400" spc="-1" strike="noStrike">
                <a:solidFill>
                  <a:srgbClr val="002060"/>
                </a:solidFill>
                <a:latin typeface="Times New Roman"/>
                <a:ea typeface="ＭＳ Ｐゴシック"/>
              </a:rPr>
              <a:t>The Great Smog of London</a:t>
            </a:r>
            <a:endParaRPr b="0" lang="it-IT" sz="2400" spc="-1" strike="noStrike">
              <a:latin typeface="Arial"/>
            </a:endParaRPr>
          </a:p>
        </p:txBody>
      </p:sp>
      <p:sp>
        <p:nvSpPr>
          <p:cNvPr id="2930" name="CustomShape 4"/>
          <p:cNvSpPr/>
          <p:nvPr/>
        </p:nvSpPr>
        <p:spPr>
          <a:xfrm>
            <a:off x="5323320" y="5620680"/>
            <a:ext cx="309564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Arial"/>
                <a:ea typeface="ＭＳ Ｐゴシック"/>
              </a:rPr>
              <a:t>XVII century document</a:t>
            </a:r>
            <a:endParaRPr b="0" lang="it-IT" sz="1800" spc="-1" strike="noStrike">
              <a:latin typeface="Arial"/>
            </a:endParaRPr>
          </a:p>
        </p:txBody>
      </p:sp>
    </p:spTree>
  </p:cSld>
  <mc:AlternateContent>
    <mc:Choice Requires="p14">
      <p:transition spd="slow" p14:dur="2000"/>
    </mc:Choice>
    <mc:Fallback>
      <p:transition spd="slow"/>
    </mc:Fallback>
  </mc:AlternateContent>
  <p:timing>
    <p:tnLst>
      <p:par>
        <p:cTn id="111" dur="indefinite" restart="never" nodeType="tmRoot">
          <p:childTnLst>
            <p:seq>
              <p:cTn id="112" dur="indefinite" nodeType="mainSeq"/>
              <p:prevCondLst>
                <p:cond delay="0" evt="onPrev">
                  <p:tgtEl>
                    <p:sldTgt/>
                  </p:tgtEl>
                </p:cond>
              </p:prevCondLst>
              <p:nextCondLst>
                <p:cond delay="0"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31" name="Picture 8" descr=""/>
          <p:cNvPicPr/>
          <p:nvPr/>
        </p:nvPicPr>
        <p:blipFill>
          <a:blip r:embed="rId1"/>
          <a:stretch/>
        </p:blipFill>
        <p:spPr>
          <a:xfrm>
            <a:off x="826920" y="1401840"/>
            <a:ext cx="6981120" cy="5339520"/>
          </a:xfrm>
          <a:prstGeom prst="rect">
            <a:avLst/>
          </a:prstGeom>
          <a:ln w="9360">
            <a:noFill/>
          </a:ln>
        </p:spPr>
      </p:pic>
      <p:pic>
        <p:nvPicPr>
          <p:cNvPr id="2932" name="Picture 2" descr=""/>
          <p:cNvPicPr/>
          <p:nvPr/>
        </p:nvPicPr>
        <p:blipFill>
          <a:blip r:embed="rId2"/>
          <a:stretch/>
        </p:blipFill>
        <p:spPr>
          <a:xfrm>
            <a:off x="826920" y="1484280"/>
            <a:ext cx="3469680" cy="1696320"/>
          </a:xfrm>
          <a:prstGeom prst="rect">
            <a:avLst/>
          </a:prstGeom>
          <a:ln w="9360">
            <a:noFill/>
          </a:ln>
        </p:spPr>
      </p:pic>
      <p:sp>
        <p:nvSpPr>
          <p:cNvPr id="2933" name="CustomShape 1"/>
          <p:cNvSpPr/>
          <p:nvPr/>
        </p:nvSpPr>
        <p:spPr>
          <a:xfrm>
            <a:off x="2648880" y="980640"/>
            <a:ext cx="4059360" cy="36432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1" lang="it-IT" sz="1800" spc="-1" strike="noStrike">
                <a:solidFill>
                  <a:srgbClr val="000000"/>
                </a:solidFill>
                <a:latin typeface="Calibri"/>
                <a:ea typeface="ＭＳ Ｐゴシック"/>
              </a:rPr>
              <a:t>MEAN ANNUAL PM10 CONCENTRATIONS</a:t>
            </a:r>
            <a:endParaRPr b="0" lang="it-IT" sz="1800" spc="-1" strike="noStrike">
              <a:latin typeface="Arial"/>
            </a:endParaRPr>
          </a:p>
        </p:txBody>
      </p:sp>
      <p:pic>
        <p:nvPicPr>
          <p:cNvPr id="2934" name="Picture 9" descr=""/>
          <p:cNvPicPr/>
          <p:nvPr/>
        </p:nvPicPr>
        <p:blipFill>
          <a:blip r:embed="rId3"/>
          <a:stretch/>
        </p:blipFill>
        <p:spPr>
          <a:xfrm>
            <a:off x="3576600" y="4630680"/>
            <a:ext cx="740520" cy="213480"/>
          </a:xfrm>
          <a:prstGeom prst="rect">
            <a:avLst/>
          </a:prstGeom>
          <a:ln w="9360">
            <a:noFill/>
          </a:ln>
        </p:spPr>
      </p:pic>
      <p:pic>
        <p:nvPicPr>
          <p:cNvPr id="2935" name="Picture 10" descr=""/>
          <p:cNvPicPr/>
          <p:nvPr/>
        </p:nvPicPr>
        <p:blipFill>
          <a:blip r:embed="rId4"/>
          <a:stretch/>
        </p:blipFill>
        <p:spPr>
          <a:xfrm>
            <a:off x="5548320" y="6356520"/>
            <a:ext cx="740520" cy="245520"/>
          </a:xfrm>
          <a:prstGeom prst="rect">
            <a:avLst/>
          </a:prstGeom>
          <a:ln w="9360">
            <a:noFill/>
          </a:ln>
        </p:spPr>
      </p:pic>
      <p:pic>
        <p:nvPicPr>
          <p:cNvPr id="2936" name="Picture 11" descr=""/>
          <p:cNvPicPr/>
          <p:nvPr/>
        </p:nvPicPr>
        <p:blipFill>
          <a:blip r:embed="rId5"/>
          <a:stretch/>
        </p:blipFill>
        <p:spPr>
          <a:xfrm>
            <a:off x="6980400" y="4591080"/>
            <a:ext cx="740520" cy="253440"/>
          </a:xfrm>
          <a:prstGeom prst="rect">
            <a:avLst/>
          </a:prstGeom>
          <a:ln w="9360">
            <a:noFill/>
          </a:ln>
        </p:spPr>
      </p:pic>
      <p:pic>
        <p:nvPicPr>
          <p:cNvPr id="2937" name="Picture 12" descr=""/>
          <p:cNvPicPr/>
          <p:nvPr/>
        </p:nvPicPr>
        <p:blipFill>
          <a:blip r:embed="rId6"/>
          <a:stretch/>
        </p:blipFill>
        <p:spPr>
          <a:xfrm>
            <a:off x="3532320" y="2830680"/>
            <a:ext cx="740520" cy="267480"/>
          </a:xfrm>
          <a:prstGeom prst="rect">
            <a:avLst/>
          </a:prstGeom>
          <a:ln w="9360">
            <a:noFill/>
          </a:ln>
        </p:spPr>
      </p:pic>
      <p:sp>
        <p:nvSpPr>
          <p:cNvPr id="2938" name="Line 2"/>
          <p:cNvSpPr/>
          <p:nvPr/>
        </p:nvSpPr>
        <p:spPr>
          <a:xfrm>
            <a:off x="1618920" y="1468080"/>
            <a:ext cx="1729080" cy="360"/>
          </a:xfrm>
          <a:prstGeom prst="line">
            <a:avLst/>
          </a:prstGeom>
          <a:ln w="63360">
            <a:solidFill>
              <a:schemeClr val="bg1"/>
            </a:solidFill>
            <a:round/>
          </a:ln>
        </p:spPr>
        <p:style>
          <a:lnRef idx="0"/>
          <a:fillRef idx="0"/>
          <a:effectRef idx="0"/>
          <a:fontRef idx="minor"/>
        </p:style>
      </p:sp>
      <p:pic>
        <p:nvPicPr>
          <p:cNvPr id="2939" name="Picture 3" descr=""/>
          <p:cNvPicPr/>
          <p:nvPr/>
        </p:nvPicPr>
        <p:blipFill>
          <a:blip r:embed="rId7"/>
          <a:stretch/>
        </p:blipFill>
        <p:spPr>
          <a:xfrm>
            <a:off x="4284000" y="1484280"/>
            <a:ext cx="3450600" cy="1685160"/>
          </a:xfrm>
          <a:prstGeom prst="rect">
            <a:avLst/>
          </a:prstGeom>
          <a:ln w="9360">
            <a:noFill/>
          </a:ln>
        </p:spPr>
      </p:pic>
      <p:pic>
        <p:nvPicPr>
          <p:cNvPr id="2940" name="Picture 11" descr=""/>
          <p:cNvPicPr/>
          <p:nvPr/>
        </p:nvPicPr>
        <p:blipFill>
          <a:blip r:embed="rId8"/>
          <a:stretch/>
        </p:blipFill>
        <p:spPr>
          <a:xfrm>
            <a:off x="6980400" y="2852640"/>
            <a:ext cx="740520" cy="253440"/>
          </a:xfrm>
          <a:prstGeom prst="rect">
            <a:avLst/>
          </a:prstGeom>
          <a:ln w="9360">
            <a:noFill/>
          </a:ln>
        </p:spPr>
      </p:pic>
      <p:sp>
        <p:nvSpPr>
          <p:cNvPr id="2941" name="CustomShape 3"/>
          <p:cNvSpPr/>
          <p:nvPr/>
        </p:nvSpPr>
        <p:spPr>
          <a:xfrm>
            <a:off x="3136680" y="1496880"/>
            <a:ext cx="957960" cy="36432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1" lang="it-IT" sz="1800" spc="-1" strike="noStrike">
                <a:solidFill>
                  <a:srgbClr val="000000"/>
                </a:solidFill>
                <a:latin typeface="Calibri"/>
                <a:ea typeface="ＭＳ Ｐゴシック"/>
              </a:rPr>
              <a:t>FIRENZE</a:t>
            </a:r>
            <a:endParaRPr b="0" lang="it-IT" sz="1800" spc="-1" strike="noStrike">
              <a:latin typeface="Arial"/>
            </a:endParaRPr>
          </a:p>
        </p:txBody>
      </p:sp>
      <p:sp>
        <p:nvSpPr>
          <p:cNvPr id="2942" name="CustomShape 4"/>
          <p:cNvSpPr/>
          <p:nvPr/>
        </p:nvSpPr>
        <p:spPr>
          <a:xfrm>
            <a:off x="6737040" y="1496880"/>
            <a:ext cx="787320" cy="36432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1" lang="it-IT" sz="1800" spc="-1" strike="noStrike">
                <a:solidFill>
                  <a:srgbClr val="000000"/>
                </a:solidFill>
                <a:latin typeface="Calibri"/>
                <a:ea typeface="ＭＳ Ｐゴシック"/>
              </a:rPr>
              <a:t>ATENE</a:t>
            </a:r>
            <a:endParaRPr b="0" lang="it-IT" sz="1800" spc="-1" strike="noStrike">
              <a:latin typeface="Arial"/>
            </a:endParaRPr>
          </a:p>
        </p:txBody>
      </p:sp>
      <p:grpSp>
        <p:nvGrpSpPr>
          <p:cNvPr id="2943" name="Group 5"/>
          <p:cNvGrpSpPr/>
          <p:nvPr/>
        </p:nvGrpSpPr>
        <p:grpSpPr>
          <a:xfrm>
            <a:off x="3204000" y="3213000"/>
            <a:ext cx="4535640" cy="2236680"/>
            <a:chOff x="3204000" y="3213000"/>
            <a:chExt cx="4535640" cy="2236680"/>
          </a:xfrm>
        </p:grpSpPr>
        <p:sp>
          <p:nvSpPr>
            <p:cNvPr id="2944" name="CustomShape 6"/>
            <p:cNvSpPr/>
            <p:nvPr/>
          </p:nvSpPr>
          <p:spPr>
            <a:xfrm>
              <a:off x="3204000" y="3213000"/>
              <a:ext cx="1223280" cy="3643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it-IT" sz="1800" spc="-1" strike="noStrike">
                  <a:solidFill>
                    <a:srgbClr val="000000"/>
                  </a:solidFill>
                  <a:latin typeface="Calibri"/>
                  <a:ea typeface="ＭＳ Ｐゴシック"/>
                </a:rPr>
                <a:t>PORTO</a:t>
              </a:r>
              <a:endParaRPr b="0" lang="it-IT" sz="1800" spc="-1" strike="noStrike">
                <a:latin typeface="Arial"/>
              </a:endParaRPr>
            </a:p>
          </p:txBody>
        </p:sp>
        <p:sp>
          <p:nvSpPr>
            <p:cNvPr id="2945" name="CustomShape 7"/>
            <p:cNvSpPr/>
            <p:nvPr/>
          </p:nvSpPr>
          <p:spPr>
            <a:xfrm>
              <a:off x="6516360" y="3285000"/>
              <a:ext cx="1223280" cy="3643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it-IT" sz="1800" spc="-1" strike="noStrike">
                  <a:solidFill>
                    <a:srgbClr val="000000"/>
                  </a:solidFill>
                  <a:latin typeface="Calibri"/>
                  <a:ea typeface="ＭＳ Ｐゴシック"/>
                </a:rPr>
                <a:t>MILANO</a:t>
              </a:r>
              <a:endParaRPr b="0" lang="it-IT" sz="1800" spc="-1" strike="noStrike">
                <a:latin typeface="Arial"/>
              </a:endParaRPr>
            </a:p>
          </p:txBody>
        </p:sp>
        <p:sp>
          <p:nvSpPr>
            <p:cNvPr id="2946" name="CustomShape 8"/>
            <p:cNvSpPr/>
            <p:nvPr/>
          </p:nvSpPr>
          <p:spPr>
            <a:xfrm>
              <a:off x="5004000" y="5085360"/>
              <a:ext cx="1511280" cy="3643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it-IT" sz="1800" spc="-1" strike="noStrike">
                  <a:solidFill>
                    <a:srgbClr val="000000"/>
                  </a:solidFill>
                  <a:latin typeface="Calibri"/>
                  <a:ea typeface="ＭＳ Ｐゴシック"/>
                </a:rPr>
                <a:t>BARCELLONA</a:t>
              </a:r>
              <a:endParaRPr b="0" lang="it-IT" sz="1800" spc="-1" strike="noStrike">
                <a:latin typeface="Arial"/>
              </a:endParaRPr>
            </a:p>
          </p:txBody>
        </p:sp>
      </p:grpSp>
      <p:pic>
        <p:nvPicPr>
          <p:cNvPr id="2947" name="Picture 2" descr=""/>
          <p:cNvPicPr/>
          <p:nvPr/>
        </p:nvPicPr>
        <p:blipFill>
          <a:blip r:embed="rId9"/>
          <a:srcRect l="843" t="72287" r="49937" b="11231"/>
          <a:stretch/>
        </p:blipFill>
        <p:spPr>
          <a:xfrm>
            <a:off x="6660360" y="188640"/>
            <a:ext cx="2303640" cy="575280"/>
          </a:xfrm>
          <a:prstGeom prst="rect">
            <a:avLst/>
          </a:prstGeom>
          <a:ln>
            <a:noFill/>
          </a:ln>
        </p:spPr>
      </p:pic>
    </p:spTree>
  </p:cSld>
  <mc:AlternateContent>
    <mc:Choice Requires="p14">
      <p:transition spd="slow" p14:dur="2000"/>
    </mc:Choice>
    <mc:Fallback>
      <p:transition spd="slow"/>
    </mc:Fallback>
  </mc:AlternateContent>
  <p:timing>
    <p:tnLst>
      <p:par>
        <p:cTn id="113" dur="indefinite" restart="never" nodeType="tmRoot">
          <p:childTnLst>
            <p:seq>
              <p:cTn id="114" dur="indefinite" nodeType="mainSeq"/>
              <p:prevCondLst>
                <p:cond delay="0" evt="onPrev">
                  <p:tgtEl>
                    <p:sldTgt/>
                  </p:tgtEl>
                </p:cond>
              </p:prevCondLst>
              <p:nextCondLst>
                <p:cond delay="0" evt="onNext">
                  <p:tgtEl>
                    <p:sldTgt/>
                  </p:tgtEl>
                </p:cond>
              </p:nextCondLst>
            </p:seq>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8" name="CustomShape 1"/>
          <p:cNvSpPr/>
          <p:nvPr/>
        </p:nvSpPr>
        <p:spPr>
          <a:xfrm>
            <a:off x="-251280" y="119880"/>
            <a:ext cx="9506520" cy="750600"/>
          </a:xfrm>
          <a:prstGeom prst="rect">
            <a:avLst/>
          </a:prstGeom>
          <a:noFill/>
          <a:ln>
            <a:noFill/>
          </a:ln>
        </p:spPr>
        <p:style>
          <a:lnRef idx="0"/>
          <a:fillRef idx="0"/>
          <a:effectRef idx="0"/>
          <a:fontRef idx="minor"/>
        </p:style>
        <p:txBody>
          <a:bodyPr lIns="0" rIns="0" tIns="0" bIns="0" anchor="ctr">
            <a:spAutoFit/>
          </a:bodyPr>
          <a:p>
            <a:pPr marL="146160" algn="ctr">
              <a:lnSpc>
                <a:spcPct val="100000"/>
              </a:lnSpc>
            </a:pPr>
            <a:r>
              <a:rPr b="0" lang="it-IT" sz="4920" spc="-182" strike="noStrike">
                <a:solidFill>
                  <a:srgbClr val="ffffff"/>
                </a:solidFill>
                <a:latin typeface="Arial"/>
                <a:ea typeface="ＭＳ Ｐゴシック"/>
              </a:rPr>
              <a:t>Ae</a:t>
            </a:r>
            <a:r>
              <a:rPr b="0" lang="it-IT" sz="4920" spc="-293" strike="noStrike">
                <a:solidFill>
                  <a:srgbClr val="ffffff"/>
                </a:solidFill>
                <a:latin typeface="Arial"/>
                <a:ea typeface="ＭＳ Ｐゴシック"/>
              </a:rPr>
              <a:t>r</a:t>
            </a:r>
            <a:r>
              <a:rPr b="0" lang="it-IT" sz="4920" spc="-174" strike="noStrike">
                <a:solidFill>
                  <a:srgbClr val="ffffff"/>
                </a:solidFill>
                <a:latin typeface="Arial"/>
                <a:ea typeface="ＭＳ Ｐゴシック"/>
              </a:rPr>
              <a:t>oso</a:t>
            </a:r>
            <a:r>
              <a:rPr b="0" lang="it-IT" sz="4920" spc="-15" strike="noStrike">
                <a:solidFill>
                  <a:srgbClr val="ffffff"/>
                </a:solidFill>
                <a:latin typeface="Arial"/>
                <a:ea typeface="ＭＳ Ｐゴシック"/>
              </a:rPr>
              <a:t>l</a:t>
            </a:r>
            <a:r>
              <a:rPr b="0" lang="it-IT" sz="4920" spc="-304" strike="noStrike">
                <a:solidFill>
                  <a:srgbClr val="ffffff"/>
                </a:solidFill>
                <a:latin typeface="Arial"/>
                <a:ea typeface="ＭＳ Ｐゴシック"/>
              </a:rPr>
              <a:t> </a:t>
            </a:r>
            <a:r>
              <a:rPr b="0" lang="it-IT" sz="4920" spc="-177" strike="noStrike">
                <a:solidFill>
                  <a:srgbClr val="ffffff"/>
                </a:solidFill>
                <a:latin typeface="Arial"/>
                <a:ea typeface="ＭＳ Ｐゴシック"/>
              </a:rPr>
              <a:t>impac</a:t>
            </a:r>
            <a:r>
              <a:rPr b="0" lang="it-IT" sz="4920" spc="-18" strike="noStrike">
                <a:solidFill>
                  <a:srgbClr val="ffffff"/>
                </a:solidFill>
                <a:latin typeface="Arial"/>
                <a:ea typeface="ＭＳ Ｐゴシック"/>
              </a:rPr>
              <a:t>t</a:t>
            </a:r>
            <a:r>
              <a:rPr b="0" lang="it-IT" sz="4920" spc="-287" strike="noStrike">
                <a:solidFill>
                  <a:srgbClr val="ffffff"/>
                </a:solidFill>
                <a:latin typeface="Arial"/>
                <a:ea typeface="ＭＳ Ｐゴシック"/>
              </a:rPr>
              <a:t> </a:t>
            </a:r>
            <a:r>
              <a:rPr b="0" lang="it-IT" sz="4920" spc="-177" strike="noStrike">
                <a:solidFill>
                  <a:srgbClr val="ffffff"/>
                </a:solidFill>
                <a:latin typeface="Arial"/>
                <a:ea typeface="ＭＳ Ｐゴシック"/>
              </a:rPr>
              <a:t>o</a:t>
            </a:r>
            <a:r>
              <a:rPr b="0" lang="it-IT" sz="4920" spc="-26" strike="noStrike">
                <a:solidFill>
                  <a:srgbClr val="ffffff"/>
                </a:solidFill>
                <a:latin typeface="Arial"/>
                <a:ea typeface="ＭＳ Ｐゴシック"/>
              </a:rPr>
              <a:t>n</a:t>
            </a:r>
            <a:r>
              <a:rPr b="0" lang="it-IT" sz="4920" spc="-299" strike="noStrike">
                <a:solidFill>
                  <a:srgbClr val="ffffff"/>
                </a:solidFill>
                <a:latin typeface="Arial"/>
                <a:ea typeface="ＭＳ Ｐゴシック"/>
              </a:rPr>
              <a:t> </a:t>
            </a:r>
            <a:r>
              <a:rPr b="0" lang="it-IT" sz="4920" spc="-148" strike="noStrike">
                <a:solidFill>
                  <a:srgbClr val="ffffff"/>
                </a:solidFill>
                <a:latin typeface="Arial"/>
                <a:ea typeface="ＭＳ Ｐゴシック"/>
              </a:rPr>
              <a:t>cultura</a:t>
            </a:r>
            <a:r>
              <a:rPr b="0" lang="it-IT" sz="4920" spc="-1" strike="noStrike">
                <a:solidFill>
                  <a:srgbClr val="ffffff"/>
                </a:solidFill>
                <a:latin typeface="Arial"/>
                <a:ea typeface="ＭＳ Ｐゴシック"/>
              </a:rPr>
              <a:t>l</a:t>
            </a:r>
            <a:r>
              <a:rPr b="0" lang="it-IT" sz="4920" spc="-299" strike="noStrike">
                <a:solidFill>
                  <a:srgbClr val="ffffff"/>
                </a:solidFill>
                <a:latin typeface="Arial"/>
                <a:ea typeface="ＭＳ Ｐゴシック"/>
              </a:rPr>
              <a:t> </a:t>
            </a:r>
            <a:r>
              <a:rPr b="0" lang="it-IT" sz="4920" spc="-171" strike="noStrike">
                <a:solidFill>
                  <a:srgbClr val="ffffff"/>
                </a:solidFill>
                <a:latin typeface="Arial"/>
                <a:ea typeface="ＭＳ Ｐゴシック"/>
              </a:rPr>
              <a:t>heritage</a:t>
            </a:r>
            <a:endParaRPr b="0" lang="it-IT" sz="4920" spc="-1" strike="noStrike">
              <a:latin typeface="Arial"/>
            </a:endParaRPr>
          </a:p>
        </p:txBody>
      </p:sp>
      <p:sp>
        <p:nvSpPr>
          <p:cNvPr id="2949" name="CustomShape 2"/>
          <p:cNvSpPr/>
          <p:nvPr/>
        </p:nvSpPr>
        <p:spPr>
          <a:xfrm>
            <a:off x="488880" y="1190160"/>
            <a:ext cx="2553120" cy="3841920"/>
          </a:xfrm>
          <a:prstGeom prst="rect">
            <a:avLst/>
          </a:prstGeom>
          <a:blipFill rotWithShape="0">
            <a:blip r:embed="rId1"/>
            <a:stretch>
              <a:fillRect/>
            </a:stretch>
          </a:blipFill>
          <a:ln>
            <a:noFill/>
          </a:ln>
        </p:spPr>
        <p:style>
          <a:lnRef idx="0"/>
          <a:fillRef idx="0"/>
          <a:effectRef idx="0"/>
          <a:fontRef idx="minor"/>
        </p:style>
      </p:sp>
      <p:sp>
        <p:nvSpPr>
          <p:cNvPr id="2950" name="CustomShape 3"/>
          <p:cNvSpPr/>
          <p:nvPr/>
        </p:nvSpPr>
        <p:spPr>
          <a:xfrm>
            <a:off x="571680" y="1258920"/>
            <a:ext cx="2320920" cy="3571200"/>
          </a:xfrm>
          <a:prstGeom prst="rect">
            <a:avLst/>
          </a:prstGeom>
          <a:blipFill rotWithShape="0">
            <a:blip r:embed="rId2"/>
            <a:stretch>
              <a:fillRect/>
            </a:stretch>
          </a:blipFill>
          <a:ln>
            <a:noFill/>
          </a:ln>
        </p:spPr>
        <p:style>
          <a:lnRef idx="0"/>
          <a:fillRef idx="0"/>
          <a:effectRef idx="0"/>
          <a:fontRef idx="minor"/>
        </p:style>
      </p:sp>
      <p:sp>
        <p:nvSpPr>
          <p:cNvPr id="2951" name="CustomShape 4"/>
          <p:cNvSpPr/>
          <p:nvPr/>
        </p:nvSpPr>
        <p:spPr>
          <a:xfrm>
            <a:off x="540360" y="1241640"/>
            <a:ext cx="2374560" cy="3663360"/>
          </a:xfrm>
          <a:prstGeom prst="rect">
            <a:avLst/>
          </a:prstGeom>
          <a:blipFill rotWithShape="0">
            <a:blip r:embed="rId3"/>
            <a:stretch>
              <a:fillRect/>
            </a:stretch>
          </a:blipFill>
          <a:ln>
            <a:noFill/>
          </a:ln>
        </p:spPr>
        <p:style>
          <a:lnRef idx="0"/>
          <a:fillRef idx="0"/>
          <a:effectRef idx="0"/>
          <a:fontRef idx="minor"/>
        </p:style>
      </p:sp>
      <p:sp>
        <p:nvSpPr>
          <p:cNvPr id="2952" name="CustomShape 5"/>
          <p:cNvSpPr/>
          <p:nvPr/>
        </p:nvSpPr>
        <p:spPr>
          <a:xfrm>
            <a:off x="3101400" y="1196280"/>
            <a:ext cx="2553120" cy="3822840"/>
          </a:xfrm>
          <a:prstGeom prst="rect">
            <a:avLst/>
          </a:prstGeom>
          <a:blipFill rotWithShape="0">
            <a:blip r:embed="rId4"/>
            <a:stretch>
              <a:fillRect/>
            </a:stretch>
          </a:blipFill>
          <a:ln>
            <a:noFill/>
          </a:ln>
        </p:spPr>
        <p:style>
          <a:lnRef idx="0"/>
          <a:fillRef idx="0"/>
          <a:effectRef idx="0"/>
          <a:fontRef idx="minor"/>
        </p:style>
      </p:sp>
      <p:sp>
        <p:nvSpPr>
          <p:cNvPr id="2953" name="CustomShape 6"/>
          <p:cNvSpPr/>
          <p:nvPr/>
        </p:nvSpPr>
        <p:spPr>
          <a:xfrm>
            <a:off x="3178800" y="1267920"/>
            <a:ext cx="2320920" cy="3553200"/>
          </a:xfrm>
          <a:prstGeom prst="rect">
            <a:avLst/>
          </a:prstGeom>
          <a:blipFill rotWithShape="0">
            <a:blip r:embed="rId5"/>
            <a:stretch>
              <a:fillRect/>
            </a:stretch>
          </a:blipFill>
          <a:ln>
            <a:noFill/>
          </a:ln>
        </p:spPr>
        <p:style>
          <a:lnRef idx="0"/>
          <a:fillRef idx="0"/>
          <a:effectRef idx="0"/>
          <a:fontRef idx="minor"/>
        </p:style>
      </p:sp>
      <p:sp>
        <p:nvSpPr>
          <p:cNvPr id="2954" name="CustomShape 7"/>
          <p:cNvSpPr/>
          <p:nvPr/>
        </p:nvSpPr>
        <p:spPr>
          <a:xfrm>
            <a:off x="3152880" y="1247760"/>
            <a:ext cx="2374560" cy="3644280"/>
          </a:xfrm>
          <a:prstGeom prst="rect">
            <a:avLst/>
          </a:prstGeom>
          <a:blipFill rotWithShape="0">
            <a:blip r:embed="rId6"/>
            <a:stretch>
              <a:fillRect/>
            </a:stretch>
          </a:blipFill>
          <a:ln>
            <a:noFill/>
          </a:ln>
        </p:spPr>
        <p:style>
          <a:lnRef idx="0"/>
          <a:fillRef idx="0"/>
          <a:effectRef idx="0"/>
          <a:fontRef idx="minor"/>
        </p:style>
      </p:sp>
      <p:sp>
        <p:nvSpPr>
          <p:cNvPr id="2955" name="CustomShape 8"/>
          <p:cNvSpPr/>
          <p:nvPr/>
        </p:nvSpPr>
        <p:spPr>
          <a:xfrm>
            <a:off x="571680" y="4966920"/>
            <a:ext cx="7860600" cy="1702800"/>
          </a:xfrm>
          <a:prstGeom prst="rect">
            <a:avLst/>
          </a:prstGeom>
          <a:noFill/>
          <a:ln>
            <a:noFill/>
          </a:ln>
        </p:spPr>
        <p:style>
          <a:lnRef idx="0"/>
          <a:fillRef idx="0"/>
          <a:effectRef idx="0"/>
          <a:fontRef idx="minor"/>
        </p:style>
        <p:txBody>
          <a:bodyPr lIns="0" rIns="0" tIns="0" bIns="0">
            <a:spAutoFit/>
          </a:bodyPr>
          <a:p>
            <a:pPr marL="9000">
              <a:lnSpc>
                <a:spcPts val="1687"/>
              </a:lnSpc>
            </a:pPr>
            <a:r>
              <a:rPr b="0" i="1" lang="it-IT" sz="1480" spc="-1" strike="noStrike">
                <a:solidFill>
                  <a:srgbClr val="ffffff"/>
                </a:solidFill>
                <a:latin typeface="GillSans"/>
                <a:ea typeface="ＭＳ Ｐゴシック"/>
              </a:rPr>
              <a:t>Fun</a:t>
            </a:r>
            <a:r>
              <a:rPr b="0" i="1" lang="it-IT" sz="1480" spc="-7" strike="noStrike">
                <a:solidFill>
                  <a:srgbClr val="ffffff"/>
                </a:solidFill>
                <a:latin typeface="GillSans"/>
                <a:ea typeface="ＭＳ Ｐゴシック"/>
              </a:rPr>
              <a:t>e</a:t>
            </a:r>
            <a:r>
              <a:rPr b="0" i="1" lang="it-IT" sz="1480" spc="-41" strike="noStrike">
                <a:solidFill>
                  <a:srgbClr val="ffffff"/>
                </a:solidFill>
                <a:latin typeface="GillSans"/>
                <a:ea typeface="ＭＳ Ｐゴシック"/>
              </a:rPr>
              <a:t>r</a:t>
            </a:r>
            <a:r>
              <a:rPr b="0" i="1" lang="it-IT" sz="1480" spc="-1" strike="noStrike">
                <a:solidFill>
                  <a:srgbClr val="ffffff"/>
                </a:solidFill>
                <a:latin typeface="GillSans"/>
                <a:ea typeface="ＭＳ Ｐゴシック"/>
              </a:rPr>
              <a:t>a</a:t>
            </a:r>
            <a:r>
              <a:rPr b="0" i="1" lang="it-IT" sz="1480" spc="43" strike="noStrike">
                <a:solidFill>
                  <a:srgbClr val="ffffff"/>
                </a:solidFill>
                <a:latin typeface="GillSans"/>
                <a:ea typeface="ＭＳ Ｐゴシック"/>
              </a:rPr>
              <a:t>r</a:t>
            </a:r>
            <a:r>
              <a:rPr b="0" i="1" lang="it-IT" sz="1480" spc="-1" strike="noStrike">
                <a:solidFill>
                  <a:srgbClr val="ffffff"/>
                </a:solidFill>
                <a:latin typeface="GillSans"/>
                <a:ea typeface="ＭＳ Ｐゴシック"/>
              </a:rPr>
              <a:t>y</a:t>
            </a:r>
            <a:r>
              <a:rPr b="0" i="1" lang="it-IT" sz="1480" spc="197" strike="noStrike">
                <a:solidFill>
                  <a:srgbClr val="ffffff"/>
                </a:solidFill>
                <a:latin typeface="GillSans"/>
                <a:ea typeface="ＭＳ Ｐゴシック"/>
              </a:rPr>
              <a:t> </a:t>
            </a:r>
            <a:r>
              <a:rPr b="0" i="1" lang="it-IT" sz="1480" spc="-1" strike="noStrike">
                <a:solidFill>
                  <a:srgbClr val="ffffff"/>
                </a:solidFill>
                <a:latin typeface="GillSans"/>
                <a:ea typeface="ＭＳ Ｐゴシック"/>
              </a:rPr>
              <a:t>monumen</a:t>
            </a:r>
            <a:r>
              <a:rPr b="0" i="1" lang="it-IT" sz="1480" spc="-7" strike="noStrike">
                <a:solidFill>
                  <a:srgbClr val="ffffff"/>
                </a:solidFill>
                <a:latin typeface="GillSans"/>
                <a:ea typeface="ＭＳ Ｐゴシック"/>
              </a:rPr>
              <a:t>t</a:t>
            </a:r>
            <a:r>
              <a:rPr b="0" i="1" lang="it-IT" sz="1480" spc="197" strike="noStrike">
                <a:solidFill>
                  <a:srgbClr val="ffffff"/>
                </a:solidFill>
                <a:latin typeface="GillSans"/>
                <a:ea typeface="ＭＳ Ｐゴシック"/>
              </a:rPr>
              <a:t> </a:t>
            </a:r>
            <a:r>
              <a:rPr b="0" i="1" lang="it-IT" sz="1480" spc="-7" strike="noStrike">
                <a:solidFill>
                  <a:srgbClr val="ffffff"/>
                </a:solidFill>
                <a:latin typeface="GillSans"/>
                <a:ea typeface="ＭＳ Ｐゴシック"/>
              </a:rPr>
              <a:t>f</a:t>
            </a:r>
            <a:r>
              <a:rPr b="0" i="1" lang="it-IT" sz="1480" spc="-41" strike="noStrike">
                <a:solidFill>
                  <a:srgbClr val="ffffff"/>
                </a:solidFill>
                <a:latin typeface="GillSans"/>
                <a:ea typeface="ＭＳ Ｐゴシック"/>
              </a:rPr>
              <a:t>r</a:t>
            </a:r>
            <a:r>
              <a:rPr b="0" i="1" lang="it-IT" sz="1480" spc="-1" strike="noStrike">
                <a:solidFill>
                  <a:srgbClr val="ffffff"/>
                </a:solidFill>
                <a:latin typeface="GillSans"/>
                <a:ea typeface="ＭＳ Ｐゴシック"/>
              </a:rPr>
              <a:t>om</a:t>
            </a:r>
            <a:r>
              <a:rPr b="0" i="1" lang="it-IT" sz="1480" spc="197" strike="noStrike">
                <a:solidFill>
                  <a:srgbClr val="ffffff"/>
                </a:solidFill>
                <a:latin typeface="GillSans"/>
                <a:ea typeface="ＭＳ Ｐゴシック"/>
              </a:rPr>
              <a:t> </a:t>
            </a:r>
            <a:r>
              <a:rPr b="0" i="1" lang="it-IT" sz="1480" spc="-1" strike="noStrike">
                <a:solidFill>
                  <a:srgbClr val="ffffff"/>
                </a:solidFill>
                <a:latin typeface="GillSans"/>
                <a:ea typeface="ＭＳ Ｐゴシック"/>
              </a:rPr>
              <a:t>1837,</a:t>
            </a:r>
            <a:r>
              <a:rPr b="0" i="1" lang="it-IT" sz="1480" spc="49" strike="noStrike">
                <a:solidFill>
                  <a:srgbClr val="ffffff"/>
                </a:solidFill>
                <a:latin typeface="GillSans"/>
                <a:ea typeface="ＭＳ Ｐゴシック"/>
              </a:rPr>
              <a:t> </a:t>
            </a:r>
            <a:r>
              <a:rPr b="0" i="1" lang="it-IT" sz="1480" spc="-12" strike="noStrike">
                <a:solidFill>
                  <a:srgbClr val="ffffff"/>
                </a:solidFill>
                <a:latin typeface="GillSans"/>
                <a:ea typeface="ＭＳ Ｐゴシック"/>
              </a:rPr>
              <a:t>E</a:t>
            </a:r>
            <a:r>
              <a:rPr b="0" i="1" lang="it-IT" sz="1480" spc="-1" strike="noStrike">
                <a:solidFill>
                  <a:srgbClr val="ffffff"/>
                </a:solidFill>
                <a:latin typeface="GillSans"/>
                <a:ea typeface="ＭＳ Ｐゴシック"/>
              </a:rPr>
              <a:t>n</a:t>
            </a:r>
            <a:r>
              <a:rPr b="0" i="1" lang="it-IT" sz="1480" spc="-7" strike="noStrike">
                <a:solidFill>
                  <a:srgbClr val="ffffff"/>
                </a:solidFill>
                <a:latin typeface="GillSans"/>
                <a:ea typeface="ＭＳ Ｐゴシック"/>
              </a:rPr>
              <a:t>g</a:t>
            </a:r>
            <a:r>
              <a:rPr b="0" i="1" lang="it-IT" sz="1480" spc="-1" strike="noStrike">
                <a:solidFill>
                  <a:srgbClr val="ffffff"/>
                </a:solidFill>
                <a:latin typeface="GillSans"/>
                <a:ea typeface="ＭＳ Ｐゴシック"/>
              </a:rPr>
              <a:t>lish</a:t>
            </a:r>
            <a:r>
              <a:rPr b="0" i="1" lang="it-IT" sz="1480" spc="197" strike="noStrike">
                <a:solidFill>
                  <a:srgbClr val="ffffff"/>
                </a:solidFill>
                <a:latin typeface="GillSans"/>
                <a:ea typeface="ＭＳ Ｐゴシック"/>
              </a:rPr>
              <a:t> </a:t>
            </a:r>
            <a:r>
              <a:rPr b="0" i="1" lang="it-IT" sz="1480" spc="-12" strike="noStrike">
                <a:solidFill>
                  <a:srgbClr val="ffffff"/>
                </a:solidFill>
                <a:latin typeface="GillSans"/>
                <a:ea typeface="ＭＳ Ｐゴシック"/>
              </a:rPr>
              <a:t>C</a:t>
            </a:r>
            <a:r>
              <a:rPr b="0" i="1" lang="it-IT" sz="1480" spc="-1" strike="noStrike">
                <a:solidFill>
                  <a:srgbClr val="ffffff"/>
                </a:solidFill>
                <a:latin typeface="GillSans"/>
                <a:ea typeface="ＭＳ Ｐゴシック"/>
              </a:rPr>
              <a:t>em</a:t>
            </a:r>
            <a:r>
              <a:rPr b="0" i="1" lang="it-IT" sz="1480" spc="-7" strike="noStrike">
                <a:solidFill>
                  <a:srgbClr val="ffffff"/>
                </a:solidFill>
                <a:latin typeface="GillSans"/>
                <a:ea typeface="ＭＳ Ｐゴシック"/>
              </a:rPr>
              <a:t>ete</a:t>
            </a:r>
            <a:r>
              <a:rPr b="0" i="1" lang="it-IT" sz="1480" spc="43" strike="noStrike">
                <a:solidFill>
                  <a:srgbClr val="ffffff"/>
                </a:solidFill>
                <a:latin typeface="GillSans"/>
                <a:ea typeface="ＭＳ Ｐゴシック"/>
              </a:rPr>
              <a:t>r</a:t>
            </a:r>
            <a:r>
              <a:rPr b="0" i="1" lang="it-IT" sz="1480" spc="-46" strike="noStrike">
                <a:solidFill>
                  <a:srgbClr val="ffffff"/>
                </a:solidFill>
                <a:latin typeface="GillSans"/>
                <a:ea typeface="ＭＳ Ｐゴシック"/>
              </a:rPr>
              <a:t>y</a:t>
            </a:r>
            <a:r>
              <a:rPr b="0" i="1" lang="it-IT" sz="1480" spc="-1" strike="noStrike">
                <a:solidFill>
                  <a:srgbClr val="ffffff"/>
                </a:solidFill>
                <a:latin typeface="GillSans"/>
                <a:ea typeface="ＭＳ Ｐゴシック"/>
              </a:rPr>
              <a:t>,</a:t>
            </a:r>
            <a:r>
              <a:rPr b="0" i="1" lang="it-IT" sz="1480" spc="49" strike="noStrike">
                <a:solidFill>
                  <a:srgbClr val="ffffff"/>
                </a:solidFill>
                <a:latin typeface="GillSans"/>
                <a:ea typeface="ＭＳ Ｐゴシック"/>
              </a:rPr>
              <a:t> </a:t>
            </a:r>
            <a:r>
              <a:rPr b="0" i="1" lang="it-IT" sz="1480" spc="-1" strike="noStrike">
                <a:solidFill>
                  <a:srgbClr val="ffffff"/>
                </a:solidFill>
                <a:latin typeface="GillSans"/>
                <a:ea typeface="ＭＳ Ｐゴシック"/>
              </a:rPr>
              <a:t>Flo</a:t>
            </a:r>
            <a:r>
              <a:rPr b="0" i="1" lang="it-IT" sz="1480" spc="-26" strike="noStrike">
                <a:solidFill>
                  <a:srgbClr val="ffffff"/>
                </a:solidFill>
                <a:latin typeface="GillSans"/>
                <a:ea typeface="ＭＳ Ｐゴシック"/>
              </a:rPr>
              <a:t>r</a:t>
            </a:r>
            <a:r>
              <a:rPr b="0" i="1" lang="it-IT" sz="1480" spc="-1" strike="noStrike">
                <a:solidFill>
                  <a:srgbClr val="ffffff"/>
                </a:solidFill>
                <a:latin typeface="GillSans"/>
                <a:ea typeface="ＭＳ Ｐゴシック"/>
              </a:rPr>
              <a:t>en</a:t>
            </a:r>
            <a:r>
              <a:rPr b="0" i="1" lang="it-IT" sz="1480" spc="-7" strike="noStrike">
                <a:solidFill>
                  <a:srgbClr val="ffffff"/>
                </a:solidFill>
                <a:latin typeface="GillSans"/>
                <a:ea typeface="ＭＳ Ｐゴシック"/>
              </a:rPr>
              <a:t>ce</a:t>
            </a:r>
            <a:r>
              <a:rPr b="0" i="1" lang="it-IT" sz="1480" spc="197" strike="noStrike">
                <a:solidFill>
                  <a:srgbClr val="ffffff"/>
                </a:solidFill>
                <a:latin typeface="GillSans"/>
                <a:ea typeface="ＭＳ Ｐゴシック"/>
              </a:rPr>
              <a:t> </a:t>
            </a:r>
            <a:r>
              <a:rPr b="0" i="1" lang="it-IT" sz="1480" spc="-1" strike="noStrike">
                <a:solidFill>
                  <a:srgbClr val="ffffff"/>
                </a:solidFill>
                <a:latin typeface="GillSans"/>
                <a:ea typeface="ＭＳ Ｐゴシック"/>
              </a:rPr>
              <a:t>(b</a:t>
            </a:r>
            <a:r>
              <a:rPr b="0" i="1" lang="it-IT" sz="1480" spc="-7" strike="noStrike">
                <a:solidFill>
                  <a:srgbClr val="ffffff"/>
                </a:solidFill>
                <a:latin typeface="GillSans"/>
                <a:ea typeface="ＭＳ Ｐゴシック"/>
              </a:rPr>
              <a:t>e</a:t>
            </a:r>
            <a:r>
              <a:rPr b="0" i="1" lang="it-IT" sz="1480" spc="-32" strike="noStrike">
                <a:solidFill>
                  <a:srgbClr val="ffffff"/>
                </a:solidFill>
                <a:latin typeface="GillSans"/>
                <a:ea typeface="ＭＳ Ｐゴシック"/>
              </a:rPr>
              <a:t>f</a:t>
            </a:r>
            <a:r>
              <a:rPr b="0" i="1" lang="it-IT" sz="1480" spc="-1" strike="noStrike">
                <a:solidFill>
                  <a:srgbClr val="ffffff"/>
                </a:solidFill>
                <a:latin typeface="GillSans"/>
                <a:ea typeface="ＭＳ Ｐゴシック"/>
              </a:rPr>
              <a:t>o</a:t>
            </a:r>
            <a:r>
              <a:rPr b="0" i="1" lang="it-IT" sz="1480" spc="-26" strike="noStrike">
                <a:solidFill>
                  <a:srgbClr val="ffffff"/>
                </a:solidFill>
                <a:latin typeface="GillSans"/>
                <a:ea typeface="ＭＳ Ｐゴシック"/>
              </a:rPr>
              <a:t>r</a:t>
            </a:r>
            <a:r>
              <a:rPr b="0" i="1" lang="it-IT" sz="1480" spc="-7" strike="noStrike">
                <a:solidFill>
                  <a:srgbClr val="ffffff"/>
                </a:solidFill>
                <a:latin typeface="GillSans"/>
                <a:ea typeface="ＭＳ Ｐゴシック"/>
              </a:rPr>
              <a:t>e </a:t>
            </a:r>
            <a:r>
              <a:rPr b="0" i="1" lang="it-IT" sz="1480" spc="-1" strike="noStrike">
                <a:solidFill>
                  <a:srgbClr val="ffffff"/>
                </a:solidFill>
                <a:latin typeface="GillSans"/>
                <a:ea typeface="ＭＳ Ｐゴシック"/>
              </a:rPr>
              <a:t>and</a:t>
            </a:r>
            <a:r>
              <a:rPr b="0" i="1" lang="it-IT" sz="1480" spc="-4" strike="noStrike">
                <a:solidFill>
                  <a:srgbClr val="ffffff"/>
                </a:solidFill>
                <a:latin typeface="GillSans"/>
                <a:ea typeface="ＭＳ Ｐゴシック"/>
              </a:rPr>
              <a:t> </a:t>
            </a:r>
            <a:r>
              <a:rPr b="0" i="1" lang="it-IT" sz="1480" spc="-1" strike="noStrike">
                <a:solidFill>
                  <a:srgbClr val="ffffff"/>
                </a:solidFill>
                <a:latin typeface="GillSans"/>
                <a:ea typeface="ＭＳ Ｐゴシック"/>
              </a:rPr>
              <a:t>a</a:t>
            </a:r>
            <a:r>
              <a:rPr b="0" i="1" lang="it-IT" sz="1480" spc="-7" strike="noStrike">
                <a:solidFill>
                  <a:srgbClr val="ffffff"/>
                </a:solidFill>
                <a:latin typeface="GillSans"/>
                <a:ea typeface="ＭＳ Ｐゴシック"/>
              </a:rPr>
              <a:t>fter</a:t>
            </a:r>
            <a:r>
              <a:rPr b="0" i="1" lang="it-IT" sz="1480" spc="-4" strike="noStrike">
                <a:solidFill>
                  <a:srgbClr val="ffffff"/>
                </a:solidFill>
                <a:latin typeface="GillSans"/>
                <a:ea typeface="ＭＳ Ｐゴシック"/>
              </a:rPr>
              <a:t> </a:t>
            </a:r>
            <a:r>
              <a:rPr b="0" i="1" lang="it-IT" sz="1480" spc="-26" strike="noStrike">
                <a:solidFill>
                  <a:srgbClr val="ffffff"/>
                </a:solidFill>
                <a:latin typeface="GillSans"/>
                <a:ea typeface="ＭＳ Ｐゴシック"/>
              </a:rPr>
              <a:t>r</a:t>
            </a:r>
            <a:r>
              <a:rPr b="0" i="1" lang="it-IT" sz="1480" spc="-7" strike="noStrike">
                <a:solidFill>
                  <a:srgbClr val="ffffff"/>
                </a:solidFill>
                <a:latin typeface="GillSans"/>
                <a:ea typeface="ＭＳ Ｐゴシック"/>
              </a:rPr>
              <a:t>est</a:t>
            </a:r>
            <a:r>
              <a:rPr b="0" i="1" lang="it-IT" sz="1480" spc="-1" strike="noStrike">
                <a:solidFill>
                  <a:srgbClr val="ffffff"/>
                </a:solidFill>
                <a:latin typeface="GillSans"/>
                <a:ea typeface="ＭＳ Ｐゴシック"/>
              </a:rPr>
              <a:t>o</a:t>
            </a:r>
            <a:r>
              <a:rPr b="0" i="1" lang="it-IT" sz="1480" spc="-41" strike="noStrike">
                <a:solidFill>
                  <a:srgbClr val="ffffff"/>
                </a:solidFill>
                <a:latin typeface="GillSans"/>
                <a:ea typeface="ＭＳ Ｐゴシック"/>
              </a:rPr>
              <a:t>r</a:t>
            </a:r>
            <a:r>
              <a:rPr b="0" i="1" lang="it-IT" sz="1480" spc="-1" strike="noStrike">
                <a:solidFill>
                  <a:srgbClr val="ffffff"/>
                </a:solidFill>
                <a:latin typeface="GillSans"/>
                <a:ea typeface="ＭＳ Ｐゴシック"/>
              </a:rPr>
              <a:t>a</a:t>
            </a:r>
            <a:r>
              <a:rPr b="0" i="1" lang="it-IT" sz="1480" spc="-7" strike="noStrike">
                <a:solidFill>
                  <a:srgbClr val="ffffff"/>
                </a:solidFill>
                <a:latin typeface="GillSans"/>
                <a:ea typeface="ＭＳ Ｐゴシック"/>
              </a:rPr>
              <a:t>t</a:t>
            </a:r>
            <a:r>
              <a:rPr b="0" i="1" lang="it-IT" sz="1480" spc="-1" strike="noStrike">
                <a:solidFill>
                  <a:srgbClr val="ffffff"/>
                </a:solidFill>
                <a:latin typeface="GillSans"/>
                <a:ea typeface="ＭＳ Ｐゴシック"/>
              </a:rPr>
              <a:t>ion</a:t>
            </a:r>
            <a:r>
              <a:rPr b="0" i="1" lang="it-IT" sz="1480" spc="-7" strike="noStrike">
                <a:solidFill>
                  <a:srgbClr val="ffffff"/>
                </a:solidFill>
                <a:latin typeface="GillSans"/>
                <a:ea typeface="ＭＳ Ｐゴシック"/>
              </a:rPr>
              <a:t>)</a:t>
            </a:r>
            <a:endParaRPr b="0" lang="it-IT" sz="1480" spc="-1" strike="noStrike">
              <a:latin typeface="Arial"/>
            </a:endParaRPr>
          </a:p>
          <a:p>
            <a:pPr marL="9000">
              <a:lnSpc>
                <a:spcPct val="100000"/>
              </a:lnSpc>
              <a:spcBef>
                <a:spcPts val="40"/>
              </a:spcBef>
            </a:pPr>
            <a:endParaRPr b="0" lang="it-IT" sz="1480" spc="-1" strike="noStrike">
              <a:latin typeface="Arial"/>
            </a:endParaRPr>
          </a:p>
          <a:p>
            <a:pPr marL="1134000" indent="-177840">
              <a:lnSpc>
                <a:spcPct val="100000"/>
              </a:lnSpc>
              <a:buClr>
                <a:srgbClr val="ffffff"/>
              </a:buClr>
              <a:buSzPct val="125000"/>
              <a:buFont typeface="GillSans"/>
              <a:buChar char="•"/>
            </a:pPr>
            <a:r>
              <a:rPr b="0" lang="it-IT" sz="2110" spc="-15" strike="noStrike">
                <a:solidFill>
                  <a:srgbClr val="ffffff"/>
                </a:solidFill>
                <a:latin typeface="GillSans"/>
                <a:ea typeface="ＭＳ Ｐゴシック"/>
              </a:rPr>
              <a:t>Aes</a:t>
            </a:r>
            <a:r>
              <a:rPr b="0" lang="it-IT" sz="2110" spc="-1" strike="noStrike">
                <a:solidFill>
                  <a:srgbClr val="ffffff"/>
                </a:solidFill>
                <a:latin typeface="GillSans"/>
                <a:ea typeface="ＭＳ Ｐゴシック"/>
              </a:rPr>
              <a:t>theti</a:t>
            </a:r>
            <a:r>
              <a:rPr b="0" lang="it-IT" sz="2110" spc="-12" strike="noStrike">
                <a:solidFill>
                  <a:srgbClr val="ffffff"/>
                </a:solidFill>
                <a:latin typeface="GillSans"/>
                <a:ea typeface="ＭＳ Ｐゴシック"/>
              </a:rPr>
              <a:t>c</a:t>
            </a:r>
            <a:r>
              <a:rPr b="0" lang="it-IT" sz="2110" spc="-4" strike="noStrike">
                <a:solidFill>
                  <a:srgbClr val="ffffff"/>
                </a:solidFill>
                <a:latin typeface="GillSans"/>
                <a:ea typeface="ＭＳ Ｐゴシック"/>
              </a:rPr>
              <a:t> </a:t>
            </a:r>
            <a:r>
              <a:rPr b="0" lang="it-IT" sz="2110" spc="-12" strike="noStrike">
                <a:solidFill>
                  <a:srgbClr val="ffffff"/>
                </a:solidFill>
                <a:latin typeface="GillSans"/>
                <a:ea typeface="ＭＳ Ｐゴシック"/>
              </a:rPr>
              <a:t>damages</a:t>
            </a:r>
            <a:endParaRPr b="0" lang="it-IT" sz="2110" spc="-1" strike="noStrike">
              <a:latin typeface="Arial"/>
            </a:endParaRPr>
          </a:p>
          <a:p>
            <a:pPr marL="1134000" indent="-177840">
              <a:lnSpc>
                <a:spcPct val="100000"/>
              </a:lnSpc>
              <a:spcBef>
                <a:spcPts val="632"/>
              </a:spcBef>
              <a:buClr>
                <a:srgbClr val="ffffff"/>
              </a:buClr>
              <a:buSzPct val="125000"/>
              <a:buFont typeface="GillSans"/>
              <a:buChar char="•"/>
            </a:pPr>
            <a:r>
              <a:rPr b="0" lang="it-IT" sz="2110" spc="-1" strike="noStrike">
                <a:solidFill>
                  <a:srgbClr val="ffffff"/>
                </a:solidFill>
                <a:latin typeface="GillSans"/>
                <a:ea typeface="ＭＳ Ｐゴシック"/>
              </a:rPr>
              <a:t>Chemi</a:t>
            </a:r>
            <a:r>
              <a:rPr b="0" lang="it-IT" sz="2110" spc="-12" strike="noStrike">
                <a:solidFill>
                  <a:srgbClr val="ffffff"/>
                </a:solidFill>
                <a:latin typeface="GillSans"/>
                <a:ea typeface="ＭＳ Ｐゴシック"/>
              </a:rPr>
              <a:t>ca</a:t>
            </a:r>
            <a:r>
              <a:rPr b="0" lang="it-IT" sz="2110" spc="-1" strike="noStrike">
                <a:solidFill>
                  <a:srgbClr val="ffffff"/>
                </a:solidFill>
                <a:latin typeface="GillSans"/>
                <a:ea typeface="ＭＳ Ｐゴシック"/>
              </a:rPr>
              <a:t>l</a:t>
            </a:r>
            <a:r>
              <a:rPr b="0" lang="it-IT" sz="2110" spc="-4" strike="noStrike">
                <a:solidFill>
                  <a:srgbClr val="ffffff"/>
                </a:solidFill>
                <a:latin typeface="GillSans"/>
                <a:ea typeface="ＭＳ Ｐゴシック"/>
              </a:rPr>
              <a:t> </a:t>
            </a:r>
            <a:r>
              <a:rPr b="0" lang="it-IT" sz="2110" spc="-55" strike="noStrike">
                <a:solidFill>
                  <a:srgbClr val="ffffff"/>
                </a:solidFill>
                <a:latin typeface="GillSans"/>
                <a:ea typeface="ＭＳ Ｐゴシック"/>
              </a:rPr>
              <a:t>r</a:t>
            </a:r>
            <a:r>
              <a:rPr b="0" lang="it-IT" sz="2110" spc="-12" strike="noStrike">
                <a:solidFill>
                  <a:srgbClr val="ffffff"/>
                </a:solidFill>
                <a:latin typeface="GillSans"/>
                <a:ea typeface="ＭＳ Ｐゴシック"/>
              </a:rPr>
              <a:t>ea</a:t>
            </a:r>
            <a:r>
              <a:rPr b="0" lang="it-IT" sz="2110" spc="-1" strike="noStrike">
                <a:solidFill>
                  <a:srgbClr val="ffffff"/>
                </a:solidFill>
                <a:latin typeface="GillSans"/>
                <a:ea typeface="ＭＳ Ｐゴシック"/>
              </a:rPr>
              <a:t>ct</a:t>
            </a:r>
            <a:r>
              <a:rPr b="0" lang="it-IT" sz="2110" spc="-4" strike="noStrike">
                <a:solidFill>
                  <a:srgbClr val="ffffff"/>
                </a:solidFill>
                <a:latin typeface="GillSans"/>
                <a:ea typeface="ＭＳ Ｐゴシック"/>
              </a:rPr>
              <a:t>i</a:t>
            </a:r>
            <a:r>
              <a:rPr b="0" lang="it-IT" sz="2110" spc="-12" strike="noStrike">
                <a:solidFill>
                  <a:srgbClr val="ffffff"/>
                </a:solidFill>
                <a:latin typeface="GillSans"/>
                <a:ea typeface="ＭＳ Ｐゴシック"/>
              </a:rPr>
              <a:t>ons</a:t>
            </a:r>
            <a:r>
              <a:rPr b="0" lang="it-IT" sz="2110" spc="-4" strike="noStrike">
                <a:solidFill>
                  <a:srgbClr val="ffffff"/>
                </a:solidFill>
                <a:latin typeface="GillSans"/>
                <a:ea typeface="ＭＳ Ｐゴシック"/>
              </a:rPr>
              <a:t> </a:t>
            </a:r>
            <a:r>
              <a:rPr b="0" lang="it-IT" sz="2110" spc="-12" strike="noStrike">
                <a:solidFill>
                  <a:srgbClr val="ffffff"/>
                </a:solidFill>
                <a:latin typeface="GillSans"/>
                <a:ea typeface="ＭＳ Ｐゴシック"/>
              </a:rPr>
              <a:t>and</a:t>
            </a:r>
            <a:r>
              <a:rPr b="0" lang="it-IT" sz="2110" spc="-4" strike="noStrike">
                <a:solidFill>
                  <a:srgbClr val="ffffff"/>
                </a:solidFill>
                <a:latin typeface="GillSans"/>
                <a:ea typeface="ＭＳ Ｐゴシック"/>
              </a:rPr>
              <a:t> </a:t>
            </a:r>
            <a:r>
              <a:rPr b="0" lang="it-IT" sz="2110" spc="-1" strike="noStrike">
                <a:solidFill>
                  <a:srgbClr val="ffffff"/>
                </a:solidFill>
                <a:latin typeface="GillSans"/>
                <a:ea typeface="ＭＳ Ｐゴシック"/>
              </a:rPr>
              <a:t>p</a:t>
            </a:r>
            <a:r>
              <a:rPr b="0" lang="it-IT" sz="2110" spc="-77" strike="noStrike">
                <a:solidFill>
                  <a:srgbClr val="ffffff"/>
                </a:solidFill>
                <a:latin typeface="GillSans"/>
                <a:ea typeface="ＭＳ Ｐゴシック"/>
              </a:rPr>
              <a:t>h</a:t>
            </a:r>
            <a:r>
              <a:rPr b="0" lang="it-IT" sz="2110" spc="-12" strike="noStrike">
                <a:solidFill>
                  <a:srgbClr val="ffffff"/>
                </a:solidFill>
                <a:latin typeface="GillSans"/>
                <a:ea typeface="ＭＳ Ｐゴシック"/>
              </a:rPr>
              <a:t>ys</a:t>
            </a:r>
            <a:r>
              <a:rPr b="0" lang="it-IT" sz="2110" spc="-4" strike="noStrike">
                <a:solidFill>
                  <a:srgbClr val="ffffff"/>
                </a:solidFill>
                <a:latin typeface="GillSans"/>
                <a:ea typeface="ＭＳ Ｐゴシック"/>
              </a:rPr>
              <a:t>i</a:t>
            </a:r>
            <a:r>
              <a:rPr b="0" lang="it-IT" sz="2110" spc="-12" strike="noStrike">
                <a:solidFill>
                  <a:srgbClr val="ffffff"/>
                </a:solidFill>
                <a:latin typeface="GillSans"/>
                <a:ea typeface="ＭＳ Ｐゴシック"/>
              </a:rPr>
              <a:t>ca</a:t>
            </a:r>
            <a:r>
              <a:rPr b="0" lang="it-IT" sz="2110" spc="-1" strike="noStrike">
                <a:solidFill>
                  <a:srgbClr val="ffffff"/>
                </a:solidFill>
                <a:latin typeface="GillSans"/>
                <a:ea typeface="ＭＳ Ｐゴシック"/>
              </a:rPr>
              <a:t>l</a:t>
            </a:r>
            <a:r>
              <a:rPr b="0" lang="it-IT" sz="2110" spc="-4" strike="noStrike">
                <a:solidFill>
                  <a:srgbClr val="ffffff"/>
                </a:solidFill>
                <a:latin typeface="GillSans"/>
                <a:ea typeface="ＭＳ Ｐゴシック"/>
              </a:rPr>
              <a:t> i</a:t>
            </a:r>
            <a:r>
              <a:rPr b="0" lang="it-IT" sz="2110" spc="-12" strike="noStrike">
                <a:solidFill>
                  <a:srgbClr val="ffffff"/>
                </a:solidFill>
                <a:latin typeface="GillSans"/>
                <a:ea typeface="ＭＳ Ｐゴシック"/>
              </a:rPr>
              <a:t>ntera</a:t>
            </a:r>
            <a:r>
              <a:rPr b="0" lang="it-IT" sz="2110" spc="-1" strike="noStrike">
                <a:solidFill>
                  <a:srgbClr val="ffffff"/>
                </a:solidFill>
                <a:latin typeface="GillSans"/>
                <a:ea typeface="ＭＳ Ｐゴシック"/>
              </a:rPr>
              <a:t>ct</a:t>
            </a:r>
            <a:r>
              <a:rPr b="0" lang="it-IT" sz="2110" spc="-4" strike="noStrike">
                <a:solidFill>
                  <a:srgbClr val="ffffff"/>
                </a:solidFill>
                <a:latin typeface="GillSans"/>
                <a:ea typeface="ＭＳ Ｐゴシック"/>
              </a:rPr>
              <a:t>i</a:t>
            </a:r>
            <a:r>
              <a:rPr b="0" lang="it-IT" sz="2110" spc="-15" strike="noStrike">
                <a:solidFill>
                  <a:srgbClr val="ffffff"/>
                </a:solidFill>
                <a:latin typeface="GillSans"/>
                <a:ea typeface="ＭＳ Ｐゴシック"/>
              </a:rPr>
              <a:t>o</a:t>
            </a:r>
            <a:r>
              <a:rPr b="0" lang="it-IT" sz="2110" spc="-1" strike="noStrike">
                <a:solidFill>
                  <a:srgbClr val="ffffff"/>
                </a:solidFill>
                <a:latin typeface="GillSans"/>
                <a:ea typeface="ＭＳ Ｐゴシック"/>
              </a:rPr>
              <a:t>n</a:t>
            </a:r>
            <a:r>
              <a:rPr b="0" lang="it-IT" sz="2110" spc="-4" strike="noStrike">
                <a:solidFill>
                  <a:srgbClr val="ffffff"/>
                </a:solidFill>
                <a:latin typeface="GillSans"/>
                <a:ea typeface="ＭＳ Ｐゴシック"/>
              </a:rPr>
              <a:t> wi</a:t>
            </a:r>
            <a:r>
              <a:rPr b="0" lang="it-IT" sz="2110" spc="-1" strike="noStrike">
                <a:solidFill>
                  <a:srgbClr val="ffffff"/>
                </a:solidFill>
                <a:latin typeface="GillSans"/>
                <a:ea typeface="ＭＳ Ｐゴシック"/>
              </a:rPr>
              <a:t>th</a:t>
            </a:r>
            <a:r>
              <a:rPr b="0" lang="it-IT" sz="2110" spc="-4" strike="noStrike">
                <a:solidFill>
                  <a:srgbClr val="ffffff"/>
                </a:solidFill>
                <a:latin typeface="GillSans"/>
                <a:ea typeface="ＭＳ Ｐゴシック"/>
              </a:rPr>
              <a:t> </a:t>
            </a:r>
            <a:r>
              <a:rPr b="0" lang="it-IT" sz="2110" spc="-1" strike="noStrike">
                <a:solidFill>
                  <a:srgbClr val="ffffff"/>
                </a:solidFill>
                <a:latin typeface="GillSans"/>
                <a:ea typeface="ＭＳ Ｐゴシック"/>
              </a:rPr>
              <a:t>the</a:t>
            </a:r>
            <a:r>
              <a:rPr b="0" lang="it-IT" sz="2110" spc="-4" strike="noStrike">
                <a:solidFill>
                  <a:srgbClr val="ffffff"/>
                </a:solidFill>
                <a:latin typeface="GillSans"/>
                <a:ea typeface="ＭＳ Ｐゴシック"/>
              </a:rPr>
              <a:t> </a:t>
            </a:r>
            <a:r>
              <a:rPr b="0" lang="it-IT" sz="2110" spc="-15" strike="noStrike">
                <a:solidFill>
                  <a:srgbClr val="ffffff"/>
                </a:solidFill>
                <a:latin typeface="GillSans"/>
                <a:ea typeface="ＭＳ Ｐゴシック"/>
              </a:rPr>
              <a:t>ma</a:t>
            </a:r>
            <a:r>
              <a:rPr b="0" lang="it-IT" sz="2110" spc="-1" strike="noStrike">
                <a:solidFill>
                  <a:srgbClr val="ffffff"/>
                </a:solidFill>
                <a:latin typeface="GillSans"/>
                <a:ea typeface="ＭＳ Ｐゴシック"/>
              </a:rPr>
              <a:t>teri</a:t>
            </a:r>
            <a:r>
              <a:rPr b="0" lang="it-IT" sz="2110" spc="-12" strike="noStrike">
                <a:solidFill>
                  <a:srgbClr val="ffffff"/>
                </a:solidFill>
                <a:latin typeface="GillSans"/>
                <a:ea typeface="ＭＳ Ｐゴシック"/>
              </a:rPr>
              <a:t>a</a:t>
            </a:r>
            <a:r>
              <a:rPr b="0" lang="it-IT" sz="2110" spc="-4" strike="noStrike">
                <a:solidFill>
                  <a:srgbClr val="ffffff"/>
                </a:solidFill>
                <a:latin typeface="GillSans"/>
                <a:ea typeface="ＭＳ Ｐゴシック"/>
              </a:rPr>
              <a:t>l</a:t>
            </a:r>
            <a:r>
              <a:rPr b="0" lang="it-IT" sz="2110" spc="-12" strike="noStrike">
                <a:solidFill>
                  <a:srgbClr val="ffffff"/>
                </a:solidFill>
                <a:latin typeface="GillSans"/>
                <a:ea typeface="ＭＳ Ｐゴシック"/>
              </a:rPr>
              <a:t>s</a:t>
            </a:r>
            <a:endParaRPr b="0" lang="it-IT" sz="2110" spc="-1" strike="noStrike">
              <a:latin typeface="Arial"/>
            </a:endParaRPr>
          </a:p>
        </p:txBody>
      </p:sp>
      <p:sp>
        <p:nvSpPr>
          <p:cNvPr id="2956" name="CustomShape 9"/>
          <p:cNvSpPr/>
          <p:nvPr/>
        </p:nvSpPr>
        <p:spPr>
          <a:xfrm>
            <a:off x="5786280" y="2500560"/>
            <a:ext cx="2981880" cy="1765800"/>
          </a:xfrm>
          <a:prstGeom prst="rect">
            <a:avLst/>
          </a:prstGeom>
          <a:noFill/>
          <a:ln>
            <a:noFill/>
          </a:ln>
        </p:spPr>
        <p:style>
          <a:lnRef idx="0"/>
          <a:fillRef idx="0"/>
          <a:effectRef idx="0"/>
          <a:fontRef idx="minor"/>
        </p:style>
        <p:txBody>
          <a:bodyPr lIns="0" rIns="0" tIns="0" bIns="0">
            <a:spAutoFit/>
          </a:bodyPr>
          <a:p>
            <a:pPr marL="187560" indent="-177840">
              <a:lnSpc>
                <a:spcPct val="100000"/>
              </a:lnSpc>
              <a:buClr>
                <a:srgbClr val="ffffff"/>
              </a:buClr>
              <a:buSzPct val="125000"/>
              <a:buFont typeface="GillSans"/>
              <a:buChar char="•"/>
            </a:pPr>
            <a:r>
              <a:rPr b="0" lang="it-IT" sz="2110" spc="-15" strike="noStrike">
                <a:solidFill>
                  <a:srgbClr val="ffffff"/>
                </a:solidFill>
                <a:latin typeface="GillSans"/>
                <a:ea typeface="ＭＳ Ｐゴシック"/>
              </a:rPr>
              <a:t>So</a:t>
            </a:r>
            <a:r>
              <a:rPr b="0" lang="it-IT" sz="2110" spc="-4" strike="noStrike">
                <a:solidFill>
                  <a:srgbClr val="ffffff"/>
                </a:solidFill>
                <a:latin typeface="GillSans"/>
                <a:ea typeface="ＭＳ Ｐゴシック"/>
              </a:rPr>
              <a:t>ili</a:t>
            </a:r>
            <a:r>
              <a:rPr b="0" lang="it-IT" sz="2110" spc="-12" strike="noStrike">
                <a:solidFill>
                  <a:srgbClr val="ffffff"/>
                </a:solidFill>
                <a:latin typeface="GillSans"/>
                <a:ea typeface="ＭＳ Ｐゴシック"/>
              </a:rPr>
              <a:t>ng</a:t>
            </a:r>
            <a:endParaRPr b="0" lang="it-IT" sz="2110" spc="-1" strike="noStrike">
              <a:latin typeface="Arial"/>
            </a:endParaRPr>
          </a:p>
          <a:p>
            <a:pPr marL="187560" indent="-177840">
              <a:lnSpc>
                <a:spcPct val="100000"/>
              </a:lnSpc>
              <a:spcBef>
                <a:spcPts val="632"/>
              </a:spcBef>
              <a:buClr>
                <a:srgbClr val="ffffff"/>
              </a:buClr>
              <a:buSzPct val="125000"/>
              <a:buFont typeface="GillSans"/>
              <a:buChar char="•"/>
            </a:pPr>
            <a:r>
              <a:rPr b="0" lang="it-IT" sz="2110" spc="-1" strike="noStrike">
                <a:solidFill>
                  <a:srgbClr val="ffffff"/>
                </a:solidFill>
                <a:latin typeface="GillSans"/>
                <a:ea typeface="ＭＳ Ｐゴシック"/>
              </a:rPr>
              <a:t>B</a:t>
            </a:r>
            <a:r>
              <a:rPr b="0" lang="it-IT" sz="2110" spc="-4" strike="noStrike">
                <a:solidFill>
                  <a:srgbClr val="ffffff"/>
                </a:solidFill>
                <a:latin typeface="GillSans"/>
                <a:ea typeface="ＭＳ Ｐゴシック"/>
              </a:rPr>
              <a:t>l</a:t>
            </a:r>
            <a:r>
              <a:rPr b="0" lang="it-IT" sz="2110" spc="-12" strike="noStrike">
                <a:solidFill>
                  <a:srgbClr val="ffffff"/>
                </a:solidFill>
                <a:latin typeface="GillSans"/>
                <a:ea typeface="ＭＳ Ｐゴシック"/>
              </a:rPr>
              <a:t>ack</a:t>
            </a:r>
            <a:r>
              <a:rPr b="0" lang="it-IT" sz="2110" spc="-4" strike="noStrike">
                <a:solidFill>
                  <a:srgbClr val="ffffff"/>
                </a:solidFill>
                <a:latin typeface="GillSans"/>
                <a:ea typeface="ＭＳ Ｐゴシック"/>
              </a:rPr>
              <a:t> </a:t>
            </a:r>
            <a:r>
              <a:rPr b="0" lang="it-IT" sz="2110" spc="-12" strike="noStrike">
                <a:solidFill>
                  <a:srgbClr val="ffffff"/>
                </a:solidFill>
                <a:latin typeface="GillSans"/>
                <a:ea typeface="ＭＳ Ｐゴシック"/>
              </a:rPr>
              <a:t>crus</a:t>
            </a:r>
            <a:r>
              <a:rPr b="0" lang="it-IT" sz="2110" spc="-1" strike="noStrike">
                <a:solidFill>
                  <a:srgbClr val="ffffff"/>
                </a:solidFill>
                <a:latin typeface="GillSans"/>
                <a:ea typeface="ＭＳ Ｐゴシック"/>
              </a:rPr>
              <a:t>t</a:t>
            </a:r>
            <a:r>
              <a:rPr b="0" lang="it-IT" sz="2110" spc="-4" strike="noStrike">
                <a:solidFill>
                  <a:srgbClr val="ffffff"/>
                </a:solidFill>
                <a:latin typeface="GillSans"/>
                <a:ea typeface="ＭＳ Ｐゴシック"/>
              </a:rPr>
              <a:t> </a:t>
            </a:r>
            <a:r>
              <a:rPr b="0" lang="it-IT" sz="2110" spc="-21" strike="noStrike">
                <a:solidFill>
                  <a:srgbClr val="ffffff"/>
                </a:solidFill>
                <a:latin typeface="GillSans"/>
                <a:ea typeface="ＭＳ Ｐゴシック"/>
              </a:rPr>
              <a:t>f</a:t>
            </a:r>
            <a:r>
              <a:rPr b="0" lang="it-IT" sz="2110" spc="-15" strike="noStrike">
                <a:solidFill>
                  <a:srgbClr val="ffffff"/>
                </a:solidFill>
                <a:latin typeface="GillSans"/>
                <a:ea typeface="ＭＳ Ｐゴシック"/>
              </a:rPr>
              <a:t>orma</a:t>
            </a:r>
            <a:r>
              <a:rPr b="0" lang="it-IT" sz="2110" spc="-1" strike="noStrike">
                <a:solidFill>
                  <a:srgbClr val="ffffff"/>
                </a:solidFill>
                <a:latin typeface="GillSans"/>
                <a:ea typeface="ＭＳ Ｐゴシック"/>
              </a:rPr>
              <a:t>t</a:t>
            </a:r>
            <a:r>
              <a:rPr b="0" lang="it-IT" sz="2110" spc="-4" strike="noStrike">
                <a:solidFill>
                  <a:srgbClr val="ffffff"/>
                </a:solidFill>
                <a:latin typeface="GillSans"/>
                <a:ea typeface="ＭＳ Ｐゴシック"/>
              </a:rPr>
              <a:t>i</a:t>
            </a:r>
            <a:r>
              <a:rPr b="0" lang="it-IT" sz="2110" spc="-15" strike="noStrike">
                <a:solidFill>
                  <a:srgbClr val="ffffff"/>
                </a:solidFill>
                <a:latin typeface="GillSans"/>
                <a:ea typeface="ＭＳ Ｐゴシック"/>
              </a:rPr>
              <a:t>o</a:t>
            </a:r>
            <a:r>
              <a:rPr b="0" lang="it-IT" sz="2110" spc="-1" strike="noStrike">
                <a:solidFill>
                  <a:srgbClr val="ffffff"/>
                </a:solidFill>
                <a:latin typeface="GillSans"/>
                <a:ea typeface="ＭＳ Ｐゴシック"/>
              </a:rPr>
              <a:t>n</a:t>
            </a:r>
            <a:endParaRPr b="0" lang="it-IT" sz="2110" spc="-1" strike="noStrike">
              <a:latin typeface="Arial"/>
            </a:endParaRPr>
          </a:p>
          <a:p>
            <a:pPr marL="187560" indent="-177840">
              <a:lnSpc>
                <a:spcPct val="100000"/>
              </a:lnSpc>
              <a:spcBef>
                <a:spcPts val="632"/>
              </a:spcBef>
              <a:buClr>
                <a:srgbClr val="ffffff"/>
              </a:buClr>
              <a:buSzPct val="125000"/>
              <a:buFont typeface="GillSans"/>
              <a:buChar char="•"/>
            </a:pPr>
            <a:r>
              <a:rPr b="0" lang="it-IT" sz="2110" spc="-15" strike="noStrike">
                <a:solidFill>
                  <a:srgbClr val="ffffff"/>
                </a:solidFill>
                <a:latin typeface="GillSans"/>
                <a:ea typeface="ＭＳ Ｐゴシック"/>
              </a:rPr>
              <a:t>So</a:t>
            </a:r>
            <a:r>
              <a:rPr b="0" lang="it-IT" sz="2110" spc="-4" strike="noStrike">
                <a:solidFill>
                  <a:srgbClr val="ffffff"/>
                </a:solidFill>
                <a:latin typeface="GillSans"/>
                <a:ea typeface="ＭＳ Ｐゴシック"/>
              </a:rPr>
              <a:t>l</a:t>
            </a:r>
            <a:r>
              <a:rPr b="0" lang="it-IT" sz="2110" spc="-1" strike="noStrike">
                <a:solidFill>
                  <a:srgbClr val="ffffff"/>
                </a:solidFill>
                <a:latin typeface="GillSans"/>
                <a:ea typeface="ＭＳ Ｐゴシック"/>
              </a:rPr>
              <a:t>ub</a:t>
            </a:r>
            <a:r>
              <a:rPr b="0" lang="it-IT" sz="2110" spc="-4" strike="noStrike">
                <a:solidFill>
                  <a:srgbClr val="ffffff"/>
                </a:solidFill>
                <a:latin typeface="GillSans"/>
                <a:ea typeface="ＭＳ Ｐゴシック"/>
              </a:rPr>
              <a:t>l</a:t>
            </a:r>
            <a:r>
              <a:rPr b="0" lang="it-IT" sz="2110" spc="-1" strike="noStrike">
                <a:solidFill>
                  <a:srgbClr val="ffffff"/>
                </a:solidFill>
                <a:latin typeface="GillSans"/>
                <a:ea typeface="ＭＳ Ｐゴシック"/>
              </a:rPr>
              <a:t>e</a:t>
            </a:r>
            <a:r>
              <a:rPr b="0" lang="it-IT" sz="2110" spc="-4" strike="noStrike">
                <a:solidFill>
                  <a:srgbClr val="ffffff"/>
                </a:solidFill>
                <a:latin typeface="GillSans"/>
                <a:ea typeface="ＭＳ Ｐゴシック"/>
              </a:rPr>
              <a:t> </a:t>
            </a:r>
            <a:r>
              <a:rPr b="0" lang="it-IT" sz="2110" spc="-12" strike="noStrike">
                <a:solidFill>
                  <a:srgbClr val="ffffff"/>
                </a:solidFill>
                <a:latin typeface="GillSans"/>
                <a:ea typeface="ＭＳ Ｐゴシック"/>
              </a:rPr>
              <a:t>sa</a:t>
            </a:r>
            <a:r>
              <a:rPr b="0" lang="it-IT" sz="2110" spc="-4" strike="noStrike">
                <a:solidFill>
                  <a:srgbClr val="ffffff"/>
                </a:solidFill>
                <a:latin typeface="GillSans"/>
                <a:ea typeface="ＭＳ Ｐゴシック"/>
              </a:rPr>
              <a:t>l</a:t>
            </a:r>
            <a:r>
              <a:rPr b="0" lang="it-IT" sz="2110" spc="-1" strike="noStrike">
                <a:solidFill>
                  <a:srgbClr val="ffffff"/>
                </a:solidFill>
                <a:latin typeface="GillSans"/>
                <a:ea typeface="ＭＳ Ｐゴシック"/>
              </a:rPr>
              <a:t>t</a:t>
            </a:r>
            <a:r>
              <a:rPr b="0" lang="it-IT" sz="2110" spc="-4" strike="noStrike">
                <a:solidFill>
                  <a:srgbClr val="ffffff"/>
                </a:solidFill>
                <a:latin typeface="GillSans"/>
                <a:ea typeface="ＭＳ Ｐゴシック"/>
              </a:rPr>
              <a:t> </a:t>
            </a:r>
            <a:r>
              <a:rPr b="0" lang="it-IT" sz="2110" spc="-12" strike="noStrike">
                <a:solidFill>
                  <a:srgbClr val="ffffff"/>
                </a:solidFill>
                <a:latin typeface="GillSans"/>
                <a:ea typeface="ＭＳ Ｐゴシック"/>
              </a:rPr>
              <a:t>c</a:t>
            </a:r>
            <a:r>
              <a:rPr b="0" lang="it-IT" sz="2110" spc="43" strike="noStrike">
                <a:solidFill>
                  <a:srgbClr val="ffffff"/>
                </a:solidFill>
                <a:latin typeface="GillSans"/>
                <a:ea typeface="ＭＳ Ｐゴシック"/>
              </a:rPr>
              <a:t>r</a:t>
            </a:r>
            <a:r>
              <a:rPr b="0" lang="it-IT" sz="2110" spc="-12" strike="noStrike">
                <a:solidFill>
                  <a:srgbClr val="ffffff"/>
                </a:solidFill>
                <a:latin typeface="GillSans"/>
                <a:ea typeface="ＭＳ Ｐゴシック"/>
              </a:rPr>
              <a:t>ysta</a:t>
            </a:r>
            <a:r>
              <a:rPr b="0" lang="it-IT" sz="2110" spc="-4" strike="noStrike">
                <a:solidFill>
                  <a:srgbClr val="ffffff"/>
                </a:solidFill>
                <a:latin typeface="GillSans"/>
                <a:ea typeface="ＭＳ Ｐゴシック"/>
              </a:rPr>
              <a:t>lli</a:t>
            </a:r>
            <a:r>
              <a:rPr b="0" lang="it-IT" sz="2110" spc="-12" strike="noStrike">
                <a:solidFill>
                  <a:srgbClr val="ffffff"/>
                </a:solidFill>
                <a:latin typeface="GillSans"/>
                <a:ea typeface="ＭＳ Ｐゴシック"/>
              </a:rPr>
              <a:t>za</a:t>
            </a:r>
            <a:r>
              <a:rPr b="0" lang="it-IT" sz="2110" spc="-1" strike="noStrike">
                <a:solidFill>
                  <a:srgbClr val="ffffff"/>
                </a:solidFill>
                <a:latin typeface="GillSans"/>
                <a:ea typeface="ＭＳ Ｐゴシック"/>
              </a:rPr>
              <a:t>t</a:t>
            </a:r>
            <a:r>
              <a:rPr b="0" lang="it-IT" sz="2110" spc="-4" strike="noStrike">
                <a:solidFill>
                  <a:srgbClr val="ffffff"/>
                </a:solidFill>
                <a:latin typeface="GillSans"/>
                <a:ea typeface="ＭＳ Ｐゴシック"/>
              </a:rPr>
              <a:t>i</a:t>
            </a:r>
            <a:r>
              <a:rPr b="0" lang="it-IT" sz="2110" spc="-15" strike="noStrike">
                <a:solidFill>
                  <a:srgbClr val="ffffff"/>
                </a:solidFill>
                <a:latin typeface="GillSans"/>
                <a:ea typeface="ＭＳ Ｐゴシック"/>
              </a:rPr>
              <a:t>o</a:t>
            </a:r>
            <a:r>
              <a:rPr b="0" lang="it-IT" sz="2110" spc="-1" strike="noStrike">
                <a:solidFill>
                  <a:srgbClr val="ffffff"/>
                </a:solidFill>
                <a:latin typeface="GillSans"/>
                <a:ea typeface="ＭＳ Ｐゴシック"/>
              </a:rPr>
              <a:t>n</a:t>
            </a:r>
            <a:endParaRPr b="0" lang="it-IT" sz="2110" spc="-1" strike="noStrike">
              <a:latin typeface="Arial"/>
            </a:endParaRPr>
          </a:p>
        </p:txBody>
      </p:sp>
      <p:sp>
        <p:nvSpPr>
          <p:cNvPr id="2957" name="CustomShape 10"/>
          <p:cNvSpPr/>
          <p:nvPr/>
        </p:nvSpPr>
        <p:spPr>
          <a:xfrm>
            <a:off x="475560" y="5672520"/>
            <a:ext cx="883440" cy="892080"/>
          </a:xfrm>
          <a:prstGeom prst="rect">
            <a:avLst/>
          </a:prstGeom>
          <a:blipFill rotWithShape="0">
            <a:blip r:embed="rId7"/>
            <a:stretch>
              <a:fillRect/>
            </a:stretch>
          </a:blipFill>
          <a:ln>
            <a:noFill/>
          </a:ln>
        </p:spPr>
        <p:style>
          <a:lnRef idx="0"/>
          <a:fillRef idx="0"/>
          <a:effectRef idx="0"/>
          <a:fontRef idx="minor"/>
        </p:style>
      </p:sp>
      <p:sp>
        <p:nvSpPr>
          <p:cNvPr id="2958" name="CustomShape 11"/>
          <p:cNvSpPr/>
          <p:nvPr/>
        </p:nvSpPr>
        <p:spPr>
          <a:xfrm>
            <a:off x="526680" y="5724000"/>
            <a:ext cx="704880" cy="713520"/>
          </a:xfrm>
          <a:custGeom>
            <a:avLst/>
            <a:gdLst/>
            <a:ahLst/>
            <a:rect l="l" t="t" r="r" b="b"/>
            <a:pathLst>
              <a:path w="1003300" h="1016000">
                <a:moveTo>
                  <a:pt x="431800" y="0"/>
                </a:moveTo>
                <a:lnTo>
                  <a:pt x="431800" y="241300"/>
                </a:lnTo>
                <a:lnTo>
                  <a:pt x="0" y="241300"/>
                </a:lnTo>
                <a:lnTo>
                  <a:pt x="0" y="774700"/>
                </a:lnTo>
                <a:lnTo>
                  <a:pt x="431800" y="774700"/>
                </a:lnTo>
                <a:lnTo>
                  <a:pt x="431800" y="1016000"/>
                </a:lnTo>
                <a:lnTo>
                  <a:pt x="1003300" y="508000"/>
                </a:lnTo>
                <a:lnTo>
                  <a:pt x="431800" y="0"/>
                </a:lnTo>
                <a:close/>
              </a:path>
            </a:pathLst>
          </a:custGeom>
          <a:solidFill>
            <a:srgbClr val="fffc79"/>
          </a:solidFill>
          <a:ln>
            <a:noFill/>
          </a:ln>
        </p:spPr>
        <p:style>
          <a:lnRef idx="0"/>
          <a:fillRef idx="0"/>
          <a:effectRef idx="0"/>
          <a:fontRef idx="minor"/>
        </p:style>
      </p:sp>
    </p:spTree>
  </p:cSld>
  <p:transition>
    <p:fade/>
  </p:transition>
  <p:timing>
    <p:tnLst>
      <p:par>
        <p:cTn id="115" dur="indefinite" restart="never" nodeType="tmRoot">
          <p:childTnLst>
            <p:seq>
              <p:cTn id="116" dur="indefinite" nodeType="mainSeq"/>
              <p:prevCondLst>
                <p:cond delay="0" evt="onPrev">
                  <p:tgtEl>
                    <p:sldTgt/>
                  </p:tgtEl>
                </p:cond>
              </p:prevCondLst>
              <p:nextCondLst>
                <p:cond delay="0" evt="onNext">
                  <p:tgtEl>
                    <p:sldTgt/>
                  </p:tgtEl>
                </p:cond>
              </p:nextCondLst>
            </p:seq>
          </p:childTnLst>
        </p:cTn>
      </p:par>
    </p:tnLst>
  </p:timing>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59" name="CustomShape 1"/>
          <p:cNvSpPr/>
          <p:nvPr/>
        </p:nvSpPr>
        <p:spPr>
          <a:xfrm>
            <a:off x="1059480" y="-18360"/>
            <a:ext cx="7400160" cy="1142280"/>
          </a:xfrm>
          <a:prstGeom prst="rect">
            <a:avLst/>
          </a:prstGeom>
          <a:noFill/>
          <a:ln>
            <a:noFill/>
          </a:ln>
        </p:spPr>
        <p:style>
          <a:lnRef idx="0"/>
          <a:fillRef idx="0"/>
          <a:effectRef idx="0"/>
          <a:fontRef idx="minor"/>
        </p:style>
        <p:txBody>
          <a:bodyPr lIns="90720" rIns="90720" tIns="45360" bIns="45360" anchor="ctr">
            <a:noAutofit/>
          </a:bodyPr>
          <a:p>
            <a:pPr algn="ctr">
              <a:lnSpc>
                <a:spcPct val="100000"/>
              </a:lnSpc>
            </a:pPr>
            <a:r>
              <a:rPr b="1" lang="it-IT" sz="4000" spc="-1" strike="noStrike">
                <a:solidFill>
                  <a:srgbClr val="000000"/>
                </a:solidFill>
                <a:latin typeface="Arial"/>
                <a:ea typeface="ＭＳ Ｐゴシック"/>
              </a:rPr>
              <a:t>Aerosol samplers</a:t>
            </a:r>
            <a:endParaRPr b="0" lang="it-IT" sz="4000" spc="-1" strike="noStrike">
              <a:latin typeface="Arial"/>
            </a:endParaRPr>
          </a:p>
        </p:txBody>
      </p:sp>
      <p:sp>
        <p:nvSpPr>
          <p:cNvPr id="2960" name="CustomShape 2"/>
          <p:cNvSpPr/>
          <p:nvPr/>
        </p:nvSpPr>
        <p:spPr>
          <a:xfrm>
            <a:off x="179280" y="1839960"/>
            <a:ext cx="4657320" cy="5911200"/>
          </a:xfrm>
          <a:prstGeom prst="rect">
            <a:avLst/>
          </a:prstGeom>
          <a:noFill/>
          <a:ln>
            <a:noFill/>
          </a:ln>
        </p:spPr>
        <p:style>
          <a:lnRef idx="0"/>
          <a:fillRef idx="0"/>
          <a:effectRef idx="0"/>
          <a:fontRef idx="minor"/>
        </p:style>
        <p:txBody>
          <a:bodyPr lIns="90720" rIns="90720" tIns="45360" bIns="45360">
            <a:spAutoFit/>
          </a:bodyPr>
          <a:p>
            <a:pPr marL="457200" indent="-456480">
              <a:lnSpc>
                <a:spcPct val="100000"/>
              </a:lnSpc>
              <a:spcBef>
                <a:spcPts val="479"/>
              </a:spcBef>
              <a:buClr>
                <a:srgbClr val="000000"/>
              </a:buClr>
              <a:buFont typeface="Arial"/>
              <a:buChar char="•"/>
            </a:pPr>
            <a:r>
              <a:rPr b="0" lang="it-IT" sz="2400" spc="-1" strike="noStrike">
                <a:solidFill>
                  <a:srgbClr val="000000"/>
                </a:solidFill>
                <a:latin typeface="Arial"/>
                <a:ea typeface="ＭＳ Ｐゴシック"/>
              </a:rPr>
              <a:t>A pump draws the air through a sampling head</a:t>
            </a:r>
            <a:endParaRPr b="0" lang="it-IT" sz="2400" spc="-1" strike="noStrike">
              <a:latin typeface="Arial"/>
            </a:endParaRPr>
          </a:p>
          <a:p>
            <a:pPr>
              <a:lnSpc>
                <a:spcPct val="100000"/>
              </a:lnSpc>
              <a:spcBef>
                <a:spcPts val="479"/>
              </a:spcBef>
            </a:pPr>
            <a:endParaRPr b="0" lang="it-IT" sz="2400" spc="-1" strike="noStrike">
              <a:latin typeface="Arial"/>
            </a:endParaRPr>
          </a:p>
          <a:p>
            <a:pPr marL="457200" indent="-456480">
              <a:lnSpc>
                <a:spcPct val="100000"/>
              </a:lnSpc>
              <a:spcBef>
                <a:spcPts val="479"/>
              </a:spcBef>
              <a:buClr>
                <a:srgbClr val="000000"/>
              </a:buClr>
              <a:buFont typeface="Arial"/>
              <a:buChar char="•"/>
            </a:pPr>
            <a:r>
              <a:rPr b="0" i="1" lang="it-IT" sz="2400" spc="-1" strike="noStrike">
                <a:solidFill>
                  <a:srgbClr val="ff0000"/>
                </a:solidFill>
                <a:latin typeface="Arial"/>
                <a:ea typeface="ＭＳ Ｐゴシック"/>
              </a:rPr>
              <a:t>Particle size </a:t>
            </a:r>
            <a:endParaRPr b="0" lang="it-IT" sz="2400" spc="-1" strike="noStrike">
              <a:latin typeface="Arial"/>
            </a:endParaRPr>
          </a:p>
          <a:p>
            <a:pPr>
              <a:lnSpc>
                <a:spcPct val="100000"/>
              </a:lnSpc>
              <a:spcBef>
                <a:spcPts val="479"/>
              </a:spcBef>
            </a:pPr>
            <a:r>
              <a:rPr b="0" lang="it-IT" sz="2400" spc="-1" strike="noStrike">
                <a:solidFill>
                  <a:srgbClr val="000000"/>
                </a:solidFill>
                <a:latin typeface="Arial"/>
                <a:ea typeface="ＭＳ Ｐゴシック"/>
              </a:rPr>
              <a:t>     </a:t>
            </a:r>
            <a:r>
              <a:rPr b="0" lang="it-IT" sz="2400" spc="-1" strike="noStrike">
                <a:solidFill>
                  <a:srgbClr val="000000"/>
                </a:solidFill>
                <a:latin typeface="Arial"/>
                <a:ea typeface="ＭＳ Ｐゴシック"/>
              </a:rPr>
              <a:t>depends on the geometry of             </a:t>
            </a:r>
            <a:r>
              <a:rPr b="0" lang="it-IT" sz="2400" spc="-1" strike="noStrike">
                <a:solidFill>
                  <a:srgbClr val="000000"/>
                </a:solidFill>
                <a:latin typeface="Arial"/>
                <a:ea typeface="ＭＳ Ｐゴシック"/>
              </a:rPr>
              <a:t>	</a:t>
            </a:r>
            <a:r>
              <a:rPr b="0" lang="it-IT" sz="2400" spc="-1" strike="noStrike">
                <a:solidFill>
                  <a:srgbClr val="000000"/>
                </a:solidFill>
                <a:latin typeface="Arial"/>
                <a:ea typeface="ＭＳ Ｐゴシック"/>
              </a:rPr>
              <a:t>sampling head  </a:t>
            </a:r>
            <a:endParaRPr b="0" lang="it-IT" sz="2400" spc="-1" strike="noStrike">
              <a:latin typeface="Arial"/>
            </a:endParaRPr>
          </a:p>
          <a:p>
            <a:pPr>
              <a:lnSpc>
                <a:spcPct val="100000"/>
              </a:lnSpc>
              <a:spcBef>
                <a:spcPts val="479"/>
              </a:spcBef>
            </a:pPr>
            <a:endParaRPr b="0" lang="it-IT" sz="2400" spc="-1" strike="noStrike">
              <a:latin typeface="Arial"/>
            </a:endParaRPr>
          </a:p>
          <a:p>
            <a:pPr marL="457200" indent="-456480">
              <a:lnSpc>
                <a:spcPct val="100000"/>
              </a:lnSpc>
              <a:spcBef>
                <a:spcPts val="479"/>
              </a:spcBef>
              <a:buClr>
                <a:srgbClr val="000000"/>
              </a:buClr>
              <a:buFont typeface="Arial"/>
              <a:buChar char="•"/>
            </a:pPr>
            <a:r>
              <a:rPr b="0" lang="it-IT" sz="2400" spc="-1" strike="noStrike">
                <a:solidFill>
                  <a:srgbClr val="000000"/>
                </a:solidFill>
                <a:latin typeface="Arial"/>
                <a:ea typeface="ＭＳ Ｐゴシック"/>
              </a:rPr>
              <a:t>PM collected by </a:t>
            </a:r>
            <a:r>
              <a:rPr b="0" i="1" lang="it-IT" sz="2400" spc="-1" strike="noStrike">
                <a:solidFill>
                  <a:srgbClr val="ff0000"/>
                </a:solidFill>
                <a:latin typeface="Arial"/>
                <a:ea typeface="ＭＳ Ｐゴシック"/>
              </a:rPr>
              <a:t>filtration</a:t>
            </a:r>
            <a:r>
              <a:rPr b="0" lang="it-IT" sz="2400" spc="-1" strike="noStrike">
                <a:solidFill>
                  <a:srgbClr val="000000"/>
                </a:solidFill>
                <a:latin typeface="Arial"/>
                <a:ea typeface="ＭＳ Ｐゴシック"/>
              </a:rPr>
              <a:t> on suitable filters</a:t>
            </a:r>
            <a:endParaRPr b="0" lang="it-IT" sz="2400" spc="-1" strike="noStrike">
              <a:latin typeface="Arial"/>
            </a:endParaRPr>
          </a:p>
          <a:p>
            <a:pPr>
              <a:lnSpc>
                <a:spcPct val="100000"/>
              </a:lnSpc>
              <a:spcBef>
                <a:spcPts val="479"/>
              </a:spcBef>
            </a:pPr>
            <a:r>
              <a:rPr b="0" i="1" lang="it-IT" sz="2400" spc="-1" strike="noStrike">
                <a:solidFill>
                  <a:srgbClr val="ff0000"/>
                </a:solidFill>
                <a:latin typeface="Arial"/>
                <a:ea typeface="ＭＳ Ｐゴシック"/>
              </a:rPr>
              <a:t>	</a:t>
            </a:r>
            <a:r>
              <a:rPr b="0" i="1" lang="it-IT" sz="2400" spc="-1" strike="noStrike">
                <a:solidFill>
                  <a:srgbClr val="ff0000"/>
                </a:solidFill>
                <a:latin typeface="Arial"/>
                <a:ea typeface="ＭＳ Ｐゴシック"/>
              </a:rPr>
              <a:t>	</a:t>
            </a:r>
            <a:r>
              <a:rPr b="0" i="1" lang="it-IT" sz="2400" spc="-1" strike="noStrike">
                <a:solidFill>
                  <a:srgbClr val="000000"/>
                </a:solidFill>
                <a:latin typeface="Arial"/>
                <a:ea typeface="ＭＳ Ｐゴシック"/>
              </a:rPr>
              <a:t>or</a:t>
            </a:r>
            <a:endParaRPr b="0" lang="it-IT" sz="2400" spc="-1" strike="noStrike">
              <a:latin typeface="Arial"/>
            </a:endParaRPr>
          </a:p>
          <a:p>
            <a:pPr>
              <a:lnSpc>
                <a:spcPct val="100000"/>
              </a:lnSpc>
              <a:spcBef>
                <a:spcPts val="479"/>
              </a:spcBef>
            </a:pPr>
            <a:r>
              <a:rPr b="0" i="1" lang="it-IT" sz="2400" spc="-1" strike="noStrike">
                <a:solidFill>
                  <a:srgbClr val="000000"/>
                </a:solidFill>
                <a:latin typeface="Arial"/>
                <a:ea typeface="ＭＳ Ｐゴシック"/>
              </a:rPr>
              <a:t>     </a:t>
            </a:r>
            <a:r>
              <a:rPr b="0" i="1" lang="it-IT" sz="2400" spc="-1" strike="noStrike" u="sng">
                <a:solidFill>
                  <a:srgbClr val="ff0000"/>
                </a:solidFill>
                <a:uFillTx/>
                <a:latin typeface="Arial"/>
                <a:ea typeface="ＭＳ Ｐゴシック"/>
              </a:rPr>
              <a:t>by impaction </a:t>
            </a:r>
            <a:r>
              <a:rPr b="0" lang="it-IT" sz="2400" spc="-1" strike="noStrike">
                <a:solidFill>
                  <a:srgbClr val="000000"/>
                </a:solidFill>
                <a:latin typeface="Arial"/>
                <a:ea typeface="ＭＳ Ｐゴシック"/>
              </a:rPr>
              <a:t>on suitable foils</a:t>
            </a:r>
            <a:endParaRPr b="0" lang="it-IT" sz="2400" spc="-1" strike="noStrike">
              <a:latin typeface="Arial"/>
            </a:endParaRPr>
          </a:p>
          <a:p>
            <a:pPr>
              <a:lnSpc>
                <a:spcPct val="100000"/>
              </a:lnSpc>
              <a:spcBef>
                <a:spcPts val="479"/>
              </a:spcBef>
            </a:pPr>
            <a:endParaRPr b="0" lang="it-IT" sz="2400" spc="-1" strike="noStrike">
              <a:latin typeface="Arial"/>
            </a:endParaRPr>
          </a:p>
          <a:p>
            <a:pPr>
              <a:lnSpc>
                <a:spcPct val="100000"/>
              </a:lnSpc>
              <a:spcBef>
                <a:spcPts val="479"/>
              </a:spcBef>
            </a:pPr>
            <a:endParaRPr b="0" lang="it-IT" sz="2400" spc="-1" strike="noStrike">
              <a:latin typeface="Arial"/>
            </a:endParaRPr>
          </a:p>
          <a:p>
            <a:pPr>
              <a:lnSpc>
                <a:spcPct val="100000"/>
              </a:lnSpc>
              <a:spcBef>
                <a:spcPts val="1199"/>
              </a:spcBef>
            </a:pPr>
            <a:endParaRPr b="0" lang="it-IT" sz="2400" spc="-1" strike="noStrike">
              <a:latin typeface="Arial"/>
            </a:endParaRPr>
          </a:p>
        </p:txBody>
      </p:sp>
      <p:grpSp>
        <p:nvGrpSpPr>
          <p:cNvPr id="2961" name="Group 3"/>
          <p:cNvGrpSpPr/>
          <p:nvPr/>
        </p:nvGrpSpPr>
        <p:grpSpPr>
          <a:xfrm>
            <a:off x="5599440" y="1276920"/>
            <a:ext cx="3436200" cy="4648320"/>
            <a:chOff x="5599440" y="1276920"/>
            <a:chExt cx="3436200" cy="4648320"/>
          </a:xfrm>
        </p:grpSpPr>
        <p:sp>
          <p:nvSpPr>
            <p:cNvPr id="2962" name="CustomShape 4"/>
            <p:cNvSpPr/>
            <p:nvPr/>
          </p:nvSpPr>
          <p:spPr>
            <a:xfrm>
              <a:off x="5798520" y="1276920"/>
              <a:ext cx="3038400" cy="4648320"/>
            </a:xfrm>
            <a:prstGeom prst="rect">
              <a:avLst/>
            </a:prstGeom>
            <a:solidFill>
              <a:srgbClr val="ffffff"/>
            </a:solidFill>
            <a:ln>
              <a:noFill/>
            </a:ln>
          </p:spPr>
          <p:style>
            <a:lnRef idx="0"/>
            <a:fillRef idx="0"/>
            <a:effectRef idx="0"/>
            <a:fontRef idx="minor"/>
          </p:style>
        </p:sp>
        <p:sp>
          <p:nvSpPr>
            <p:cNvPr id="2963" name="CustomShape 5"/>
            <p:cNvSpPr/>
            <p:nvPr/>
          </p:nvSpPr>
          <p:spPr>
            <a:xfrm>
              <a:off x="7947720" y="3619080"/>
              <a:ext cx="973800" cy="409320"/>
            </a:xfrm>
            <a:prstGeom prst="rect">
              <a:avLst/>
            </a:prstGeom>
            <a:noFill/>
            <a:ln>
              <a:noFill/>
            </a:ln>
          </p:spPr>
          <p:style>
            <a:lnRef idx="0"/>
            <a:fillRef idx="0"/>
            <a:effectRef idx="0"/>
            <a:fontRef idx="minor"/>
          </p:style>
        </p:sp>
        <p:sp>
          <p:nvSpPr>
            <p:cNvPr id="2964" name="CustomShape 6"/>
            <p:cNvSpPr/>
            <p:nvPr/>
          </p:nvSpPr>
          <p:spPr>
            <a:xfrm>
              <a:off x="7980840" y="5180040"/>
              <a:ext cx="924120" cy="409320"/>
            </a:xfrm>
            <a:prstGeom prst="rect">
              <a:avLst/>
            </a:prstGeom>
            <a:noFill/>
            <a:ln>
              <a:noFill/>
            </a:ln>
          </p:spPr>
          <p:style>
            <a:lnRef idx="0"/>
            <a:fillRef idx="0"/>
            <a:effectRef idx="0"/>
            <a:fontRef idx="minor"/>
          </p:style>
        </p:sp>
        <p:sp>
          <p:nvSpPr>
            <p:cNvPr id="2965" name="Line 7"/>
            <p:cNvSpPr/>
            <p:nvPr/>
          </p:nvSpPr>
          <p:spPr>
            <a:xfrm>
              <a:off x="7402680" y="3767760"/>
              <a:ext cx="624240" cy="360"/>
            </a:xfrm>
            <a:prstGeom prst="line">
              <a:avLst/>
            </a:prstGeom>
            <a:ln w="9360">
              <a:solidFill>
                <a:srgbClr val="000000"/>
              </a:solidFill>
              <a:round/>
            </a:ln>
          </p:spPr>
          <p:style>
            <a:lnRef idx="0"/>
            <a:fillRef idx="0"/>
            <a:effectRef idx="0"/>
            <a:fontRef idx="minor"/>
          </p:style>
        </p:sp>
        <p:sp>
          <p:nvSpPr>
            <p:cNvPr id="2966" name="Line 8"/>
            <p:cNvSpPr/>
            <p:nvPr/>
          </p:nvSpPr>
          <p:spPr>
            <a:xfrm>
              <a:off x="7402680" y="5328000"/>
              <a:ext cx="624240" cy="360"/>
            </a:xfrm>
            <a:prstGeom prst="line">
              <a:avLst/>
            </a:prstGeom>
            <a:ln w="9360">
              <a:solidFill>
                <a:srgbClr val="000000"/>
              </a:solidFill>
              <a:round/>
            </a:ln>
          </p:spPr>
          <p:style>
            <a:lnRef idx="0"/>
            <a:fillRef idx="0"/>
            <a:effectRef idx="0"/>
            <a:fontRef idx="minor"/>
          </p:style>
        </p:sp>
        <p:sp>
          <p:nvSpPr>
            <p:cNvPr id="2967" name="CustomShape 9"/>
            <p:cNvSpPr/>
            <p:nvPr/>
          </p:nvSpPr>
          <p:spPr>
            <a:xfrm>
              <a:off x="6609960" y="1431000"/>
              <a:ext cx="65520" cy="1229760"/>
            </a:xfrm>
            <a:prstGeom prst="leftBrace">
              <a:avLst>
                <a:gd name="adj1" fmla="val 112500"/>
                <a:gd name="adj2" fmla="val 50000"/>
              </a:avLst>
            </a:prstGeom>
            <a:noFill/>
            <a:ln w="9360">
              <a:solidFill>
                <a:srgbClr val="000000"/>
              </a:solidFill>
              <a:round/>
            </a:ln>
          </p:spPr>
          <p:style>
            <a:lnRef idx="0"/>
            <a:fillRef idx="0"/>
            <a:effectRef idx="0"/>
            <a:fontRef idx="minor"/>
          </p:style>
        </p:sp>
        <p:sp>
          <p:nvSpPr>
            <p:cNvPr id="2968" name="Line 10"/>
            <p:cNvSpPr/>
            <p:nvPr/>
          </p:nvSpPr>
          <p:spPr>
            <a:xfrm>
              <a:off x="7600680" y="1715760"/>
              <a:ext cx="624600" cy="360"/>
            </a:xfrm>
            <a:prstGeom prst="line">
              <a:avLst/>
            </a:prstGeom>
            <a:ln w="9360">
              <a:solidFill>
                <a:srgbClr val="000000"/>
              </a:solidFill>
              <a:round/>
            </a:ln>
          </p:spPr>
          <p:style>
            <a:lnRef idx="0"/>
            <a:fillRef idx="0"/>
            <a:effectRef idx="0"/>
            <a:fontRef idx="minor"/>
          </p:style>
        </p:sp>
        <p:grpSp>
          <p:nvGrpSpPr>
            <p:cNvPr id="2969" name="Group 11"/>
            <p:cNvGrpSpPr/>
            <p:nvPr/>
          </p:nvGrpSpPr>
          <p:grpSpPr>
            <a:xfrm>
              <a:off x="6242040" y="1431000"/>
              <a:ext cx="1420920" cy="4378320"/>
              <a:chOff x="6242040" y="1431000"/>
              <a:chExt cx="1420920" cy="4378320"/>
            </a:xfrm>
          </p:grpSpPr>
          <p:grpSp>
            <p:nvGrpSpPr>
              <p:cNvPr id="2970" name="Group 12"/>
              <p:cNvGrpSpPr/>
              <p:nvPr/>
            </p:nvGrpSpPr>
            <p:grpSpPr>
              <a:xfrm>
                <a:off x="6242040" y="5083560"/>
                <a:ext cx="1113120" cy="725760"/>
                <a:chOff x="6242040" y="5083560"/>
                <a:chExt cx="1113120" cy="725760"/>
              </a:xfrm>
            </p:grpSpPr>
            <p:sp>
              <p:nvSpPr>
                <p:cNvPr id="2971" name="CustomShape 13"/>
                <p:cNvSpPr/>
                <p:nvPr/>
              </p:nvSpPr>
              <p:spPr>
                <a:xfrm>
                  <a:off x="7070760" y="5630400"/>
                  <a:ext cx="24120" cy="107280"/>
                </a:xfrm>
                <a:prstGeom prst="rect">
                  <a:avLst/>
                </a:prstGeom>
                <a:solidFill>
                  <a:srgbClr val="ffffff"/>
                </a:solidFill>
                <a:ln w="9360">
                  <a:solidFill>
                    <a:srgbClr val="000000"/>
                  </a:solidFill>
                  <a:miter/>
                </a:ln>
              </p:spPr>
              <p:style>
                <a:lnRef idx="0"/>
                <a:fillRef idx="0"/>
                <a:effectRef idx="0"/>
                <a:fontRef idx="minor"/>
              </p:style>
            </p:sp>
            <p:grpSp>
              <p:nvGrpSpPr>
                <p:cNvPr id="2972" name="Group 14"/>
                <p:cNvGrpSpPr/>
                <p:nvPr/>
              </p:nvGrpSpPr>
              <p:grpSpPr>
                <a:xfrm>
                  <a:off x="6242040" y="5083560"/>
                  <a:ext cx="1113120" cy="725760"/>
                  <a:chOff x="6242040" y="5083560"/>
                  <a:chExt cx="1113120" cy="725760"/>
                </a:xfrm>
              </p:grpSpPr>
              <p:grpSp>
                <p:nvGrpSpPr>
                  <p:cNvPr id="2973" name="Group 15"/>
                  <p:cNvGrpSpPr/>
                  <p:nvPr/>
                </p:nvGrpSpPr>
                <p:grpSpPr>
                  <a:xfrm>
                    <a:off x="6242040" y="5083560"/>
                    <a:ext cx="1113120" cy="725760"/>
                    <a:chOff x="6242040" y="5083560"/>
                    <a:chExt cx="1113120" cy="725760"/>
                  </a:xfrm>
                </p:grpSpPr>
                <p:sp>
                  <p:nvSpPr>
                    <p:cNvPr id="2974" name="CustomShape 16"/>
                    <p:cNvSpPr/>
                    <p:nvPr/>
                  </p:nvSpPr>
                  <p:spPr>
                    <a:xfrm>
                      <a:off x="6248880" y="5184000"/>
                      <a:ext cx="924120" cy="409320"/>
                    </a:xfrm>
                    <a:prstGeom prst="rect">
                      <a:avLst/>
                    </a:prstGeom>
                    <a:noFill/>
                    <a:ln>
                      <a:noFill/>
                    </a:ln>
                  </p:spPr>
                  <p:style>
                    <a:lnRef idx="0"/>
                    <a:fillRef idx="0"/>
                    <a:effectRef idx="0"/>
                    <a:fontRef idx="minor"/>
                  </p:style>
                </p:sp>
                <p:grpSp>
                  <p:nvGrpSpPr>
                    <p:cNvPr id="2975" name="Group 17"/>
                    <p:cNvGrpSpPr/>
                    <p:nvPr/>
                  </p:nvGrpSpPr>
                  <p:grpSpPr>
                    <a:xfrm>
                      <a:off x="6242040" y="5083560"/>
                      <a:ext cx="1113120" cy="725760"/>
                      <a:chOff x="6242040" y="5083560"/>
                      <a:chExt cx="1113120" cy="725760"/>
                    </a:xfrm>
                  </p:grpSpPr>
                  <p:sp>
                    <p:nvSpPr>
                      <p:cNvPr id="2976" name="CustomShape 18"/>
                      <p:cNvSpPr/>
                      <p:nvPr/>
                    </p:nvSpPr>
                    <p:spPr>
                      <a:xfrm>
                        <a:off x="6242040" y="5083560"/>
                        <a:ext cx="527760" cy="546120"/>
                      </a:xfrm>
                      <a:prstGeom prst="roundRect">
                        <a:avLst>
                          <a:gd name="adj" fmla="val 16667"/>
                        </a:avLst>
                      </a:prstGeom>
                      <a:noFill/>
                      <a:ln w="9360">
                        <a:solidFill>
                          <a:srgbClr val="000000"/>
                        </a:solidFill>
                        <a:round/>
                      </a:ln>
                    </p:spPr>
                    <p:style>
                      <a:lnRef idx="0"/>
                      <a:fillRef idx="0"/>
                      <a:effectRef idx="0"/>
                      <a:fontRef idx="minor"/>
                    </p:style>
                  </p:sp>
                  <p:grpSp>
                    <p:nvGrpSpPr>
                      <p:cNvPr id="2977" name="Group 19"/>
                      <p:cNvGrpSpPr/>
                      <p:nvPr/>
                    </p:nvGrpSpPr>
                    <p:grpSpPr>
                      <a:xfrm>
                        <a:off x="6753240" y="5299200"/>
                        <a:ext cx="601920" cy="510120"/>
                        <a:chOff x="6753240" y="5299200"/>
                        <a:chExt cx="601920" cy="510120"/>
                      </a:xfrm>
                    </p:grpSpPr>
                    <p:sp>
                      <p:nvSpPr>
                        <p:cNvPr id="2978" name="CustomShape 20"/>
                        <p:cNvSpPr/>
                        <p:nvPr/>
                      </p:nvSpPr>
                      <p:spPr>
                        <a:xfrm>
                          <a:off x="7091640" y="5536440"/>
                          <a:ext cx="263520" cy="272880"/>
                        </a:xfrm>
                        <a:prstGeom prst="rect">
                          <a:avLst/>
                        </a:prstGeom>
                        <a:solidFill>
                          <a:srgbClr val="ffffff"/>
                        </a:solidFill>
                        <a:ln w="9360">
                          <a:solidFill>
                            <a:srgbClr val="000000"/>
                          </a:solidFill>
                          <a:miter/>
                        </a:ln>
                      </p:spPr>
                      <p:style>
                        <a:lnRef idx="0"/>
                        <a:fillRef idx="0"/>
                        <a:effectRef idx="0"/>
                        <a:fontRef idx="minor"/>
                      </p:style>
                    </p:sp>
                    <p:sp>
                      <p:nvSpPr>
                        <p:cNvPr id="2979" name="CustomShape 21"/>
                        <p:cNvSpPr/>
                        <p:nvPr/>
                      </p:nvSpPr>
                      <p:spPr>
                        <a:xfrm rot="3521400">
                          <a:off x="7106400" y="5644440"/>
                          <a:ext cx="21600" cy="34200"/>
                        </a:xfrm>
                        <a:custGeom>
                          <a:avLst/>
                          <a:gdLst/>
                          <a:ahLst/>
                          <a:rect l="l" t="t" r="r" b="b"/>
                          <a:pathLst>
                            <a:path w="33" h="57">
                              <a:moveTo>
                                <a:pt x="33" y="0"/>
                              </a:moveTo>
                              <a:cubicBezTo>
                                <a:pt x="29" y="12"/>
                                <a:pt x="24" y="37"/>
                                <a:pt x="12" y="45"/>
                              </a:cubicBezTo>
                              <a:cubicBezTo>
                                <a:pt x="1" y="52"/>
                                <a:pt x="5" y="48"/>
                                <a:pt x="0" y="57"/>
                              </a:cubicBezTo>
                            </a:path>
                          </a:pathLst>
                        </a:custGeom>
                        <a:noFill/>
                        <a:ln w="9360">
                          <a:solidFill>
                            <a:srgbClr val="000000"/>
                          </a:solidFill>
                          <a:round/>
                          <a:tailEnd len="sm" type="triangle" w="sm"/>
                        </a:ln>
                      </p:spPr>
                      <p:style>
                        <a:lnRef idx="0"/>
                        <a:fillRef idx="0"/>
                        <a:effectRef idx="0"/>
                        <a:fontRef idx="minor"/>
                      </p:style>
                    </p:sp>
                    <p:grpSp>
                      <p:nvGrpSpPr>
                        <p:cNvPr id="2980" name="Group 22"/>
                        <p:cNvGrpSpPr/>
                        <p:nvPr/>
                      </p:nvGrpSpPr>
                      <p:grpSpPr>
                        <a:xfrm>
                          <a:off x="6753240" y="5299200"/>
                          <a:ext cx="390600" cy="409680"/>
                          <a:chOff x="6753240" y="5299200"/>
                          <a:chExt cx="390600" cy="409680"/>
                        </a:xfrm>
                      </p:grpSpPr>
                      <p:grpSp>
                        <p:nvGrpSpPr>
                          <p:cNvPr id="2981" name="Group 23"/>
                          <p:cNvGrpSpPr/>
                          <p:nvPr/>
                        </p:nvGrpSpPr>
                        <p:grpSpPr>
                          <a:xfrm>
                            <a:off x="6753240" y="5299200"/>
                            <a:ext cx="320760" cy="409680"/>
                            <a:chOff x="6753240" y="5299200"/>
                            <a:chExt cx="320760" cy="409680"/>
                          </a:xfrm>
                        </p:grpSpPr>
                        <p:sp>
                          <p:nvSpPr>
                            <p:cNvPr id="2982" name="CustomShape 24"/>
                            <p:cNvSpPr/>
                            <p:nvPr/>
                          </p:nvSpPr>
                          <p:spPr>
                            <a:xfrm>
                              <a:off x="6773400" y="5299200"/>
                              <a:ext cx="300600" cy="370800"/>
                            </a:xfrm>
                            <a:custGeom>
                              <a:avLst/>
                              <a:gdLst/>
                              <a:ahLst/>
                              <a:rect l="l" t="t" r="r" b="b"/>
                              <a:pathLst>
                                <a:path w="670" h="996">
                                  <a:moveTo>
                                    <a:pt x="0" y="37"/>
                                  </a:moveTo>
                                  <a:cubicBezTo>
                                    <a:pt x="7" y="35"/>
                                    <a:pt x="10" y="37"/>
                                    <a:pt x="45" y="37"/>
                                  </a:cubicBezTo>
                                  <a:cubicBezTo>
                                    <a:pt x="80" y="37"/>
                                    <a:pt x="150" y="27"/>
                                    <a:pt x="212" y="39"/>
                                  </a:cubicBezTo>
                                  <a:cubicBezTo>
                                    <a:pt x="341" y="44"/>
                                    <a:pt x="396" y="0"/>
                                    <a:pt x="415" y="106"/>
                                  </a:cubicBezTo>
                                  <a:cubicBezTo>
                                    <a:pt x="418" y="201"/>
                                    <a:pt x="428" y="296"/>
                                    <a:pt x="430" y="391"/>
                                  </a:cubicBezTo>
                                  <a:cubicBezTo>
                                    <a:pt x="434" y="564"/>
                                    <a:pt x="432" y="736"/>
                                    <a:pt x="437" y="909"/>
                                  </a:cubicBezTo>
                                  <a:cubicBezTo>
                                    <a:pt x="439" y="996"/>
                                    <a:pt x="652" y="976"/>
                                    <a:pt x="670" y="976"/>
                                  </a:cubicBezTo>
                                </a:path>
                              </a:pathLst>
                            </a:custGeom>
                            <a:noFill/>
                            <a:ln w="9360">
                              <a:solidFill>
                                <a:srgbClr val="000000"/>
                              </a:solidFill>
                              <a:round/>
                            </a:ln>
                          </p:spPr>
                          <p:style>
                            <a:lnRef idx="0"/>
                            <a:fillRef idx="0"/>
                            <a:effectRef idx="0"/>
                            <a:fontRef idx="minor"/>
                          </p:style>
                        </p:sp>
                        <p:sp>
                          <p:nvSpPr>
                            <p:cNvPr id="2983" name="CustomShape 25"/>
                            <p:cNvSpPr/>
                            <p:nvPr/>
                          </p:nvSpPr>
                          <p:spPr>
                            <a:xfrm>
                              <a:off x="6753240" y="5338080"/>
                              <a:ext cx="312840" cy="370800"/>
                            </a:xfrm>
                            <a:custGeom>
                              <a:avLst/>
                              <a:gdLst/>
                              <a:ahLst/>
                              <a:rect l="l" t="t" r="r" b="b"/>
                              <a:pathLst>
                                <a:path w="697" h="996">
                                  <a:moveTo>
                                    <a:pt x="52" y="23"/>
                                  </a:moveTo>
                                  <a:cubicBezTo>
                                    <a:pt x="52" y="31"/>
                                    <a:pt x="0" y="47"/>
                                    <a:pt x="173" y="39"/>
                                  </a:cubicBezTo>
                                  <a:cubicBezTo>
                                    <a:pt x="302" y="44"/>
                                    <a:pt x="357" y="0"/>
                                    <a:pt x="376" y="106"/>
                                  </a:cubicBezTo>
                                  <a:cubicBezTo>
                                    <a:pt x="379" y="201"/>
                                    <a:pt x="389" y="296"/>
                                    <a:pt x="391" y="391"/>
                                  </a:cubicBezTo>
                                  <a:cubicBezTo>
                                    <a:pt x="395" y="564"/>
                                    <a:pt x="393" y="736"/>
                                    <a:pt x="398" y="909"/>
                                  </a:cubicBezTo>
                                  <a:cubicBezTo>
                                    <a:pt x="400" y="996"/>
                                    <a:pt x="679" y="976"/>
                                    <a:pt x="697" y="976"/>
                                  </a:cubicBezTo>
                                </a:path>
                              </a:pathLst>
                            </a:custGeom>
                            <a:noFill/>
                            <a:ln w="9360">
                              <a:solidFill>
                                <a:srgbClr val="000000"/>
                              </a:solidFill>
                              <a:round/>
                            </a:ln>
                          </p:spPr>
                          <p:style>
                            <a:lnRef idx="0"/>
                            <a:fillRef idx="0"/>
                            <a:effectRef idx="0"/>
                            <a:fontRef idx="minor"/>
                          </p:style>
                        </p:sp>
                      </p:grpSp>
                      <p:sp>
                        <p:nvSpPr>
                          <p:cNvPr id="2984" name="CustomShape 26"/>
                          <p:cNvSpPr/>
                          <p:nvPr/>
                        </p:nvSpPr>
                        <p:spPr>
                          <a:xfrm>
                            <a:off x="6805800" y="5334120"/>
                            <a:ext cx="338040" cy="344160"/>
                          </a:xfrm>
                          <a:custGeom>
                            <a:avLst/>
                            <a:gdLst/>
                            <a:ahLst/>
                            <a:rect l="l" t="t" r="r" b="b"/>
                            <a:pathLst>
                              <a:path w="615" h="454">
                                <a:moveTo>
                                  <a:pt x="615" y="433"/>
                                </a:moveTo>
                                <a:cubicBezTo>
                                  <a:pt x="552" y="454"/>
                                  <a:pt x="505" y="451"/>
                                  <a:pt x="435" y="454"/>
                                </a:cubicBezTo>
                                <a:cubicBezTo>
                                  <a:pt x="395" y="453"/>
                                  <a:pt x="355" y="453"/>
                                  <a:pt x="315" y="451"/>
                                </a:cubicBezTo>
                                <a:lnTo>
                                  <a:pt x="279" y="430"/>
                                </a:lnTo>
                                <a:cubicBezTo>
                                  <a:pt x="279" y="430"/>
                                  <a:pt x="270" y="403"/>
                                  <a:pt x="270" y="403"/>
                                </a:cubicBezTo>
                                <a:cubicBezTo>
                                  <a:pt x="269" y="400"/>
                                  <a:pt x="267" y="394"/>
                                  <a:pt x="267" y="394"/>
                                </a:cubicBezTo>
                                <a:cubicBezTo>
                                  <a:pt x="253" y="294"/>
                                  <a:pt x="277" y="188"/>
                                  <a:pt x="255" y="91"/>
                                </a:cubicBezTo>
                                <a:cubicBezTo>
                                  <a:pt x="250" y="66"/>
                                  <a:pt x="246" y="25"/>
                                  <a:pt x="219" y="13"/>
                                </a:cubicBezTo>
                                <a:cubicBezTo>
                                  <a:pt x="190" y="0"/>
                                  <a:pt x="169" y="2"/>
                                  <a:pt x="135" y="1"/>
                                </a:cubicBezTo>
                                <a:cubicBezTo>
                                  <a:pt x="90" y="0"/>
                                  <a:pt x="45" y="1"/>
                                  <a:pt x="0" y="1"/>
                                </a:cubicBezTo>
                              </a:path>
                            </a:pathLst>
                          </a:custGeom>
                          <a:noFill/>
                          <a:ln cap="rnd" w="9360">
                            <a:solidFill>
                              <a:srgbClr val="000000"/>
                            </a:solidFill>
                            <a:custDash>
                              <a:ds d="600000" sp="500000"/>
                            </a:custDash>
                            <a:round/>
                          </a:ln>
                        </p:spPr>
                        <p:style>
                          <a:lnRef idx="0"/>
                          <a:fillRef idx="0"/>
                          <a:effectRef idx="0"/>
                          <a:fontRef idx="minor"/>
                        </p:style>
                      </p:sp>
                    </p:grpSp>
                  </p:grpSp>
                </p:grpSp>
              </p:grpSp>
              <p:sp>
                <p:nvSpPr>
                  <p:cNvPr id="2985" name="CustomShape 27"/>
                  <p:cNvSpPr/>
                  <p:nvPr/>
                </p:nvSpPr>
                <p:spPr>
                  <a:xfrm>
                    <a:off x="6770880" y="5277960"/>
                    <a:ext cx="21240" cy="107280"/>
                  </a:xfrm>
                  <a:prstGeom prst="rect">
                    <a:avLst/>
                  </a:prstGeom>
                  <a:solidFill>
                    <a:srgbClr val="ffffff"/>
                  </a:solidFill>
                  <a:ln w="9360">
                    <a:solidFill>
                      <a:srgbClr val="000000"/>
                    </a:solidFill>
                    <a:miter/>
                  </a:ln>
                </p:spPr>
                <p:style>
                  <a:lnRef idx="0"/>
                  <a:fillRef idx="0"/>
                  <a:effectRef idx="0"/>
                  <a:fontRef idx="minor"/>
                </p:style>
              </p:sp>
            </p:grpSp>
          </p:grpSp>
          <p:grpSp>
            <p:nvGrpSpPr>
              <p:cNvPr id="2986" name="Group 28"/>
              <p:cNvGrpSpPr/>
              <p:nvPr/>
            </p:nvGrpSpPr>
            <p:grpSpPr>
              <a:xfrm>
                <a:off x="6738840" y="1431000"/>
                <a:ext cx="924120" cy="4258080"/>
                <a:chOff x="6738840" y="1431000"/>
                <a:chExt cx="924120" cy="4258080"/>
              </a:xfrm>
            </p:grpSpPr>
            <p:grpSp>
              <p:nvGrpSpPr>
                <p:cNvPr id="2987" name="Group 29"/>
                <p:cNvGrpSpPr/>
                <p:nvPr/>
              </p:nvGrpSpPr>
              <p:grpSpPr>
                <a:xfrm>
                  <a:off x="6738840" y="1431000"/>
                  <a:ext cx="924120" cy="3962880"/>
                  <a:chOff x="6738840" y="1431000"/>
                  <a:chExt cx="924120" cy="3962880"/>
                </a:xfrm>
              </p:grpSpPr>
              <p:sp>
                <p:nvSpPr>
                  <p:cNvPr id="2988" name="CustomShape 30"/>
                  <p:cNvSpPr/>
                  <p:nvPr/>
                </p:nvSpPr>
                <p:spPr>
                  <a:xfrm>
                    <a:off x="7086240" y="5310000"/>
                    <a:ext cx="267840" cy="42480"/>
                  </a:xfrm>
                  <a:prstGeom prst="roundRect">
                    <a:avLst>
                      <a:gd name="adj" fmla="val 16667"/>
                    </a:avLst>
                  </a:prstGeom>
                  <a:noFill/>
                  <a:ln w="9360">
                    <a:solidFill>
                      <a:srgbClr val="000000"/>
                    </a:solidFill>
                    <a:round/>
                  </a:ln>
                </p:spPr>
                <p:style>
                  <a:lnRef idx="0"/>
                  <a:fillRef idx="0"/>
                  <a:effectRef idx="0"/>
                  <a:fontRef idx="minor"/>
                </p:style>
              </p:sp>
              <p:grpSp>
                <p:nvGrpSpPr>
                  <p:cNvPr id="2989" name="Group 31"/>
                  <p:cNvGrpSpPr/>
                  <p:nvPr/>
                </p:nvGrpSpPr>
                <p:grpSpPr>
                  <a:xfrm>
                    <a:off x="6738840" y="1431000"/>
                    <a:ext cx="924120" cy="3962880"/>
                    <a:chOff x="6738840" y="1431000"/>
                    <a:chExt cx="924120" cy="3962880"/>
                  </a:xfrm>
                </p:grpSpPr>
                <p:grpSp>
                  <p:nvGrpSpPr>
                    <p:cNvPr id="2990" name="Group 32"/>
                    <p:cNvGrpSpPr/>
                    <p:nvPr/>
                  </p:nvGrpSpPr>
                  <p:grpSpPr>
                    <a:xfrm>
                      <a:off x="7214040" y="2658960"/>
                      <a:ext cx="720" cy="2734920"/>
                      <a:chOff x="7214040" y="2658960"/>
                      <a:chExt cx="720" cy="2734920"/>
                    </a:xfrm>
                  </p:grpSpPr>
                  <p:sp>
                    <p:nvSpPr>
                      <p:cNvPr id="2991" name="Line 33"/>
                      <p:cNvSpPr/>
                      <p:nvPr/>
                    </p:nvSpPr>
                    <p:spPr>
                      <a:xfrm>
                        <a:off x="7214400" y="5146200"/>
                        <a:ext cx="360" cy="136440"/>
                      </a:xfrm>
                      <a:prstGeom prst="line">
                        <a:avLst/>
                      </a:prstGeom>
                      <a:ln w="9360">
                        <a:solidFill>
                          <a:srgbClr val="000000"/>
                        </a:solidFill>
                        <a:round/>
                        <a:tailEnd len="sm" type="triangle" w="sm"/>
                      </a:ln>
                    </p:spPr>
                    <p:style>
                      <a:lnRef idx="0"/>
                      <a:fillRef idx="0"/>
                      <a:effectRef idx="0"/>
                      <a:fontRef idx="minor"/>
                    </p:style>
                  </p:sp>
                  <p:sp>
                    <p:nvSpPr>
                      <p:cNvPr id="2992" name="Line 34"/>
                      <p:cNvSpPr/>
                      <p:nvPr/>
                    </p:nvSpPr>
                    <p:spPr>
                      <a:xfrm>
                        <a:off x="7214040" y="3773520"/>
                        <a:ext cx="360" cy="136440"/>
                      </a:xfrm>
                      <a:prstGeom prst="line">
                        <a:avLst/>
                      </a:prstGeom>
                      <a:ln w="9360">
                        <a:solidFill>
                          <a:srgbClr val="000000"/>
                        </a:solidFill>
                        <a:round/>
                        <a:tailEnd len="sm" type="triangle" w="sm"/>
                      </a:ln>
                    </p:spPr>
                    <p:style>
                      <a:lnRef idx="0"/>
                      <a:fillRef idx="0"/>
                      <a:effectRef idx="0"/>
                      <a:fontRef idx="minor"/>
                    </p:style>
                  </p:sp>
                  <p:sp>
                    <p:nvSpPr>
                      <p:cNvPr id="2993" name="Line 35"/>
                      <p:cNvSpPr/>
                      <p:nvPr/>
                    </p:nvSpPr>
                    <p:spPr>
                      <a:xfrm>
                        <a:off x="7214040" y="2658960"/>
                        <a:ext cx="360" cy="2734920"/>
                      </a:xfrm>
                      <a:prstGeom prst="line">
                        <a:avLst/>
                      </a:prstGeom>
                      <a:ln cap="rnd" w="9360">
                        <a:solidFill>
                          <a:srgbClr val="000000"/>
                        </a:solidFill>
                        <a:custDash>
                          <a:ds d="600000" sp="500000"/>
                        </a:custDash>
                        <a:round/>
                      </a:ln>
                    </p:spPr>
                    <p:style>
                      <a:lnRef idx="0"/>
                      <a:fillRef idx="0"/>
                      <a:effectRef idx="0"/>
                      <a:fontRef idx="minor"/>
                    </p:style>
                  </p:sp>
                </p:grpSp>
                <p:grpSp>
                  <p:nvGrpSpPr>
                    <p:cNvPr id="2994" name="Group 36"/>
                    <p:cNvGrpSpPr/>
                    <p:nvPr/>
                  </p:nvGrpSpPr>
                  <p:grpSpPr>
                    <a:xfrm>
                      <a:off x="6738840" y="1431000"/>
                      <a:ext cx="924120" cy="3688560"/>
                      <a:chOff x="6738840" y="1431000"/>
                      <a:chExt cx="924120" cy="3688560"/>
                    </a:xfrm>
                  </p:grpSpPr>
                  <p:grpSp>
                    <p:nvGrpSpPr>
                      <p:cNvPr id="2995" name="Group 37"/>
                      <p:cNvGrpSpPr/>
                      <p:nvPr/>
                    </p:nvGrpSpPr>
                    <p:grpSpPr>
                      <a:xfrm>
                        <a:off x="6988320" y="2657160"/>
                        <a:ext cx="466200" cy="2462400"/>
                        <a:chOff x="6988320" y="2657160"/>
                        <a:chExt cx="466200" cy="2462400"/>
                      </a:xfrm>
                    </p:grpSpPr>
                    <p:sp>
                      <p:nvSpPr>
                        <p:cNvPr id="2996" name="Line 38"/>
                        <p:cNvSpPr/>
                        <p:nvPr/>
                      </p:nvSpPr>
                      <p:spPr>
                        <a:xfrm flipH="1">
                          <a:off x="7084800" y="5119200"/>
                          <a:ext cx="268920" cy="360"/>
                        </a:xfrm>
                        <a:prstGeom prst="line">
                          <a:avLst/>
                        </a:prstGeom>
                        <a:ln w="9360">
                          <a:solidFill>
                            <a:srgbClr val="000000"/>
                          </a:solidFill>
                          <a:round/>
                        </a:ln>
                      </p:spPr>
                      <p:style>
                        <a:lnRef idx="0"/>
                        <a:fillRef idx="0"/>
                        <a:effectRef idx="0"/>
                        <a:fontRef idx="minor"/>
                      </p:style>
                    </p:sp>
                    <p:sp>
                      <p:nvSpPr>
                        <p:cNvPr id="2997" name="CustomShape 39"/>
                        <p:cNvSpPr/>
                        <p:nvPr/>
                      </p:nvSpPr>
                      <p:spPr>
                        <a:xfrm>
                          <a:off x="6988320" y="2657160"/>
                          <a:ext cx="101520" cy="267480"/>
                        </a:xfrm>
                        <a:custGeom>
                          <a:avLst/>
                          <a:gdLst/>
                          <a:ahLst/>
                          <a:rect l="l" t="t" r="r" b="b"/>
                          <a:pathLst>
                            <a:path w="186" h="353">
                              <a:moveTo>
                                <a:pt x="0" y="0"/>
                              </a:moveTo>
                              <a:cubicBezTo>
                                <a:pt x="26" y="25"/>
                                <a:pt x="126" y="92"/>
                                <a:pt x="156" y="151"/>
                              </a:cubicBezTo>
                              <a:cubicBezTo>
                                <a:pt x="186" y="210"/>
                                <a:pt x="174" y="311"/>
                                <a:pt x="179" y="353"/>
                              </a:cubicBezTo>
                            </a:path>
                          </a:pathLst>
                        </a:custGeom>
                        <a:noFill/>
                        <a:ln w="9360">
                          <a:solidFill>
                            <a:srgbClr val="000000"/>
                          </a:solidFill>
                          <a:round/>
                        </a:ln>
                      </p:spPr>
                      <p:style>
                        <a:lnRef idx="0"/>
                        <a:fillRef idx="0"/>
                        <a:effectRef idx="0"/>
                        <a:fontRef idx="minor"/>
                      </p:style>
                    </p:sp>
                    <p:sp>
                      <p:nvSpPr>
                        <p:cNvPr id="2998" name="CustomShape 40"/>
                        <p:cNvSpPr/>
                        <p:nvPr/>
                      </p:nvSpPr>
                      <p:spPr>
                        <a:xfrm flipH="1">
                          <a:off x="7353000" y="2659320"/>
                          <a:ext cx="101520" cy="267480"/>
                        </a:xfrm>
                        <a:custGeom>
                          <a:avLst/>
                          <a:gdLst/>
                          <a:ahLst/>
                          <a:rect l="l" t="t" r="r" b="b"/>
                          <a:pathLst>
                            <a:path w="186" h="353">
                              <a:moveTo>
                                <a:pt x="0" y="0"/>
                              </a:moveTo>
                              <a:cubicBezTo>
                                <a:pt x="26" y="25"/>
                                <a:pt x="126" y="92"/>
                                <a:pt x="156" y="151"/>
                              </a:cubicBezTo>
                              <a:cubicBezTo>
                                <a:pt x="186" y="210"/>
                                <a:pt x="174" y="311"/>
                                <a:pt x="179" y="353"/>
                              </a:cubicBezTo>
                            </a:path>
                          </a:pathLst>
                        </a:custGeom>
                        <a:noFill/>
                        <a:ln w="9360">
                          <a:solidFill>
                            <a:srgbClr val="000000"/>
                          </a:solidFill>
                          <a:round/>
                        </a:ln>
                      </p:spPr>
                      <p:style>
                        <a:lnRef idx="0"/>
                        <a:fillRef idx="0"/>
                        <a:effectRef idx="0"/>
                        <a:fontRef idx="minor"/>
                      </p:style>
                    </p:sp>
                    <p:sp>
                      <p:nvSpPr>
                        <p:cNvPr id="2999" name="Line 41"/>
                        <p:cNvSpPr/>
                        <p:nvPr/>
                      </p:nvSpPr>
                      <p:spPr>
                        <a:xfrm>
                          <a:off x="7084800" y="2922840"/>
                          <a:ext cx="360" cy="2187720"/>
                        </a:xfrm>
                        <a:prstGeom prst="line">
                          <a:avLst/>
                        </a:prstGeom>
                        <a:ln w="9360">
                          <a:solidFill>
                            <a:srgbClr val="000000"/>
                          </a:solidFill>
                          <a:round/>
                        </a:ln>
                      </p:spPr>
                      <p:style>
                        <a:lnRef idx="0"/>
                        <a:fillRef idx="0"/>
                        <a:effectRef idx="0"/>
                        <a:fontRef idx="minor"/>
                      </p:style>
                    </p:sp>
                    <p:sp>
                      <p:nvSpPr>
                        <p:cNvPr id="3000" name="Line 42"/>
                        <p:cNvSpPr/>
                        <p:nvPr/>
                      </p:nvSpPr>
                      <p:spPr>
                        <a:xfrm>
                          <a:off x="7359120" y="2928240"/>
                          <a:ext cx="360" cy="2187720"/>
                        </a:xfrm>
                        <a:prstGeom prst="line">
                          <a:avLst/>
                        </a:prstGeom>
                        <a:ln w="9360">
                          <a:solidFill>
                            <a:srgbClr val="000000"/>
                          </a:solidFill>
                          <a:round/>
                        </a:ln>
                      </p:spPr>
                      <p:style>
                        <a:lnRef idx="0"/>
                        <a:fillRef idx="0"/>
                        <a:effectRef idx="0"/>
                        <a:fontRef idx="minor"/>
                      </p:style>
                    </p:sp>
                  </p:grpSp>
                  <p:grpSp>
                    <p:nvGrpSpPr>
                      <p:cNvPr id="3001" name="Group 43"/>
                      <p:cNvGrpSpPr/>
                      <p:nvPr/>
                    </p:nvGrpSpPr>
                    <p:grpSpPr>
                      <a:xfrm>
                        <a:off x="6738840" y="1431000"/>
                        <a:ext cx="924120" cy="1252440"/>
                        <a:chOff x="6738840" y="1431000"/>
                        <a:chExt cx="924120" cy="1252440"/>
                      </a:xfrm>
                    </p:grpSpPr>
                    <p:grpSp>
                      <p:nvGrpSpPr>
                        <p:cNvPr id="3002" name="Group 44"/>
                        <p:cNvGrpSpPr/>
                        <p:nvPr/>
                      </p:nvGrpSpPr>
                      <p:grpSpPr>
                        <a:xfrm>
                          <a:off x="6988680" y="1704600"/>
                          <a:ext cx="461880" cy="956520"/>
                          <a:chOff x="6988680" y="1704600"/>
                          <a:chExt cx="461880" cy="956520"/>
                        </a:xfrm>
                      </p:grpSpPr>
                      <p:sp>
                        <p:nvSpPr>
                          <p:cNvPr id="3003" name="CustomShape 45"/>
                          <p:cNvSpPr/>
                          <p:nvPr/>
                        </p:nvSpPr>
                        <p:spPr>
                          <a:xfrm>
                            <a:off x="6988680" y="1704600"/>
                            <a:ext cx="461880" cy="956520"/>
                          </a:xfrm>
                          <a:prstGeom prst="rect">
                            <a:avLst/>
                          </a:prstGeom>
                          <a:solidFill>
                            <a:srgbClr val="ffffff"/>
                          </a:solidFill>
                          <a:ln w="9360">
                            <a:solidFill>
                              <a:srgbClr val="000000"/>
                            </a:solidFill>
                            <a:miter/>
                          </a:ln>
                        </p:spPr>
                        <p:style>
                          <a:lnRef idx="0"/>
                          <a:fillRef idx="0"/>
                          <a:effectRef idx="0"/>
                          <a:fontRef idx="minor"/>
                        </p:style>
                      </p:sp>
                      <p:grpSp>
                        <p:nvGrpSpPr>
                          <p:cNvPr id="3004" name="Group 46"/>
                          <p:cNvGrpSpPr/>
                          <p:nvPr/>
                        </p:nvGrpSpPr>
                        <p:grpSpPr>
                          <a:xfrm>
                            <a:off x="6988680" y="1771560"/>
                            <a:ext cx="461880" cy="822600"/>
                            <a:chOff x="6988680" y="1771560"/>
                            <a:chExt cx="461880" cy="822600"/>
                          </a:xfrm>
                        </p:grpSpPr>
                        <p:sp>
                          <p:nvSpPr>
                            <p:cNvPr id="3005" name="CustomShape 47"/>
                            <p:cNvSpPr/>
                            <p:nvPr/>
                          </p:nvSpPr>
                          <p:spPr>
                            <a:xfrm>
                              <a:off x="6988680" y="1771560"/>
                              <a:ext cx="461880" cy="136080"/>
                            </a:xfrm>
                            <a:prstGeom prst="rect">
                              <a:avLst/>
                            </a:prstGeom>
                            <a:solidFill>
                              <a:srgbClr val="ffffff"/>
                            </a:solidFill>
                            <a:ln w="9360">
                              <a:solidFill>
                                <a:srgbClr val="000000"/>
                              </a:solidFill>
                              <a:miter/>
                            </a:ln>
                          </p:spPr>
                          <p:style>
                            <a:lnRef idx="0"/>
                            <a:fillRef idx="0"/>
                            <a:effectRef idx="0"/>
                            <a:fontRef idx="minor"/>
                          </p:style>
                        </p:sp>
                        <p:sp>
                          <p:nvSpPr>
                            <p:cNvPr id="3006" name="CustomShape 48"/>
                            <p:cNvSpPr/>
                            <p:nvPr/>
                          </p:nvSpPr>
                          <p:spPr>
                            <a:xfrm>
                              <a:off x="7010640" y="1908360"/>
                              <a:ext cx="46080" cy="682920"/>
                            </a:xfrm>
                            <a:prstGeom prst="rect">
                              <a:avLst/>
                            </a:prstGeom>
                            <a:solidFill>
                              <a:srgbClr val="ffffff"/>
                            </a:solidFill>
                            <a:ln w="9360">
                              <a:solidFill>
                                <a:srgbClr val="000000"/>
                              </a:solidFill>
                              <a:miter/>
                            </a:ln>
                          </p:spPr>
                          <p:style>
                            <a:lnRef idx="0"/>
                            <a:fillRef idx="0"/>
                            <a:effectRef idx="0"/>
                            <a:fontRef idx="minor"/>
                          </p:style>
                        </p:sp>
                        <p:sp>
                          <p:nvSpPr>
                            <p:cNvPr id="3007" name="CustomShape 49"/>
                            <p:cNvSpPr/>
                            <p:nvPr/>
                          </p:nvSpPr>
                          <p:spPr>
                            <a:xfrm>
                              <a:off x="7094520" y="1911240"/>
                              <a:ext cx="46080" cy="682920"/>
                            </a:xfrm>
                            <a:prstGeom prst="rect">
                              <a:avLst/>
                            </a:prstGeom>
                            <a:solidFill>
                              <a:srgbClr val="ffffff"/>
                            </a:solidFill>
                            <a:ln w="9360">
                              <a:solidFill>
                                <a:srgbClr val="000000"/>
                              </a:solidFill>
                              <a:miter/>
                            </a:ln>
                          </p:spPr>
                          <p:style>
                            <a:lnRef idx="0"/>
                            <a:fillRef idx="0"/>
                            <a:effectRef idx="0"/>
                            <a:fontRef idx="minor"/>
                          </p:style>
                        </p:sp>
                        <p:sp>
                          <p:nvSpPr>
                            <p:cNvPr id="3008" name="CustomShape 50"/>
                            <p:cNvSpPr/>
                            <p:nvPr/>
                          </p:nvSpPr>
                          <p:spPr>
                            <a:xfrm>
                              <a:off x="7187040" y="1908360"/>
                              <a:ext cx="46080" cy="682920"/>
                            </a:xfrm>
                            <a:prstGeom prst="rect">
                              <a:avLst/>
                            </a:prstGeom>
                            <a:solidFill>
                              <a:srgbClr val="ffffff"/>
                            </a:solidFill>
                            <a:ln w="9360">
                              <a:solidFill>
                                <a:srgbClr val="000000"/>
                              </a:solidFill>
                              <a:miter/>
                            </a:ln>
                          </p:spPr>
                          <p:style>
                            <a:lnRef idx="0"/>
                            <a:fillRef idx="0"/>
                            <a:effectRef idx="0"/>
                            <a:fontRef idx="minor"/>
                          </p:style>
                        </p:sp>
                        <p:sp>
                          <p:nvSpPr>
                            <p:cNvPr id="3009" name="CustomShape 51"/>
                            <p:cNvSpPr/>
                            <p:nvPr/>
                          </p:nvSpPr>
                          <p:spPr>
                            <a:xfrm>
                              <a:off x="7281000" y="1911240"/>
                              <a:ext cx="46080" cy="682920"/>
                            </a:xfrm>
                            <a:prstGeom prst="rect">
                              <a:avLst/>
                            </a:prstGeom>
                            <a:solidFill>
                              <a:srgbClr val="ffffff"/>
                            </a:solidFill>
                            <a:ln w="9360">
                              <a:solidFill>
                                <a:srgbClr val="000000"/>
                              </a:solidFill>
                              <a:miter/>
                            </a:ln>
                          </p:spPr>
                          <p:style>
                            <a:lnRef idx="0"/>
                            <a:fillRef idx="0"/>
                            <a:effectRef idx="0"/>
                            <a:fontRef idx="minor"/>
                          </p:style>
                        </p:sp>
                        <p:sp>
                          <p:nvSpPr>
                            <p:cNvPr id="3010" name="CustomShape 52"/>
                            <p:cNvSpPr/>
                            <p:nvPr/>
                          </p:nvSpPr>
                          <p:spPr>
                            <a:xfrm>
                              <a:off x="7377840" y="1908360"/>
                              <a:ext cx="46080" cy="682920"/>
                            </a:xfrm>
                            <a:prstGeom prst="rect">
                              <a:avLst/>
                            </a:prstGeom>
                            <a:solidFill>
                              <a:srgbClr val="ffffff"/>
                            </a:solidFill>
                            <a:ln w="9360">
                              <a:solidFill>
                                <a:srgbClr val="000000"/>
                              </a:solidFill>
                              <a:miter/>
                            </a:ln>
                          </p:spPr>
                          <p:style>
                            <a:lnRef idx="0"/>
                            <a:fillRef idx="0"/>
                            <a:effectRef idx="0"/>
                            <a:fontRef idx="minor"/>
                          </p:style>
                        </p:sp>
                      </p:grpSp>
                      <p:grpSp>
                        <p:nvGrpSpPr>
                          <p:cNvPr id="3011" name="Group 53"/>
                          <p:cNvGrpSpPr/>
                          <p:nvPr/>
                        </p:nvGrpSpPr>
                        <p:grpSpPr>
                          <a:xfrm>
                            <a:off x="7032960" y="2208600"/>
                            <a:ext cx="369720" cy="422280"/>
                            <a:chOff x="7032960" y="2208600"/>
                            <a:chExt cx="369720" cy="422280"/>
                          </a:xfrm>
                        </p:grpSpPr>
                        <p:sp>
                          <p:nvSpPr>
                            <p:cNvPr id="3012" name="Line 54"/>
                            <p:cNvSpPr/>
                            <p:nvPr/>
                          </p:nvSpPr>
                          <p:spPr>
                            <a:xfrm>
                              <a:off x="7300800" y="2208600"/>
                              <a:ext cx="360" cy="410040"/>
                            </a:xfrm>
                            <a:prstGeom prst="line">
                              <a:avLst/>
                            </a:prstGeom>
                            <a:ln w="25560">
                              <a:solidFill>
                                <a:srgbClr val="ffffff"/>
                              </a:solidFill>
                              <a:round/>
                            </a:ln>
                          </p:spPr>
                          <p:style>
                            <a:lnRef idx="0"/>
                            <a:fillRef idx="0"/>
                            <a:effectRef idx="0"/>
                            <a:fontRef idx="minor"/>
                          </p:style>
                        </p:sp>
                        <p:sp>
                          <p:nvSpPr>
                            <p:cNvPr id="3013" name="Line 55"/>
                            <p:cNvSpPr/>
                            <p:nvPr/>
                          </p:nvSpPr>
                          <p:spPr>
                            <a:xfrm>
                              <a:off x="7115760" y="2220480"/>
                              <a:ext cx="360" cy="410400"/>
                            </a:xfrm>
                            <a:prstGeom prst="line">
                              <a:avLst/>
                            </a:prstGeom>
                            <a:ln w="25560">
                              <a:solidFill>
                                <a:srgbClr val="ffffff"/>
                              </a:solidFill>
                              <a:round/>
                            </a:ln>
                          </p:spPr>
                          <p:style>
                            <a:lnRef idx="0"/>
                            <a:fillRef idx="0"/>
                            <a:effectRef idx="0"/>
                            <a:fontRef idx="minor"/>
                          </p:style>
                        </p:sp>
                        <p:sp>
                          <p:nvSpPr>
                            <p:cNvPr id="3014" name="Line 56"/>
                            <p:cNvSpPr/>
                            <p:nvPr/>
                          </p:nvSpPr>
                          <p:spPr>
                            <a:xfrm>
                              <a:off x="7208280" y="2214720"/>
                              <a:ext cx="360" cy="410040"/>
                            </a:xfrm>
                            <a:prstGeom prst="line">
                              <a:avLst/>
                            </a:prstGeom>
                            <a:ln w="25560">
                              <a:solidFill>
                                <a:srgbClr val="ffffff"/>
                              </a:solidFill>
                              <a:round/>
                            </a:ln>
                          </p:spPr>
                          <p:style>
                            <a:lnRef idx="0"/>
                            <a:fillRef idx="0"/>
                            <a:effectRef idx="0"/>
                            <a:fontRef idx="minor"/>
                          </p:style>
                        </p:sp>
                        <p:sp>
                          <p:nvSpPr>
                            <p:cNvPr id="3015" name="Line 57"/>
                            <p:cNvSpPr/>
                            <p:nvPr/>
                          </p:nvSpPr>
                          <p:spPr>
                            <a:xfrm>
                              <a:off x="7402320" y="2220480"/>
                              <a:ext cx="360" cy="410400"/>
                            </a:xfrm>
                            <a:prstGeom prst="line">
                              <a:avLst/>
                            </a:prstGeom>
                            <a:ln w="25560">
                              <a:solidFill>
                                <a:srgbClr val="ffffff"/>
                              </a:solidFill>
                              <a:round/>
                            </a:ln>
                          </p:spPr>
                          <p:style>
                            <a:lnRef idx="0"/>
                            <a:fillRef idx="0"/>
                            <a:effectRef idx="0"/>
                            <a:fontRef idx="minor"/>
                          </p:style>
                        </p:sp>
                        <p:sp>
                          <p:nvSpPr>
                            <p:cNvPr id="3016" name="Line 58"/>
                            <p:cNvSpPr/>
                            <p:nvPr/>
                          </p:nvSpPr>
                          <p:spPr>
                            <a:xfrm>
                              <a:off x="7032960" y="2217600"/>
                              <a:ext cx="360" cy="410040"/>
                            </a:xfrm>
                            <a:prstGeom prst="line">
                              <a:avLst/>
                            </a:prstGeom>
                            <a:ln w="25560">
                              <a:solidFill>
                                <a:srgbClr val="ffffff"/>
                              </a:solidFill>
                              <a:round/>
                            </a:ln>
                          </p:spPr>
                          <p:style>
                            <a:lnRef idx="0"/>
                            <a:fillRef idx="0"/>
                            <a:effectRef idx="0"/>
                            <a:fontRef idx="minor"/>
                          </p:style>
                        </p:sp>
                      </p:grpSp>
                    </p:grpSp>
                    <p:grpSp>
                      <p:nvGrpSpPr>
                        <p:cNvPr id="3017" name="Group 59"/>
                        <p:cNvGrpSpPr/>
                        <p:nvPr/>
                      </p:nvGrpSpPr>
                      <p:grpSpPr>
                        <a:xfrm>
                          <a:off x="6790320" y="1637640"/>
                          <a:ext cx="846000" cy="1045800"/>
                          <a:chOff x="6790320" y="1637640"/>
                          <a:chExt cx="846000" cy="1045800"/>
                        </a:xfrm>
                      </p:grpSpPr>
                      <p:sp>
                        <p:nvSpPr>
                          <p:cNvPr id="3018" name="Line 60"/>
                          <p:cNvSpPr/>
                          <p:nvPr/>
                        </p:nvSpPr>
                        <p:spPr>
                          <a:xfrm flipH="1">
                            <a:off x="6790320" y="1695600"/>
                            <a:ext cx="140400" cy="118080"/>
                          </a:xfrm>
                          <a:prstGeom prst="line">
                            <a:avLst/>
                          </a:prstGeom>
                          <a:ln w="9360">
                            <a:solidFill>
                              <a:srgbClr val="000000"/>
                            </a:solidFill>
                            <a:round/>
                            <a:headEnd len="sm" type="triangle" w="sm"/>
                          </a:ln>
                        </p:spPr>
                        <p:style>
                          <a:lnRef idx="0"/>
                          <a:fillRef idx="0"/>
                          <a:effectRef idx="0"/>
                          <a:fontRef idx="minor"/>
                        </p:style>
                      </p:sp>
                      <p:sp>
                        <p:nvSpPr>
                          <p:cNvPr id="3019" name="Line 61"/>
                          <p:cNvSpPr/>
                          <p:nvPr/>
                        </p:nvSpPr>
                        <p:spPr>
                          <a:xfrm>
                            <a:off x="7493760" y="1698840"/>
                            <a:ext cx="142560" cy="115200"/>
                          </a:xfrm>
                          <a:prstGeom prst="line">
                            <a:avLst/>
                          </a:prstGeom>
                          <a:ln w="9360">
                            <a:solidFill>
                              <a:srgbClr val="000000"/>
                            </a:solidFill>
                            <a:round/>
                            <a:headEnd len="sm" type="triangle" w="sm"/>
                          </a:ln>
                        </p:spPr>
                        <p:style>
                          <a:lnRef idx="0"/>
                          <a:fillRef idx="0"/>
                          <a:effectRef idx="0"/>
                          <a:fontRef idx="minor"/>
                        </p:style>
                      </p:sp>
                      <p:grpSp>
                        <p:nvGrpSpPr>
                          <p:cNvPr id="3020" name="Group 62"/>
                          <p:cNvGrpSpPr/>
                          <p:nvPr/>
                        </p:nvGrpSpPr>
                        <p:grpSpPr>
                          <a:xfrm>
                            <a:off x="6890040" y="1637640"/>
                            <a:ext cx="651600" cy="1045800"/>
                            <a:chOff x="6890040" y="1637640"/>
                            <a:chExt cx="651600" cy="1045800"/>
                          </a:xfrm>
                        </p:grpSpPr>
                        <p:sp>
                          <p:nvSpPr>
                            <p:cNvPr id="3021" name="CustomShape 63"/>
                            <p:cNvSpPr/>
                            <p:nvPr/>
                          </p:nvSpPr>
                          <p:spPr>
                            <a:xfrm rot="5400000">
                              <a:off x="7171920" y="1681560"/>
                              <a:ext cx="95760" cy="372600"/>
                            </a:xfrm>
                            <a:prstGeom prst="leftBrace">
                              <a:avLst>
                                <a:gd name="adj1" fmla="val 11765"/>
                                <a:gd name="adj2" fmla="val 51907"/>
                              </a:avLst>
                            </a:prstGeom>
                            <a:noFill/>
                            <a:ln cap="rnd" w="9360">
                              <a:solidFill>
                                <a:srgbClr val="000000"/>
                              </a:solidFill>
                              <a:custDash>
                                <a:ds d="600000" sp="500000"/>
                              </a:custDash>
                              <a:round/>
                            </a:ln>
                          </p:spPr>
                          <p:style>
                            <a:lnRef idx="0"/>
                            <a:fillRef idx="0"/>
                            <a:effectRef idx="0"/>
                            <a:fontRef idx="minor"/>
                          </p:style>
                        </p:sp>
                        <p:sp>
                          <p:nvSpPr>
                            <p:cNvPr id="3022" name="Line 64"/>
                            <p:cNvSpPr/>
                            <p:nvPr/>
                          </p:nvSpPr>
                          <p:spPr>
                            <a:xfrm>
                              <a:off x="7120080" y="1867320"/>
                              <a:ext cx="360" cy="434520"/>
                            </a:xfrm>
                            <a:prstGeom prst="line">
                              <a:avLst/>
                            </a:prstGeom>
                            <a:ln cap="rnd" w="9360">
                              <a:solidFill>
                                <a:srgbClr val="000000"/>
                              </a:solidFill>
                              <a:custDash>
                                <a:ds d="600000" sp="500000"/>
                              </a:custDash>
                              <a:round/>
                            </a:ln>
                          </p:spPr>
                          <p:style>
                            <a:lnRef idx="0"/>
                            <a:fillRef idx="0"/>
                            <a:effectRef idx="0"/>
                            <a:fontRef idx="minor"/>
                          </p:style>
                        </p:sp>
                        <p:sp>
                          <p:nvSpPr>
                            <p:cNvPr id="3023" name="Line 65"/>
                            <p:cNvSpPr/>
                            <p:nvPr/>
                          </p:nvSpPr>
                          <p:spPr>
                            <a:xfrm>
                              <a:off x="7212600" y="1865160"/>
                              <a:ext cx="360" cy="434520"/>
                            </a:xfrm>
                            <a:prstGeom prst="line">
                              <a:avLst/>
                            </a:prstGeom>
                            <a:ln cap="rnd" w="9360">
                              <a:solidFill>
                                <a:srgbClr val="000000"/>
                              </a:solidFill>
                              <a:custDash>
                                <a:ds d="600000" sp="500000"/>
                              </a:custDash>
                              <a:round/>
                            </a:ln>
                          </p:spPr>
                          <p:style>
                            <a:lnRef idx="0"/>
                            <a:fillRef idx="0"/>
                            <a:effectRef idx="0"/>
                            <a:fontRef idx="minor"/>
                          </p:style>
                        </p:sp>
                        <p:sp>
                          <p:nvSpPr>
                            <p:cNvPr id="3024" name="Line 66"/>
                            <p:cNvSpPr/>
                            <p:nvPr/>
                          </p:nvSpPr>
                          <p:spPr>
                            <a:xfrm>
                              <a:off x="7407000" y="1915920"/>
                              <a:ext cx="360" cy="433800"/>
                            </a:xfrm>
                            <a:prstGeom prst="line">
                              <a:avLst/>
                            </a:prstGeom>
                            <a:ln cap="rnd" w="9360">
                              <a:solidFill>
                                <a:srgbClr val="000000"/>
                              </a:solidFill>
                              <a:custDash>
                                <a:ds d="600000" sp="500000"/>
                              </a:custDash>
                              <a:round/>
                            </a:ln>
                          </p:spPr>
                          <p:style>
                            <a:lnRef idx="0"/>
                            <a:fillRef idx="0"/>
                            <a:effectRef idx="0"/>
                            <a:fontRef idx="minor"/>
                          </p:style>
                        </p:sp>
                        <p:sp>
                          <p:nvSpPr>
                            <p:cNvPr id="3025" name="Line 67"/>
                            <p:cNvSpPr/>
                            <p:nvPr/>
                          </p:nvSpPr>
                          <p:spPr>
                            <a:xfrm>
                              <a:off x="7306200" y="1867320"/>
                              <a:ext cx="360" cy="434520"/>
                            </a:xfrm>
                            <a:prstGeom prst="line">
                              <a:avLst/>
                            </a:prstGeom>
                            <a:ln cap="rnd" w="9360">
                              <a:solidFill>
                                <a:srgbClr val="000000"/>
                              </a:solidFill>
                              <a:custDash>
                                <a:ds d="600000" sp="500000"/>
                              </a:custDash>
                              <a:round/>
                            </a:ln>
                          </p:spPr>
                          <p:style>
                            <a:lnRef idx="0"/>
                            <a:fillRef idx="0"/>
                            <a:effectRef idx="0"/>
                            <a:fontRef idx="minor"/>
                          </p:style>
                        </p:sp>
                        <p:sp>
                          <p:nvSpPr>
                            <p:cNvPr id="3026" name="Line 68"/>
                            <p:cNvSpPr/>
                            <p:nvPr/>
                          </p:nvSpPr>
                          <p:spPr>
                            <a:xfrm>
                              <a:off x="7033320" y="1915920"/>
                              <a:ext cx="360" cy="433800"/>
                            </a:xfrm>
                            <a:prstGeom prst="line">
                              <a:avLst/>
                            </a:prstGeom>
                            <a:ln cap="rnd" w="9360">
                              <a:solidFill>
                                <a:srgbClr val="000000"/>
                              </a:solidFill>
                              <a:custDash>
                                <a:ds d="600000" sp="500000"/>
                              </a:custDash>
                              <a:round/>
                            </a:ln>
                          </p:spPr>
                          <p:style>
                            <a:lnRef idx="0"/>
                            <a:fillRef idx="0"/>
                            <a:effectRef idx="0"/>
                            <a:fontRef idx="minor"/>
                          </p:style>
                        </p:sp>
                        <p:sp>
                          <p:nvSpPr>
                            <p:cNvPr id="3027" name="CustomShape 69"/>
                            <p:cNvSpPr/>
                            <p:nvPr/>
                          </p:nvSpPr>
                          <p:spPr>
                            <a:xfrm flipH="1" rot="5389800">
                              <a:off x="7171560" y="2448360"/>
                              <a:ext cx="95760" cy="372600"/>
                            </a:xfrm>
                            <a:prstGeom prst="leftBrace">
                              <a:avLst>
                                <a:gd name="adj1" fmla="val 11765"/>
                                <a:gd name="adj2" fmla="val 51907"/>
                              </a:avLst>
                            </a:prstGeom>
                            <a:noFill/>
                            <a:ln cap="rnd" w="9360">
                              <a:solidFill>
                                <a:srgbClr val="000000"/>
                              </a:solidFill>
                              <a:custDash>
                                <a:ds d="600000" sp="500000"/>
                              </a:custDash>
                              <a:round/>
                            </a:ln>
                          </p:spPr>
                          <p:style>
                            <a:lnRef idx="0"/>
                            <a:fillRef idx="0"/>
                            <a:effectRef idx="0"/>
                            <a:fontRef idx="minor"/>
                          </p:style>
                        </p:sp>
                        <p:sp>
                          <p:nvSpPr>
                            <p:cNvPr id="3028" name="Line 70"/>
                            <p:cNvSpPr/>
                            <p:nvPr/>
                          </p:nvSpPr>
                          <p:spPr>
                            <a:xfrm flipH="1" flipV="1">
                              <a:off x="7120080" y="2199240"/>
                              <a:ext cx="1440" cy="434520"/>
                            </a:xfrm>
                            <a:prstGeom prst="line">
                              <a:avLst/>
                            </a:prstGeom>
                            <a:ln cap="rnd" w="9360">
                              <a:solidFill>
                                <a:srgbClr val="000000"/>
                              </a:solidFill>
                              <a:custDash>
                                <a:ds d="600000" sp="500000"/>
                              </a:custDash>
                              <a:round/>
                            </a:ln>
                          </p:spPr>
                          <p:style>
                            <a:lnRef idx="0"/>
                            <a:fillRef idx="0"/>
                            <a:effectRef idx="0"/>
                            <a:fontRef idx="minor"/>
                          </p:style>
                        </p:sp>
                        <p:sp>
                          <p:nvSpPr>
                            <p:cNvPr id="3029" name="Line 71"/>
                            <p:cNvSpPr/>
                            <p:nvPr/>
                          </p:nvSpPr>
                          <p:spPr>
                            <a:xfrm flipH="1" flipV="1">
                              <a:off x="7212600" y="2201040"/>
                              <a:ext cx="1080" cy="434520"/>
                            </a:xfrm>
                            <a:prstGeom prst="line">
                              <a:avLst/>
                            </a:prstGeom>
                            <a:ln cap="rnd" w="9360">
                              <a:solidFill>
                                <a:srgbClr val="000000"/>
                              </a:solidFill>
                              <a:custDash>
                                <a:ds d="600000" sp="500000"/>
                              </a:custDash>
                              <a:round/>
                            </a:ln>
                          </p:spPr>
                          <p:style>
                            <a:lnRef idx="0"/>
                            <a:fillRef idx="0"/>
                            <a:effectRef idx="0"/>
                            <a:fontRef idx="minor"/>
                          </p:style>
                        </p:sp>
                        <p:sp>
                          <p:nvSpPr>
                            <p:cNvPr id="3030" name="Line 72"/>
                            <p:cNvSpPr/>
                            <p:nvPr/>
                          </p:nvSpPr>
                          <p:spPr>
                            <a:xfrm flipH="1" flipV="1">
                              <a:off x="7407000" y="2149920"/>
                              <a:ext cx="1080" cy="433800"/>
                            </a:xfrm>
                            <a:prstGeom prst="line">
                              <a:avLst/>
                            </a:prstGeom>
                            <a:ln cap="rnd" w="9360">
                              <a:solidFill>
                                <a:srgbClr val="000000"/>
                              </a:solidFill>
                              <a:custDash>
                                <a:ds d="600000" sp="500000"/>
                              </a:custDash>
                              <a:round/>
                            </a:ln>
                          </p:spPr>
                          <p:style>
                            <a:lnRef idx="0"/>
                            <a:fillRef idx="0"/>
                            <a:effectRef idx="0"/>
                            <a:fontRef idx="minor"/>
                          </p:style>
                        </p:sp>
                        <p:sp>
                          <p:nvSpPr>
                            <p:cNvPr id="3031" name="Line 73"/>
                            <p:cNvSpPr/>
                            <p:nvPr/>
                          </p:nvSpPr>
                          <p:spPr>
                            <a:xfrm flipH="1" flipV="1">
                              <a:off x="7306200" y="2198520"/>
                              <a:ext cx="1080" cy="434520"/>
                            </a:xfrm>
                            <a:prstGeom prst="line">
                              <a:avLst/>
                            </a:prstGeom>
                            <a:ln cap="rnd" w="9360">
                              <a:solidFill>
                                <a:srgbClr val="000000"/>
                              </a:solidFill>
                              <a:custDash>
                                <a:ds d="600000" sp="500000"/>
                              </a:custDash>
                              <a:round/>
                            </a:ln>
                          </p:spPr>
                          <p:style>
                            <a:lnRef idx="0"/>
                            <a:fillRef idx="0"/>
                            <a:effectRef idx="0"/>
                            <a:fontRef idx="minor"/>
                          </p:style>
                        </p:sp>
                        <p:sp>
                          <p:nvSpPr>
                            <p:cNvPr id="3032" name="Line 74"/>
                            <p:cNvSpPr/>
                            <p:nvPr/>
                          </p:nvSpPr>
                          <p:spPr>
                            <a:xfrm flipH="1" flipV="1">
                              <a:off x="7032960" y="2152440"/>
                              <a:ext cx="1440" cy="433440"/>
                            </a:xfrm>
                            <a:prstGeom prst="line">
                              <a:avLst/>
                            </a:prstGeom>
                            <a:ln cap="rnd" w="9360">
                              <a:solidFill>
                                <a:srgbClr val="000000"/>
                              </a:solidFill>
                              <a:custDash>
                                <a:ds d="600000" sp="500000"/>
                              </a:custDash>
                              <a:round/>
                            </a:ln>
                          </p:spPr>
                          <p:style>
                            <a:lnRef idx="0"/>
                            <a:fillRef idx="0"/>
                            <a:effectRef idx="0"/>
                            <a:fontRef idx="minor"/>
                          </p:style>
                        </p:sp>
                        <p:sp>
                          <p:nvSpPr>
                            <p:cNvPr id="3033" name="CustomShape 75"/>
                            <p:cNvSpPr/>
                            <p:nvPr/>
                          </p:nvSpPr>
                          <p:spPr>
                            <a:xfrm>
                              <a:off x="6890040" y="1637640"/>
                              <a:ext cx="326880" cy="266040"/>
                            </a:xfrm>
                            <a:custGeom>
                              <a:avLst/>
                              <a:gdLst/>
                              <a:ahLst/>
                              <a:rect l="l" t="t" r="r" b="b"/>
                              <a:pathLst>
                                <a:path w="595" h="351">
                                  <a:moveTo>
                                    <a:pt x="0" y="136"/>
                                  </a:moveTo>
                                  <a:cubicBezTo>
                                    <a:pt x="31" y="117"/>
                                    <a:pt x="116" y="42"/>
                                    <a:pt x="189" y="22"/>
                                  </a:cubicBezTo>
                                  <a:cubicBezTo>
                                    <a:pt x="262" y="2"/>
                                    <a:pt x="379" y="0"/>
                                    <a:pt x="441" y="13"/>
                                  </a:cubicBezTo>
                                  <a:cubicBezTo>
                                    <a:pt x="503" y="26"/>
                                    <a:pt x="538" y="44"/>
                                    <a:pt x="564" y="100"/>
                                  </a:cubicBezTo>
                                  <a:cubicBezTo>
                                    <a:pt x="590" y="156"/>
                                    <a:pt x="589" y="299"/>
                                    <a:pt x="595" y="351"/>
                                  </a:cubicBezTo>
                                </a:path>
                              </a:pathLst>
                            </a:custGeom>
                            <a:noFill/>
                            <a:ln cap="rnd" w="9360">
                              <a:solidFill>
                                <a:srgbClr val="000000"/>
                              </a:solidFill>
                              <a:custDash>
                                <a:ds d="600000" sp="500000"/>
                              </a:custDash>
                              <a:round/>
                            </a:ln>
                          </p:spPr>
                          <p:style>
                            <a:lnRef idx="0"/>
                            <a:fillRef idx="0"/>
                            <a:effectRef idx="0"/>
                            <a:fontRef idx="minor"/>
                          </p:style>
                        </p:sp>
                        <p:sp>
                          <p:nvSpPr>
                            <p:cNvPr id="3034" name="CustomShape 76"/>
                            <p:cNvSpPr/>
                            <p:nvPr/>
                          </p:nvSpPr>
                          <p:spPr>
                            <a:xfrm flipH="1">
                              <a:off x="7214760" y="1641600"/>
                              <a:ext cx="326880" cy="266040"/>
                            </a:xfrm>
                            <a:custGeom>
                              <a:avLst/>
                              <a:gdLst/>
                              <a:ahLst/>
                              <a:rect l="l" t="t" r="r" b="b"/>
                              <a:pathLst>
                                <a:path w="595" h="351">
                                  <a:moveTo>
                                    <a:pt x="0" y="136"/>
                                  </a:moveTo>
                                  <a:cubicBezTo>
                                    <a:pt x="31" y="117"/>
                                    <a:pt x="116" y="42"/>
                                    <a:pt x="189" y="22"/>
                                  </a:cubicBezTo>
                                  <a:cubicBezTo>
                                    <a:pt x="262" y="2"/>
                                    <a:pt x="379" y="0"/>
                                    <a:pt x="441" y="13"/>
                                  </a:cubicBezTo>
                                  <a:cubicBezTo>
                                    <a:pt x="503" y="26"/>
                                    <a:pt x="538" y="44"/>
                                    <a:pt x="564" y="100"/>
                                  </a:cubicBezTo>
                                  <a:cubicBezTo>
                                    <a:pt x="590" y="156"/>
                                    <a:pt x="589" y="299"/>
                                    <a:pt x="595" y="351"/>
                                  </a:cubicBezTo>
                                </a:path>
                              </a:pathLst>
                            </a:custGeom>
                            <a:noFill/>
                            <a:ln cap="rnd" w="9360">
                              <a:solidFill>
                                <a:srgbClr val="000000"/>
                              </a:solidFill>
                              <a:custDash>
                                <a:ds d="600000" sp="500000"/>
                              </a:custDash>
                              <a:round/>
                            </a:ln>
                          </p:spPr>
                          <p:style>
                            <a:lnRef idx="0"/>
                            <a:fillRef idx="0"/>
                            <a:effectRef idx="0"/>
                            <a:fontRef idx="minor"/>
                          </p:style>
                        </p:sp>
                      </p:grpSp>
                    </p:grpSp>
                    <p:grpSp>
                      <p:nvGrpSpPr>
                        <p:cNvPr id="3035" name="Group 77"/>
                        <p:cNvGrpSpPr/>
                        <p:nvPr/>
                      </p:nvGrpSpPr>
                      <p:grpSpPr>
                        <a:xfrm>
                          <a:off x="6738840" y="1431000"/>
                          <a:ext cx="924120" cy="269280"/>
                          <a:chOff x="6738840" y="1431000"/>
                          <a:chExt cx="924120" cy="269280"/>
                        </a:xfrm>
                      </p:grpSpPr>
                      <p:grpSp>
                        <p:nvGrpSpPr>
                          <p:cNvPr id="3036" name="Group 78"/>
                          <p:cNvGrpSpPr/>
                          <p:nvPr/>
                        </p:nvGrpSpPr>
                        <p:grpSpPr>
                          <a:xfrm>
                            <a:off x="6738840" y="1431000"/>
                            <a:ext cx="924120" cy="196200"/>
                            <a:chOff x="6738840" y="1431000"/>
                            <a:chExt cx="924120" cy="196200"/>
                          </a:xfrm>
                        </p:grpSpPr>
                        <p:sp>
                          <p:nvSpPr>
                            <p:cNvPr id="3037" name="CustomShape 79"/>
                            <p:cNvSpPr/>
                            <p:nvPr/>
                          </p:nvSpPr>
                          <p:spPr>
                            <a:xfrm>
                              <a:off x="7185240" y="1431000"/>
                              <a:ext cx="65520" cy="136080"/>
                            </a:xfrm>
                            <a:prstGeom prst="flowChartConnector">
                              <a:avLst/>
                            </a:prstGeom>
                            <a:solidFill>
                              <a:srgbClr val="000000"/>
                            </a:solidFill>
                            <a:ln>
                              <a:noFill/>
                            </a:ln>
                          </p:spPr>
                          <p:style>
                            <a:lnRef idx="0"/>
                            <a:fillRef idx="0"/>
                            <a:effectRef idx="0"/>
                            <a:fontRef idx="minor"/>
                          </p:style>
                        </p:sp>
                        <p:grpSp>
                          <p:nvGrpSpPr>
                            <p:cNvPr id="3038" name="Group 80"/>
                            <p:cNvGrpSpPr/>
                            <p:nvPr/>
                          </p:nvGrpSpPr>
                          <p:grpSpPr>
                            <a:xfrm>
                              <a:off x="6738840" y="1488960"/>
                              <a:ext cx="924120" cy="138240"/>
                              <a:chOff x="6738840" y="1488960"/>
                              <a:chExt cx="924120" cy="138240"/>
                            </a:xfrm>
                          </p:grpSpPr>
                          <p:grpSp>
                            <p:nvGrpSpPr>
                              <p:cNvPr id="3039" name="Group 81"/>
                              <p:cNvGrpSpPr/>
                              <p:nvPr/>
                            </p:nvGrpSpPr>
                            <p:grpSpPr>
                              <a:xfrm>
                                <a:off x="6738840" y="1488960"/>
                                <a:ext cx="924120" cy="138240"/>
                                <a:chOff x="6738840" y="1488960"/>
                                <a:chExt cx="924120" cy="138240"/>
                              </a:xfrm>
                            </p:grpSpPr>
                            <p:sp>
                              <p:nvSpPr>
                                <p:cNvPr id="3040" name="CustomShape 82"/>
                                <p:cNvSpPr/>
                                <p:nvPr/>
                              </p:nvSpPr>
                              <p:spPr>
                                <a:xfrm>
                                  <a:off x="6787080" y="1488960"/>
                                  <a:ext cx="858240" cy="89640"/>
                                </a:xfrm>
                                <a:prstGeom prst="ellipse">
                                  <a:avLst/>
                                </a:prstGeom>
                                <a:solidFill>
                                  <a:srgbClr val="ffffff"/>
                                </a:solidFill>
                                <a:ln w="9360">
                                  <a:solidFill>
                                    <a:srgbClr val="000000"/>
                                  </a:solidFill>
                                  <a:round/>
                                </a:ln>
                              </p:spPr>
                              <p:style>
                                <a:lnRef idx="0"/>
                                <a:fillRef idx="0"/>
                                <a:effectRef idx="0"/>
                                <a:fontRef idx="minor"/>
                              </p:style>
                            </p:sp>
                            <p:sp>
                              <p:nvSpPr>
                                <p:cNvPr id="3041" name="CustomShape 83"/>
                                <p:cNvSpPr/>
                                <p:nvPr/>
                              </p:nvSpPr>
                              <p:spPr>
                                <a:xfrm>
                                  <a:off x="6738840" y="1537560"/>
                                  <a:ext cx="924120" cy="89640"/>
                                </a:xfrm>
                                <a:prstGeom prst="rect">
                                  <a:avLst/>
                                </a:prstGeom>
                                <a:solidFill>
                                  <a:srgbClr val="ffffff"/>
                                </a:solidFill>
                                <a:ln>
                                  <a:noFill/>
                                </a:ln>
                              </p:spPr>
                              <p:style>
                                <a:lnRef idx="0"/>
                                <a:fillRef idx="0"/>
                                <a:effectRef idx="0"/>
                                <a:fontRef idx="minor"/>
                              </p:style>
                            </p:sp>
                          </p:grpSp>
                          <p:sp>
                            <p:nvSpPr>
                              <p:cNvPr id="3042" name="Line 84"/>
                              <p:cNvSpPr/>
                              <p:nvPr/>
                            </p:nvSpPr>
                            <p:spPr>
                              <a:xfrm>
                                <a:off x="6786720" y="1542240"/>
                                <a:ext cx="858960" cy="360"/>
                              </a:xfrm>
                              <a:prstGeom prst="line">
                                <a:avLst/>
                              </a:prstGeom>
                              <a:ln w="9360">
                                <a:solidFill>
                                  <a:srgbClr val="000000"/>
                                </a:solidFill>
                                <a:round/>
                              </a:ln>
                            </p:spPr>
                            <p:style>
                              <a:lnRef idx="0"/>
                              <a:fillRef idx="0"/>
                              <a:effectRef idx="0"/>
                              <a:fontRef idx="minor"/>
                            </p:style>
                          </p:sp>
                        </p:grpSp>
                        <p:sp>
                          <p:nvSpPr>
                            <p:cNvPr id="3043" name="Line 85"/>
                            <p:cNvSpPr/>
                            <p:nvPr/>
                          </p:nvSpPr>
                          <p:spPr>
                            <a:xfrm flipH="1">
                              <a:off x="6833880" y="1616040"/>
                              <a:ext cx="749160" cy="360"/>
                            </a:xfrm>
                            <a:prstGeom prst="line">
                              <a:avLst/>
                            </a:prstGeom>
                            <a:ln w="9360">
                              <a:solidFill>
                                <a:srgbClr val="000000"/>
                              </a:solidFill>
                              <a:round/>
                            </a:ln>
                          </p:spPr>
                          <p:style>
                            <a:lnRef idx="0"/>
                            <a:fillRef idx="0"/>
                            <a:effectRef idx="0"/>
                            <a:fontRef idx="minor"/>
                          </p:style>
                        </p:sp>
                      </p:grpSp>
                      <p:sp>
                        <p:nvSpPr>
                          <p:cNvPr id="3044" name="Line 86"/>
                          <p:cNvSpPr/>
                          <p:nvPr/>
                        </p:nvSpPr>
                        <p:spPr>
                          <a:xfrm>
                            <a:off x="7216560" y="1536840"/>
                            <a:ext cx="360" cy="163440"/>
                          </a:xfrm>
                          <a:prstGeom prst="line">
                            <a:avLst/>
                          </a:prstGeom>
                          <a:ln w="38160">
                            <a:solidFill>
                              <a:srgbClr val="000000"/>
                            </a:solidFill>
                            <a:round/>
                          </a:ln>
                        </p:spPr>
                        <p:style>
                          <a:lnRef idx="0"/>
                          <a:fillRef idx="0"/>
                          <a:effectRef idx="0"/>
                          <a:fontRef idx="minor"/>
                        </p:style>
                      </p:sp>
                    </p:grpSp>
                  </p:grpSp>
                </p:grpSp>
              </p:grpSp>
            </p:grpSp>
            <p:sp>
              <p:nvSpPr>
                <p:cNvPr id="3045" name="CustomShape 87"/>
                <p:cNvSpPr/>
                <p:nvPr/>
              </p:nvSpPr>
              <p:spPr>
                <a:xfrm>
                  <a:off x="7130160" y="5398200"/>
                  <a:ext cx="84240" cy="290880"/>
                </a:xfrm>
                <a:custGeom>
                  <a:avLst/>
                  <a:gdLst/>
                  <a:ahLst/>
                  <a:rect l="l" t="t" r="r" b="b"/>
                  <a:pathLst>
                    <a:path w="154" h="384">
                      <a:moveTo>
                        <a:pt x="153" y="0"/>
                      </a:moveTo>
                      <a:cubicBezTo>
                        <a:pt x="148" y="40"/>
                        <a:pt x="154" y="74"/>
                        <a:pt x="150" y="114"/>
                      </a:cubicBezTo>
                      <a:cubicBezTo>
                        <a:pt x="149" y="149"/>
                        <a:pt x="152" y="187"/>
                        <a:pt x="150" y="222"/>
                      </a:cubicBezTo>
                      <a:cubicBezTo>
                        <a:pt x="149" y="238"/>
                        <a:pt x="150" y="265"/>
                        <a:pt x="144" y="279"/>
                      </a:cubicBezTo>
                      <a:cubicBezTo>
                        <a:pt x="135" y="298"/>
                        <a:pt x="63" y="345"/>
                        <a:pt x="45" y="357"/>
                      </a:cubicBezTo>
                      <a:cubicBezTo>
                        <a:pt x="0" y="384"/>
                        <a:pt x="15" y="375"/>
                        <a:pt x="33" y="372"/>
                      </a:cubicBezTo>
                    </a:path>
                  </a:pathLst>
                </a:custGeom>
                <a:noFill/>
                <a:ln cap="rnd" w="9360">
                  <a:solidFill>
                    <a:srgbClr val="000000"/>
                  </a:solidFill>
                  <a:custDash>
                    <a:ds d="600000" sp="500000"/>
                  </a:custDash>
                  <a:round/>
                </a:ln>
              </p:spPr>
              <p:style>
                <a:lnRef idx="0"/>
                <a:fillRef idx="0"/>
                <a:effectRef idx="0"/>
                <a:fontRef idx="minor"/>
              </p:style>
            </p:sp>
          </p:grpSp>
        </p:grpSp>
        <p:sp>
          <p:nvSpPr>
            <p:cNvPr id="3046" name="CustomShape 88"/>
            <p:cNvSpPr/>
            <p:nvPr/>
          </p:nvSpPr>
          <p:spPr>
            <a:xfrm>
              <a:off x="7914240" y="1370520"/>
              <a:ext cx="1049760" cy="956520"/>
            </a:xfrm>
            <a:prstGeom prst="rect">
              <a:avLst/>
            </a:prstGeom>
            <a:solidFill>
              <a:srgbClr val="ffffff"/>
            </a:solidFill>
            <a:ln>
              <a:noFill/>
            </a:ln>
          </p:spPr>
          <p:style>
            <a:lnRef idx="0"/>
            <a:fillRef idx="0"/>
            <a:effectRef idx="0"/>
            <a:fontRef idx="minor"/>
          </p:style>
          <p:txBody>
            <a:bodyPr lIns="90720" rIns="90720" tIns="45360" bIns="45360">
              <a:noAutofit/>
            </a:bodyPr>
            <a:p>
              <a:pPr algn="ctr">
                <a:lnSpc>
                  <a:spcPct val="100000"/>
                </a:lnSpc>
              </a:pPr>
              <a:r>
                <a:rPr b="1" lang="it-IT" sz="1620" spc="-1" strike="noStrike">
                  <a:solidFill>
                    <a:srgbClr val="000000"/>
                  </a:solidFill>
                  <a:latin typeface="Times New Roman"/>
                  <a:ea typeface="ＭＳ Ｐゴシック"/>
                </a:rPr>
                <a:t>Air inlet</a:t>
              </a:r>
              <a:endParaRPr b="0" lang="it-IT" sz="1620" spc="-1" strike="noStrike">
                <a:latin typeface="Arial"/>
              </a:endParaRPr>
            </a:p>
          </p:txBody>
        </p:sp>
        <p:sp>
          <p:nvSpPr>
            <p:cNvPr id="3047" name="CustomShape 89"/>
            <p:cNvSpPr/>
            <p:nvPr/>
          </p:nvSpPr>
          <p:spPr>
            <a:xfrm>
              <a:off x="7914240" y="3421440"/>
              <a:ext cx="1049760" cy="682920"/>
            </a:xfrm>
            <a:prstGeom prst="rect">
              <a:avLst/>
            </a:prstGeom>
            <a:solidFill>
              <a:srgbClr val="ffffff"/>
            </a:solidFill>
            <a:ln w="9360">
              <a:solidFill>
                <a:srgbClr val="ffffff"/>
              </a:solidFill>
              <a:miter/>
            </a:ln>
          </p:spPr>
          <p:style>
            <a:lnRef idx="0"/>
            <a:fillRef idx="0"/>
            <a:effectRef idx="0"/>
            <a:fontRef idx="minor"/>
          </p:style>
          <p:txBody>
            <a:bodyPr lIns="90720" rIns="90720" tIns="45360" bIns="45360">
              <a:noAutofit/>
            </a:bodyPr>
            <a:p>
              <a:pPr>
                <a:lnSpc>
                  <a:spcPct val="100000"/>
                </a:lnSpc>
              </a:pPr>
              <a:r>
                <a:rPr b="1" lang="it-IT" sz="1620" spc="-1" strike="noStrike">
                  <a:solidFill>
                    <a:srgbClr val="000000"/>
                  </a:solidFill>
                  <a:latin typeface="Times New Roman"/>
                  <a:ea typeface="ＭＳ Ｐゴシック"/>
                </a:rPr>
                <a:t>Junction tube</a:t>
              </a:r>
              <a:endParaRPr b="0" lang="it-IT" sz="1620" spc="-1" strike="noStrike">
                <a:latin typeface="Arial"/>
              </a:endParaRPr>
            </a:p>
          </p:txBody>
        </p:sp>
        <p:sp>
          <p:nvSpPr>
            <p:cNvPr id="3048" name="CustomShape 90"/>
            <p:cNvSpPr/>
            <p:nvPr/>
          </p:nvSpPr>
          <p:spPr>
            <a:xfrm>
              <a:off x="8024400" y="5108040"/>
              <a:ext cx="681840" cy="561600"/>
            </a:xfrm>
            <a:prstGeom prst="rect">
              <a:avLst/>
            </a:prstGeom>
            <a:noFill/>
            <a:ln>
              <a:noFill/>
            </a:ln>
          </p:spPr>
          <p:style>
            <a:lnRef idx="0"/>
            <a:fillRef idx="0"/>
            <a:effectRef idx="0"/>
            <a:fontRef idx="minor"/>
          </p:style>
          <p:txBody>
            <a:bodyPr lIns="90720" rIns="90720" tIns="45360" bIns="45360">
              <a:noAutofit/>
            </a:bodyPr>
            <a:p>
              <a:pPr>
                <a:lnSpc>
                  <a:spcPct val="100000"/>
                </a:lnSpc>
              </a:pPr>
              <a:r>
                <a:rPr b="1" lang="it-IT" sz="1620" spc="-1" strike="noStrike">
                  <a:solidFill>
                    <a:srgbClr val="000000"/>
                  </a:solidFill>
                  <a:latin typeface="Times New Roman"/>
                  <a:ea typeface="ＭＳ Ｐゴシック"/>
                </a:rPr>
                <a:t>Filtro</a:t>
              </a:r>
              <a:endParaRPr b="0" lang="it-IT" sz="1620" spc="-1" strike="noStrike">
                <a:latin typeface="Arial"/>
              </a:endParaRPr>
            </a:p>
          </p:txBody>
        </p:sp>
        <p:sp>
          <p:nvSpPr>
            <p:cNvPr id="3049" name="CustomShape 91"/>
            <p:cNvSpPr/>
            <p:nvPr/>
          </p:nvSpPr>
          <p:spPr>
            <a:xfrm>
              <a:off x="5599440" y="1643760"/>
              <a:ext cx="1089000" cy="758880"/>
            </a:xfrm>
            <a:prstGeom prst="rect">
              <a:avLst/>
            </a:prstGeom>
            <a:noFill/>
            <a:ln>
              <a:noFill/>
            </a:ln>
          </p:spPr>
          <p:style>
            <a:lnRef idx="0"/>
            <a:fillRef idx="0"/>
            <a:effectRef idx="0"/>
            <a:fontRef idx="minor"/>
          </p:style>
          <p:txBody>
            <a:bodyPr lIns="90720" rIns="90720" tIns="45360" bIns="45360">
              <a:noAutofit/>
            </a:bodyPr>
            <a:p>
              <a:pPr>
                <a:lnSpc>
                  <a:spcPct val="100000"/>
                </a:lnSpc>
              </a:pPr>
              <a:r>
                <a:rPr b="1" lang="it-IT" sz="1620" spc="-1" strike="noStrike">
                  <a:solidFill>
                    <a:srgbClr val="000000"/>
                  </a:solidFill>
                  <a:latin typeface="Times New Roman"/>
                  <a:ea typeface="ＭＳ Ｐゴシック"/>
                </a:rPr>
                <a:t>Sampling head</a:t>
              </a:r>
              <a:endParaRPr b="0" lang="it-IT" sz="1620" spc="-1" strike="noStrike">
                <a:latin typeface="Arial"/>
              </a:endParaRPr>
            </a:p>
          </p:txBody>
        </p:sp>
        <p:sp>
          <p:nvSpPr>
            <p:cNvPr id="3050" name="CustomShape 92"/>
            <p:cNvSpPr/>
            <p:nvPr/>
          </p:nvSpPr>
          <p:spPr>
            <a:xfrm>
              <a:off x="7830360" y="5024880"/>
              <a:ext cx="1205280" cy="584640"/>
            </a:xfrm>
            <a:prstGeom prst="rect">
              <a:avLst/>
            </a:prstGeom>
            <a:solidFill>
              <a:schemeClr val="bg1"/>
            </a:solidFill>
            <a:ln>
              <a:noFill/>
            </a:ln>
          </p:spPr>
          <p:style>
            <a:lnRef idx="0"/>
            <a:fillRef idx="0"/>
            <a:effectRef idx="0"/>
            <a:fontRef idx="minor"/>
          </p:style>
          <p:txBody>
            <a:bodyPr lIns="90720" rIns="90720" tIns="45360" bIns="45360">
              <a:spAutoFit/>
            </a:bodyPr>
            <a:p>
              <a:pPr algn="ctr">
                <a:lnSpc>
                  <a:spcPct val="100000"/>
                </a:lnSpc>
                <a:spcBef>
                  <a:spcPts val="808"/>
                </a:spcBef>
              </a:pPr>
              <a:r>
                <a:rPr b="1" lang="it-IT" sz="1620" spc="-1" strike="noStrike">
                  <a:solidFill>
                    <a:srgbClr val="000000"/>
                  </a:solidFill>
                  <a:latin typeface="Times New Roman"/>
                  <a:ea typeface="ＭＳ Ｐゴシック"/>
                </a:rPr>
                <a:t>Filtering membrane</a:t>
              </a:r>
              <a:endParaRPr b="0" lang="it-IT" sz="1620" spc="-1" strike="noStrike">
                <a:latin typeface="Arial"/>
              </a:endParaRPr>
            </a:p>
          </p:txBody>
        </p:sp>
        <p:sp>
          <p:nvSpPr>
            <p:cNvPr id="3051" name="CustomShape 93"/>
            <p:cNvSpPr/>
            <p:nvPr/>
          </p:nvSpPr>
          <p:spPr>
            <a:xfrm>
              <a:off x="6296040" y="5177520"/>
              <a:ext cx="405360" cy="227520"/>
            </a:xfrm>
            <a:prstGeom prst="rect">
              <a:avLst/>
            </a:prstGeom>
            <a:solidFill>
              <a:srgbClr val="ffffff"/>
            </a:solidFill>
            <a:ln w="9360">
              <a:solidFill>
                <a:srgbClr val="ffffff"/>
              </a:solidFill>
              <a:miter/>
            </a:ln>
          </p:spPr>
          <p:style>
            <a:lnRef idx="0"/>
            <a:fillRef idx="0"/>
            <a:effectRef idx="0"/>
            <a:fontRef idx="minor"/>
          </p:style>
        </p:sp>
        <p:sp>
          <p:nvSpPr>
            <p:cNvPr id="3052" name="CustomShape 94"/>
            <p:cNvSpPr/>
            <p:nvPr/>
          </p:nvSpPr>
          <p:spPr>
            <a:xfrm rot="2365200">
              <a:off x="6201360" y="5190480"/>
              <a:ext cx="645480" cy="308520"/>
            </a:xfrm>
            <a:prstGeom prst="rect">
              <a:avLst/>
            </a:prstGeom>
            <a:noFill/>
            <a:ln>
              <a:noFill/>
            </a:ln>
          </p:spPr>
          <p:style>
            <a:lnRef idx="0"/>
            <a:fillRef idx="0"/>
            <a:effectRef idx="0"/>
            <a:fontRef idx="minor"/>
          </p:style>
          <p:txBody>
            <a:bodyPr wrap="none" lIns="90720" rIns="90720" tIns="45360" bIns="45360">
              <a:spAutoFit/>
            </a:bodyPr>
            <a:p>
              <a:pPr algn="ctr">
                <a:lnSpc>
                  <a:spcPct val="100000"/>
                </a:lnSpc>
                <a:spcBef>
                  <a:spcPts val="714"/>
                </a:spcBef>
              </a:pPr>
              <a:r>
                <a:rPr b="1" lang="it-IT" sz="1430" spc="-1" strike="noStrike">
                  <a:solidFill>
                    <a:srgbClr val="000000"/>
                  </a:solidFill>
                  <a:latin typeface="Times New Roman"/>
                  <a:ea typeface="ＭＳ Ｐゴシック"/>
                </a:rPr>
                <a:t>Pump</a:t>
              </a:r>
              <a:endParaRPr b="0" lang="it-IT" sz="1430" spc="-1" strike="noStrike">
                <a:latin typeface="Arial"/>
              </a:endParaRPr>
            </a:p>
          </p:txBody>
        </p:sp>
      </p:grpSp>
      <p:pic>
        <p:nvPicPr>
          <p:cNvPr id="3053" name="Picture 2" descr=""/>
          <p:cNvPicPr/>
          <p:nvPr/>
        </p:nvPicPr>
        <p:blipFill>
          <a:blip r:embed="rId1"/>
          <a:srcRect l="-8542" t="0" r="-3417" b="5880"/>
          <a:stretch/>
        </p:blipFill>
        <p:spPr>
          <a:xfrm>
            <a:off x="4571280" y="2440440"/>
            <a:ext cx="1918080" cy="2572560"/>
          </a:xfrm>
          <a:prstGeom prst="rect">
            <a:avLst/>
          </a:prstGeom>
          <a:ln>
            <a:noFill/>
          </a:ln>
        </p:spPr>
      </p:pic>
    </p:spTree>
  </p:cSld>
  <mc:AlternateContent>
    <mc:Choice Requires="p14">
      <p:transition spd="slow" p14:dur="2000"/>
    </mc:Choice>
    <mc:Fallback>
      <p:transition spd="slow"/>
    </mc:Fallback>
  </mc:AlternateContent>
  <p:timing>
    <p:tnLst>
      <p:par>
        <p:cTn id="117" dur="indefinite" restart="never" nodeType="tmRoot">
          <p:childTnLst>
            <p:seq>
              <p:cTn id="118"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41" name="Picture 8" descr=""/>
          <p:cNvPicPr/>
          <p:nvPr/>
        </p:nvPicPr>
        <p:blipFill>
          <a:blip r:embed="rId1"/>
          <a:srcRect l="0" t="-679" r="76421" b="71469"/>
          <a:stretch/>
        </p:blipFill>
        <p:spPr>
          <a:xfrm>
            <a:off x="2195640" y="1412640"/>
            <a:ext cx="4504320" cy="3923640"/>
          </a:xfrm>
          <a:prstGeom prst="rect">
            <a:avLst/>
          </a:prstGeom>
          <a:ln>
            <a:noFill/>
          </a:ln>
        </p:spPr>
      </p:pic>
      <p:sp>
        <p:nvSpPr>
          <p:cNvPr id="542" name="CustomShape 1"/>
          <p:cNvSpPr/>
          <p:nvPr/>
        </p:nvSpPr>
        <p:spPr>
          <a:xfrm>
            <a:off x="1331640" y="404640"/>
            <a:ext cx="7595640" cy="11872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3600" spc="-1" strike="noStrike">
                <a:solidFill>
                  <a:srgbClr val="2d2d8a"/>
                </a:solidFill>
                <a:latin typeface="Arial"/>
                <a:ea typeface="ＭＳ Ｐゴシック"/>
              </a:rPr>
              <a:t>Study of air pollution due to particulate matter</a:t>
            </a:r>
            <a:endParaRPr b="0" lang="it-IT" sz="3600" spc="-1" strike="noStrike">
              <a:latin typeface="Arial"/>
            </a:endParaRPr>
          </a:p>
        </p:txBody>
      </p:sp>
    </p:spTree>
  </p:cSld>
  <p:transition>
    <p:fade/>
  </p:transition>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ffffff"/>
        </a:solidFill>
      </p:bgPr>
    </p:bg>
    <p:spTree>
      <p:nvGrpSpPr>
        <p:cNvPr id="1" name=""/>
        <p:cNvGrpSpPr/>
        <p:nvPr/>
      </p:nvGrpSpPr>
      <p:grpSpPr>
        <a:xfrm>
          <a:off x="0" y="0"/>
          <a:ext cx="0" cy="0"/>
          <a:chOff x="0" y="0"/>
          <a:chExt cx="0" cy="0"/>
        </a:xfrm>
      </p:grpSpPr>
      <p:pic>
        <p:nvPicPr>
          <p:cNvPr id="3054" name="Picture 1" descr=""/>
          <p:cNvPicPr/>
          <p:nvPr/>
        </p:nvPicPr>
        <p:blipFill>
          <a:blip r:embed="rId1"/>
          <a:srcRect l="13828" t="3165" r="13919" b="7689"/>
          <a:stretch/>
        </p:blipFill>
        <p:spPr>
          <a:xfrm>
            <a:off x="144000" y="44640"/>
            <a:ext cx="2339280" cy="1476000"/>
          </a:xfrm>
          <a:prstGeom prst="rect">
            <a:avLst/>
          </a:prstGeom>
          <a:ln>
            <a:noFill/>
          </a:ln>
        </p:spPr>
      </p:pic>
      <p:sp>
        <p:nvSpPr>
          <p:cNvPr id="3055" name="CustomShape 1"/>
          <p:cNvSpPr/>
          <p:nvPr/>
        </p:nvSpPr>
        <p:spPr>
          <a:xfrm>
            <a:off x="1059480" y="-18360"/>
            <a:ext cx="7400160" cy="1142280"/>
          </a:xfrm>
          <a:prstGeom prst="rect">
            <a:avLst/>
          </a:prstGeom>
          <a:noFill/>
          <a:ln>
            <a:noFill/>
          </a:ln>
        </p:spPr>
        <p:style>
          <a:lnRef idx="0"/>
          <a:fillRef idx="0"/>
          <a:effectRef idx="0"/>
          <a:fontRef idx="minor"/>
        </p:style>
        <p:txBody>
          <a:bodyPr lIns="90720" rIns="90720" tIns="45360" bIns="45360" anchor="ctr">
            <a:noAutofit/>
          </a:bodyPr>
          <a:p>
            <a:pPr algn="ctr">
              <a:lnSpc>
                <a:spcPct val="100000"/>
              </a:lnSpc>
            </a:pPr>
            <a:r>
              <a:rPr b="1" lang="it-IT" sz="4000" spc="-1" strike="noStrike">
                <a:solidFill>
                  <a:srgbClr val="000000"/>
                </a:solidFill>
                <a:latin typeface="Arial"/>
                <a:ea typeface="ＭＳ Ｐゴシック"/>
              </a:rPr>
              <a:t>Impactors</a:t>
            </a:r>
            <a:endParaRPr b="0" lang="it-IT" sz="4000" spc="-1" strike="noStrike">
              <a:latin typeface="Arial"/>
            </a:endParaRPr>
          </a:p>
        </p:txBody>
      </p:sp>
      <p:sp>
        <p:nvSpPr>
          <p:cNvPr id="3056" name="CustomShape 2"/>
          <p:cNvSpPr/>
          <p:nvPr/>
        </p:nvSpPr>
        <p:spPr>
          <a:xfrm>
            <a:off x="2699640" y="1052640"/>
            <a:ext cx="5902200" cy="1736640"/>
          </a:xfrm>
          <a:prstGeom prst="rect">
            <a:avLst/>
          </a:prstGeom>
          <a:noFill/>
          <a:ln w="38160">
            <a:noFill/>
          </a:ln>
        </p:spPr>
        <p:style>
          <a:lnRef idx="0"/>
          <a:fillRef idx="0"/>
          <a:effectRef idx="0"/>
          <a:fontRef idx="minor"/>
        </p:style>
        <p:txBody>
          <a:bodyPr lIns="90720" rIns="90720" tIns="45360" bIns="45360">
            <a:spAutoFit/>
          </a:bodyPr>
          <a:p>
            <a:pPr algn="ctr">
              <a:lnSpc>
                <a:spcPct val="100000"/>
              </a:lnSpc>
            </a:pPr>
            <a:r>
              <a:rPr b="0" lang="it-IT" sz="1800" spc="-1" strike="noStrike">
                <a:solidFill>
                  <a:srgbClr val="000000"/>
                </a:solidFill>
                <a:latin typeface="Arial"/>
                <a:ea typeface="ＭＳ Ｐゴシック"/>
              </a:rPr>
              <a:t>If a gaseous flow is subjected to a sudden change in its direction, the biggest transported particles tend to continue in the original direction, thus it is possible to obtain an </a:t>
            </a:r>
            <a:r>
              <a:rPr b="1" lang="it-IT" sz="1800" spc="-1" strike="noStrike">
                <a:solidFill>
                  <a:srgbClr val="000000"/>
                </a:solidFill>
                <a:latin typeface="Arial"/>
                <a:ea typeface="ＭＳ Ｐゴシック"/>
              </a:rPr>
              <a:t>inertial separation</a:t>
            </a:r>
            <a:r>
              <a:rPr b="0" lang="it-IT" sz="1800" spc="-1" strike="noStrike">
                <a:solidFill>
                  <a:srgbClr val="000000"/>
                </a:solidFill>
                <a:latin typeface="Arial"/>
                <a:ea typeface="ＭＳ Ｐゴシック"/>
              </a:rPr>
              <a:t>.</a:t>
            </a:r>
            <a:endParaRPr b="0" lang="it-IT" sz="1800" spc="-1" strike="noStrike">
              <a:latin typeface="Arial"/>
            </a:endParaRPr>
          </a:p>
          <a:p>
            <a:pPr algn="ctr">
              <a:lnSpc>
                <a:spcPct val="100000"/>
              </a:lnSpc>
            </a:pPr>
            <a:r>
              <a:rPr b="0" lang="it-IT" sz="1800" spc="-1" strike="noStrike">
                <a:solidFill>
                  <a:srgbClr val="000000"/>
                </a:solidFill>
                <a:latin typeface="Arial"/>
                <a:ea typeface="ＭＳ Ｐゴシック"/>
              </a:rPr>
              <a:t> </a:t>
            </a:r>
            <a:r>
              <a:rPr b="0" lang="it-IT" sz="1800" spc="-1" strike="noStrike">
                <a:solidFill>
                  <a:srgbClr val="000000"/>
                </a:solidFill>
                <a:latin typeface="Arial"/>
                <a:ea typeface="ＭＳ Ｐゴシック"/>
              </a:rPr>
              <a:t>The inertial impactor deflects (and thus stops) the “biggest” particles</a:t>
            </a:r>
            <a:r>
              <a:rPr b="0" i="1" lang="it-IT" sz="1800" spc="-1" strike="noStrike">
                <a:solidFill>
                  <a:srgbClr val="000000"/>
                </a:solidFill>
                <a:latin typeface="Arial"/>
                <a:ea typeface="ＭＳ Ｐゴシック"/>
              </a:rPr>
              <a:t> letting the “smaller” ones pass</a:t>
            </a:r>
            <a:endParaRPr b="0" lang="it-IT" sz="1800" spc="-1" strike="noStrike">
              <a:latin typeface="Arial"/>
            </a:endParaRPr>
          </a:p>
        </p:txBody>
      </p:sp>
      <p:pic>
        <p:nvPicPr>
          <p:cNvPr id="3057" name="Picture 9" descr=""/>
          <p:cNvPicPr/>
          <p:nvPr/>
        </p:nvPicPr>
        <p:blipFill>
          <a:blip r:embed="rId2"/>
          <a:stretch/>
        </p:blipFill>
        <p:spPr>
          <a:xfrm>
            <a:off x="6831000" y="3213000"/>
            <a:ext cx="2276640" cy="3545280"/>
          </a:xfrm>
          <a:prstGeom prst="rect">
            <a:avLst/>
          </a:prstGeom>
          <a:ln w="57240">
            <a:noFill/>
          </a:ln>
        </p:spPr>
      </p:pic>
      <p:sp>
        <p:nvSpPr>
          <p:cNvPr id="3058" name="CustomShape 3"/>
          <p:cNvSpPr/>
          <p:nvPr/>
        </p:nvSpPr>
        <p:spPr>
          <a:xfrm>
            <a:off x="2005920" y="3544920"/>
            <a:ext cx="4821840" cy="913680"/>
          </a:xfrm>
          <a:prstGeom prst="rect">
            <a:avLst/>
          </a:prstGeom>
          <a:noFill/>
          <a:ln w="38160">
            <a:noFill/>
          </a:ln>
        </p:spPr>
        <p:style>
          <a:lnRef idx="0"/>
          <a:fillRef idx="0"/>
          <a:effectRef idx="0"/>
          <a:fontRef idx="minor"/>
        </p:style>
        <p:txBody>
          <a:bodyPr lIns="90720" rIns="90720" tIns="45360" bIns="45360">
            <a:spAutoFit/>
          </a:bodyPr>
          <a:p>
            <a:pPr algn="ctr">
              <a:lnSpc>
                <a:spcPct val="100000"/>
              </a:lnSpc>
            </a:pPr>
            <a:r>
              <a:rPr b="0" lang="it-IT" sz="1800" spc="-1" strike="noStrike">
                <a:solidFill>
                  <a:srgbClr val="ff0000"/>
                </a:solidFill>
                <a:latin typeface="Arial"/>
                <a:ea typeface="ＭＳ Ｐゴシック"/>
              </a:rPr>
              <a:t>Sampling head</a:t>
            </a:r>
            <a:r>
              <a:rPr b="0" lang="it-IT" sz="1800" spc="-1" strike="noStrike">
                <a:solidFill>
                  <a:srgbClr val="000000"/>
                </a:solidFill>
                <a:latin typeface="Arial"/>
                <a:ea typeface="ＭＳ Ｐゴシック"/>
              </a:rPr>
              <a:t>↔ </a:t>
            </a:r>
            <a:r>
              <a:rPr b="0" i="1" lang="it-IT" sz="1800" spc="-1" strike="noStrike">
                <a:solidFill>
                  <a:srgbClr val="ff0000"/>
                </a:solidFill>
                <a:latin typeface="Arial"/>
                <a:ea typeface="ＭＳ Ｐゴシック"/>
              </a:rPr>
              <a:t>single stage impactor</a:t>
            </a:r>
            <a:r>
              <a:rPr b="0" lang="it-IT" sz="1800" spc="-1" strike="noStrike">
                <a:solidFill>
                  <a:srgbClr val="000000"/>
                </a:solidFill>
                <a:latin typeface="Arial"/>
                <a:ea typeface="ＭＳ Ｐゴシック"/>
              </a:rPr>
              <a:t>: the size selection by inertial separation in the head</a:t>
            </a:r>
            <a:endParaRPr b="0" lang="it-IT" sz="1800" spc="-1" strike="noStrike">
              <a:latin typeface="Arial"/>
            </a:endParaRPr>
          </a:p>
        </p:txBody>
      </p:sp>
      <p:sp>
        <p:nvSpPr>
          <p:cNvPr id="3059" name="CustomShape 4"/>
          <p:cNvSpPr/>
          <p:nvPr/>
        </p:nvSpPr>
        <p:spPr>
          <a:xfrm>
            <a:off x="2030040" y="5368680"/>
            <a:ext cx="1295280" cy="639360"/>
          </a:xfrm>
          <a:prstGeom prst="rect">
            <a:avLst/>
          </a:prstGeom>
          <a:noFill/>
          <a:ln w="38160">
            <a:noFill/>
          </a:ln>
        </p:spPr>
        <p:style>
          <a:lnRef idx="0"/>
          <a:fillRef idx="0"/>
          <a:effectRef idx="0"/>
          <a:fontRef idx="minor"/>
        </p:style>
        <p:txBody>
          <a:bodyPr lIns="90720" rIns="90720" tIns="45360" bIns="45360">
            <a:spAutoFit/>
          </a:bodyPr>
          <a:p>
            <a:pPr algn="ctr">
              <a:lnSpc>
                <a:spcPct val="100000"/>
              </a:lnSpc>
            </a:pPr>
            <a:r>
              <a:rPr b="0" lang="it-IT" sz="1800" spc="-1" strike="noStrike">
                <a:solidFill>
                  <a:srgbClr val="ff0000"/>
                </a:solidFill>
                <a:latin typeface="Arial"/>
                <a:ea typeface="ＭＳ Ｐゴシック"/>
              </a:rPr>
              <a:t>Collection on filter</a:t>
            </a:r>
            <a:endParaRPr b="0" lang="it-IT" sz="1800" spc="-1" strike="noStrike">
              <a:latin typeface="Arial"/>
            </a:endParaRPr>
          </a:p>
        </p:txBody>
      </p:sp>
      <p:grpSp>
        <p:nvGrpSpPr>
          <p:cNvPr id="3060" name="Group 5"/>
          <p:cNvGrpSpPr/>
          <p:nvPr/>
        </p:nvGrpSpPr>
        <p:grpSpPr>
          <a:xfrm>
            <a:off x="187200" y="3501000"/>
            <a:ext cx="1359720" cy="3150000"/>
            <a:chOff x="187200" y="3501000"/>
            <a:chExt cx="1359720" cy="3150000"/>
          </a:xfrm>
        </p:grpSpPr>
        <p:grpSp>
          <p:nvGrpSpPr>
            <p:cNvPr id="3061" name="Group 6"/>
            <p:cNvGrpSpPr/>
            <p:nvPr/>
          </p:nvGrpSpPr>
          <p:grpSpPr>
            <a:xfrm>
              <a:off x="187200" y="6129000"/>
              <a:ext cx="1065240" cy="522000"/>
              <a:chOff x="187200" y="6129000"/>
              <a:chExt cx="1065240" cy="522000"/>
            </a:xfrm>
          </p:grpSpPr>
          <p:sp>
            <p:nvSpPr>
              <p:cNvPr id="3062" name="CustomShape 7"/>
              <p:cNvSpPr/>
              <p:nvPr/>
            </p:nvSpPr>
            <p:spPr>
              <a:xfrm>
                <a:off x="980280" y="6522480"/>
                <a:ext cx="23040" cy="77040"/>
              </a:xfrm>
              <a:prstGeom prst="rect">
                <a:avLst/>
              </a:prstGeom>
              <a:solidFill>
                <a:srgbClr val="ffffff"/>
              </a:solidFill>
              <a:ln w="9360">
                <a:solidFill>
                  <a:srgbClr val="000000"/>
                </a:solidFill>
                <a:miter/>
              </a:ln>
            </p:spPr>
            <p:style>
              <a:lnRef idx="0"/>
              <a:fillRef idx="0"/>
              <a:effectRef idx="0"/>
              <a:fontRef idx="minor"/>
            </p:style>
          </p:sp>
          <p:grpSp>
            <p:nvGrpSpPr>
              <p:cNvPr id="3063" name="Group 8"/>
              <p:cNvGrpSpPr/>
              <p:nvPr/>
            </p:nvGrpSpPr>
            <p:grpSpPr>
              <a:xfrm>
                <a:off x="187200" y="6129000"/>
                <a:ext cx="1065240" cy="522000"/>
                <a:chOff x="187200" y="6129000"/>
                <a:chExt cx="1065240" cy="522000"/>
              </a:xfrm>
            </p:grpSpPr>
            <p:grpSp>
              <p:nvGrpSpPr>
                <p:cNvPr id="3064" name="Group 9"/>
                <p:cNvGrpSpPr/>
                <p:nvPr/>
              </p:nvGrpSpPr>
              <p:grpSpPr>
                <a:xfrm>
                  <a:off x="187200" y="6129000"/>
                  <a:ext cx="1065240" cy="522000"/>
                  <a:chOff x="187200" y="6129000"/>
                  <a:chExt cx="1065240" cy="522000"/>
                </a:xfrm>
              </p:grpSpPr>
              <p:sp>
                <p:nvSpPr>
                  <p:cNvPr id="3065" name="CustomShape 10"/>
                  <p:cNvSpPr/>
                  <p:nvPr/>
                </p:nvSpPr>
                <p:spPr>
                  <a:xfrm>
                    <a:off x="193320" y="6201360"/>
                    <a:ext cx="884520" cy="294480"/>
                  </a:xfrm>
                  <a:prstGeom prst="rect">
                    <a:avLst/>
                  </a:prstGeom>
                  <a:noFill/>
                  <a:ln>
                    <a:noFill/>
                  </a:ln>
                </p:spPr>
                <p:style>
                  <a:lnRef idx="0"/>
                  <a:fillRef idx="0"/>
                  <a:effectRef idx="0"/>
                  <a:fontRef idx="minor"/>
                </p:style>
              </p:sp>
              <p:grpSp>
                <p:nvGrpSpPr>
                  <p:cNvPr id="3066" name="Group 11"/>
                  <p:cNvGrpSpPr/>
                  <p:nvPr/>
                </p:nvGrpSpPr>
                <p:grpSpPr>
                  <a:xfrm>
                    <a:off x="187200" y="6129000"/>
                    <a:ext cx="1065240" cy="522000"/>
                    <a:chOff x="187200" y="6129000"/>
                    <a:chExt cx="1065240" cy="522000"/>
                  </a:xfrm>
                </p:grpSpPr>
                <p:sp>
                  <p:nvSpPr>
                    <p:cNvPr id="3067" name="CustomShape 12"/>
                    <p:cNvSpPr/>
                    <p:nvPr/>
                  </p:nvSpPr>
                  <p:spPr>
                    <a:xfrm>
                      <a:off x="187200" y="6129000"/>
                      <a:ext cx="505080" cy="392760"/>
                    </a:xfrm>
                    <a:prstGeom prst="roundRect">
                      <a:avLst>
                        <a:gd name="adj" fmla="val 16667"/>
                      </a:avLst>
                    </a:prstGeom>
                    <a:noFill/>
                    <a:ln w="9360">
                      <a:solidFill>
                        <a:srgbClr val="000000"/>
                      </a:solidFill>
                      <a:round/>
                    </a:ln>
                  </p:spPr>
                  <p:style>
                    <a:lnRef idx="0"/>
                    <a:fillRef idx="0"/>
                    <a:effectRef idx="0"/>
                    <a:fontRef idx="minor"/>
                  </p:style>
                </p:sp>
                <p:grpSp>
                  <p:nvGrpSpPr>
                    <p:cNvPr id="3068" name="Group 13"/>
                    <p:cNvGrpSpPr/>
                    <p:nvPr/>
                  </p:nvGrpSpPr>
                  <p:grpSpPr>
                    <a:xfrm>
                      <a:off x="676080" y="6284160"/>
                      <a:ext cx="576360" cy="366840"/>
                      <a:chOff x="676080" y="6284160"/>
                      <a:chExt cx="576360" cy="366840"/>
                    </a:xfrm>
                  </p:grpSpPr>
                  <p:sp>
                    <p:nvSpPr>
                      <p:cNvPr id="3069" name="CustomShape 14"/>
                      <p:cNvSpPr/>
                      <p:nvPr/>
                    </p:nvSpPr>
                    <p:spPr>
                      <a:xfrm>
                        <a:off x="1000080" y="6454800"/>
                        <a:ext cx="252360" cy="196200"/>
                      </a:xfrm>
                      <a:prstGeom prst="rect">
                        <a:avLst/>
                      </a:prstGeom>
                      <a:solidFill>
                        <a:srgbClr val="ffffff"/>
                      </a:solidFill>
                      <a:ln w="9360">
                        <a:solidFill>
                          <a:srgbClr val="000000"/>
                        </a:solidFill>
                        <a:miter/>
                      </a:ln>
                    </p:spPr>
                    <p:style>
                      <a:lnRef idx="0"/>
                      <a:fillRef idx="0"/>
                      <a:effectRef idx="0"/>
                      <a:fontRef idx="minor"/>
                    </p:style>
                  </p:sp>
                  <p:sp>
                    <p:nvSpPr>
                      <p:cNvPr id="3070" name="CustomShape 15"/>
                      <p:cNvSpPr/>
                      <p:nvPr/>
                    </p:nvSpPr>
                    <p:spPr>
                      <a:xfrm rot="3061800">
                        <a:off x="1018440" y="6532920"/>
                        <a:ext cx="16920" cy="29880"/>
                      </a:xfrm>
                      <a:custGeom>
                        <a:avLst/>
                        <a:gdLst/>
                        <a:ahLst/>
                        <a:rect l="l" t="t" r="r" b="b"/>
                        <a:pathLst>
                          <a:path w="33" h="57">
                            <a:moveTo>
                              <a:pt x="33" y="0"/>
                            </a:moveTo>
                            <a:cubicBezTo>
                              <a:pt x="29" y="12"/>
                              <a:pt x="24" y="37"/>
                              <a:pt x="12" y="45"/>
                            </a:cubicBezTo>
                            <a:cubicBezTo>
                              <a:pt x="1" y="52"/>
                              <a:pt x="5" y="48"/>
                              <a:pt x="0" y="57"/>
                            </a:cubicBezTo>
                          </a:path>
                        </a:pathLst>
                      </a:custGeom>
                      <a:noFill/>
                      <a:ln w="9360">
                        <a:solidFill>
                          <a:srgbClr val="000000"/>
                        </a:solidFill>
                        <a:round/>
                        <a:tailEnd len="sm" type="triangle" w="sm"/>
                      </a:ln>
                    </p:spPr>
                    <p:style>
                      <a:lnRef idx="0"/>
                      <a:fillRef idx="0"/>
                      <a:effectRef idx="0"/>
                      <a:fontRef idx="minor"/>
                    </p:style>
                  </p:sp>
                  <p:grpSp>
                    <p:nvGrpSpPr>
                      <p:cNvPr id="3071" name="Group 16"/>
                      <p:cNvGrpSpPr/>
                      <p:nvPr/>
                    </p:nvGrpSpPr>
                    <p:grpSpPr>
                      <a:xfrm>
                        <a:off x="676080" y="6284160"/>
                        <a:ext cx="374040" cy="294480"/>
                        <a:chOff x="676080" y="6284160"/>
                        <a:chExt cx="374040" cy="294480"/>
                      </a:xfrm>
                    </p:grpSpPr>
                    <p:grpSp>
                      <p:nvGrpSpPr>
                        <p:cNvPr id="3072" name="Group 17"/>
                        <p:cNvGrpSpPr/>
                        <p:nvPr/>
                      </p:nvGrpSpPr>
                      <p:grpSpPr>
                        <a:xfrm>
                          <a:off x="676080" y="6284160"/>
                          <a:ext cx="307080" cy="294480"/>
                          <a:chOff x="676080" y="6284160"/>
                          <a:chExt cx="307080" cy="294480"/>
                        </a:xfrm>
                      </p:grpSpPr>
                      <p:sp>
                        <p:nvSpPr>
                          <p:cNvPr id="3073" name="CustomShape 18"/>
                          <p:cNvSpPr/>
                          <p:nvPr/>
                        </p:nvSpPr>
                        <p:spPr>
                          <a:xfrm>
                            <a:off x="695520" y="6284160"/>
                            <a:ext cx="287640" cy="266400"/>
                          </a:xfrm>
                          <a:custGeom>
                            <a:avLst/>
                            <a:gdLst/>
                            <a:ahLst/>
                            <a:rect l="l" t="t" r="r" b="b"/>
                            <a:pathLst>
                              <a:path w="670" h="996">
                                <a:moveTo>
                                  <a:pt x="0" y="37"/>
                                </a:moveTo>
                                <a:cubicBezTo>
                                  <a:pt x="7" y="35"/>
                                  <a:pt x="10" y="37"/>
                                  <a:pt x="45" y="37"/>
                                </a:cubicBezTo>
                                <a:cubicBezTo>
                                  <a:pt x="80" y="37"/>
                                  <a:pt x="150" y="27"/>
                                  <a:pt x="212" y="39"/>
                                </a:cubicBezTo>
                                <a:cubicBezTo>
                                  <a:pt x="341" y="44"/>
                                  <a:pt x="396" y="0"/>
                                  <a:pt x="415" y="106"/>
                                </a:cubicBezTo>
                                <a:cubicBezTo>
                                  <a:pt x="418" y="201"/>
                                  <a:pt x="428" y="296"/>
                                  <a:pt x="430" y="391"/>
                                </a:cubicBezTo>
                                <a:cubicBezTo>
                                  <a:pt x="434" y="564"/>
                                  <a:pt x="432" y="736"/>
                                  <a:pt x="437" y="909"/>
                                </a:cubicBezTo>
                                <a:cubicBezTo>
                                  <a:pt x="439" y="996"/>
                                  <a:pt x="652" y="976"/>
                                  <a:pt x="670" y="976"/>
                                </a:cubicBezTo>
                              </a:path>
                            </a:pathLst>
                          </a:custGeom>
                          <a:noFill/>
                          <a:ln w="9360">
                            <a:solidFill>
                              <a:srgbClr val="000000"/>
                            </a:solidFill>
                            <a:round/>
                          </a:ln>
                        </p:spPr>
                        <p:style>
                          <a:lnRef idx="0"/>
                          <a:fillRef idx="0"/>
                          <a:effectRef idx="0"/>
                          <a:fontRef idx="minor"/>
                        </p:style>
                      </p:sp>
                      <p:sp>
                        <p:nvSpPr>
                          <p:cNvPr id="3074" name="CustomShape 19"/>
                          <p:cNvSpPr/>
                          <p:nvPr/>
                        </p:nvSpPr>
                        <p:spPr>
                          <a:xfrm>
                            <a:off x="676080" y="6312240"/>
                            <a:ext cx="299160" cy="266400"/>
                          </a:xfrm>
                          <a:custGeom>
                            <a:avLst/>
                            <a:gdLst/>
                            <a:ahLst/>
                            <a:rect l="l" t="t" r="r" b="b"/>
                            <a:pathLst>
                              <a:path w="697" h="996">
                                <a:moveTo>
                                  <a:pt x="52" y="23"/>
                                </a:moveTo>
                                <a:cubicBezTo>
                                  <a:pt x="52" y="31"/>
                                  <a:pt x="0" y="47"/>
                                  <a:pt x="173" y="39"/>
                                </a:cubicBezTo>
                                <a:cubicBezTo>
                                  <a:pt x="302" y="44"/>
                                  <a:pt x="357" y="0"/>
                                  <a:pt x="376" y="106"/>
                                </a:cubicBezTo>
                                <a:cubicBezTo>
                                  <a:pt x="379" y="201"/>
                                  <a:pt x="389" y="296"/>
                                  <a:pt x="391" y="391"/>
                                </a:cubicBezTo>
                                <a:cubicBezTo>
                                  <a:pt x="395" y="564"/>
                                  <a:pt x="393" y="736"/>
                                  <a:pt x="398" y="909"/>
                                </a:cubicBezTo>
                                <a:cubicBezTo>
                                  <a:pt x="400" y="996"/>
                                  <a:pt x="679" y="976"/>
                                  <a:pt x="697" y="976"/>
                                </a:cubicBezTo>
                              </a:path>
                            </a:pathLst>
                          </a:custGeom>
                          <a:noFill/>
                          <a:ln w="9360">
                            <a:solidFill>
                              <a:srgbClr val="000000"/>
                            </a:solidFill>
                            <a:round/>
                          </a:ln>
                        </p:spPr>
                        <p:style>
                          <a:lnRef idx="0"/>
                          <a:fillRef idx="0"/>
                          <a:effectRef idx="0"/>
                          <a:fontRef idx="minor"/>
                        </p:style>
                      </p:sp>
                    </p:grpSp>
                    <p:sp>
                      <p:nvSpPr>
                        <p:cNvPr id="3075" name="CustomShape 20"/>
                        <p:cNvSpPr/>
                        <p:nvPr/>
                      </p:nvSpPr>
                      <p:spPr>
                        <a:xfrm>
                          <a:off x="726840" y="6309360"/>
                          <a:ext cx="323280" cy="247320"/>
                        </a:xfrm>
                        <a:custGeom>
                          <a:avLst/>
                          <a:gdLst/>
                          <a:ahLst/>
                          <a:rect l="l" t="t" r="r" b="b"/>
                          <a:pathLst>
                            <a:path w="615" h="454">
                              <a:moveTo>
                                <a:pt x="615" y="433"/>
                              </a:moveTo>
                              <a:cubicBezTo>
                                <a:pt x="552" y="454"/>
                                <a:pt x="505" y="451"/>
                                <a:pt x="435" y="454"/>
                              </a:cubicBezTo>
                              <a:cubicBezTo>
                                <a:pt x="395" y="453"/>
                                <a:pt x="355" y="453"/>
                                <a:pt x="315" y="451"/>
                              </a:cubicBezTo>
                              <a:lnTo>
                                <a:pt x="279" y="430"/>
                              </a:lnTo>
                              <a:cubicBezTo>
                                <a:pt x="279" y="430"/>
                                <a:pt x="270" y="403"/>
                                <a:pt x="270" y="403"/>
                              </a:cubicBezTo>
                              <a:cubicBezTo>
                                <a:pt x="269" y="400"/>
                                <a:pt x="267" y="394"/>
                                <a:pt x="267" y="394"/>
                              </a:cubicBezTo>
                              <a:cubicBezTo>
                                <a:pt x="253" y="294"/>
                                <a:pt x="277" y="188"/>
                                <a:pt x="255" y="91"/>
                              </a:cubicBezTo>
                              <a:cubicBezTo>
                                <a:pt x="250" y="66"/>
                                <a:pt x="246" y="25"/>
                                <a:pt x="219" y="13"/>
                              </a:cubicBezTo>
                              <a:cubicBezTo>
                                <a:pt x="190" y="0"/>
                                <a:pt x="169" y="2"/>
                                <a:pt x="135" y="1"/>
                              </a:cubicBezTo>
                              <a:cubicBezTo>
                                <a:pt x="90" y="0"/>
                                <a:pt x="45" y="1"/>
                                <a:pt x="0" y="1"/>
                              </a:cubicBezTo>
                            </a:path>
                          </a:pathLst>
                        </a:custGeom>
                        <a:noFill/>
                        <a:ln cap="rnd" w="9360">
                          <a:solidFill>
                            <a:srgbClr val="000000"/>
                          </a:solidFill>
                          <a:custDash>
                            <a:ds d="600000" sp="500000"/>
                          </a:custDash>
                          <a:round/>
                        </a:ln>
                      </p:spPr>
                      <p:style>
                        <a:lnRef idx="0"/>
                        <a:fillRef idx="0"/>
                        <a:effectRef idx="0"/>
                        <a:fontRef idx="minor"/>
                      </p:style>
                    </p:sp>
                  </p:grpSp>
                </p:grpSp>
              </p:grpSp>
            </p:grpSp>
            <p:sp>
              <p:nvSpPr>
                <p:cNvPr id="3076" name="CustomShape 21"/>
                <p:cNvSpPr/>
                <p:nvPr/>
              </p:nvSpPr>
              <p:spPr>
                <a:xfrm>
                  <a:off x="693000" y="6269040"/>
                  <a:ext cx="20520" cy="77040"/>
                </a:xfrm>
                <a:prstGeom prst="rect">
                  <a:avLst/>
                </a:prstGeom>
                <a:solidFill>
                  <a:srgbClr val="ffffff"/>
                </a:solidFill>
                <a:ln w="9360">
                  <a:solidFill>
                    <a:srgbClr val="000000"/>
                  </a:solidFill>
                  <a:miter/>
                </a:ln>
              </p:spPr>
              <p:style>
                <a:lnRef idx="0"/>
                <a:fillRef idx="0"/>
                <a:effectRef idx="0"/>
                <a:fontRef idx="minor"/>
              </p:style>
            </p:sp>
          </p:grpSp>
        </p:grpSp>
        <p:grpSp>
          <p:nvGrpSpPr>
            <p:cNvPr id="3077" name="Group 22"/>
            <p:cNvGrpSpPr/>
            <p:nvPr/>
          </p:nvGrpSpPr>
          <p:grpSpPr>
            <a:xfrm>
              <a:off x="662400" y="3501000"/>
              <a:ext cx="884520" cy="3063600"/>
              <a:chOff x="662400" y="3501000"/>
              <a:chExt cx="884520" cy="3063600"/>
            </a:xfrm>
          </p:grpSpPr>
          <p:grpSp>
            <p:nvGrpSpPr>
              <p:cNvPr id="3078" name="Group 23"/>
              <p:cNvGrpSpPr/>
              <p:nvPr/>
            </p:nvGrpSpPr>
            <p:grpSpPr>
              <a:xfrm>
                <a:off x="662400" y="3501000"/>
                <a:ext cx="884520" cy="2851560"/>
                <a:chOff x="662400" y="3501000"/>
                <a:chExt cx="884520" cy="2851560"/>
              </a:xfrm>
            </p:grpSpPr>
            <p:sp>
              <p:nvSpPr>
                <p:cNvPr id="3079" name="CustomShape 24"/>
                <p:cNvSpPr/>
                <p:nvPr/>
              </p:nvSpPr>
              <p:spPr>
                <a:xfrm>
                  <a:off x="995040" y="6292080"/>
                  <a:ext cx="256320" cy="30600"/>
                </a:xfrm>
                <a:prstGeom prst="roundRect">
                  <a:avLst>
                    <a:gd name="adj" fmla="val 16667"/>
                  </a:avLst>
                </a:prstGeom>
                <a:noFill/>
                <a:ln w="9360">
                  <a:solidFill>
                    <a:srgbClr val="000000"/>
                  </a:solidFill>
                  <a:round/>
                </a:ln>
              </p:spPr>
              <p:style>
                <a:lnRef idx="0"/>
                <a:fillRef idx="0"/>
                <a:effectRef idx="0"/>
                <a:fontRef idx="minor"/>
              </p:style>
            </p:sp>
            <p:grpSp>
              <p:nvGrpSpPr>
                <p:cNvPr id="3080" name="Group 25"/>
                <p:cNvGrpSpPr/>
                <p:nvPr/>
              </p:nvGrpSpPr>
              <p:grpSpPr>
                <a:xfrm>
                  <a:off x="662400" y="3501000"/>
                  <a:ext cx="884520" cy="2851560"/>
                  <a:chOff x="662400" y="3501000"/>
                  <a:chExt cx="884520" cy="2851560"/>
                </a:xfrm>
              </p:grpSpPr>
              <p:grpSp>
                <p:nvGrpSpPr>
                  <p:cNvPr id="3081" name="Group 26"/>
                  <p:cNvGrpSpPr/>
                  <p:nvPr/>
                </p:nvGrpSpPr>
                <p:grpSpPr>
                  <a:xfrm>
                    <a:off x="1117440" y="4384800"/>
                    <a:ext cx="1080" cy="1967760"/>
                    <a:chOff x="1117440" y="4384800"/>
                    <a:chExt cx="1080" cy="1967760"/>
                  </a:xfrm>
                </p:grpSpPr>
                <p:sp>
                  <p:nvSpPr>
                    <p:cNvPr id="3082" name="Line 27"/>
                    <p:cNvSpPr/>
                    <p:nvPr/>
                  </p:nvSpPr>
                  <p:spPr>
                    <a:xfrm>
                      <a:off x="1118160" y="6174360"/>
                      <a:ext cx="360" cy="98280"/>
                    </a:xfrm>
                    <a:prstGeom prst="line">
                      <a:avLst/>
                    </a:prstGeom>
                    <a:ln w="9360">
                      <a:solidFill>
                        <a:srgbClr val="000000"/>
                      </a:solidFill>
                      <a:round/>
                      <a:tailEnd len="sm" type="triangle" w="sm"/>
                    </a:ln>
                  </p:spPr>
                  <p:style>
                    <a:lnRef idx="0"/>
                    <a:fillRef idx="0"/>
                    <a:effectRef idx="0"/>
                    <a:fontRef idx="minor"/>
                  </p:style>
                </p:sp>
                <p:sp>
                  <p:nvSpPr>
                    <p:cNvPr id="3083" name="Line 28"/>
                    <p:cNvSpPr/>
                    <p:nvPr/>
                  </p:nvSpPr>
                  <p:spPr>
                    <a:xfrm>
                      <a:off x="1117440" y="5186520"/>
                      <a:ext cx="360" cy="98280"/>
                    </a:xfrm>
                    <a:prstGeom prst="line">
                      <a:avLst/>
                    </a:prstGeom>
                    <a:ln w="9360">
                      <a:solidFill>
                        <a:srgbClr val="000000"/>
                      </a:solidFill>
                      <a:round/>
                      <a:tailEnd len="sm" type="triangle" w="sm"/>
                    </a:ln>
                  </p:spPr>
                  <p:style>
                    <a:lnRef idx="0"/>
                    <a:fillRef idx="0"/>
                    <a:effectRef idx="0"/>
                    <a:fontRef idx="minor"/>
                  </p:style>
                </p:sp>
                <p:sp>
                  <p:nvSpPr>
                    <p:cNvPr id="3084" name="Line 29"/>
                    <p:cNvSpPr/>
                    <p:nvPr/>
                  </p:nvSpPr>
                  <p:spPr>
                    <a:xfrm>
                      <a:off x="1117440" y="4384800"/>
                      <a:ext cx="360" cy="1967760"/>
                    </a:xfrm>
                    <a:prstGeom prst="line">
                      <a:avLst/>
                    </a:prstGeom>
                    <a:ln cap="rnd" w="9360">
                      <a:solidFill>
                        <a:srgbClr val="000000"/>
                      </a:solidFill>
                      <a:custDash>
                        <a:ds d="600000" sp="500000"/>
                      </a:custDash>
                      <a:round/>
                    </a:ln>
                  </p:spPr>
                  <p:style>
                    <a:lnRef idx="0"/>
                    <a:fillRef idx="0"/>
                    <a:effectRef idx="0"/>
                    <a:fontRef idx="minor"/>
                  </p:style>
                </p:sp>
              </p:grpSp>
              <p:grpSp>
                <p:nvGrpSpPr>
                  <p:cNvPr id="3085" name="Group 30"/>
                  <p:cNvGrpSpPr/>
                  <p:nvPr/>
                </p:nvGrpSpPr>
                <p:grpSpPr>
                  <a:xfrm>
                    <a:off x="662400" y="3501000"/>
                    <a:ext cx="884520" cy="2653920"/>
                    <a:chOff x="662400" y="3501000"/>
                    <a:chExt cx="884520" cy="2653920"/>
                  </a:xfrm>
                </p:grpSpPr>
                <p:grpSp>
                  <p:nvGrpSpPr>
                    <p:cNvPr id="3086" name="Group 31"/>
                    <p:cNvGrpSpPr/>
                    <p:nvPr/>
                  </p:nvGrpSpPr>
                  <p:grpSpPr>
                    <a:xfrm>
                      <a:off x="901080" y="4383360"/>
                      <a:ext cx="446400" cy="1771560"/>
                      <a:chOff x="901080" y="4383360"/>
                      <a:chExt cx="446400" cy="1771560"/>
                    </a:xfrm>
                  </p:grpSpPr>
                  <p:sp>
                    <p:nvSpPr>
                      <p:cNvPr id="3087" name="Line 32"/>
                      <p:cNvSpPr/>
                      <p:nvPr/>
                    </p:nvSpPr>
                    <p:spPr>
                      <a:xfrm flipH="1">
                        <a:off x="993600" y="6154560"/>
                        <a:ext cx="257040" cy="360"/>
                      </a:xfrm>
                      <a:prstGeom prst="line">
                        <a:avLst/>
                      </a:prstGeom>
                      <a:ln w="9360">
                        <a:solidFill>
                          <a:srgbClr val="000000"/>
                        </a:solidFill>
                        <a:round/>
                      </a:ln>
                    </p:spPr>
                    <p:style>
                      <a:lnRef idx="0"/>
                      <a:fillRef idx="0"/>
                      <a:effectRef idx="0"/>
                      <a:fontRef idx="minor"/>
                    </p:style>
                  </p:sp>
                  <p:sp>
                    <p:nvSpPr>
                      <p:cNvPr id="3088" name="CustomShape 33"/>
                      <p:cNvSpPr/>
                      <p:nvPr/>
                    </p:nvSpPr>
                    <p:spPr>
                      <a:xfrm>
                        <a:off x="901080" y="4383360"/>
                        <a:ext cx="97200" cy="192240"/>
                      </a:xfrm>
                      <a:custGeom>
                        <a:avLst/>
                        <a:gdLst/>
                        <a:ahLst/>
                        <a:rect l="l" t="t" r="r" b="b"/>
                        <a:pathLst>
                          <a:path w="186" h="353">
                            <a:moveTo>
                              <a:pt x="0" y="0"/>
                            </a:moveTo>
                            <a:cubicBezTo>
                              <a:pt x="26" y="25"/>
                              <a:pt x="126" y="92"/>
                              <a:pt x="156" y="151"/>
                            </a:cubicBezTo>
                            <a:cubicBezTo>
                              <a:pt x="186" y="210"/>
                              <a:pt x="174" y="311"/>
                              <a:pt x="179" y="353"/>
                            </a:cubicBezTo>
                          </a:path>
                        </a:pathLst>
                      </a:custGeom>
                      <a:noFill/>
                      <a:ln w="9360">
                        <a:solidFill>
                          <a:srgbClr val="000000"/>
                        </a:solidFill>
                        <a:round/>
                      </a:ln>
                    </p:spPr>
                    <p:style>
                      <a:lnRef idx="0"/>
                      <a:fillRef idx="0"/>
                      <a:effectRef idx="0"/>
                      <a:fontRef idx="minor"/>
                    </p:style>
                  </p:sp>
                  <p:sp>
                    <p:nvSpPr>
                      <p:cNvPr id="3089" name="CustomShape 34"/>
                      <p:cNvSpPr/>
                      <p:nvPr/>
                    </p:nvSpPr>
                    <p:spPr>
                      <a:xfrm flipH="1">
                        <a:off x="1250280" y="4384800"/>
                        <a:ext cx="97200" cy="192240"/>
                      </a:xfrm>
                      <a:custGeom>
                        <a:avLst/>
                        <a:gdLst/>
                        <a:ahLst/>
                        <a:rect l="l" t="t" r="r" b="b"/>
                        <a:pathLst>
                          <a:path w="186" h="353">
                            <a:moveTo>
                              <a:pt x="0" y="0"/>
                            </a:moveTo>
                            <a:cubicBezTo>
                              <a:pt x="26" y="25"/>
                              <a:pt x="126" y="92"/>
                              <a:pt x="156" y="151"/>
                            </a:cubicBezTo>
                            <a:cubicBezTo>
                              <a:pt x="186" y="210"/>
                              <a:pt x="174" y="311"/>
                              <a:pt x="179" y="353"/>
                            </a:cubicBezTo>
                          </a:path>
                        </a:pathLst>
                      </a:custGeom>
                      <a:noFill/>
                      <a:ln w="9360">
                        <a:solidFill>
                          <a:srgbClr val="000000"/>
                        </a:solidFill>
                        <a:round/>
                      </a:ln>
                    </p:spPr>
                    <p:style>
                      <a:lnRef idx="0"/>
                      <a:fillRef idx="0"/>
                      <a:effectRef idx="0"/>
                      <a:fontRef idx="minor"/>
                    </p:style>
                  </p:sp>
                  <p:sp>
                    <p:nvSpPr>
                      <p:cNvPr id="3090" name="Line 35"/>
                      <p:cNvSpPr/>
                      <p:nvPr/>
                    </p:nvSpPr>
                    <p:spPr>
                      <a:xfrm>
                        <a:off x="993600" y="4574520"/>
                        <a:ext cx="360" cy="1573920"/>
                      </a:xfrm>
                      <a:prstGeom prst="line">
                        <a:avLst/>
                      </a:prstGeom>
                      <a:ln w="9360">
                        <a:solidFill>
                          <a:srgbClr val="000000"/>
                        </a:solidFill>
                        <a:round/>
                      </a:ln>
                    </p:spPr>
                    <p:style>
                      <a:lnRef idx="0"/>
                      <a:fillRef idx="0"/>
                      <a:effectRef idx="0"/>
                      <a:fontRef idx="minor"/>
                    </p:style>
                  </p:sp>
                  <p:sp>
                    <p:nvSpPr>
                      <p:cNvPr id="3091" name="Line 36"/>
                      <p:cNvSpPr/>
                      <p:nvPr/>
                    </p:nvSpPr>
                    <p:spPr>
                      <a:xfrm>
                        <a:off x="1256040" y="4578120"/>
                        <a:ext cx="360" cy="1574280"/>
                      </a:xfrm>
                      <a:prstGeom prst="line">
                        <a:avLst/>
                      </a:prstGeom>
                      <a:ln w="9360">
                        <a:solidFill>
                          <a:srgbClr val="000000"/>
                        </a:solidFill>
                        <a:round/>
                      </a:ln>
                    </p:spPr>
                    <p:style>
                      <a:lnRef idx="0"/>
                      <a:fillRef idx="0"/>
                      <a:effectRef idx="0"/>
                      <a:fontRef idx="minor"/>
                    </p:style>
                  </p:sp>
                </p:grpSp>
                <p:grpSp>
                  <p:nvGrpSpPr>
                    <p:cNvPr id="3092" name="Group 37"/>
                    <p:cNvGrpSpPr/>
                    <p:nvPr/>
                  </p:nvGrpSpPr>
                  <p:grpSpPr>
                    <a:xfrm>
                      <a:off x="662400" y="3501000"/>
                      <a:ext cx="884520" cy="901440"/>
                      <a:chOff x="662400" y="3501000"/>
                      <a:chExt cx="884520" cy="901440"/>
                    </a:xfrm>
                  </p:grpSpPr>
                  <p:grpSp>
                    <p:nvGrpSpPr>
                      <p:cNvPr id="3093" name="Group 38"/>
                      <p:cNvGrpSpPr/>
                      <p:nvPr/>
                    </p:nvGrpSpPr>
                    <p:grpSpPr>
                      <a:xfrm>
                        <a:off x="901800" y="3697920"/>
                        <a:ext cx="442080" cy="687960"/>
                        <a:chOff x="901800" y="3697920"/>
                        <a:chExt cx="442080" cy="687960"/>
                      </a:xfrm>
                    </p:grpSpPr>
                    <p:sp>
                      <p:nvSpPr>
                        <p:cNvPr id="3094" name="CustomShape 39"/>
                        <p:cNvSpPr/>
                        <p:nvPr/>
                      </p:nvSpPr>
                      <p:spPr>
                        <a:xfrm>
                          <a:off x="901800" y="3697920"/>
                          <a:ext cx="442080" cy="687960"/>
                        </a:xfrm>
                        <a:prstGeom prst="rect">
                          <a:avLst/>
                        </a:prstGeom>
                        <a:solidFill>
                          <a:srgbClr val="ffffff"/>
                        </a:solidFill>
                        <a:ln w="9360">
                          <a:solidFill>
                            <a:srgbClr val="000000"/>
                          </a:solidFill>
                          <a:miter/>
                        </a:ln>
                      </p:spPr>
                      <p:style>
                        <a:lnRef idx="0"/>
                        <a:fillRef idx="0"/>
                        <a:effectRef idx="0"/>
                        <a:fontRef idx="minor"/>
                      </p:style>
                    </p:sp>
                    <p:grpSp>
                      <p:nvGrpSpPr>
                        <p:cNvPr id="3095" name="Group 40"/>
                        <p:cNvGrpSpPr/>
                        <p:nvPr/>
                      </p:nvGrpSpPr>
                      <p:grpSpPr>
                        <a:xfrm>
                          <a:off x="901800" y="3745800"/>
                          <a:ext cx="442080" cy="591840"/>
                          <a:chOff x="901800" y="3745800"/>
                          <a:chExt cx="442080" cy="591840"/>
                        </a:xfrm>
                      </p:grpSpPr>
                      <p:sp>
                        <p:nvSpPr>
                          <p:cNvPr id="3096" name="CustomShape 41"/>
                          <p:cNvSpPr/>
                          <p:nvPr/>
                        </p:nvSpPr>
                        <p:spPr>
                          <a:xfrm>
                            <a:off x="901800" y="3745800"/>
                            <a:ext cx="442080" cy="97560"/>
                          </a:xfrm>
                          <a:prstGeom prst="rect">
                            <a:avLst/>
                          </a:prstGeom>
                          <a:solidFill>
                            <a:srgbClr val="ffffff"/>
                          </a:solidFill>
                          <a:ln w="9360">
                            <a:solidFill>
                              <a:srgbClr val="000000"/>
                            </a:solidFill>
                            <a:miter/>
                          </a:ln>
                        </p:spPr>
                        <p:style>
                          <a:lnRef idx="0"/>
                          <a:fillRef idx="0"/>
                          <a:effectRef idx="0"/>
                          <a:fontRef idx="minor"/>
                        </p:style>
                      </p:sp>
                      <p:sp>
                        <p:nvSpPr>
                          <p:cNvPr id="3097" name="CustomShape 42"/>
                          <p:cNvSpPr/>
                          <p:nvPr/>
                        </p:nvSpPr>
                        <p:spPr>
                          <a:xfrm>
                            <a:off x="922680" y="3844440"/>
                            <a:ext cx="43920" cy="491040"/>
                          </a:xfrm>
                          <a:prstGeom prst="rect">
                            <a:avLst/>
                          </a:prstGeom>
                          <a:solidFill>
                            <a:srgbClr val="ffffff"/>
                          </a:solidFill>
                          <a:ln w="9360">
                            <a:solidFill>
                              <a:srgbClr val="000000"/>
                            </a:solidFill>
                            <a:miter/>
                          </a:ln>
                        </p:spPr>
                        <p:style>
                          <a:lnRef idx="0"/>
                          <a:fillRef idx="0"/>
                          <a:effectRef idx="0"/>
                          <a:fontRef idx="minor"/>
                        </p:style>
                      </p:sp>
                      <p:sp>
                        <p:nvSpPr>
                          <p:cNvPr id="3098" name="CustomShape 43"/>
                          <p:cNvSpPr/>
                          <p:nvPr/>
                        </p:nvSpPr>
                        <p:spPr>
                          <a:xfrm>
                            <a:off x="1002960" y="3846600"/>
                            <a:ext cx="43920" cy="491040"/>
                          </a:xfrm>
                          <a:prstGeom prst="rect">
                            <a:avLst/>
                          </a:prstGeom>
                          <a:solidFill>
                            <a:srgbClr val="ffffff"/>
                          </a:solidFill>
                          <a:ln w="9360">
                            <a:solidFill>
                              <a:srgbClr val="000000"/>
                            </a:solidFill>
                            <a:miter/>
                          </a:ln>
                        </p:spPr>
                        <p:style>
                          <a:lnRef idx="0"/>
                          <a:fillRef idx="0"/>
                          <a:effectRef idx="0"/>
                          <a:fontRef idx="minor"/>
                        </p:style>
                      </p:sp>
                      <p:sp>
                        <p:nvSpPr>
                          <p:cNvPr id="3099" name="CustomShape 44"/>
                          <p:cNvSpPr/>
                          <p:nvPr/>
                        </p:nvSpPr>
                        <p:spPr>
                          <a:xfrm>
                            <a:off x="1091160" y="3844440"/>
                            <a:ext cx="43920" cy="491040"/>
                          </a:xfrm>
                          <a:prstGeom prst="rect">
                            <a:avLst/>
                          </a:prstGeom>
                          <a:solidFill>
                            <a:srgbClr val="ffffff"/>
                          </a:solidFill>
                          <a:ln w="9360">
                            <a:solidFill>
                              <a:srgbClr val="000000"/>
                            </a:solidFill>
                            <a:miter/>
                          </a:ln>
                        </p:spPr>
                        <p:style>
                          <a:lnRef idx="0"/>
                          <a:fillRef idx="0"/>
                          <a:effectRef idx="0"/>
                          <a:fontRef idx="minor"/>
                        </p:style>
                      </p:sp>
                      <p:sp>
                        <p:nvSpPr>
                          <p:cNvPr id="3100" name="CustomShape 45"/>
                          <p:cNvSpPr/>
                          <p:nvPr/>
                        </p:nvSpPr>
                        <p:spPr>
                          <a:xfrm>
                            <a:off x="1181520" y="3846600"/>
                            <a:ext cx="43920" cy="491040"/>
                          </a:xfrm>
                          <a:prstGeom prst="rect">
                            <a:avLst/>
                          </a:prstGeom>
                          <a:solidFill>
                            <a:srgbClr val="ffffff"/>
                          </a:solidFill>
                          <a:ln w="9360">
                            <a:solidFill>
                              <a:srgbClr val="000000"/>
                            </a:solidFill>
                            <a:miter/>
                          </a:ln>
                        </p:spPr>
                        <p:style>
                          <a:lnRef idx="0"/>
                          <a:fillRef idx="0"/>
                          <a:effectRef idx="0"/>
                          <a:fontRef idx="minor"/>
                        </p:style>
                      </p:sp>
                      <p:sp>
                        <p:nvSpPr>
                          <p:cNvPr id="3101" name="CustomShape 46"/>
                          <p:cNvSpPr/>
                          <p:nvPr/>
                        </p:nvSpPr>
                        <p:spPr>
                          <a:xfrm>
                            <a:off x="1274040" y="3844440"/>
                            <a:ext cx="43920" cy="491040"/>
                          </a:xfrm>
                          <a:prstGeom prst="rect">
                            <a:avLst/>
                          </a:prstGeom>
                          <a:solidFill>
                            <a:srgbClr val="ffffff"/>
                          </a:solidFill>
                          <a:ln w="9360">
                            <a:solidFill>
                              <a:srgbClr val="000000"/>
                            </a:solidFill>
                            <a:miter/>
                          </a:ln>
                        </p:spPr>
                        <p:style>
                          <a:lnRef idx="0"/>
                          <a:fillRef idx="0"/>
                          <a:effectRef idx="0"/>
                          <a:fontRef idx="minor"/>
                        </p:style>
                      </p:sp>
                    </p:grpSp>
                    <p:grpSp>
                      <p:nvGrpSpPr>
                        <p:cNvPr id="3102" name="Group 47"/>
                        <p:cNvGrpSpPr/>
                        <p:nvPr/>
                      </p:nvGrpSpPr>
                      <p:grpSpPr>
                        <a:xfrm>
                          <a:off x="944280" y="4060080"/>
                          <a:ext cx="353880" cy="303840"/>
                          <a:chOff x="944280" y="4060080"/>
                          <a:chExt cx="353880" cy="303840"/>
                        </a:xfrm>
                      </p:grpSpPr>
                      <p:sp>
                        <p:nvSpPr>
                          <p:cNvPr id="3103" name="Line 48"/>
                          <p:cNvSpPr/>
                          <p:nvPr/>
                        </p:nvSpPr>
                        <p:spPr>
                          <a:xfrm>
                            <a:off x="1200600" y="4060080"/>
                            <a:ext cx="360" cy="295200"/>
                          </a:xfrm>
                          <a:prstGeom prst="line">
                            <a:avLst/>
                          </a:prstGeom>
                          <a:ln w="25560">
                            <a:solidFill>
                              <a:srgbClr val="ffffff"/>
                            </a:solidFill>
                            <a:round/>
                          </a:ln>
                        </p:spPr>
                        <p:style>
                          <a:lnRef idx="0"/>
                          <a:fillRef idx="0"/>
                          <a:effectRef idx="0"/>
                          <a:fontRef idx="minor"/>
                        </p:style>
                      </p:sp>
                      <p:sp>
                        <p:nvSpPr>
                          <p:cNvPr id="3104" name="Line 49"/>
                          <p:cNvSpPr/>
                          <p:nvPr/>
                        </p:nvSpPr>
                        <p:spPr>
                          <a:xfrm>
                            <a:off x="1023840" y="4069080"/>
                            <a:ext cx="360" cy="294840"/>
                          </a:xfrm>
                          <a:prstGeom prst="line">
                            <a:avLst/>
                          </a:prstGeom>
                          <a:ln w="25560">
                            <a:solidFill>
                              <a:srgbClr val="ffffff"/>
                            </a:solidFill>
                            <a:round/>
                          </a:ln>
                        </p:spPr>
                        <p:style>
                          <a:lnRef idx="0"/>
                          <a:fillRef idx="0"/>
                          <a:effectRef idx="0"/>
                          <a:fontRef idx="minor"/>
                        </p:style>
                      </p:sp>
                      <p:sp>
                        <p:nvSpPr>
                          <p:cNvPr id="3105" name="Line 50"/>
                          <p:cNvSpPr/>
                          <p:nvPr/>
                        </p:nvSpPr>
                        <p:spPr>
                          <a:xfrm>
                            <a:off x="1112400" y="4064400"/>
                            <a:ext cx="360" cy="295200"/>
                          </a:xfrm>
                          <a:prstGeom prst="line">
                            <a:avLst/>
                          </a:prstGeom>
                          <a:ln w="25560">
                            <a:solidFill>
                              <a:srgbClr val="ffffff"/>
                            </a:solidFill>
                            <a:round/>
                          </a:ln>
                        </p:spPr>
                        <p:style>
                          <a:lnRef idx="0"/>
                          <a:fillRef idx="0"/>
                          <a:effectRef idx="0"/>
                          <a:fontRef idx="minor"/>
                        </p:style>
                      </p:sp>
                      <p:sp>
                        <p:nvSpPr>
                          <p:cNvPr id="3106" name="Line 51"/>
                          <p:cNvSpPr/>
                          <p:nvPr/>
                        </p:nvSpPr>
                        <p:spPr>
                          <a:xfrm>
                            <a:off x="1297800" y="4069080"/>
                            <a:ext cx="360" cy="294840"/>
                          </a:xfrm>
                          <a:prstGeom prst="line">
                            <a:avLst/>
                          </a:prstGeom>
                          <a:ln w="25560">
                            <a:solidFill>
                              <a:srgbClr val="ffffff"/>
                            </a:solidFill>
                            <a:round/>
                          </a:ln>
                        </p:spPr>
                        <p:style>
                          <a:lnRef idx="0"/>
                          <a:fillRef idx="0"/>
                          <a:effectRef idx="0"/>
                          <a:fontRef idx="minor"/>
                        </p:style>
                      </p:sp>
                      <p:sp>
                        <p:nvSpPr>
                          <p:cNvPr id="3107" name="Line 52"/>
                          <p:cNvSpPr/>
                          <p:nvPr/>
                        </p:nvSpPr>
                        <p:spPr>
                          <a:xfrm>
                            <a:off x="944280" y="4066920"/>
                            <a:ext cx="360" cy="294840"/>
                          </a:xfrm>
                          <a:prstGeom prst="line">
                            <a:avLst/>
                          </a:prstGeom>
                          <a:ln w="25560">
                            <a:solidFill>
                              <a:srgbClr val="ffffff"/>
                            </a:solidFill>
                            <a:round/>
                          </a:ln>
                        </p:spPr>
                        <p:style>
                          <a:lnRef idx="0"/>
                          <a:fillRef idx="0"/>
                          <a:effectRef idx="0"/>
                          <a:fontRef idx="minor"/>
                        </p:style>
                      </p:sp>
                    </p:grpSp>
                  </p:grpSp>
                  <p:grpSp>
                    <p:nvGrpSpPr>
                      <p:cNvPr id="3108" name="Group 53"/>
                      <p:cNvGrpSpPr/>
                      <p:nvPr/>
                    </p:nvGrpSpPr>
                    <p:grpSpPr>
                      <a:xfrm>
                        <a:off x="712080" y="3649680"/>
                        <a:ext cx="809280" cy="752760"/>
                        <a:chOff x="712080" y="3649680"/>
                        <a:chExt cx="809280" cy="752760"/>
                      </a:xfrm>
                    </p:grpSpPr>
                    <p:sp>
                      <p:nvSpPr>
                        <p:cNvPr id="3109" name="Line 54"/>
                        <p:cNvSpPr/>
                        <p:nvPr/>
                      </p:nvSpPr>
                      <p:spPr>
                        <a:xfrm flipH="1">
                          <a:off x="712080" y="3691080"/>
                          <a:ext cx="134280" cy="84960"/>
                        </a:xfrm>
                        <a:prstGeom prst="line">
                          <a:avLst/>
                        </a:prstGeom>
                        <a:ln w="9360">
                          <a:solidFill>
                            <a:srgbClr val="000000"/>
                          </a:solidFill>
                          <a:round/>
                          <a:headEnd len="sm" type="triangle" w="sm"/>
                        </a:ln>
                      </p:spPr>
                      <p:style>
                        <a:lnRef idx="0"/>
                        <a:fillRef idx="0"/>
                        <a:effectRef idx="0"/>
                        <a:fontRef idx="minor"/>
                      </p:style>
                    </p:sp>
                    <p:sp>
                      <p:nvSpPr>
                        <p:cNvPr id="3110" name="Line 55"/>
                        <p:cNvSpPr/>
                        <p:nvPr/>
                      </p:nvSpPr>
                      <p:spPr>
                        <a:xfrm>
                          <a:off x="1384920" y="3693600"/>
                          <a:ext cx="136440" cy="82800"/>
                        </a:xfrm>
                        <a:prstGeom prst="line">
                          <a:avLst/>
                        </a:prstGeom>
                        <a:ln w="9360">
                          <a:solidFill>
                            <a:srgbClr val="000000"/>
                          </a:solidFill>
                          <a:round/>
                          <a:headEnd len="sm" type="triangle" w="sm"/>
                        </a:ln>
                      </p:spPr>
                      <p:style>
                        <a:lnRef idx="0"/>
                        <a:fillRef idx="0"/>
                        <a:effectRef idx="0"/>
                        <a:fontRef idx="minor"/>
                      </p:style>
                    </p:sp>
                    <p:grpSp>
                      <p:nvGrpSpPr>
                        <p:cNvPr id="3111" name="Group 56"/>
                        <p:cNvGrpSpPr/>
                        <p:nvPr/>
                      </p:nvGrpSpPr>
                      <p:grpSpPr>
                        <a:xfrm>
                          <a:off x="807480" y="3649680"/>
                          <a:ext cx="623880" cy="752760"/>
                          <a:chOff x="807480" y="3649680"/>
                          <a:chExt cx="623880" cy="752760"/>
                        </a:xfrm>
                      </p:grpSpPr>
                      <p:sp>
                        <p:nvSpPr>
                          <p:cNvPr id="3112" name="CustomShape 57"/>
                          <p:cNvSpPr/>
                          <p:nvPr/>
                        </p:nvSpPr>
                        <p:spPr>
                          <a:xfrm rot="5400000">
                            <a:off x="1088640" y="3637080"/>
                            <a:ext cx="68760" cy="356400"/>
                          </a:xfrm>
                          <a:prstGeom prst="leftBrace">
                            <a:avLst>
                              <a:gd name="adj1" fmla="val 11765"/>
                              <a:gd name="adj2" fmla="val 51907"/>
                            </a:avLst>
                          </a:prstGeom>
                          <a:noFill/>
                          <a:ln cap="rnd" w="9360">
                            <a:solidFill>
                              <a:srgbClr val="000000"/>
                            </a:solidFill>
                            <a:custDash>
                              <a:ds d="600000" sp="500000"/>
                            </a:custDash>
                            <a:round/>
                          </a:ln>
                        </p:spPr>
                        <p:style>
                          <a:lnRef idx="0"/>
                          <a:fillRef idx="0"/>
                          <a:effectRef idx="0"/>
                          <a:fontRef idx="minor"/>
                        </p:style>
                      </p:sp>
                      <p:sp>
                        <p:nvSpPr>
                          <p:cNvPr id="3113" name="Line 58"/>
                          <p:cNvSpPr/>
                          <p:nvPr/>
                        </p:nvSpPr>
                        <p:spPr>
                          <a:xfrm>
                            <a:off x="1027440" y="3815280"/>
                            <a:ext cx="360" cy="312480"/>
                          </a:xfrm>
                          <a:prstGeom prst="line">
                            <a:avLst/>
                          </a:prstGeom>
                          <a:ln cap="rnd" w="9360">
                            <a:solidFill>
                              <a:srgbClr val="000000"/>
                            </a:solidFill>
                            <a:custDash>
                              <a:ds d="600000" sp="500000"/>
                            </a:custDash>
                            <a:round/>
                          </a:ln>
                        </p:spPr>
                        <p:style>
                          <a:lnRef idx="0"/>
                          <a:fillRef idx="0"/>
                          <a:effectRef idx="0"/>
                          <a:fontRef idx="minor"/>
                        </p:style>
                      </p:sp>
                      <p:sp>
                        <p:nvSpPr>
                          <p:cNvPr id="3114" name="Line 59"/>
                          <p:cNvSpPr/>
                          <p:nvPr/>
                        </p:nvSpPr>
                        <p:spPr>
                          <a:xfrm>
                            <a:off x="1116000" y="3813480"/>
                            <a:ext cx="360" cy="312480"/>
                          </a:xfrm>
                          <a:prstGeom prst="line">
                            <a:avLst/>
                          </a:prstGeom>
                          <a:ln cap="rnd" w="9360">
                            <a:solidFill>
                              <a:srgbClr val="000000"/>
                            </a:solidFill>
                            <a:custDash>
                              <a:ds d="600000" sp="500000"/>
                            </a:custDash>
                            <a:round/>
                          </a:ln>
                        </p:spPr>
                        <p:style>
                          <a:lnRef idx="0"/>
                          <a:fillRef idx="0"/>
                          <a:effectRef idx="0"/>
                          <a:fontRef idx="minor"/>
                        </p:style>
                      </p:sp>
                      <p:sp>
                        <p:nvSpPr>
                          <p:cNvPr id="3115" name="Line 60"/>
                          <p:cNvSpPr/>
                          <p:nvPr/>
                        </p:nvSpPr>
                        <p:spPr>
                          <a:xfrm>
                            <a:off x="1301760" y="3850200"/>
                            <a:ext cx="360" cy="312120"/>
                          </a:xfrm>
                          <a:prstGeom prst="line">
                            <a:avLst/>
                          </a:prstGeom>
                          <a:ln cap="rnd" w="9360">
                            <a:solidFill>
                              <a:srgbClr val="000000"/>
                            </a:solidFill>
                            <a:custDash>
                              <a:ds d="600000" sp="500000"/>
                            </a:custDash>
                            <a:round/>
                          </a:ln>
                        </p:spPr>
                        <p:style>
                          <a:lnRef idx="0"/>
                          <a:fillRef idx="0"/>
                          <a:effectRef idx="0"/>
                          <a:fontRef idx="minor"/>
                        </p:style>
                      </p:sp>
                      <p:sp>
                        <p:nvSpPr>
                          <p:cNvPr id="3116" name="Line 61"/>
                          <p:cNvSpPr/>
                          <p:nvPr/>
                        </p:nvSpPr>
                        <p:spPr>
                          <a:xfrm>
                            <a:off x="1205640" y="3815280"/>
                            <a:ext cx="360" cy="312480"/>
                          </a:xfrm>
                          <a:prstGeom prst="line">
                            <a:avLst/>
                          </a:prstGeom>
                          <a:ln cap="rnd" w="9360">
                            <a:solidFill>
                              <a:srgbClr val="000000"/>
                            </a:solidFill>
                            <a:custDash>
                              <a:ds d="600000" sp="500000"/>
                            </a:custDash>
                            <a:round/>
                          </a:ln>
                        </p:spPr>
                        <p:style>
                          <a:lnRef idx="0"/>
                          <a:fillRef idx="0"/>
                          <a:effectRef idx="0"/>
                          <a:fontRef idx="minor"/>
                        </p:style>
                      </p:sp>
                      <p:sp>
                        <p:nvSpPr>
                          <p:cNvPr id="3117" name="Line 62"/>
                          <p:cNvSpPr/>
                          <p:nvPr/>
                        </p:nvSpPr>
                        <p:spPr>
                          <a:xfrm>
                            <a:off x="944280" y="3850200"/>
                            <a:ext cx="360" cy="312120"/>
                          </a:xfrm>
                          <a:prstGeom prst="line">
                            <a:avLst/>
                          </a:prstGeom>
                          <a:ln cap="rnd" w="9360">
                            <a:solidFill>
                              <a:srgbClr val="000000"/>
                            </a:solidFill>
                            <a:custDash>
                              <a:ds d="600000" sp="500000"/>
                            </a:custDash>
                            <a:round/>
                          </a:ln>
                        </p:spPr>
                        <p:style>
                          <a:lnRef idx="0"/>
                          <a:fillRef idx="0"/>
                          <a:effectRef idx="0"/>
                          <a:fontRef idx="minor"/>
                        </p:style>
                      </p:sp>
                      <p:sp>
                        <p:nvSpPr>
                          <p:cNvPr id="3118" name="CustomShape 63"/>
                          <p:cNvSpPr/>
                          <p:nvPr/>
                        </p:nvSpPr>
                        <p:spPr>
                          <a:xfrm flipH="1" rot="5386200">
                            <a:off x="1087560" y="4188960"/>
                            <a:ext cx="68760" cy="356400"/>
                          </a:xfrm>
                          <a:prstGeom prst="leftBrace">
                            <a:avLst>
                              <a:gd name="adj1" fmla="val 11765"/>
                              <a:gd name="adj2" fmla="val 51907"/>
                            </a:avLst>
                          </a:prstGeom>
                          <a:noFill/>
                          <a:ln cap="rnd" w="9360">
                            <a:solidFill>
                              <a:srgbClr val="000000"/>
                            </a:solidFill>
                            <a:custDash>
                              <a:ds d="600000" sp="500000"/>
                            </a:custDash>
                            <a:round/>
                          </a:ln>
                        </p:spPr>
                        <p:style>
                          <a:lnRef idx="0"/>
                          <a:fillRef idx="0"/>
                          <a:effectRef idx="0"/>
                          <a:fontRef idx="minor"/>
                        </p:style>
                      </p:sp>
                      <p:sp>
                        <p:nvSpPr>
                          <p:cNvPr id="3119" name="Line 64"/>
                          <p:cNvSpPr/>
                          <p:nvPr/>
                        </p:nvSpPr>
                        <p:spPr>
                          <a:xfrm flipH="1" flipV="1">
                            <a:off x="1027440" y="4053960"/>
                            <a:ext cx="1080" cy="312840"/>
                          </a:xfrm>
                          <a:prstGeom prst="line">
                            <a:avLst/>
                          </a:prstGeom>
                          <a:ln cap="rnd" w="9360">
                            <a:solidFill>
                              <a:srgbClr val="000000"/>
                            </a:solidFill>
                            <a:custDash>
                              <a:ds d="600000" sp="500000"/>
                            </a:custDash>
                            <a:round/>
                          </a:ln>
                        </p:spPr>
                        <p:style>
                          <a:lnRef idx="0"/>
                          <a:fillRef idx="0"/>
                          <a:effectRef idx="0"/>
                          <a:fontRef idx="minor"/>
                        </p:style>
                      </p:sp>
                      <p:sp>
                        <p:nvSpPr>
                          <p:cNvPr id="3120" name="Line 65"/>
                          <p:cNvSpPr/>
                          <p:nvPr/>
                        </p:nvSpPr>
                        <p:spPr>
                          <a:xfrm flipH="1" flipV="1">
                            <a:off x="1116000" y="4055040"/>
                            <a:ext cx="1080" cy="312840"/>
                          </a:xfrm>
                          <a:prstGeom prst="line">
                            <a:avLst/>
                          </a:prstGeom>
                          <a:ln cap="rnd" w="9360">
                            <a:solidFill>
                              <a:srgbClr val="000000"/>
                            </a:solidFill>
                            <a:custDash>
                              <a:ds d="600000" sp="500000"/>
                            </a:custDash>
                            <a:round/>
                          </a:ln>
                        </p:spPr>
                        <p:style>
                          <a:lnRef idx="0"/>
                          <a:fillRef idx="0"/>
                          <a:effectRef idx="0"/>
                          <a:fontRef idx="minor"/>
                        </p:style>
                      </p:sp>
                      <p:sp>
                        <p:nvSpPr>
                          <p:cNvPr id="3121" name="Line 66"/>
                          <p:cNvSpPr/>
                          <p:nvPr/>
                        </p:nvSpPr>
                        <p:spPr>
                          <a:xfrm flipH="1" flipV="1">
                            <a:off x="1301760" y="4018320"/>
                            <a:ext cx="1440" cy="312120"/>
                          </a:xfrm>
                          <a:prstGeom prst="line">
                            <a:avLst/>
                          </a:prstGeom>
                          <a:ln cap="rnd" w="9360">
                            <a:solidFill>
                              <a:srgbClr val="000000"/>
                            </a:solidFill>
                            <a:custDash>
                              <a:ds d="600000" sp="500000"/>
                            </a:custDash>
                            <a:round/>
                          </a:ln>
                        </p:spPr>
                        <p:style>
                          <a:lnRef idx="0"/>
                          <a:fillRef idx="0"/>
                          <a:effectRef idx="0"/>
                          <a:fontRef idx="minor"/>
                        </p:style>
                      </p:sp>
                      <p:sp>
                        <p:nvSpPr>
                          <p:cNvPr id="3122" name="Line 67"/>
                          <p:cNvSpPr/>
                          <p:nvPr/>
                        </p:nvSpPr>
                        <p:spPr>
                          <a:xfrm flipH="1" flipV="1">
                            <a:off x="1205280" y="4053600"/>
                            <a:ext cx="1440" cy="312480"/>
                          </a:xfrm>
                          <a:prstGeom prst="line">
                            <a:avLst/>
                          </a:prstGeom>
                          <a:ln cap="rnd" w="9360">
                            <a:solidFill>
                              <a:srgbClr val="000000"/>
                            </a:solidFill>
                            <a:custDash>
                              <a:ds d="600000" sp="500000"/>
                            </a:custDash>
                            <a:round/>
                          </a:ln>
                        </p:spPr>
                        <p:style>
                          <a:lnRef idx="0"/>
                          <a:fillRef idx="0"/>
                          <a:effectRef idx="0"/>
                          <a:fontRef idx="minor"/>
                        </p:style>
                      </p:sp>
                      <p:sp>
                        <p:nvSpPr>
                          <p:cNvPr id="3123" name="Line 68"/>
                          <p:cNvSpPr/>
                          <p:nvPr/>
                        </p:nvSpPr>
                        <p:spPr>
                          <a:xfrm flipH="1" flipV="1">
                            <a:off x="943920" y="4020120"/>
                            <a:ext cx="1440" cy="312120"/>
                          </a:xfrm>
                          <a:prstGeom prst="line">
                            <a:avLst/>
                          </a:prstGeom>
                          <a:ln cap="rnd" w="9360">
                            <a:solidFill>
                              <a:srgbClr val="000000"/>
                            </a:solidFill>
                            <a:custDash>
                              <a:ds d="600000" sp="500000"/>
                            </a:custDash>
                            <a:round/>
                          </a:ln>
                        </p:spPr>
                        <p:style>
                          <a:lnRef idx="0"/>
                          <a:fillRef idx="0"/>
                          <a:effectRef idx="0"/>
                          <a:fontRef idx="minor"/>
                        </p:style>
                      </p:sp>
                      <p:sp>
                        <p:nvSpPr>
                          <p:cNvPr id="3124" name="CustomShape 69"/>
                          <p:cNvSpPr/>
                          <p:nvPr/>
                        </p:nvSpPr>
                        <p:spPr>
                          <a:xfrm>
                            <a:off x="807480" y="3649680"/>
                            <a:ext cx="312840" cy="191160"/>
                          </a:xfrm>
                          <a:custGeom>
                            <a:avLst/>
                            <a:gdLst/>
                            <a:ahLst/>
                            <a:rect l="l" t="t" r="r" b="b"/>
                            <a:pathLst>
                              <a:path w="595" h="351">
                                <a:moveTo>
                                  <a:pt x="0" y="136"/>
                                </a:moveTo>
                                <a:cubicBezTo>
                                  <a:pt x="31" y="117"/>
                                  <a:pt x="116" y="42"/>
                                  <a:pt x="189" y="22"/>
                                </a:cubicBezTo>
                                <a:cubicBezTo>
                                  <a:pt x="262" y="2"/>
                                  <a:pt x="379" y="0"/>
                                  <a:pt x="441" y="13"/>
                                </a:cubicBezTo>
                                <a:cubicBezTo>
                                  <a:pt x="503" y="26"/>
                                  <a:pt x="538" y="44"/>
                                  <a:pt x="564" y="100"/>
                                </a:cubicBezTo>
                                <a:cubicBezTo>
                                  <a:pt x="590" y="156"/>
                                  <a:pt x="589" y="299"/>
                                  <a:pt x="595" y="351"/>
                                </a:cubicBezTo>
                              </a:path>
                            </a:pathLst>
                          </a:custGeom>
                          <a:noFill/>
                          <a:ln cap="rnd" w="9360">
                            <a:solidFill>
                              <a:srgbClr val="000000"/>
                            </a:solidFill>
                            <a:custDash>
                              <a:ds d="600000" sp="500000"/>
                            </a:custDash>
                            <a:round/>
                          </a:ln>
                        </p:spPr>
                        <p:style>
                          <a:lnRef idx="0"/>
                          <a:fillRef idx="0"/>
                          <a:effectRef idx="0"/>
                          <a:fontRef idx="minor"/>
                        </p:style>
                      </p:sp>
                      <p:sp>
                        <p:nvSpPr>
                          <p:cNvPr id="3125" name="CustomShape 70"/>
                          <p:cNvSpPr/>
                          <p:nvPr/>
                        </p:nvSpPr>
                        <p:spPr>
                          <a:xfrm flipH="1">
                            <a:off x="1118160" y="3652560"/>
                            <a:ext cx="312840" cy="191160"/>
                          </a:xfrm>
                          <a:custGeom>
                            <a:avLst/>
                            <a:gdLst/>
                            <a:ahLst/>
                            <a:rect l="l" t="t" r="r" b="b"/>
                            <a:pathLst>
                              <a:path w="595" h="351">
                                <a:moveTo>
                                  <a:pt x="0" y="136"/>
                                </a:moveTo>
                                <a:cubicBezTo>
                                  <a:pt x="31" y="117"/>
                                  <a:pt x="116" y="42"/>
                                  <a:pt x="189" y="22"/>
                                </a:cubicBezTo>
                                <a:cubicBezTo>
                                  <a:pt x="262" y="2"/>
                                  <a:pt x="379" y="0"/>
                                  <a:pt x="441" y="13"/>
                                </a:cubicBezTo>
                                <a:cubicBezTo>
                                  <a:pt x="503" y="26"/>
                                  <a:pt x="538" y="44"/>
                                  <a:pt x="564" y="100"/>
                                </a:cubicBezTo>
                                <a:cubicBezTo>
                                  <a:pt x="590" y="156"/>
                                  <a:pt x="589" y="299"/>
                                  <a:pt x="595" y="351"/>
                                </a:cubicBezTo>
                              </a:path>
                            </a:pathLst>
                          </a:custGeom>
                          <a:noFill/>
                          <a:ln cap="rnd" w="9360">
                            <a:solidFill>
                              <a:srgbClr val="000000"/>
                            </a:solidFill>
                            <a:custDash>
                              <a:ds d="600000" sp="500000"/>
                            </a:custDash>
                            <a:round/>
                          </a:ln>
                        </p:spPr>
                        <p:style>
                          <a:lnRef idx="0"/>
                          <a:fillRef idx="0"/>
                          <a:effectRef idx="0"/>
                          <a:fontRef idx="minor"/>
                        </p:style>
                      </p:sp>
                    </p:grpSp>
                  </p:grpSp>
                  <p:grpSp>
                    <p:nvGrpSpPr>
                      <p:cNvPr id="3126" name="Group 71"/>
                      <p:cNvGrpSpPr/>
                      <p:nvPr/>
                    </p:nvGrpSpPr>
                    <p:grpSpPr>
                      <a:xfrm>
                        <a:off x="662400" y="3501000"/>
                        <a:ext cx="884520" cy="193680"/>
                        <a:chOff x="662400" y="3501000"/>
                        <a:chExt cx="884520" cy="193680"/>
                      </a:xfrm>
                    </p:grpSpPr>
                    <p:grpSp>
                      <p:nvGrpSpPr>
                        <p:cNvPr id="3127" name="Group 72"/>
                        <p:cNvGrpSpPr/>
                        <p:nvPr/>
                      </p:nvGrpSpPr>
                      <p:grpSpPr>
                        <a:xfrm>
                          <a:off x="662400" y="3501000"/>
                          <a:ext cx="884520" cy="141120"/>
                          <a:chOff x="662400" y="3501000"/>
                          <a:chExt cx="884520" cy="141120"/>
                        </a:xfrm>
                      </p:grpSpPr>
                      <p:sp>
                        <p:nvSpPr>
                          <p:cNvPr id="3128" name="CustomShape 73"/>
                          <p:cNvSpPr/>
                          <p:nvPr/>
                        </p:nvSpPr>
                        <p:spPr>
                          <a:xfrm>
                            <a:off x="1089720" y="3501000"/>
                            <a:ext cx="62640" cy="97560"/>
                          </a:xfrm>
                          <a:prstGeom prst="flowChartConnector">
                            <a:avLst/>
                          </a:prstGeom>
                          <a:solidFill>
                            <a:srgbClr val="000000"/>
                          </a:solidFill>
                          <a:ln>
                            <a:noFill/>
                          </a:ln>
                        </p:spPr>
                        <p:style>
                          <a:lnRef idx="0"/>
                          <a:fillRef idx="0"/>
                          <a:effectRef idx="0"/>
                          <a:fontRef idx="minor"/>
                        </p:style>
                      </p:sp>
                      <p:grpSp>
                        <p:nvGrpSpPr>
                          <p:cNvPr id="3129" name="Group 74"/>
                          <p:cNvGrpSpPr/>
                          <p:nvPr/>
                        </p:nvGrpSpPr>
                        <p:grpSpPr>
                          <a:xfrm>
                            <a:off x="662400" y="3542400"/>
                            <a:ext cx="884520" cy="99720"/>
                            <a:chOff x="662400" y="3542400"/>
                            <a:chExt cx="884520" cy="99720"/>
                          </a:xfrm>
                        </p:grpSpPr>
                        <p:grpSp>
                          <p:nvGrpSpPr>
                            <p:cNvPr id="3130" name="Group 75"/>
                            <p:cNvGrpSpPr/>
                            <p:nvPr/>
                          </p:nvGrpSpPr>
                          <p:grpSpPr>
                            <a:xfrm>
                              <a:off x="662400" y="3542400"/>
                              <a:ext cx="884520" cy="99720"/>
                              <a:chOff x="662400" y="3542400"/>
                              <a:chExt cx="884520" cy="99720"/>
                            </a:xfrm>
                          </p:grpSpPr>
                          <p:sp>
                            <p:nvSpPr>
                              <p:cNvPr id="3131" name="CustomShape 76"/>
                              <p:cNvSpPr/>
                              <p:nvPr/>
                            </p:nvSpPr>
                            <p:spPr>
                              <a:xfrm>
                                <a:off x="708840" y="3542400"/>
                                <a:ext cx="821160" cy="64440"/>
                              </a:xfrm>
                              <a:prstGeom prst="ellipse">
                                <a:avLst/>
                              </a:prstGeom>
                              <a:solidFill>
                                <a:srgbClr val="ffffff"/>
                              </a:solidFill>
                              <a:ln w="9360">
                                <a:solidFill>
                                  <a:srgbClr val="000000"/>
                                </a:solidFill>
                                <a:round/>
                              </a:ln>
                            </p:spPr>
                            <p:style>
                              <a:lnRef idx="0"/>
                              <a:fillRef idx="0"/>
                              <a:effectRef idx="0"/>
                              <a:fontRef idx="minor"/>
                            </p:style>
                          </p:sp>
                          <p:sp>
                            <p:nvSpPr>
                              <p:cNvPr id="3132" name="CustomShape 77"/>
                              <p:cNvSpPr/>
                              <p:nvPr/>
                            </p:nvSpPr>
                            <p:spPr>
                              <a:xfrm>
                                <a:off x="662400" y="3577680"/>
                                <a:ext cx="884520" cy="64440"/>
                              </a:xfrm>
                              <a:prstGeom prst="rect">
                                <a:avLst/>
                              </a:prstGeom>
                              <a:solidFill>
                                <a:srgbClr val="ffffff"/>
                              </a:solidFill>
                              <a:ln>
                                <a:noFill/>
                              </a:ln>
                            </p:spPr>
                            <p:style>
                              <a:lnRef idx="0"/>
                              <a:fillRef idx="0"/>
                              <a:effectRef idx="0"/>
                              <a:fontRef idx="minor"/>
                            </p:style>
                          </p:sp>
                        </p:grpSp>
                        <p:sp>
                          <p:nvSpPr>
                            <p:cNvPr id="3133" name="Line 78"/>
                            <p:cNvSpPr/>
                            <p:nvPr/>
                          </p:nvSpPr>
                          <p:spPr>
                            <a:xfrm>
                              <a:off x="708480" y="3580920"/>
                              <a:ext cx="822240" cy="360"/>
                            </a:xfrm>
                            <a:prstGeom prst="line">
                              <a:avLst/>
                            </a:prstGeom>
                            <a:ln w="9360">
                              <a:solidFill>
                                <a:srgbClr val="000000"/>
                              </a:solidFill>
                              <a:round/>
                            </a:ln>
                          </p:spPr>
                          <p:style>
                            <a:lnRef idx="0"/>
                            <a:fillRef idx="0"/>
                            <a:effectRef idx="0"/>
                            <a:fontRef idx="minor"/>
                          </p:style>
                        </p:sp>
                      </p:grpSp>
                      <p:sp>
                        <p:nvSpPr>
                          <p:cNvPr id="3134" name="Line 79"/>
                          <p:cNvSpPr/>
                          <p:nvPr/>
                        </p:nvSpPr>
                        <p:spPr>
                          <a:xfrm flipH="1">
                            <a:off x="753480" y="3634200"/>
                            <a:ext cx="717120" cy="360"/>
                          </a:xfrm>
                          <a:prstGeom prst="line">
                            <a:avLst/>
                          </a:prstGeom>
                          <a:ln w="9360">
                            <a:solidFill>
                              <a:srgbClr val="000000"/>
                            </a:solidFill>
                            <a:round/>
                          </a:ln>
                        </p:spPr>
                        <p:style>
                          <a:lnRef idx="0"/>
                          <a:fillRef idx="0"/>
                          <a:effectRef idx="0"/>
                          <a:fontRef idx="minor"/>
                        </p:style>
                      </p:sp>
                    </p:grpSp>
                    <p:sp>
                      <p:nvSpPr>
                        <p:cNvPr id="3135" name="Line 80"/>
                        <p:cNvSpPr/>
                        <p:nvPr/>
                      </p:nvSpPr>
                      <p:spPr>
                        <a:xfrm>
                          <a:off x="1119960" y="3576960"/>
                          <a:ext cx="360" cy="117720"/>
                        </a:xfrm>
                        <a:prstGeom prst="line">
                          <a:avLst/>
                        </a:prstGeom>
                        <a:ln w="38160">
                          <a:solidFill>
                            <a:srgbClr val="000000"/>
                          </a:solidFill>
                          <a:round/>
                        </a:ln>
                      </p:spPr>
                      <p:style>
                        <a:lnRef idx="0"/>
                        <a:fillRef idx="0"/>
                        <a:effectRef idx="0"/>
                        <a:fontRef idx="minor"/>
                      </p:style>
                    </p:sp>
                  </p:grpSp>
                </p:grpSp>
              </p:grpSp>
            </p:grpSp>
          </p:grpSp>
          <p:sp>
            <p:nvSpPr>
              <p:cNvPr id="3136" name="CustomShape 81"/>
              <p:cNvSpPr/>
              <p:nvPr/>
            </p:nvSpPr>
            <p:spPr>
              <a:xfrm>
                <a:off x="1037160" y="6355440"/>
                <a:ext cx="80280" cy="209160"/>
              </a:xfrm>
              <a:custGeom>
                <a:avLst/>
                <a:gdLst/>
                <a:ahLst/>
                <a:rect l="l" t="t" r="r" b="b"/>
                <a:pathLst>
                  <a:path w="154" h="384">
                    <a:moveTo>
                      <a:pt x="153" y="0"/>
                    </a:moveTo>
                    <a:cubicBezTo>
                      <a:pt x="148" y="40"/>
                      <a:pt x="154" y="74"/>
                      <a:pt x="150" y="114"/>
                    </a:cubicBezTo>
                    <a:cubicBezTo>
                      <a:pt x="149" y="149"/>
                      <a:pt x="152" y="187"/>
                      <a:pt x="150" y="222"/>
                    </a:cubicBezTo>
                    <a:cubicBezTo>
                      <a:pt x="149" y="238"/>
                      <a:pt x="150" y="265"/>
                      <a:pt x="144" y="279"/>
                    </a:cubicBezTo>
                    <a:cubicBezTo>
                      <a:pt x="135" y="298"/>
                      <a:pt x="63" y="345"/>
                      <a:pt x="45" y="357"/>
                    </a:cubicBezTo>
                    <a:cubicBezTo>
                      <a:pt x="0" y="384"/>
                      <a:pt x="15" y="375"/>
                      <a:pt x="33" y="372"/>
                    </a:cubicBezTo>
                  </a:path>
                </a:pathLst>
              </a:custGeom>
              <a:noFill/>
              <a:ln cap="rnd" w="9360">
                <a:solidFill>
                  <a:srgbClr val="000000"/>
                </a:solidFill>
                <a:custDash>
                  <a:ds d="600000" sp="500000"/>
                </a:custDash>
                <a:round/>
              </a:ln>
            </p:spPr>
            <p:style>
              <a:lnRef idx="0"/>
              <a:fillRef idx="0"/>
              <a:effectRef idx="0"/>
              <a:fontRef idx="minor"/>
            </p:style>
          </p:sp>
        </p:grpSp>
      </p:grpSp>
      <p:sp>
        <p:nvSpPr>
          <p:cNvPr id="3137" name="CustomShape 82"/>
          <p:cNvSpPr/>
          <p:nvPr/>
        </p:nvSpPr>
        <p:spPr>
          <a:xfrm>
            <a:off x="3685680" y="5110920"/>
            <a:ext cx="3196800" cy="1188000"/>
          </a:xfrm>
          <a:prstGeom prst="rect">
            <a:avLst/>
          </a:prstGeom>
          <a:noFill/>
          <a:ln w="38160">
            <a:noFill/>
          </a:ln>
        </p:spPr>
        <p:style>
          <a:lnRef idx="0"/>
          <a:fillRef idx="0"/>
          <a:effectRef idx="0"/>
          <a:fontRef idx="minor"/>
        </p:style>
        <p:txBody>
          <a:bodyPr lIns="90720" rIns="90720" tIns="45360" bIns="45360">
            <a:spAutoFit/>
          </a:bodyPr>
          <a:p>
            <a:pPr algn="ctr">
              <a:lnSpc>
                <a:spcPct val="100000"/>
              </a:lnSpc>
            </a:pPr>
            <a:r>
              <a:rPr b="0" lang="it-IT" sz="1800" spc="-1" strike="noStrike">
                <a:solidFill>
                  <a:srgbClr val="000000"/>
                </a:solidFill>
                <a:latin typeface="Arial"/>
                <a:ea typeface="ＭＳ Ｐゴシック"/>
              </a:rPr>
              <a:t>Other impact stages: </a:t>
            </a:r>
            <a:r>
              <a:rPr b="0" lang="it-IT" sz="1800" spc="-1" strike="noStrike">
                <a:solidFill>
                  <a:srgbClr val="ff0000"/>
                </a:solidFill>
                <a:latin typeface="Arial"/>
                <a:ea typeface="ＭＳ Ｐゴシック"/>
              </a:rPr>
              <a:t>multistage impactor</a:t>
            </a:r>
            <a:endParaRPr b="0" lang="it-IT" sz="1800" spc="-1" strike="noStrike">
              <a:latin typeface="Arial"/>
            </a:endParaRPr>
          </a:p>
          <a:p>
            <a:pPr algn="ctr">
              <a:lnSpc>
                <a:spcPct val="100000"/>
              </a:lnSpc>
            </a:pPr>
            <a:r>
              <a:rPr b="0" lang="it-IT" sz="1800" spc="-1" strike="noStrike">
                <a:solidFill>
                  <a:srgbClr val="000000"/>
                </a:solidFill>
                <a:latin typeface="Arial"/>
                <a:ea typeface="ＭＳ Ｐゴシック"/>
              </a:rPr>
              <a:t>Aerosol sampling in dimensional classes</a:t>
            </a:r>
            <a:endParaRPr b="0" lang="it-IT" sz="1800" spc="-1" strike="noStrike">
              <a:latin typeface="Arial"/>
            </a:endParaRPr>
          </a:p>
        </p:txBody>
      </p:sp>
      <p:sp>
        <p:nvSpPr>
          <p:cNvPr id="3138" name="CustomShape 83"/>
          <p:cNvSpPr/>
          <p:nvPr/>
        </p:nvSpPr>
        <p:spPr>
          <a:xfrm flipH="1" flipV="1">
            <a:off x="1546920" y="3694320"/>
            <a:ext cx="719280" cy="145800"/>
          </a:xfrm>
          <a:custGeom>
            <a:avLst/>
            <a:gdLst/>
            <a:ahLst/>
            <a:rect l="l" t="t" r="r" b="b"/>
            <a:pathLst>
              <a:path w="21600" h="21600">
                <a:moveTo>
                  <a:pt x="0" y="0"/>
                </a:moveTo>
                <a:lnTo>
                  <a:pt x="21600" y="21600"/>
                </a:lnTo>
              </a:path>
            </a:pathLst>
          </a:custGeom>
          <a:noFill/>
          <a:ln w="38160">
            <a:solidFill>
              <a:schemeClr val="accent6"/>
            </a:solidFill>
            <a:round/>
            <a:tailEnd len="med" type="triangle" w="med"/>
          </a:ln>
        </p:spPr>
        <p:style>
          <a:lnRef idx="1">
            <a:schemeClr val="accent1"/>
          </a:lnRef>
          <a:fillRef idx="0">
            <a:schemeClr val="accent1"/>
          </a:fillRef>
          <a:effectRef idx="0">
            <a:schemeClr val="accent1"/>
          </a:effectRef>
          <a:fontRef idx="minor"/>
        </p:style>
      </p:sp>
      <p:sp>
        <p:nvSpPr>
          <p:cNvPr id="3139" name="CustomShape 84"/>
          <p:cNvSpPr/>
          <p:nvPr/>
        </p:nvSpPr>
        <p:spPr>
          <a:xfrm flipH="1">
            <a:off x="1378800" y="5710680"/>
            <a:ext cx="798120" cy="689040"/>
          </a:xfrm>
          <a:custGeom>
            <a:avLst/>
            <a:gdLst/>
            <a:ahLst/>
            <a:rect l="l" t="t" r="r" b="b"/>
            <a:pathLst>
              <a:path w="21600" h="21600">
                <a:moveTo>
                  <a:pt x="0" y="0"/>
                </a:moveTo>
                <a:lnTo>
                  <a:pt x="21600" y="21600"/>
                </a:lnTo>
              </a:path>
            </a:pathLst>
          </a:custGeom>
          <a:noFill/>
          <a:ln w="38160">
            <a:solidFill>
              <a:schemeClr val="accent6"/>
            </a:solidFill>
            <a:round/>
            <a:tailEnd len="med" type="triangle" w="med"/>
          </a:ln>
        </p:spPr>
        <p:style>
          <a:lnRef idx="1">
            <a:schemeClr val="accent1"/>
          </a:lnRef>
          <a:fillRef idx="0">
            <a:schemeClr val="accent1"/>
          </a:fillRef>
          <a:effectRef idx="0">
            <a:schemeClr val="accent1"/>
          </a:effectRef>
          <a:fontRef idx="minor"/>
        </p:style>
      </p:sp>
      <p:sp>
        <p:nvSpPr>
          <p:cNvPr id="3140" name="CustomShape 85"/>
          <p:cNvSpPr/>
          <p:nvPr/>
        </p:nvSpPr>
        <p:spPr>
          <a:xfrm flipH="1">
            <a:off x="3116520" y="4497120"/>
            <a:ext cx="798120" cy="689040"/>
          </a:xfrm>
          <a:custGeom>
            <a:avLst/>
            <a:gdLst/>
            <a:ahLst/>
            <a:rect l="l" t="t" r="r" b="b"/>
            <a:pathLst>
              <a:path w="21600" h="21600">
                <a:moveTo>
                  <a:pt x="0" y="0"/>
                </a:moveTo>
                <a:lnTo>
                  <a:pt x="21600" y="21600"/>
                </a:lnTo>
              </a:path>
            </a:pathLst>
          </a:custGeom>
          <a:noFill/>
          <a:ln w="38160">
            <a:solidFill>
              <a:schemeClr val="accent6"/>
            </a:solidFill>
            <a:round/>
            <a:tailEnd len="med" type="triangle" w="med"/>
          </a:ln>
        </p:spPr>
        <p:style>
          <a:lnRef idx="1">
            <a:schemeClr val="accent1"/>
          </a:lnRef>
          <a:fillRef idx="0">
            <a:schemeClr val="accent1"/>
          </a:fillRef>
          <a:effectRef idx="0">
            <a:schemeClr val="accent1"/>
          </a:effectRef>
          <a:fontRef idx="minor"/>
        </p:style>
      </p:sp>
      <p:sp>
        <p:nvSpPr>
          <p:cNvPr id="3141" name="CustomShape 86"/>
          <p:cNvSpPr/>
          <p:nvPr/>
        </p:nvSpPr>
        <p:spPr>
          <a:xfrm flipV="1">
            <a:off x="6418080" y="5108760"/>
            <a:ext cx="673560" cy="469080"/>
          </a:xfrm>
          <a:custGeom>
            <a:avLst/>
            <a:gdLst/>
            <a:ahLst/>
            <a:rect l="l" t="t" r="r" b="b"/>
            <a:pathLst>
              <a:path w="21600" h="21600">
                <a:moveTo>
                  <a:pt x="0" y="0"/>
                </a:moveTo>
                <a:lnTo>
                  <a:pt x="21600" y="21600"/>
                </a:lnTo>
              </a:path>
            </a:pathLst>
          </a:custGeom>
          <a:noFill/>
          <a:ln w="38160">
            <a:solidFill>
              <a:schemeClr val="accent6"/>
            </a:solidFill>
            <a:round/>
            <a:tailEnd len="med" type="triangle" w="med"/>
          </a:ln>
        </p:spPr>
        <p:style>
          <a:lnRef idx="1">
            <a:schemeClr val="accent1"/>
          </a:lnRef>
          <a:fillRef idx="0">
            <a:schemeClr val="accent1"/>
          </a:fillRef>
          <a:effectRef idx="0">
            <a:schemeClr val="accent1"/>
          </a:effectRef>
          <a:fontRef idx="minor"/>
        </p:style>
      </p:sp>
      <p:sp>
        <p:nvSpPr>
          <p:cNvPr id="3142" name="CustomShape 87"/>
          <p:cNvSpPr/>
          <p:nvPr/>
        </p:nvSpPr>
        <p:spPr>
          <a:xfrm>
            <a:off x="107280" y="1789560"/>
            <a:ext cx="2303640" cy="1571400"/>
          </a:xfrm>
          <a:prstGeom prst="rect">
            <a:avLst/>
          </a:prstGeom>
          <a:blipFill rotWithShape="0">
            <a:blip r:embed="rId3"/>
            <a:stretch>
              <a:fillRect l="-11313" t="25111" r="-7562" b="-27765"/>
            </a:stretch>
          </a:blipFill>
          <a:ln>
            <a:noFill/>
          </a:ln>
        </p:spPr>
        <p:style>
          <a:lnRef idx="0"/>
          <a:fillRef idx="0"/>
          <a:effectRef idx="0"/>
          <a:fontRef idx="minor"/>
        </p:style>
      </p:sp>
      <p:sp>
        <p:nvSpPr>
          <p:cNvPr id="3143" name="CustomShape 88"/>
          <p:cNvSpPr/>
          <p:nvPr/>
        </p:nvSpPr>
        <p:spPr>
          <a:xfrm>
            <a:off x="201600" y="1700640"/>
            <a:ext cx="2223720" cy="243000"/>
          </a:xfrm>
          <a:prstGeom prst="rect">
            <a:avLst/>
          </a:prstGeom>
          <a:noFill/>
          <a:ln w="38160">
            <a:noFill/>
          </a:ln>
        </p:spPr>
        <p:style>
          <a:lnRef idx="0"/>
          <a:fillRef idx="0"/>
          <a:effectRef idx="0"/>
          <a:fontRef idx="minor"/>
        </p:style>
        <p:txBody>
          <a:bodyPr lIns="90720" rIns="90720" tIns="45360" bIns="45360">
            <a:spAutoFit/>
          </a:bodyPr>
          <a:p>
            <a:pPr algn="ctr">
              <a:lnSpc>
                <a:spcPct val="100000"/>
              </a:lnSpc>
            </a:pPr>
            <a:r>
              <a:rPr b="0" lang="it-IT" sz="1000" spc="-1" strike="noStrike">
                <a:solidFill>
                  <a:srgbClr val="000000"/>
                </a:solidFill>
                <a:latin typeface="Arial"/>
                <a:ea typeface="ＭＳ Ｐゴシック"/>
              </a:rPr>
              <a:t>Typical impactor efficiency curve</a:t>
            </a:r>
            <a:endParaRPr b="0" lang="it-IT" sz="1000" spc="-1" strike="noStrike">
              <a:latin typeface="Arial"/>
            </a:endParaRPr>
          </a:p>
        </p:txBody>
      </p:sp>
    </p:spTree>
  </p:cSld>
  <mc:AlternateContent>
    <mc:Choice Requires="p14">
      <p:transition spd="slow" p14:dur="2000"/>
    </mc:Choice>
    <mc:Fallback>
      <p:transition spd="slow"/>
    </mc:Fallback>
  </mc:AlternateContent>
  <p:timing>
    <p:tnLst>
      <p:par>
        <p:cTn id="119" dur="indefinite" restart="never" nodeType="tmRoot">
          <p:childTnLst>
            <p:seq>
              <p:cTn id="120" dur="indefinite" nodeType="mainSeq"/>
              <p:prevCondLst>
                <p:cond delay="0" evt="onPrev">
                  <p:tgtEl>
                    <p:sldTgt/>
                  </p:tgtEl>
                </p:cond>
              </p:prevCondLst>
              <p:nextCondLst>
                <p:cond delay="0" evt="onNext">
                  <p:tgtEl>
                    <p:sldTgt/>
                  </p:tgtEl>
                </p:cond>
              </p:nextCondLst>
            </p:seq>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44" name="CustomShape 1"/>
          <p:cNvSpPr/>
          <p:nvPr/>
        </p:nvSpPr>
        <p:spPr>
          <a:xfrm>
            <a:off x="81000" y="171360"/>
            <a:ext cx="9030600" cy="966240"/>
          </a:xfrm>
          <a:prstGeom prst="rect">
            <a:avLst/>
          </a:prstGeom>
          <a:noFill/>
          <a:ln>
            <a:noFill/>
          </a:ln>
        </p:spPr>
        <p:style>
          <a:lnRef idx="0"/>
          <a:fillRef idx="0"/>
          <a:effectRef idx="0"/>
          <a:fontRef idx="minor"/>
        </p:style>
        <p:txBody>
          <a:bodyPr lIns="35640" rIns="35640" tIns="35640" bIns="35640" anchor="ctr">
            <a:noAutofit/>
          </a:bodyPr>
          <a:p>
            <a:pPr algn="ctr">
              <a:lnSpc>
                <a:spcPct val="100000"/>
              </a:lnSpc>
            </a:pPr>
            <a:r>
              <a:rPr b="0" lang="it-IT" sz="3400" spc="-1" strike="noStrike">
                <a:solidFill>
                  <a:srgbClr val="0000ff"/>
                </a:solidFill>
                <a:latin typeface="Gill Sans"/>
                <a:ea typeface="ＭＳ Ｐゴシック"/>
              </a:rPr>
              <a:t>What do we need to study aerosols</a:t>
            </a:r>
            <a:endParaRPr b="0" lang="it-IT" sz="3400" spc="-1" strike="noStrike">
              <a:latin typeface="Arial"/>
            </a:endParaRPr>
          </a:p>
        </p:txBody>
      </p:sp>
      <p:sp>
        <p:nvSpPr>
          <p:cNvPr id="3145" name="CustomShape 2"/>
          <p:cNvSpPr/>
          <p:nvPr/>
        </p:nvSpPr>
        <p:spPr>
          <a:xfrm>
            <a:off x="303120" y="1190520"/>
            <a:ext cx="4633200" cy="2324880"/>
          </a:xfrm>
          <a:prstGeom prst="rect">
            <a:avLst/>
          </a:prstGeom>
          <a:noFill/>
          <a:ln>
            <a:noFill/>
          </a:ln>
        </p:spPr>
        <p:style>
          <a:lnRef idx="0"/>
          <a:fillRef idx="0"/>
          <a:effectRef idx="0"/>
          <a:fontRef idx="minor"/>
        </p:style>
        <p:txBody>
          <a:bodyPr lIns="63360" rIns="63360" tIns="31680" bIns="31680">
            <a:noAutofit/>
          </a:bodyPr>
          <a:p>
            <a:pPr>
              <a:lnSpc>
                <a:spcPct val="110000"/>
              </a:lnSpc>
            </a:pPr>
            <a:r>
              <a:rPr b="0" lang="it-IT" sz="2300" spc="-1" strike="noStrike">
                <a:solidFill>
                  <a:srgbClr val="000000"/>
                </a:solidFill>
                <a:latin typeface="Gill Sans"/>
                <a:ea typeface="ＭＳ Ｐゴシック"/>
              </a:rPr>
              <a:t>Many good data concerning:</a:t>
            </a:r>
            <a:endParaRPr b="0" lang="it-IT" sz="2300" spc="-1" strike="noStrike">
              <a:latin typeface="Arial"/>
            </a:endParaRPr>
          </a:p>
          <a:p>
            <a:pPr marL="216000" indent="-215640">
              <a:lnSpc>
                <a:spcPct val="110000"/>
              </a:lnSpc>
              <a:buClr>
                <a:srgbClr val="000000"/>
              </a:buClr>
              <a:buFont typeface="Times New Roman"/>
              <a:buChar char="•"/>
            </a:pPr>
            <a:r>
              <a:rPr b="0" lang="it-IT" sz="2300" spc="-1" strike="noStrike">
                <a:solidFill>
                  <a:srgbClr val="000000"/>
                </a:solidFill>
                <a:latin typeface="Gill Sans"/>
                <a:ea typeface="ＭＳ Ｐゴシック"/>
              </a:rPr>
              <a:t> </a:t>
            </a:r>
            <a:r>
              <a:rPr b="0" lang="it-IT" sz="2300" spc="-1" strike="noStrike">
                <a:solidFill>
                  <a:srgbClr val="000000"/>
                </a:solidFill>
                <a:latin typeface="Gill Sans"/>
                <a:ea typeface="ＭＳ Ｐゴシック"/>
              </a:rPr>
              <a:t>PM concentration and</a:t>
            </a:r>
            <a:br/>
            <a:r>
              <a:rPr b="0" lang="it-IT" sz="2300" spc="-1" strike="noStrike">
                <a:solidFill>
                  <a:srgbClr val="000000"/>
                </a:solidFill>
                <a:latin typeface="Gill Sans"/>
                <a:ea typeface="ＭＳ Ｐゴシック"/>
              </a:rPr>
              <a:t>   composition</a:t>
            </a:r>
            <a:endParaRPr b="0" lang="it-IT" sz="2300" spc="-1" strike="noStrike">
              <a:latin typeface="Arial"/>
            </a:endParaRPr>
          </a:p>
          <a:p>
            <a:pPr marL="216000" indent="-215640">
              <a:lnSpc>
                <a:spcPct val="110000"/>
              </a:lnSpc>
              <a:buClr>
                <a:srgbClr val="000000"/>
              </a:buClr>
              <a:buFont typeface="Times New Roman"/>
              <a:buChar char="•"/>
            </a:pPr>
            <a:r>
              <a:rPr b="0" lang="it-IT" sz="2300" spc="-1" strike="noStrike">
                <a:solidFill>
                  <a:srgbClr val="000000"/>
                </a:solidFill>
                <a:latin typeface="Gill Sans"/>
                <a:ea typeface="ＭＳ Ｐゴシック"/>
              </a:rPr>
              <a:t> </a:t>
            </a:r>
            <a:r>
              <a:rPr b="0" lang="it-IT" sz="2300" spc="-1" strike="noStrike">
                <a:solidFill>
                  <a:srgbClr val="000000"/>
                </a:solidFill>
                <a:latin typeface="Gill Sans"/>
                <a:ea typeface="ＭＳ Ｐゴシック"/>
              </a:rPr>
              <a:t>size distribution</a:t>
            </a:r>
            <a:endParaRPr b="0" lang="it-IT" sz="2300" spc="-1" strike="noStrike">
              <a:latin typeface="Arial"/>
            </a:endParaRPr>
          </a:p>
          <a:p>
            <a:pPr marL="216000" indent="-215640">
              <a:lnSpc>
                <a:spcPct val="110000"/>
              </a:lnSpc>
              <a:buClr>
                <a:srgbClr val="000000"/>
              </a:buClr>
              <a:buFont typeface="Times New Roman"/>
              <a:buChar char="•"/>
            </a:pPr>
            <a:r>
              <a:rPr b="0" lang="it-IT" sz="2300" spc="-1" strike="noStrike">
                <a:solidFill>
                  <a:srgbClr val="000000"/>
                </a:solidFill>
                <a:latin typeface="Gill Sans"/>
                <a:ea typeface="ＭＳ Ｐゴシック"/>
              </a:rPr>
              <a:t> </a:t>
            </a:r>
            <a:r>
              <a:rPr b="0" lang="it-IT" sz="2300" spc="-1" strike="noStrike">
                <a:solidFill>
                  <a:srgbClr val="000000"/>
                </a:solidFill>
                <a:latin typeface="Gill Sans"/>
                <a:ea typeface="ＭＳ Ｐゴシック"/>
              </a:rPr>
              <a:t>optical properties</a:t>
            </a:r>
            <a:endParaRPr b="0" lang="it-IT" sz="2300" spc="-1" strike="noStrike">
              <a:latin typeface="Arial"/>
            </a:endParaRPr>
          </a:p>
          <a:p>
            <a:pPr marL="216000" indent="-215640">
              <a:lnSpc>
                <a:spcPct val="110000"/>
              </a:lnSpc>
              <a:buClr>
                <a:srgbClr val="000000"/>
              </a:buClr>
              <a:buFont typeface="Times New Roman"/>
              <a:buChar char="•"/>
            </a:pPr>
            <a:r>
              <a:rPr b="0" lang="it-IT" sz="2300" spc="-1" strike="noStrike">
                <a:solidFill>
                  <a:srgbClr val="000000"/>
                </a:solidFill>
                <a:latin typeface="Gill Sans"/>
                <a:ea typeface="ＭＳ Ｐゴシック"/>
              </a:rPr>
              <a:t> </a:t>
            </a:r>
            <a:r>
              <a:rPr b="0" lang="it-IT" sz="2300" spc="-1" strike="noStrike">
                <a:solidFill>
                  <a:srgbClr val="000000"/>
                </a:solidFill>
                <a:latin typeface="Gill Sans"/>
                <a:ea typeface="ＭＳ Ｐゴシック"/>
              </a:rPr>
              <a:t>time and space evolution</a:t>
            </a:r>
            <a:endParaRPr b="0" lang="it-IT" sz="2300" spc="-1" strike="noStrike">
              <a:latin typeface="Arial"/>
            </a:endParaRPr>
          </a:p>
        </p:txBody>
      </p:sp>
      <p:grpSp>
        <p:nvGrpSpPr>
          <p:cNvPr id="3146" name="Group 3"/>
          <p:cNvGrpSpPr/>
          <p:nvPr/>
        </p:nvGrpSpPr>
        <p:grpSpPr>
          <a:xfrm>
            <a:off x="3122640" y="3313080"/>
            <a:ext cx="3246480" cy="1353960"/>
            <a:chOff x="3122640" y="3313080"/>
            <a:chExt cx="3246480" cy="1353960"/>
          </a:xfrm>
        </p:grpSpPr>
        <p:sp>
          <p:nvSpPr>
            <p:cNvPr id="3147" name="CustomShape 4"/>
            <p:cNvSpPr/>
            <p:nvPr/>
          </p:nvSpPr>
          <p:spPr>
            <a:xfrm>
              <a:off x="3122640" y="3313080"/>
              <a:ext cx="3200400" cy="1263960"/>
            </a:xfrm>
            <a:custGeom>
              <a:avLst/>
              <a:gdLst/>
              <a:ahLst/>
              <a:rect l="l" t="t" r="r" b="b"/>
              <a:pathLst>
                <a:path w="21600" h="21600">
                  <a:moveTo>
                    <a:pt x="0" y="20870"/>
                  </a:moveTo>
                  <a:lnTo>
                    <a:pt x="3101" y="11530"/>
                  </a:lnTo>
                  <a:lnTo>
                    <a:pt x="3917" y="14011"/>
                  </a:lnTo>
                  <a:lnTo>
                    <a:pt x="21219" y="0"/>
                  </a:lnTo>
                  <a:lnTo>
                    <a:pt x="21600" y="1168"/>
                  </a:lnTo>
                  <a:lnTo>
                    <a:pt x="5223" y="19119"/>
                  </a:lnTo>
                  <a:lnTo>
                    <a:pt x="5930" y="21600"/>
                  </a:lnTo>
                </a:path>
              </a:pathLst>
            </a:custGeom>
            <a:solidFill>
              <a:srgbClr val="99ccff"/>
            </a:solidFill>
            <a:ln>
              <a:noFill/>
            </a:ln>
          </p:spPr>
          <p:style>
            <a:lnRef idx="0"/>
            <a:fillRef idx="0"/>
            <a:effectRef idx="0"/>
            <a:fontRef idx="minor"/>
          </p:style>
        </p:sp>
        <p:sp>
          <p:nvSpPr>
            <p:cNvPr id="3148" name="CustomShape 5"/>
            <p:cNvSpPr/>
            <p:nvPr/>
          </p:nvSpPr>
          <p:spPr>
            <a:xfrm flipH="1" rot="420000">
              <a:off x="4890240" y="3934440"/>
              <a:ext cx="1444680" cy="646560"/>
            </a:xfrm>
            <a:custGeom>
              <a:avLst/>
              <a:gdLst/>
              <a:ahLst/>
              <a:rect l="l" t="t" r="r" b="b"/>
              <a:pathLst>
                <a:path w="21600" h="21600">
                  <a:moveTo>
                    <a:pt x="0" y="20209"/>
                  </a:moveTo>
                  <a:lnTo>
                    <a:pt x="6679" y="2410"/>
                  </a:lnTo>
                  <a:lnTo>
                    <a:pt x="8437" y="7138"/>
                  </a:lnTo>
                  <a:lnTo>
                    <a:pt x="18308" y="0"/>
                  </a:lnTo>
                  <a:lnTo>
                    <a:pt x="21600" y="4669"/>
                  </a:lnTo>
                  <a:lnTo>
                    <a:pt x="11249" y="16872"/>
                  </a:lnTo>
                  <a:lnTo>
                    <a:pt x="12772" y="21600"/>
                  </a:lnTo>
                </a:path>
              </a:pathLst>
            </a:custGeom>
            <a:solidFill>
              <a:srgbClr val="99ccff"/>
            </a:solidFill>
            <a:ln>
              <a:noFill/>
            </a:ln>
          </p:spPr>
          <p:style>
            <a:lnRef idx="0"/>
            <a:fillRef idx="0"/>
            <a:effectRef idx="0"/>
            <a:fontRef idx="minor"/>
          </p:style>
        </p:sp>
      </p:grpSp>
      <p:sp>
        <p:nvSpPr>
          <p:cNvPr id="3149" name="CustomShape 6"/>
          <p:cNvSpPr/>
          <p:nvPr/>
        </p:nvSpPr>
        <p:spPr>
          <a:xfrm>
            <a:off x="4049640" y="3719520"/>
            <a:ext cx="1645560" cy="405720"/>
          </a:xfrm>
          <a:prstGeom prst="rect">
            <a:avLst/>
          </a:prstGeom>
          <a:noFill/>
          <a:ln>
            <a:noFill/>
          </a:ln>
        </p:spPr>
        <p:style>
          <a:lnRef idx="0"/>
          <a:fillRef idx="0"/>
          <a:effectRef idx="0"/>
          <a:fontRef idx="minor"/>
        </p:style>
        <p:txBody>
          <a:bodyPr lIns="63360" rIns="63360" tIns="31680" bIns="31680">
            <a:noAutofit/>
          </a:bodyPr>
          <a:p>
            <a:pPr>
              <a:lnSpc>
                <a:spcPct val="100000"/>
              </a:lnSpc>
            </a:pPr>
            <a:r>
              <a:rPr b="1" lang="it-IT" sz="2300" spc="-1" strike="noStrike">
                <a:solidFill>
                  <a:srgbClr val="000000"/>
                </a:solidFill>
                <a:latin typeface="Gill Sans"/>
                <a:ea typeface="ＭＳ Ｐゴシック"/>
              </a:rPr>
              <a:t>OUTPUT</a:t>
            </a:r>
            <a:endParaRPr b="0" lang="it-IT" sz="2300" spc="-1" strike="noStrike">
              <a:latin typeface="Arial"/>
            </a:endParaRPr>
          </a:p>
        </p:txBody>
      </p:sp>
      <p:pic>
        <p:nvPicPr>
          <p:cNvPr id="3150" name="Picture 8" descr=""/>
          <p:cNvPicPr/>
          <p:nvPr/>
        </p:nvPicPr>
        <p:blipFill>
          <a:blip r:embed="rId1"/>
          <a:stretch/>
        </p:blipFill>
        <p:spPr>
          <a:xfrm>
            <a:off x="303120" y="4614840"/>
            <a:ext cx="1661400" cy="1815480"/>
          </a:xfrm>
          <a:prstGeom prst="rect">
            <a:avLst/>
          </a:prstGeom>
          <a:ln>
            <a:noFill/>
          </a:ln>
          <a:effectLst>
            <a:outerShdw algn="ctr" blurRad="63500" dir="2700000" dist="75858" rotWithShape="0">
              <a:srgbClr val="000000">
                <a:alpha val="76000"/>
              </a:srgbClr>
            </a:outerShdw>
          </a:effectLst>
        </p:spPr>
      </p:pic>
      <p:pic>
        <p:nvPicPr>
          <p:cNvPr id="3151" name="Picture 9" descr=""/>
          <p:cNvPicPr/>
          <p:nvPr/>
        </p:nvPicPr>
        <p:blipFill>
          <a:blip r:embed="rId2"/>
          <a:stretch/>
        </p:blipFill>
        <p:spPr>
          <a:xfrm>
            <a:off x="7236000" y="4581360"/>
            <a:ext cx="1821600" cy="1821600"/>
          </a:xfrm>
          <a:prstGeom prst="rect">
            <a:avLst/>
          </a:prstGeom>
          <a:ln>
            <a:noFill/>
          </a:ln>
          <a:effectLst>
            <a:outerShdw algn="ctr" blurRad="63500" dir="2700000" dist="75858" rotWithShape="0">
              <a:srgbClr val="000000">
                <a:alpha val="76000"/>
              </a:srgbClr>
            </a:outerShdw>
          </a:effectLst>
        </p:spPr>
      </p:pic>
      <p:sp>
        <p:nvSpPr>
          <p:cNvPr id="3152" name="CustomShape 7"/>
          <p:cNvSpPr/>
          <p:nvPr/>
        </p:nvSpPr>
        <p:spPr>
          <a:xfrm>
            <a:off x="6202440" y="1285920"/>
            <a:ext cx="2631240" cy="2120040"/>
          </a:xfrm>
          <a:prstGeom prst="rect">
            <a:avLst/>
          </a:prstGeom>
          <a:noFill/>
          <a:ln>
            <a:noFill/>
          </a:ln>
        </p:spPr>
        <p:style>
          <a:lnRef idx="0"/>
          <a:fillRef idx="0"/>
          <a:effectRef idx="0"/>
          <a:fontRef idx="minor"/>
        </p:style>
        <p:txBody>
          <a:bodyPr lIns="63360" rIns="63360" tIns="31680" bIns="31680">
            <a:noAutofit/>
          </a:bodyPr>
          <a:p>
            <a:pPr algn="ctr">
              <a:lnSpc>
                <a:spcPct val="100000"/>
              </a:lnSpc>
            </a:pPr>
            <a:r>
              <a:rPr b="0" lang="it-IT" sz="2300" spc="-1" strike="noStrike">
                <a:solidFill>
                  <a:srgbClr val="0000ff"/>
                </a:solidFill>
                <a:latin typeface="Gill Sans"/>
                <a:ea typeface="ＭＳ Ｐゴシック"/>
              </a:rPr>
              <a:t>Quantification and identification of PM emissions sources through </a:t>
            </a:r>
            <a:r>
              <a:rPr b="1" lang="it-IT" sz="2300" spc="-1" strike="noStrike">
                <a:solidFill>
                  <a:srgbClr val="0000ff"/>
                </a:solidFill>
                <a:latin typeface="Gill Sans"/>
                <a:ea typeface="ＭＳ Ｐゴシック"/>
              </a:rPr>
              <a:t>receptor models</a:t>
            </a:r>
            <a:endParaRPr b="0" lang="it-IT" sz="2300" spc="-1" strike="noStrike">
              <a:latin typeface="Arial"/>
            </a:endParaRPr>
          </a:p>
        </p:txBody>
      </p:sp>
      <p:sp>
        <p:nvSpPr>
          <p:cNvPr id="3153" name="CustomShape 8"/>
          <p:cNvSpPr/>
          <p:nvPr/>
        </p:nvSpPr>
        <p:spPr>
          <a:xfrm>
            <a:off x="6176880" y="1239840"/>
            <a:ext cx="2656800" cy="2228040"/>
          </a:xfrm>
          <a:prstGeom prst="roundRect">
            <a:avLst>
              <a:gd name="adj" fmla="val 16667"/>
            </a:avLst>
          </a:prstGeom>
          <a:noFill/>
          <a:ln w="36000">
            <a:solidFill>
              <a:srgbClr val="99ccff"/>
            </a:solidFill>
            <a:round/>
            <a:tailEnd len="med" type="triangle" w="med"/>
          </a:ln>
        </p:spPr>
        <p:style>
          <a:lnRef idx="0"/>
          <a:fillRef idx="0"/>
          <a:effectRef idx="0"/>
          <a:fontRef idx="minor"/>
        </p:style>
      </p:sp>
      <p:sp>
        <p:nvSpPr>
          <p:cNvPr id="3154" name="CustomShape 9"/>
          <p:cNvSpPr/>
          <p:nvPr/>
        </p:nvSpPr>
        <p:spPr>
          <a:xfrm>
            <a:off x="4683240" y="1924200"/>
            <a:ext cx="1264680" cy="758160"/>
          </a:xfrm>
          <a:prstGeom prst="notchedRightArrow">
            <a:avLst>
              <a:gd name="adj1" fmla="val 50000"/>
              <a:gd name="adj2" fmla="val 41684"/>
            </a:avLst>
          </a:prstGeom>
          <a:noFill/>
          <a:ln w="36000">
            <a:solidFill>
              <a:srgbClr val="0066cc"/>
            </a:solidFill>
            <a:round/>
            <a:tailEnd len="med" type="triangle" w="med"/>
          </a:ln>
        </p:spPr>
        <p:style>
          <a:lnRef idx="0"/>
          <a:fillRef idx="0"/>
          <a:effectRef idx="0"/>
          <a:fontRef idx="minor"/>
        </p:style>
      </p:sp>
      <p:sp>
        <p:nvSpPr>
          <p:cNvPr id="3155" name="CustomShape 10"/>
          <p:cNvSpPr/>
          <p:nvPr/>
        </p:nvSpPr>
        <p:spPr>
          <a:xfrm>
            <a:off x="4788000" y="4619520"/>
            <a:ext cx="2505960" cy="2480400"/>
          </a:xfrm>
          <a:prstGeom prst="rect">
            <a:avLst/>
          </a:prstGeom>
          <a:noFill/>
          <a:ln>
            <a:noFill/>
          </a:ln>
        </p:spPr>
        <p:style>
          <a:lnRef idx="0"/>
          <a:fillRef idx="0"/>
          <a:effectRef idx="0"/>
          <a:fontRef idx="minor"/>
        </p:style>
        <p:txBody>
          <a:bodyPr lIns="63360" rIns="63360" tIns="31680" bIns="31680">
            <a:noAutofit/>
          </a:bodyPr>
          <a:p>
            <a:pPr>
              <a:lnSpc>
                <a:spcPct val="100000"/>
              </a:lnSpc>
            </a:pPr>
            <a:r>
              <a:rPr b="0" lang="it-IT" sz="2300" spc="-1" strike="noStrike">
                <a:solidFill>
                  <a:srgbClr val="000000"/>
                </a:solidFill>
                <a:latin typeface="Gill Sans"/>
                <a:ea typeface="ＭＳ Ｐゴシック"/>
              </a:rPr>
              <a:t>Contribution to climate models to assess the role of atmospheric aerosols in radiative forcing</a:t>
            </a:r>
            <a:endParaRPr b="0" lang="it-IT" sz="2300" spc="-1" strike="noStrike">
              <a:latin typeface="Arial"/>
            </a:endParaRPr>
          </a:p>
        </p:txBody>
      </p:sp>
      <p:sp>
        <p:nvSpPr>
          <p:cNvPr id="3156" name="CustomShape 11"/>
          <p:cNvSpPr/>
          <p:nvPr/>
        </p:nvSpPr>
        <p:spPr>
          <a:xfrm>
            <a:off x="2025720" y="4464000"/>
            <a:ext cx="2402640" cy="2380680"/>
          </a:xfrm>
          <a:prstGeom prst="rect">
            <a:avLst/>
          </a:prstGeom>
          <a:noFill/>
          <a:ln>
            <a:noFill/>
          </a:ln>
        </p:spPr>
        <p:style>
          <a:lnRef idx="0"/>
          <a:fillRef idx="0"/>
          <a:effectRef idx="0"/>
          <a:fontRef idx="minor"/>
        </p:style>
        <p:txBody>
          <a:bodyPr lIns="63360" rIns="63360" tIns="31680" bIns="31680">
            <a:noAutofit/>
          </a:bodyPr>
          <a:p>
            <a:pPr>
              <a:lnSpc>
                <a:spcPct val="100000"/>
              </a:lnSpc>
            </a:pPr>
            <a:r>
              <a:rPr b="0" lang="it-IT" sz="2300" spc="-1" strike="noStrike">
                <a:solidFill>
                  <a:srgbClr val="000000"/>
                </a:solidFill>
                <a:latin typeface="Gill Sans"/>
                <a:ea typeface="ＭＳ Ｐゴシック"/>
              </a:rPr>
              <a:t>Contribution to pollution abatement policies to improve air qualitity</a:t>
            </a:r>
            <a:endParaRPr b="0" lang="it-IT" sz="2300" spc="-1" strike="noStrike">
              <a:latin typeface="Arial"/>
            </a:endParaRPr>
          </a:p>
        </p:txBody>
      </p:sp>
      <p:sp>
        <p:nvSpPr>
          <p:cNvPr id="3157" name="CustomShape 12"/>
          <p:cNvSpPr/>
          <p:nvPr/>
        </p:nvSpPr>
        <p:spPr>
          <a:xfrm>
            <a:off x="179280" y="1557360"/>
            <a:ext cx="3599640" cy="862920"/>
          </a:xfrm>
          <a:prstGeom prst="ellipse">
            <a:avLst/>
          </a:prstGeom>
          <a:noFill/>
          <a:ln>
            <a:solidFill>
              <a:srgbClr val="ffff00"/>
            </a:solidFill>
            <a:round/>
          </a:ln>
        </p:spPr>
        <p:style>
          <a:lnRef idx="2">
            <a:schemeClr val="accent1">
              <a:shade val="50000"/>
            </a:schemeClr>
          </a:lnRef>
          <a:fillRef idx="1">
            <a:schemeClr val="accent1"/>
          </a:fillRef>
          <a:effectRef idx="0">
            <a:schemeClr val="accent1"/>
          </a:effectRef>
          <a:fontRef idx="minor"/>
        </p:style>
      </p:sp>
      <p:sp>
        <p:nvSpPr>
          <p:cNvPr id="3158" name="CustomShape 13"/>
          <p:cNvSpPr/>
          <p:nvPr/>
        </p:nvSpPr>
        <p:spPr>
          <a:xfrm>
            <a:off x="250920" y="2349360"/>
            <a:ext cx="2772720" cy="502560"/>
          </a:xfrm>
          <a:prstGeom prst="ellipse">
            <a:avLst/>
          </a:prstGeom>
          <a:noFill/>
          <a:ln>
            <a:solidFill>
              <a:srgbClr val="ffff00"/>
            </a:solidFill>
            <a:round/>
          </a:ln>
        </p:spPr>
        <p:style>
          <a:lnRef idx="2">
            <a:schemeClr val="accent1">
              <a:shade val="50000"/>
            </a:schemeClr>
          </a:lnRef>
          <a:fillRef idx="1">
            <a:schemeClr val="accent1"/>
          </a:fillRef>
          <a:effectRef idx="0">
            <a:schemeClr val="accent1"/>
          </a:effectRef>
          <a:fontRef idx="minor"/>
        </p:style>
      </p:sp>
      <p:sp>
        <p:nvSpPr>
          <p:cNvPr id="3159" name="CustomShape 14"/>
          <p:cNvSpPr/>
          <p:nvPr/>
        </p:nvSpPr>
        <p:spPr>
          <a:xfrm>
            <a:off x="250920" y="3068640"/>
            <a:ext cx="3744360" cy="646920"/>
          </a:xfrm>
          <a:prstGeom prst="ellipse">
            <a:avLst/>
          </a:prstGeom>
          <a:noFill/>
          <a:ln>
            <a:solidFill>
              <a:srgbClr val="ffff00"/>
            </a:solidFill>
            <a:round/>
          </a:ln>
        </p:spPr>
        <p:style>
          <a:lnRef idx="2">
            <a:schemeClr val="accent1">
              <a:shade val="50000"/>
            </a:schemeClr>
          </a:lnRef>
          <a:fillRef idx="1">
            <a:schemeClr val="accent1"/>
          </a:fillRef>
          <a:effectRef idx="0">
            <a:schemeClr val="accent1"/>
          </a:effectRef>
          <a:fontRef idx="minor"/>
        </p:style>
      </p:sp>
    </p:spTree>
  </p:cSld>
  <p:transition>
    <p:fade/>
  </p:transition>
  <p:timing>
    <p:tnLst>
      <p:par>
        <p:cTn id="121" dur="indefinite" restart="never" nodeType="tmRoot">
          <p:childTnLst>
            <p:seq>
              <p:cTn id="122" dur="indefinite" nodeType="mainSeq"/>
              <p:prevCondLst>
                <p:cond delay="0" evt="onPrev">
                  <p:tgtEl>
                    <p:sldTgt/>
                  </p:tgtEl>
                </p:cond>
              </p:prevCondLst>
              <p:nextCondLst>
                <p:cond delay="0" evt="onNext">
                  <p:tgtEl>
                    <p:sldTgt/>
                  </p:tgtEl>
                </p:cond>
              </p:nextCondLst>
            </p:seq>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0" name="CustomShape 1"/>
          <p:cNvSpPr/>
          <p:nvPr/>
        </p:nvSpPr>
        <p:spPr>
          <a:xfrm>
            <a:off x="35640" y="404640"/>
            <a:ext cx="9182160" cy="128556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4220" spc="-131" strike="noStrike">
                <a:solidFill>
                  <a:srgbClr val="ffffff"/>
                </a:solidFill>
                <a:latin typeface="GillSans"/>
                <a:ea typeface="ＭＳ Ｐゴシック"/>
              </a:rPr>
              <a:t>Why the use of PIXE for aerosol studies</a:t>
            </a:r>
            <a:r>
              <a:rPr b="0" lang="it-IT" sz="4220" spc="-1" strike="noStrike">
                <a:solidFill>
                  <a:srgbClr val="ffffff"/>
                </a:solidFill>
                <a:latin typeface="GillSans"/>
                <a:ea typeface="ＭＳ Ｐゴシック"/>
              </a:rPr>
              <a:t>?</a:t>
            </a:r>
            <a:endParaRPr b="0" lang="it-IT" sz="4220" spc="-1" strike="noStrike">
              <a:latin typeface="Arial"/>
            </a:endParaRPr>
          </a:p>
        </p:txBody>
      </p:sp>
      <p:sp>
        <p:nvSpPr>
          <p:cNvPr id="3161" name="CustomShape 2"/>
          <p:cNvSpPr/>
          <p:nvPr/>
        </p:nvSpPr>
        <p:spPr>
          <a:xfrm>
            <a:off x="1178640" y="2287440"/>
            <a:ext cx="1632600" cy="482400"/>
          </a:xfrm>
          <a:prstGeom prst="rect">
            <a:avLst/>
          </a:prstGeom>
          <a:noFill/>
          <a:ln>
            <a:noFill/>
          </a:ln>
        </p:spPr>
        <p:style>
          <a:lnRef idx="0"/>
          <a:fillRef idx="0"/>
          <a:effectRef idx="0"/>
          <a:fontRef idx="minor"/>
        </p:style>
        <p:txBody>
          <a:bodyPr lIns="0" rIns="0" tIns="0" bIns="0">
            <a:spAutoFit/>
          </a:bodyPr>
          <a:p>
            <a:pPr marL="9000">
              <a:lnSpc>
                <a:spcPts val="1899"/>
              </a:lnSpc>
            </a:pPr>
            <a:r>
              <a:rPr b="1" i="1" lang="it-IT" sz="1690" spc="-15" strike="noStrike">
                <a:solidFill>
                  <a:srgbClr val="ffffff"/>
                </a:solidFill>
                <a:latin typeface="Verdana"/>
                <a:ea typeface="ＭＳ Ｐゴシック"/>
              </a:rPr>
              <a:t>Camp</a:t>
            </a:r>
            <a:r>
              <a:rPr b="1" i="1" lang="it-IT" sz="1690" spc="-7" strike="noStrike">
                <a:solidFill>
                  <a:srgbClr val="ffffff"/>
                </a:solidFill>
                <a:latin typeface="Verdana"/>
                <a:ea typeface="ＭＳ Ｐゴシック"/>
              </a:rPr>
              <a:t>i</a:t>
            </a:r>
            <a:r>
              <a:rPr b="1" i="1" lang="it-IT" sz="1690" spc="-18" strike="noStrike">
                <a:solidFill>
                  <a:srgbClr val="ffffff"/>
                </a:solidFill>
                <a:latin typeface="Verdana"/>
                <a:ea typeface="ＭＳ Ｐゴシック"/>
              </a:rPr>
              <a:t>o</a:t>
            </a:r>
            <a:r>
              <a:rPr b="1" i="1" lang="it-IT" sz="1690" spc="-1" strike="noStrike">
                <a:solidFill>
                  <a:srgbClr val="ffffff"/>
                </a:solidFill>
                <a:latin typeface="Verdana"/>
                <a:ea typeface="ＭＳ Ｐゴシック"/>
              </a:rPr>
              <a:t>n</a:t>
            </a:r>
            <a:r>
              <a:rPr b="1" i="1" lang="it-IT" sz="1690" spc="-12" strike="noStrike">
                <a:solidFill>
                  <a:srgbClr val="ffffff"/>
                </a:solidFill>
                <a:latin typeface="Verdana"/>
                <a:ea typeface="ＭＳ Ｐゴシック"/>
              </a:rPr>
              <a:t>at</a:t>
            </a:r>
            <a:r>
              <a:rPr b="1" i="1" lang="it-IT" sz="1690" spc="-18" strike="noStrike">
                <a:solidFill>
                  <a:srgbClr val="ffffff"/>
                </a:solidFill>
                <a:latin typeface="Verdana"/>
                <a:ea typeface="ＭＳ Ｐゴシック"/>
              </a:rPr>
              <a:t>o</a:t>
            </a:r>
            <a:r>
              <a:rPr b="1" i="1" lang="it-IT" sz="1690" spc="-1" strike="noStrike">
                <a:solidFill>
                  <a:srgbClr val="ffffff"/>
                </a:solidFill>
                <a:latin typeface="Verdana"/>
                <a:ea typeface="ＭＳ Ｐゴシック"/>
              </a:rPr>
              <a:t>r</a:t>
            </a:r>
            <a:r>
              <a:rPr b="1" i="1" lang="it-IT" sz="1690" spc="-7" strike="noStrike">
                <a:solidFill>
                  <a:srgbClr val="ffffff"/>
                </a:solidFill>
                <a:latin typeface="Verdana"/>
                <a:ea typeface="ＭＳ Ｐゴシック"/>
              </a:rPr>
              <a:t>i </a:t>
            </a:r>
            <a:r>
              <a:rPr b="1" i="1" lang="it-IT" sz="1690" spc="-1" strike="noStrike">
                <a:solidFill>
                  <a:srgbClr val="ffffff"/>
                </a:solidFill>
                <a:latin typeface="Verdana"/>
                <a:ea typeface="ＭＳ Ｐゴシック"/>
              </a:rPr>
              <a:t>sequen</a:t>
            </a:r>
            <a:r>
              <a:rPr b="1" i="1" lang="it-IT" sz="1690" spc="-12" strike="noStrike">
                <a:solidFill>
                  <a:srgbClr val="ffffff"/>
                </a:solidFill>
                <a:latin typeface="Verdana"/>
                <a:ea typeface="ＭＳ Ｐゴシック"/>
              </a:rPr>
              <a:t>ziali</a:t>
            </a:r>
            <a:endParaRPr b="0" lang="it-IT" sz="1690" spc="-1" strike="noStrike">
              <a:latin typeface="Arial"/>
            </a:endParaRPr>
          </a:p>
        </p:txBody>
      </p:sp>
      <p:sp>
        <p:nvSpPr>
          <p:cNvPr id="3162" name="CustomShape 3"/>
          <p:cNvSpPr/>
          <p:nvPr/>
        </p:nvSpPr>
        <p:spPr>
          <a:xfrm>
            <a:off x="1046880" y="2154240"/>
            <a:ext cx="2383560" cy="3963960"/>
          </a:xfrm>
          <a:prstGeom prst="rect">
            <a:avLst/>
          </a:prstGeom>
          <a:blipFill rotWithShape="0">
            <a:blip r:embed="rId1"/>
            <a:stretch>
              <a:fillRect/>
            </a:stretch>
          </a:blipFill>
          <a:ln>
            <a:noFill/>
          </a:ln>
        </p:spPr>
        <p:style>
          <a:lnRef idx="0"/>
          <a:fillRef idx="0"/>
          <a:effectRef idx="0"/>
          <a:fontRef idx="minor"/>
        </p:style>
      </p:sp>
      <p:sp>
        <p:nvSpPr>
          <p:cNvPr id="3163" name="CustomShape 4"/>
          <p:cNvSpPr/>
          <p:nvPr/>
        </p:nvSpPr>
        <p:spPr>
          <a:xfrm>
            <a:off x="1107360" y="2214720"/>
            <a:ext cx="2187000" cy="3767760"/>
          </a:xfrm>
          <a:custGeom>
            <a:avLst/>
            <a:gdLst/>
            <a:ahLst/>
            <a:rect l="l" t="t" r="r" b="b"/>
            <a:pathLst>
              <a:path w="3111500" h="5359400">
                <a:moveTo>
                  <a:pt x="190500" y="0"/>
                </a:moveTo>
                <a:lnTo>
                  <a:pt x="2921000" y="0"/>
                </a:lnTo>
                <a:lnTo>
                  <a:pt x="2936624" y="631"/>
                </a:lnTo>
                <a:lnTo>
                  <a:pt x="2951900" y="2493"/>
                </a:lnTo>
                <a:lnTo>
                  <a:pt x="2995151" y="14970"/>
                </a:lnTo>
                <a:lnTo>
                  <a:pt x="3033506" y="36755"/>
                </a:lnTo>
                <a:lnTo>
                  <a:pt x="3065643" y="66524"/>
                </a:lnTo>
                <a:lnTo>
                  <a:pt x="3090236" y="102954"/>
                </a:lnTo>
                <a:lnTo>
                  <a:pt x="3105963" y="144720"/>
                </a:lnTo>
                <a:lnTo>
                  <a:pt x="3111500" y="190500"/>
                </a:lnTo>
                <a:lnTo>
                  <a:pt x="3111500" y="5168900"/>
                </a:lnTo>
                <a:lnTo>
                  <a:pt x="3105963" y="5214679"/>
                </a:lnTo>
                <a:lnTo>
                  <a:pt x="3090236" y="5256445"/>
                </a:lnTo>
                <a:lnTo>
                  <a:pt x="3065643" y="5292875"/>
                </a:lnTo>
                <a:lnTo>
                  <a:pt x="3033506" y="5322644"/>
                </a:lnTo>
                <a:lnTo>
                  <a:pt x="2995151" y="5344429"/>
                </a:lnTo>
                <a:lnTo>
                  <a:pt x="2951900" y="5356906"/>
                </a:lnTo>
                <a:lnTo>
                  <a:pt x="2921000" y="5359400"/>
                </a:lnTo>
                <a:lnTo>
                  <a:pt x="190500" y="5359400"/>
                </a:lnTo>
                <a:lnTo>
                  <a:pt x="144720" y="5353863"/>
                </a:lnTo>
                <a:lnTo>
                  <a:pt x="102954" y="5338136"/>
                </a:lnTo>
                <a:lnTo>
                  <a:pt x="66524" y="5313543"/>
                </a:lnTo>
                <a:lnTo>
                  <a:pt x="36755" y="5281406"/>
                </a:lnTo>
                <a:lnTo>
                  <a:pt x="14970" y="5243051"/>
                </a:lnTo>
                <a:lnTo>
                  <a:pt x="2493" y="5199800"/>
                </a:lnTo>
                <a:lnTo>
                  <a:pt x="0" y="5168900"/>
                </a:lnTo>
                <a:lnTo>
                  <a:pt x="0" y="190500"/>
                </a:lnTo>
                <a:lnTo>
                  <a:pt x="5536" y="144720"/>
                </a:lnTo>
                <a:lnTo>
                  <a:pt x="21263" y="102954"/>
                </a:lnTo>
                <a:lnTo>
                  <a:pt x="45856" y="66524"/>
                </a:lnTo>
                <a:lnTo>
                  <a:pt x="77993" y="36755"/>
                </a:lnTo>
                <a:lnTo>
                  <a:pt x="116348" y="14970"/>
                </a:lnTo>
                <a:lnTo>
                  <a:pt x="159599" y="2493"/>
                </a:lnTo>
                <a:lnTo>
                  <a:pt x="174876" y="631"/>
                </a:lnTo>
                <a:lnTo>
                  <a:pt x="190500" y="0"/>
                </a:lnTo>
                <a:close/>
              </a:path>
            </a:pathLst>
          </a:custGeom>
          <a:noFill/>
          <a:ln w="25560">
            <a:solidFill>
              <a:srgbClr val="00f900"/>
            </a:solidFill>
            <a:round/>
          </a:ln>
        </p:spPr>
        <p:style>
          <a:lnRef idx="0"/>
          <a:fillRef idx="0"/>
          <a:effectRef idx="0"/>
          <a:fontRef idx="minor"/>
        </p:style>
      </p:sp>
      <p:sp>
        <p:nvSpPr>
          <p:cNvPr id="3164" name="CustomShape 5"/>
          <p:cNvSpPr/>
          <p:nvPr/>
        </p:nvSpPr>
        <p:spPr>
          <a:xfrm>
            <a:off x="4631400" y="2291400"/>
            <a:ext cx="1378800" cy="698400"/>
          </a:xfrm>
          <a:prstGeom prst="rect">
            <a:avLst/>
          </a:prstGeom>
          <a:noFill/>
          <a:ln>
            <a:noFill/>
          </a:ln>
        </p:spPr>
        <p:style>
          <a:lnRef idx="0"/>
          <a:fillRef idx="0"/>
          <a:effectRef idx="0"/>
          <a:fontRef idx="minor"/>
        </p:style>
        <p:txBody>
          <a:bodyPr lIns="0" rIns="0" tIns="0" bIns="0">
            <a:spAutoFit/>
          </a:bodyPr>
          <a:p>
            <a:pPr marL="9000" indent="202680">
              <a:lnSpc>
                <a:spcPts val="1834"/>
              </a:lnSpc>
            </a:pPr>
            <a:r>
              <a:rPr b="1" i="1" lang="it-IT" sz="1690" spc="-12" strike="noStrike">
                <a:solidFill>
                  <a:srgbClr val="ffffff"/>
                </a:solidFill>
                <a:latin typeface="Verdana"/>
                <a:ea typeface="ＭＳ Ｐゴシック"/>
              </a:rPr>
              <a:t>Impatt</a:t>
            </a:r>
            <a:r>
              <a:rPr b="1" i="1" lang="it-IT" sz="1690" spc="-18" strike="noStrike">
                <a:solidFill>
                  <a:srgbClr val="ffffff"/>
                </a:solidFill>
                <a:latin typeface="Verdana"/>
                <a:ea typeface="ＭＳ Ｐゴシック"/>
              </a:rPr>
              <a:t>o</a:t>
            </a:r>
            <a:r>
              <a:rPr b="1" i="1" lang="it-IT" sz="1690" spc="-1" strike="noStrike">
                <a:solidFill>
                  <a:srgbClr val="ffffff"/>
                </a:solidFill>
                <a:latin typeface="Verdana"/>
                <a:ea typeface="ＭＳ Ｐゴシック"/>
              </a:rPr>
              <a:t>r</a:t>
            </a:r>
            <a:r>
              <a:rPr b="1" i="1" lang="it-IT" sz="1690" spc="-7" strike="noStrike">
                <a:solidFill>
                  <a:srgbClr val="ffffff"/>
                </a:solidFill>
                <a:latin typeface="Verdana"/>
                <a:ea typeface="ＭＳ Ｐゴシック"/>
              </a:rPr>
              <a:t>i </a:t>
            </a:r>
            <a:r>
              <a:rPr b="1" i="1" lang="it-IT" sz="1690" spc="-1" strike="noStrike">
                <a:solidFill>
                  <a:srgbClr val="ffffff"/>
                </a:solidFill>
                <a:latin typeface="Verdana"/>
                <a:ea typeface="ＭＳ Ｐゴシック"/>
              </a:rPr>
              <a:t>mu</a:t>
            </a:r>
            <a:r>
              <a:rPr b="1" i="1" lang="it-IT" sz="1690" spc="-7" strike="noStrike">
                <a:solidFill>
                  <a:srgbClr val="ffffff"/>
                </a:solidFill>
                <a:latin typeface="Verdana"/>
                <a:ea typeface="ＭＳ Ｐゴシック"/>
              </a:rPr>
              <a:t>lti</a:t>
            </a:r>
            <a:r>
              <a:rPr b="1" i="1" lang="it-IT" sz="1690" spc="-1" strike="noStrike">
                <a:solidFill>
                  <a:srgbClr val="ffffff"/>
                </a:solidFill>
                <a:latin typeface="Verdana"/>
                <a:ea typeface="ＭＳ Ｐゴシック"/>
              </a:rPr>
              <a:t>s</a:t>
            </a:r>
            <a:r>
              <a:rPr b="1" i="1" lang="it-IT" sz="1690" spc="-12" strike="noStrike">
                <a:solidFill>
                  <a:srgbClr val="ffffff"/>
                </a:solidFill>
                <a:latin typeface="Verdana"/>
                <a:ea typeface="ＭＳ Ｐゴシック"/>
              </a:rPr>
              <a:t>t</a:t>
            </a:r>
            <a:r>
              <a:rPr b="1" i="1" lang="it-IT" sz="1690" spc="-1" strike="noStrike">
                <a:solidFill>
                  <a:srgbClr val="ffffff"/>
                </a:solidFill>
                <a:latin typeface="Verdana"/>
                <a:ea typeface="ＭＳ Ｐゴシック"/>
              </a:rPr>
              <a:t>ad</a:t>
            </a:r>
            <a:r>
              <a:rPr b="1" i="1" lang="it-IT" sz="1690" spc="-12" strike="noStrike">
                <a:solidFill>
                  <a:srgbClr val="ffffff"/>
                </a:solidFill>
                <a:latin typeface="Verdana"/>
                <a:ea typeface="ＭＳ Ｐゴシック"/>
              </a:rPr>
              <a:t>io</a:t>
            </a:r>
            <a:endParaRPr b="0" lang="it-IT" sz="1690" spc="-1" strike="noStrike">
              <a:latin typeface="Arial"/>
            </a:endParaRPr>
          </a:p>
        </p:txBody>
      </p:sp>
      <p:sp>
        <p:nvSpPr>
          <p:cNvPr id="3165" name="CustomShape 6"/>
          <p:cNvSpPr/>
          <p:nvPr/>
        </p:nvSpPr>
        <p:spPr>
          <a:xfrm>
            <a:off x="4947120" y="5742720"/>
            <a:ext cx="590760" cy="19296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270" spc="-12" strike="noStrike">
                <a:solidFill>
                  <a:srgbClr val="ffffff"/>
                </a:solidFill>
                <a:latin typeface="Verdana"/>
                <a:ea typeface="ＭＳ Ｐゴシック"/>
              </a:rPr>
              <a:t>25</a:t>
            </a:r>
            <a:r>
              <a:rPr b="0" lang="it-IT" sz="1270" spc="-4" strike="noStrike">
                <a:solidFill>
                  <a:srgbClr val="ffffff"/>
                </a:solidFill>
                <a:latin typeface="Verdana"/>
                <a:ea typeface="ＭＳ Ｐゴシック"/>
              </a:rPr>
              <a:t> </a:t>
            </a:r>
            <a:r>
              <a:rPr b="0" lang="it-IT" sz="1270" spc="-15" strike="noStrike">
                <a:solidFill>
                  <a:srgbClr val="ffffff"/>
                </a:solidFill>
                <a:latin typeface="Verdana"/>
                <a:ea typeface="ＭＳ Ｐゴシック"/>
              </a:rPr>
              <a:t>mm</a:t>
            </a:r>
            <a:endParaRPr b="0" lang="it-IT" sz="1270" spc="-1" strike="noStrike">
              <a:latin typeface="Arial"/>
            </a:endParaRPr>
          </a:p>
        </p:txBody>
      </p:sp>
      <p:sp>
        <p:nvSpPr>
          <p:cNvPr id="3166" name="CustomShape 7"/>
          <p:cNvSpPr/>
          <p:nvPr/>
        </p:nvSpPr>
        <p:spPr>
          <a:xfrm>
            <a:off x="3663360" y="2154240"/>
            <a:ext cx="2526480" cy="3954960"/>
          </a:xfrm>
          <a:prstGeom prst="rect">
            <a:avLst/>
          </a:prstGeom>
          <a:blipFill rotWithShape="0">
            <a:blip r:embed="rId2"/>
            <a:stretch>
              <a:fillRect/>
            </a:stretch>
          </a:blipFill>
          <a:ln>
            <a:noFill/>
          </a:ln>
        </p:spPr>
        <p:style>
          <a:lnRef idx="0"/>
          <a:fillRef idx="0"/>
          <a:effectRef idx="0"/>
          <a:fontRef idx="minor"/>
        </p:style>
      </p:sp>
      <p:sp>
        <p:nvSpPr>
          <p:cNvPr id="3167" name="CustomShape 8"/>
          <p:cNvSpPr/>
          <p:nvPr/>
        </p:nvSpPr>
        <p:spPr>
          <a:xfrm>
            <a:off x="3723840" y="2214720"/>
            <a:ext cx="2329920" cy="3758760"/>
          </a:xfrm>
          <a:custGeom>
            <a:avLst/>
            <a:gdLst/>
            <a:ahLst/>
            <a:rect l="l" t="t" r="r" b="b"/>
            <a:pathLst>
              <a:path w="3314700" h="5346700">
                <a:moveTo>
                  <a:pt x="190500" y="0"/>
                </a:moveTo>
                <a:lnTo>
                  <a:pt x="3124200" y="0"/>
                </a:lnTo>
                <a:lnTo>
                  <a:pt x="3139824" y="631"/>
                </a:lnTo>
                <a:lnTo>
                  <a:pt x="3155100" y="2493"/>
                </a:lnTo>
                <a:lnTo>
                  <a:pt x="3198351" y="14970"/>
                </a:lnTo>
                <a:lnTo>
                  <a:pt x="3236706" y="36755"/>
                </a:lnTo>
                <a:lnTo>
                  <a:pt x="3268843" y="66524"/>
                </a:lnTo>
                <a:lnTo>
                  <a:pt x="3293436" y="102954"/>
                </a:lnTo>
                <a:lnTo>
                  <a:pt x="3309163" y="144720"/>
                </a:lnTo>
                <a:lnTo>
                  <a:pt x="3314700" y="190500"/>
                </a:lnTo>
                <a:lnTo>
                  <a:pt x="3314700" y="5156200"/>
                </a:lnTo>
                <a:lnTo>
                  <a:pt x="3309163" y="5201979"/>
                </a:lnTo>
                <a:lnTo>
                  <a:pt x="3293436" y="5243745"/>
                </a:lnTo>
                <a:lnTo>
                  <a:pt x="3268843" y="5280175"/>
                </a:lnTo>
                <a:lnTo>
                  <a:pt x="3236706" y="5309944"/>
                </a:lnTo>
                <a:lnTo>
                  <a:pt x="3198351" y="5331729"/>
                </a:lnTo>
                <a:lnTo>
                  <a:pt x="3155100" y="5344206"/>
                </a:lnTo>
                <a:lnTo>
                  <a:pt x="3124200" y="5346700"/>
                </a:lnTo>
                <a:lnTo>
                  <a:pt x="190500" y="5346700"/>
                </a:lnTo>
                <a:lnTo>
                  <a:pt x="144720" y="5341163"/>
                </a:lnTo>
                <a:lnTo>
                  <a:pt x="102954" y="5325436"/>
                </a:lnTo>
                <a:lnTo>
                  <a:pt x="66524" y="5300843"/>
                </a:lnTo>
                <a:lnTo>
                  <a:pt x="36755" y="5268706"/>
                </a:lnTo>
                <a:lnTo>
                  <a:pt x="14970" y="5230351"/>
                </a:lnTo>
                <a:lnTo>
                  <a:pt x="2493" y="5187100"/>
                </a:lnTo>
                <a:lnTo>
                  <a:pt x="0" y="5156200"/>
                </a:lnTo>
                <a:lnTo>
                  <a:pt x="0" y="190500"/>
                </a:lnTo>
                <a:lnTo>
                  <a:pt x="5536" y="144720"/>
                </a:lnTo>
                <a:lnTo>
                  <a:pt x="21263" y="102954"/>
                </a:lnTo>
                <a:lnTo>
                  <a:pt x="45856" y="66524"/>
                </a:lnTo>
                <a:lnTo>
                  <a:pt x="77993" y="36755"/>
                </a:lnTo>
                <a:lnTo>
                  <a:pt x="116348" y="14970"/>
                </a:lnTo>
                <a:lnTo>
                  <a:pt x="159599" y="2493"/>
                </a:lnTo>
                <a:lnTo>
                  <a:pt x="174876" y="631"/>
                </a:lnTo>
                <a:lnTo>
                  <a:pt x="190500" y="0"/>
                </a:lnTo>
                <a:close/>
              </a:path>
            </a:pathLst>
          </a:custGeom>
          <a:noFill/>
          <a:ln w="25560">
            <a:solidFill>
              <a:srgbClr val="00f900"/>
            </a:solidFill>
            <a:round/>
          </a:ln>
        </p:spPr>
        <p:style>
          <a:lnRef idx="0"/>
          <a:fillRef idx="0"/>
          <a:effectRef idx="0"/>
          <a:fontRef idx="minor"/>
        </p:style>
      </p:sp>
      <p:sp>
        <p:nvSpPr>
          <p:cNvPr id="3168" name="CustomShape 9"/>
          <p:cNvSpPr/>
          <p:nvPr/>
        </p:nvSpPr>
        <p:spPr>
          <a:xfrm>
            <a:off x="4886640" y="5637600"/>
            <a:ext cx="802800" cy="230760"/>
          </a:xfrm>
          <a:prstGeom prst="rect">
            <a:avLst/>
          </a:prstGeom>
          <a:blipFill rotWithShape="0">
            <a:blip r:embed="rId3"/>
            <a:stretch>
              <a:fillRect/>
            </a:stretch>
          </a:blipFill>
          <a:ln>
            <a:noFill/>
          </a:ln>
        </p:spPr>
        <p:style>
          <a:lnRef idx="0"/>
          <a:fillRef idx="0"/>
          <a:effectRef idx="0"/>
          <a:fontRef idx="minor"/>
        </p:style>
      </p:sp>
      <p:sp>
        <p:nvSpPr>
          <p:cNvPr id="3169" name="CustomShape 10"/>
          <p:cNvSpPr/>
          <p:nvPr/>
        </p:nvSpPr>
        <p:spPr>
          <a:xfrm>
            <a:off x="5018760" y="5721120"/>
            <a:ext cx="6480" cy="360"/>
          </a:xfrm>
          <a:custGeom>
            <a:avLst/>
            <a:gdLst/>
            <a:ahLst/>
            <a:rect l="l" t="t" r="r" b="b"/>
            <a:pathLst>
              <a:path w="10159" h="0">
                <a:moveTo>
                  <a:pt x="0" y="0"/>
                </a:moveTo>
                <a:lnTo>
                  <a:pt x="10122" y="0"/>
                </a:lnTo>
              </a:path>
            </a:pathLst>
          </a:custGeom>
          <a:noFill/>
          <a:ln w="15480">
            <a:solidFill>
              <a:srgbClr val="ffffff"/>
            </a:solidFill>
            <a:round/>
          </a:ln>
        </p:spPr>
        <p:style>
          <a:lnRef idx="0"/>
          <a:fillRef idx="0"/>
          <a:effectRef idx="0"/>
          <a:fontRef idx="minor"/>
        </p:style>
      </p:sp>
      <p:sp>
        <p:nvSpPr>
          <p:cNvPr id="3170" name="CustomShape 11"/>
          <p:cNvSpPr/>
          <p:nvPr/>
        </p:nvSpPr>
        <p:spPr>
          <a:xfrm>
            <a:off x="5018760" y="5715720"/>
            <a:ext cx="5400" cy="6120"/>
          </a:xfrm>
          <a:custGeom>
            <a:avLst/>
            <a:gdLst/>
            <a:ahLst/>
            <a:rect l="l" t="t" r="r" b="b"/>
            <a:pathLst>
              <a:path w="8890" h="9525">
                <a:moveTo>
                  <a:pt x="8856" y="0"/>
                </a:moveTo>
                <a:lnTo>
                  <a:pt x="1264" y="0"/>
                </a:lnTo>
                <a:lnTo>
                  <a:pt x="0" y="1277"/>
                </a:lnTo>
                <a:lnTo>
                  <a:pt x="0" y="8943"/>
                </a:lnTo>
                <a:lnTo>
                  <a:pt x="7592" y="8943"/>
                </a:lnTo>
                <a:lnTo>
                  <a:pt x="8856" y="7665"/>
                </a:lnTo>
                <a:lnTo>
                  <a:pt x="8856" y="0"/>
                </a:lnTo>
                <a:close/>
              </a:path>
            </a:pathLst>
          </a:custGeom>
          <a:solidFill>
            <a:srgbClr val="ffffff"/>
          </a:solidFill>
          <a:ln>
            <a:noFill/>
          </a:ln>
        </p:spPr>
        <p:style>
          <a:lnRef idx="0"/>
          <a:fillRef idx="0"/>
          <a:effectRef idx="0"/>
          <a:fontRef idx="minor"/>
        </p:style>
      </p:sp>
      <p:sp>
        <p:nvSpPr>
          <p:cNvPr id="3171" name="CustomShape 12"/>
          <p:cNvSpPr/>
          <p:nvPr/>
        </p:nvSpPr>
        <p:spPr>
          <a:xfrm>
            <a:off x="5018040" y="5716800"/>
            <a:ext cx="5400" cy="6120"/>
          </a:xfrm>
          <a:custGeom>
            <a:avLst/>
            <a:gdLst/>
            <a:ahLst/>
            <a:rect l="l" t="t" r="r" b="b"/>
            <a:pathLst>
              <a:path w="8890" h="9525">
                <a:moveTo>
                  <a:pt x="8858" y="0"/>
                </a:moveTo>
                <a:lnTo>
                  <a:pt x="1266" y="0"/>
                </a:lnTo>
                <a:lnTo>
                  <a:pt x="0" y="1277"/>
                </a:lnTo>
                <a:lnTo>
                  <a:pt x="0" y="8943"/>
                </a:lnTo>
                <a:lnTo>
                  <a:pt x="7592" y="8943"/>
                </a:lnTo>
                <a:lnTo>
                  <a:pt x="8858" y="7665"/>
                </a:lnTo>
                <a:lnTo>
                  <a:pt x="8858" y="0"/>
                </a:lnTo>
                <a:close/>
              </a:path>
            </a:pathLst>
          </a:custGeom>
          <a:solidFill>
            <a:srgbClr val="ffffff"/>
          </a:solidFill>
          <a:ln>
            <a:noFill/>
          </a:ln>
        </p:spPr>
        <p:style>
          <a:lnRef idx="0"/>
          <a:fillRef idx="0"/>
          <a:effectRef idx="0"/>
          <a:fontRef idx="minor"/>
        </p:style>
      </p:sp>
      <p:sp>
        <p:nvSpPr>
          <p:cNvPr id="3172" name="CustomShape 13"/>
          <p:cNvSpPr/>
          <p:nvPr/>
        </p:nvSpPr>
        <p:spPr>
          <a:xfrm>
            <a:off x="5016960" y="5717520"/>
            <a:ext cx="5400" cy="6120"/>
          </a:xfrm>
          <a:custGeom>
            <a:avLst/>
            <a:gdLst/>
            <a:ahLst/>
            <a:rect l="l" t="t" r="r" b="b"/>
            <a:pathLst>
              <a:path w="8890" h="9525">
                <a:moveTo>
                  <a:pt x="8856" y="0"/>
                </a:moveTo>
                <a:lnTo>
                  <a:pt x="1264" y="0"/>
                </a:lnTo>
                <a:lnTo>
                  <a:pt x="0" y="1277"/>
                </a:lnTo>
                <a:lnTo>
                  <a:pt x="0" y="8943"/>
                </a:lnTo>
                <a:lnTo>
                  <a:pt x="7592" y="8943"/>
                </a:lnTo>
                <a:lnTo>
                  <a:pt x="8856" y="7665"/>
                </a:lnTo>
                <a:lnTo>
                  <a:pt x="8856" y="0"/>
                </a:lnTo>
                <a:close/>
              </a:path>
            </a:pathLst>
          </a:custGeom>
          <a:solidFill>
            <a:srgbClr val="ffffff"/>
          </a:solidFill>
          <a:ln>
            <a:noFill/>
          </a:ln>
        </p:spPr>
        <p:style>
          <a:lnRef idx="0"/>
          <a:fillRef idx="0"/>
          <a:effectRef idx="0"/>
          <a:fontRef idx="minor"/>
        </p:style>
      </p:sp>
      <p:sp>
        <p:nvSpPr>
          <p:cNvPr id="3173" name="CustomShape 14"/>
          <p:cNvSpPr/>
          <p:nvPr/>
        </p:nvSpPr>
        <p:spPr>
          <a:xfrm>
            <a:off x="5016960" y="5721480"/>
            <a:ext cx="4680" cy="360"/>
          </a:xfrm>
          <a:custGeom>
            <a:avLst/>
            <a:gdLst/>
            <a:ahLst/>
            <a:rect l="l" t="t" r="r" b="b"/>
            <a:pathLst>
              <a:path w="7620" h="0">
                <a:moveTo>
                  <a:pt x="0" y="0"/>
                </a:moveTo>
                <a:lnTo>
                  <a:pt x="7592" y="0"/>
                </a:lnTo>
              </a:path>
            </a:pathLst>
          </a:custGeom>
          <a:noFill/>
          <a:ln w="9000">
            <a:solidFill>
              <a:srgbClr val="ffffff"/>
            </a:solidFill>
            <a:round/>
          </a:ln>
        </p:spPr>
        <p:style>
          <a:lnRef idx="0"/>
          <a:fillRef idx="0"/>
          <a:effectRef idx="0"/>
          <a:fontRef idx="minor"/>
        </p:style>
      </p:sp>
      <p:sp>
        <p:nvSpPr>
          <p:cNvPr id="3174" name="CustomShape 15"/>
          <p:cNvSpPr/>
          <p:nvPr/>
        </p:nvSpPr>
        <p:spPr>
          <a:xfrm>
            <a:off x="5016960" y="5719320"/>
            <a:ext cx="5400" cy="6120"/>
          </a:xfrm>
          <a:custGeom>
            <a:avLst/>
            <a:gdLst/>
            <a:ahLst/>
            <a:rect l="l" t="t" r="r" b="b"/>
            <a:pathLst>
              <a:path w="8890" h="9525">
                <a:moveTo>
                  <a:pt x="7592" y="0"/>
                </a:moveTo>
                <a:lnTo>
                  <a:pt x="0" y="0"/>
                </a:lnTo>
                <a:lnTo>
                  <a:pt x="0" y="7664"/>
                </a:lnTo>
                <a:lnTo>
                  <a:pt x="1264" y="8942"/>
                </a:lnTo>
                <a:lnTo>
                  <a:pt x="8856" y="8942"/>
                </a:lnTo>
                <a:lnTo>
                  <a:pt x="8856" y="1277"/>
                </a:lnTo>
                <a:lnTo>
                  <a:pt x="7592" y="0"/>
                </a:lnTo>
                <a:close/>
              </a:path>
            </a:pathLst>
          </a:custGeom>
          <a:solidFill>
            <a:srgbClr val="ffffff"/>
          </a:solidFill>
          <a:ln>
            <a:noFill/>
          </a:ln>
        </p:spPr>
        <p:style>
          <a:lnRef idx="0"/>
          <a:fillRef idx="0"/>
          <a:effectRef idx="0"/>
          <a:fontRef idx="minor"/>
        </p:style>
      </p:sp>
      <p:sp>
        <p:nvSpPr>
          <p:cNvPr id="3175" name="CustomShape 16"/>
          <p:cNvSpPr/>
          <p:nvPr/>
        </p:nvSpPr>
        <p:spPr>
          <a:xfrm>
            <a:off x="5018040" y="5720400"/>
            <a:ext cx="5400" cy="6120"/>
          </a:xfrm>
          <a:custGeom>
            <a:avLst/>
            <a:gdLst/>
            <a:ahLst/>
            <a:rect l="l" t="t" r="r" b="b"/>
            <a:pathLst>
              <a:path w="8890" h="9525">
                <a:moveTo>
                  <a:pt x="7592" y="0"/>
                </a:moveTo>
                <a:lnTo>
                  <a:pt x="0" y="0"/>
                </a:lnTo>
                <a:lnTo>
                  <a:pt x="0" y="7664"/>
                </a:lnTo>
                <a:lnTo>
                  <a:pt x="1266" y="8942"/>
                </a:lnTo>
                <a:lnTo>
                  <a:pt x="8858" y="8942"/>
                </a:lnTo>
                <a:lnTo>
                  <a:pt x="8858" y="1277"/>
                </a:lnTo>
                <a:lnTo>
                  <a:pt x="7592" y="0"/>
                </a:lnTo>
                <a:close/>
              </a:path>
            </a:pathLst>
          </a:custGeom>
          <a:solidFill>
            <a:srgbClr val="ffffff"/>
          </a:solidFill>
          <a:ln>
            <a:noFill/>
          </a:ln>
        </p:spPr>
        <p:style>
          <a:lnRef idx="0"/>
          <a:fillRef idx="0"/>
          <a:effectRef idx="0"/>
          <a:fontRef idx="minor"/>
        </p:style>
      </p:sp>
      <p:sp>
        <p:nvSpPr>
          <p:cNvPr id="3176" name="CustomShape 17"/>
          <p:cNvSpPr/>
          <p:nvPr/>
        </p:nvSpPr>
        <p:spPr>
          <a:xfrm>
            <a:off x="5486760" y="5720400"/>
            <a:ext cx="5400" cy="6120"/>
          </a:xfrm>
          <a:custGeom>
            <a:avLst/>
            <a:gdLst/>
            <a:ahLst/>
            <a:rect l="l" t="t" r="r" b="b"/>
            <a:pathLst>
              <a:path w="8890" h="9525">
                <a:moveTo>
                  <a:pt x="8858" y="0"/>
                </a:moveTo>
                <a:lnTo>
                  <a:pt x="1266" y="0"/>
                </a:lnTo>
                <a:lnTo>
                  <a:pt x="0" y="1277"/>
                </a:lnTo>
                <a:lnTo>
                  <a:pt x="0" y="8942"/>
                </a:lnTo>
                <a:lnTo>
                  <a:pt x="7592" y="8942"/>
                </a:lnTo>
                <a:lnTo>
                  <a:pt x="8858" y="7664"/>
                </a:lnTo>
                <a:lnTo>
                  <a:pt x="8858" y="0"/>
                </a:lnTo>
                <a:close/>
              </a:path>
            </a:pathLst>
          </a:custGeom>
          <a:solidFill>
            <a:srgbClr val="ffffff"/>
          </a:solidFill>
          <a:ln>
            <a:noFill/>
          </a:ln>
        </p:spPr>
        <p:style>
          <a:lnRef idx="0"/>
          <a:fillRef idx="0"/>
          <a:effectRef idx="0"/>
          <a:fontRef idx="minor"/>
        </p:style>
      </p:sp>
      <p:sp>
        <p:nvSpPr>
          <p:cNvPr id="3177" name="CustomShape 18"/>
          <p:cNvSpPr/>
          <p:nvPr/>
        </p:nvSpPr>
        <p:spPr>
          <a:xfrm>
            <a:off x="5019840" y="5721480"/>
            <a:ext cx="473040" cy="360"/>
          </a:xfrm>
          <a:custGeom>
            <a:avLst/>
            <a:gdLst/>
            <a:ahLst/>
            <a:rect l="l" t="t" r="r" b="b"/>
            <a:pathLst>
              <a:path w="673734" h="0">
                <a:moveTo>
                  <a:pt x="0" y="0"/>
                </a:moveTo>
                <a:lnTo>
                  <a:pt x="673177" y="0"/>
                </a:lnTo>
              </a:path>
            </a:pathLst>
          </a:custGeom>
          <a:noFill/>
          <a:ln w="3600">
            <a:solidFill>
              <a:srgbClr val="ffffff"/>
            </a:solidFill>
            <a:round/>
          </a:ln>
        </p:spPr>
        <p:style>
          <a:lnRef idx="0"/>
          <a:fillRef idx="0"/>
          <a:effectRef idx="0"/>
          <a:fontRef idx="minor"/>
        </p:style>
      </p:sp>
      <p:sp>
        <p:nvSpPr>
          <p:cNvPr id="3178" name="CustomShape 19"/>
          <p:cNvSpPr/>
          <p:nvPr/>
        </p:nvSpPr>
        <p:spPr>
          <a:xfrm>
            <a:off x="5486760" y="5716800"/>
            <a:ext cx="5400" cy="6120"/>
          </a:xfrm>
          <a:custGeom>
            <a:avLst/>
            <a:gdLst/>
            <a:ahLst/>
            <a:rect l="l" t="t" r="r" b="b"/>
            <a:pathLst>
              <a:path w="8890" h="9525">
                <a:moveTo>
                  <a:pt x="7592" y="0"/>
                </a:moveTo>
                <a:lnTo>
                  <a:pt x="0" y="0"/>
                </a:lnTo>
                <a:lnTo>
                  <a:pt x="0" y="7665"/>
                </a:lnTo>
                <a:lnTo>
                  <a:pt x="1266" y="8943"/>
                </a:lnTo>
                <a:lnTo>
                  <a:pt x="8858" y="8943"/>
                </a:lnTo>
                <a:lnTo>
                  <a:pt x="8858" y="1277"/>
                </a:lnTo>
                <a:lnTo>
                  <a:pt x="7592" y="0"/>
                </a:lnTo>
                <a:close/>
              </a:path>
            </a:pathLst>
          </a:custGeom>
          <a:solidFill>
            <a:srgbClr val="ffffff"/>
          </a:solidFill>
          <a:ln>
            <a:noFill/>
          </a:ln>
        </p:spPr>
        <p:style>
          <a:lnRef idx="0"/>
          <a:fillRef idx="0"/>
          <a:effectRef idx="0"/>
          <a:fontRef idx="minor"/>
        </p:style>
      </p:sp>
      <p:sp>
        <p:nvSpPr>
          <p:cNvPr id="3179" name="CustomShape 20"/>
          <p:cNvSpPr/>
          <p:nvPr/>
        </p:nvSpPr>
        <p:spPr>
          <a:xfrm>
            <a:off x="5486040" y="5715720"/>
            <a:ext cx="5400" cy="6120"/>
          </a:xfrm>
          <a:custGeom>
            <a:avLst/>
            <a:gdLst/>
            <a:ahLst/>
            <a:rect l="l" t="t" r="r" b="b"/>
            <a:pathLst>
              <a:path w="8890" h="9525">
                <a:moveTo>
                  <a:pt x="7592" y="0"/>
                </a:moveTo>
                <a:lnTo>
                  <a:pt x="0" y="0"/>
                </a:lnTo>
                <a:lnTo>
                  <a:pt x="0" y="7665"/>
                </a:lnTo>
                <a:lnTo>
                  <a:pt x="1264" y="8943"/>
                </a:lnTo>
                <a:lnTo>
                  <a:pt x="8856" y="8943"/>
                </a:lnTo>
                <a:lnTo>
                  <a:pt x="8856" y="1277"/>
                </a:lnTo>
                <a:lnTo>
                  <a:pt x="7592" y="0"/>
                </a:lnTo>
                <a:close/>
              </a:path>
            </a:pathLst>
          </a:custGeom>
          <a:solidFill>
            <a:srgbClr val="ffffff"/>
          </a:solidFill>
          <a:ln>
            <a:noFill/>
          </a:ln>
        </p:spPr>
        <p:style>
          <a:lnRef idx="0"/>
          <a:fillRef idx="0"/>
          <a:effectRef idx="0"/>
          <a:fontRef idx="minor"/>
        </p:style>
      </p:sp>
      <p:sp>
        <p:nvSpPr>
          <p:cNvPr id="3180" name="CustomShape 21"/>
          <p:cNvSpPr/>
          <p:nvPr/>
        </p:nvSpPr>
        <p:spPr>
          <a:xfrm>
            <a:off x="4964760" y="5690520"/>
            <a:ext cx="61920" cy="32760"/>
          </a:xfrm>
          <a:custGeom>
            <a:avLst/>
            <a:gdLst/>
            <a:ahLst/>
            <a:rect l="l" t="t" r="r" b="b"/>
            <a:pathLst>
              <a:path w="88900" h="47625">
                <a:moveTo>
                  <a:pt x="88576" y="0"/>
                </a:moveTo>
                <a:lnTo>
                  <a:pt x="80984" y="0"/>
                </a:lnTo>
                <a:lnTo>
                  <a:pt x="0" y="39606"/>
                </a:lnTo>
                <a:lnTo>
                  <a:pt x="0" y="47271"/>
                </a:lnTo>
                <a:lnTo>
                  <a:pt x="7592" y="47271"/>
                </a:lnTo>
                <a:lnTo>
                  <a:pt x="88576" y="7665"/>
                </a:lnTo>
                <a:lnTo>
                  <a:pt x="88576" y="0"/>
                </a:lnTo>
                <a:close/>
              </a:path>
            </a:pathLst>
          </a:custGeom>
          <a:solidFill>
            <a:srgbClr val="ffffff"/>
          </a:solidFill>
          <a:ln>
            <a:noFill/>
          </a:ln>
        </p:spPr>
        <p:style>
          <a:lnRef idx="0"/>
          <a:fillRef idx="0"/>
          <a:effectRef idx="0"/>
          <a:fontRef idx="minor"/>
        </p:style>
      </p:sp>
      <p:sp>
        <p:nvSpPr>
          <p:cNvPr id="3181" name="CustomShape 22"/>
          <p:cNvSpPr/>
          <p:nvPr/>
        </p:nvSpPr>
        <p:spPr>
          <a:xfrm>
            <a:off x="4964760" y="5718600"/>
            <a:ext cx="51120" cy="23040"/>
          </a:xfrm>
          <a:custGeom>
            <a:avLst/>
            <a:gdLst/>
            <a:ahLst/>
            <a:rect l="l" t="t" r="r" b="b"/>
            <a:pathLst>
              <a:path w="73659" h="33654">
                <a:moveTo>
                  <a:pt x="7592" y="0"/>
                </a:moveTo>
                <a:lnTo>
                  <a:pt x="0" y="0"/>
                </a:lnTo>
                <a:lnTo>
                  <a:pt x="0" y="7665"/>
                </a:lnTo>
                <a:lnTo>
                  <a:pt x="50639" y="33229"/>
                </a:lnTo>
                <a:lnTo>
                  <a:pt x="73416" y="33229"/>
                </a:lnTo>
                <a:lnTo>
                  <a:pt x="7592" y="0"/>
                </a:lnTo>
                <a:close/>
              </a:path>
            </a:pathLst>
          </a:custGeom>
          <a:solidFill>
            <a:srgbClr val="ffffff"/>
          </a:solidFill>
          <a:ln>
            <a:noFill/>
          </a:ln>
        </p:spPr>
        <p:style>
          <a:lnRef idx="0"/>
          <a:fillRef idx="0"/>
          <a:effectRef idx="0"/>
          <a:fontRef idx="minor"/>
        </p:style>
      </p:sp>
      <p:sp>
        <p:nvSpPr>
          <p:cNvPr id="3182" name="CustomShape 23"/>
          <p:cNvSpPr/>
          <p:nvPr/>
        </p:nvSpPr>
        <p:spPr>
          <a:xfrm>
            <a:off x="5024160" y="5690520"/>
            <a:ext cx="360" cy="50760"/>
          </a:xfrm>
          <a:custGeom>
            <a:avLst/>
            <a:gdLst/>
            <a:ahLst/>
            <a:rect l="l" t="t" r="r" b="b"/>
            <a:pathLst>
              <a:path w="0" h="73025">
                <a:moveTo>
                  <a:pt x="0" y="0"/>
                </a:moveTo>
                <a:lnTo>
                  <a:pt x="0" y="72835"/>
                </a:lnTo>
              </a:path>
            </a:pathLst>
          </a:custGeom>
          <a:noFill/>
          <a:ln w="7560">
            <a:solidFill>
              <a:srgbClr val="ffffff"/>
            </a:solidFill>
            <a:round/>
          </a:ln>
        </p:spPr>
        <p:style>
          <a:lnRef idx="0"/>
          <a:fillRef idx="0"/>
          <a:effectRef idx="0"/>
          <a:fontRef idx="minor"/>
        </p:style>
      </p:sp>
      <p:sp>
        <p:nvSpPr>
          <p:cNvPr id="3183" name="CustomShape 24"/>
          <p:cNvSpPr/>
          <p:nvPr/>
        </p:nvSpPr>
        <p:spPr>
          <a:xfrm>
            <a:off x="5495040" y="5718600"/>
            <a:ext cx="51120" cy="23040"/>
          </a:xfrm>
          <a:custGeom>
            <a:avLst/>
            <a:gdLst/>
            <a:ahLst/>
            <a:rect l="l" t="t" r="r" b="b"/>
            <a:pathLst>
              <a:path w="73659" h="33654">
                <a:moveTo>
                  <a:pt x="73416" y="0"/>
                </a:moveTo>
                <a:lnTo>
                  <a:pt x="65824" y="0"/>
                </a:lnTo>
                <a:lnTo>
                  <a:pt x="0" y="33229"/>
                </a:lnTo>
                <a:lnTo>
                  <a:pt x="22777" y="33229"/>
                </a:lnTo>
                <a:lnTo>
                  <a:pt x="73416" y="7665"/>
                </a:lnTo>
                <a:lnTo>
                  <a:pt x="73416" y="0"/>
                </a:lnTo>
                <a:close/>
              </a:path>
            </a:pathLst>
          </a:custGeom>
          <a:solidFill>
            <a:srgbClr val="ffffff"/>
          </a:solidFill>
          <a:ln>
            <a:noFill/>
          </a:ln>
        </p:spPr>
        <p:style>
          <a:lnRef idx="0"/>
          <a:fillRef idx="0"/>
          <a:effectRef idx="0"/>
          <a:fontRef idx="minor"/>
        </p:style>
      </p:sp>
      <p:sp>
        <p:nvSpPr>
          <p:cNvPr id="3184" name="CustomShape 25"/>
          <p:cNvSpPr/>
          <p:nvPr/>
        </p:nvSpPr>
        <p:spPr>
          <a:xfrm>
            <a:off x="5484240" y="5690520"/>
            <a:ext cx="61920" cy="32760"/>
          </a:xfrm>
          <a:custGeom>
            <a:avLst/>
            <a:gdLst/>
            <a:ahLst/>
            <a:rect l="l" t="t" r="r" b="b"/>
            <a:pathLst>
              <a:path w="88900" h="47625">
                <a:moveTo>
                  <a:pt x="7592" y="0"/>
                </a:moveTo>
                <a:lnTo>
                  <a:pt x="0" y="0"/>
                </a:lnTo>
                <a:lnTo>
                  <a:pt x="0" y="7665"/>
                </a:lnTo>
                <a:lnTo>
                  <a:pt x="80984" y="47271"/>
                </a:lnTo>
                <a:lnTo>
                  <a:pt x="88576" y="47271"/>
                </a:lnTo>
                <a:lnTo>
                  <a:pt x="88576" y="39606"/>
                </a:lnTo>
                <a:lnTo>
                  <a:pt x="7592" y="0"/>
                </a:lnTo>
                <a:close/>
              </a:path>
            </a:pathLst>
          </a:custGeom>
          <a:solidFill>
            <a:srgbClr val="ffffff"/>
          </a:solidFill>
          <a:ln>
            <a:noFill/>
          </a:ln>
        </p:spPr>
        <p:style>
          <a:lnRef idx="0"/>
          <a:fillRef idx="0"/>
          <a:effectRef idx="0"/>
          <a:fontRef idx="minor"/>
        </p:style>
      </p:sp>
      <p:sp>
        <p:nvSpPr>
          <p:cNvPr id="3185" name="CustomShape 26"/>
          <p:cNvSpPr/>
          <p:nvPr/>
        </p:nvSpPr>
        <p:spPr>
          <a:xfrm>
            <a:off x="5486760" y="5690520"/>
            <a:ext cx="360" cy="50760"/>
          </a:xfrm>
          <a:custGeom>
            <a:avLst/>
            <a:gdLst/>
            <a:ahLst/>
            <a:rect l="l" t="t" r="r" b="b"/>
            <a:pathLst>
              <a:path w="0" h="73025">
                <a:moveTo>
                  <a:pt x="0" y="0"/>
                </a:moveTo>
                <a:lnTo>
                  <a:pt x="0" y="72835"/>
                </a:lnTo>
              </a:path>
            </a:pathLst>
          </a:custGeom>
          <a:noFill/>
          <a:ln w="7560">
            <a:solidFill>
              <a:srgbClr val="ffffff"/>
            </a:solidFill>
            <a:round/>
          </a:ln>
        </p:spPr>
        <p:style>
          <a:lnRef idx="0"/>
          <a:fillRef idx="0"/>
          <a:effectRef idx="0"/>
          <a:fontRef idx="minor"/>
        </p:style>
      </p:sp>
      <p:sp>
        <p:nvSpPr>
          <p:cNvPr id="3186" name="CustomShape 27"/>
          <p:cNvSpPr/>
          <p:nvPr/>
        </p:nvSpPr>
        <p:spPr>
          <a:xfrm>
            <a:off x="6436080" y="2295360"/>
            <a:ext cx="1632600" cy="489960"/>
          </a:xfrm>
          <a:prstGeom prst="rect">
            <a:avLst/>
          </a:prstGeom>
          <a:noFill/>
          <a:ln>
            <a:noFill/>
          </a:ln>
        </p:spPr>
        <p:style>
          <a:lnRef idx="0"/>
          <a:fillRef idx="0"/>
          <a:effectRef idx="0"/>
          <a:fontRef idx="minor"/>
        </p:style>
        <p:txBody>
          <a:bodyPr lIns="0" rIns="0" tIns="0" bIns="0">
            <a:spAutoFit/>
          </a:bodyPr>
          <a:p>
            <a:pPr marL="9000">
              <a:lnSpc>
                <a:spcPts val="1930"/>
              </a:lnSpc>
            </a:pPr>
            <a:r>
              <a:rPr b="1" i="1" lang="it-IT" sz="1690" spc="-15" strike="noStrike">
                <a:solidFill>
                  <a:srgbClr val="ffffff"/>
                </a:solidFill>
                <a:latin typeface="Verdana"/>
                <a:ea typeface="ＭＳ Ｐゴシック"/>
              </a:rPr>
              <a:t>Camp</a:t>
            </a:r>
            <a:r>
              <a:rPr b="1" i="1" lang="it-IT" sz="1690" spc="-7" strike="noStrike">
                <a:solidFill>
                  <a:srgbClr val="ffffff"/>
                </a:solidFill>
                <a:latin typeface="Verdana"/>
                <a:ea typeface="ＭＳ Ｐゴシック"/>
              </a:rPr>
              <a:t>i</a:t>
            </a:r>
            <a:r>
              <a:rPr b="1" i="1" lang="it-IT" sz="1690" spc="-18" strike="noStrike">
                <a:solidFill>
                  <a:srgbClr val="ffffff"/>
                </a:solidFill>
                <a:latin typeface="Verdana"/>
                <a:ea typeface="ＭＳ Ｐゴシック"/>
              </a:rPr>
              <a:t>o</a:t>
            </a:r>
            <a:r>
              <a:rPr b="1" i="1" lang="it-IT" sz="1690" spc="-1" strike="noStrike">
                <a:solidFill>
                  <a:srgbClr val="ffffff"/>
                </a:solidFill>
                <a:latin typeface="Verdana"/>
                <a:ea typeface="ＭＳ Ｐゴシック"/>
              </a:rPr>
              <a:t>n</a:t>
            </a:r>
            <a:r>
              <a:rPr b="1" i="1" lang="it-IT" sz="1690" spc="-12" strike="noStrike">
                <a:solidFill>
                  <a:srgbClr val="ffffff"/>
                </a:solidFill>
                <a:latin typeface="Verdana"/>
                <a:ea typeface="ＭＳ Ｐゴシック"/>
              </a:rPr>
              <a:t>at</a:t>
            </a:r>
            <a:r>
              <a:rPr b="1" i="1" lang="it-IT" sz="1690" spc="-18" strike="noStrike">
                <a:solidFill>
                  <a:srgbClr val="ffffff"/>
                </a:solidFill>
                <a:latin typeface="Verdana"/>
                <a:ea typeface="ＭＳ Ｐゴシック"/>
              </a:rPr>
              <a:t>o</a:t>
            </a:r>
            <a:r>
              <a:rPr b="1" i="1" lang="it-IT" sz="1690" spc="-1" strike="noStrike">
                <a:solidFill>
                  <a:srgbClr val="ffffff"/>
                </a:solidFill>
                <a:latin typeface="Verdana"/>
                <a:ea typeface="ＭＳ Ｐゴシック"/>
              </a:rPr>
              <a:t>r</a:t>
            </a:r>
            <a:r>
              <a:rPr b="1" i="1" lang="it-IT" sz="1690" spc="-7" strike="noStrike">
                <a:solidFill>
                  <a:srgbClr val="ffffff"/>
                </a:solidFill>
                <a:latin typeface="Verdana"/>
                <a:ea typeface="ＭＳ Ｐゴシック"/>
              </a:rPr>
              <a:t>i</a:t>
            </a:r>
            <a:endParaRPr b="0" lang="it-IT" sz="1690" spc="-1" strike="noStrike">
              <a:latin typeface="Arial"/>
            </a:endParaRPr>
          </a:p>
          <a:p>
            <a:pPr marL="648720">
              <a:lnSpc>
                <a:spcPts val="1930"/>
              </a:lnSpc>
            </a:pPr>
            <a:r>
              <a:rPr b="1" i="1" lang="it-IT" sz="1690" spc="-12" strike="noStrike">
                <a:solidFill>
                  <a:srgbClr val="ffffff"/>
                </a:solidFill>
                <a:latin typeface="Verdana"/>
                <a:ea typeface="ＭＳ Ｐゴシック"/>
              </a:rPr>
              <a:t>c</a:t>
            </a:r>
            <a:r>
              <a:rPr b="1" i="1" lang="it-IT" sz="1690" spc="-18" strike="noStrike">
                <a:solidFill>
                  <a:srgbClr val="ffffff"/>
                </a:solidFill>
                <a:latin typeface="Verdana"/>
                <a:ea typeface="ＭＳ Ｐゴシック"/>
              </a:rPr>
              <a:t>o</a:t>
            </a:r>
            <a:r>
              <a:rPr b="1" i="1" lang="it-IT" sz="1690" spc="-15" strike="noStrike">
                <a:solidFill>
                  <a:srgbClr val="ffffff"/>
                </a:solidFill>
                <a:latin typeface="Verdana"/>
                <a:ea typeface="ＭＳ Ｐゴシック"/>
              </a:rPr>
              <a:t>n</a:t>
            </a:r>
            <a:r>
              <a:rPr b="1" i="1" lang="it-IT" sz="1690" spc="-12" strike="noStrike">
                <a:solidFill>
                  <a:srgbClr val="ffffff"/>
                </a:solidFill>
                <a:latin typeface="Verdana"/>
                <a:ea typeface="ＭＳ Ｐゴシック"/>
              </a:rPr>
              <a:t>ti</a:t>
            </a:r>
            <a:r>
              <a:rPr b="1" i="1" lang="it-IT" sz="1690" spc="-1" strike="noStrike">
                <a:solidFill>
                  <a:srgbClr val="ffffff"/>
                </a:solidFill>
                <a:latin typeface="Verdana"/>
                <a:ea typeface="ＭＳ Ｐゴシック"/>
              </a:rPr>
              <a:t>nui</a:t>
            </a:r>
            <a:endParaRPr b="0" lang="it-IT" sz="1690" spc="-1" strike="noStrike">
              <a:latin typeface="Arial"/>
            </a:endParaRPr>
          </a:p>
        </p:txBody>
      </p:sp>
      <p:sp>
        <p:nvSpPr>
          <p:cNvPr id="3187" name="CustomShape 28"/>
          <p:cNvSpPr/>
          <p:nvPr/>
        </p:nvSpPr>
        <p:spPr>
          <a:xfrm>
            <a:off x="6607080" y="2769120"/>
            <a:ext cx="1320840" cy="1529640"/>
          </a:xfrm>
          <a:prstGeom prst="rect">
            <a:avLst/>
          </a:prstGeom>
          <a:blipFill rotWithShape="0">
            <a:blip r:embed="rId4"/>
            <a:stretch>
              <a:fillRect/>
            </a:stretch>
          </a:blipFill>
          <a:ln>
            <a:noFill/>
          </a:ln>
        </p:spPr>
        <p:style>
          <a:lnRef idx="0"/>
          <a:fillRef idx="0"/>
          <a:effectRef idx="0"/>
          <a:fontRef idx="minor"/>
        </p:style>
      </p:sp>
      <p:sp>
        <p:nvSpPr>
          <p:cNvPr id="3188" name="CustomShape 29"/>
          <p:cNvSpPr/>
          <p:nvPr/>
        </p:nvSpPr>
        <p:spPr>
          <a:xfrm>
            <a:off x="7759440" y="3986640"/>
            <a:ext cx="44640" cy="182880"/>
          </a:xfrm>
          <a:prstGeom prst="rect">
            <a:avLst/>
          </a:prstGeom>
          <a:blipFill rotWithShape="0">
            <a:blip r:embed="rId5"/>
            <a:stretch>
              <a:fillRect/>
            </a:stretch>
          </a:blipFill>
          <a:ln>
            <a:noFill/>
          </a:ln>
        </p:spPr>
        <p:style>
          <a:lnRef idx="0"/>
          <a:fillRef idx="0"/>
          <a:effectRef idx="0"/>
          <a:fontRef idx="minor"/>
        </p:style>
      </p:sp>
      <p:sp>
        <p:nvSpPr>
          <p:cNvPr id="3189" name="CustomShape 30"/>
          <p:cNvSpPr/>
          <p:nvPr/>
        </p:nvSpPr>
        <p:spPr>
          <a:xfrm>
            <a:off x="6690960" y="2851200"/>
            <a:ext cx="1106280" cy="1317960"/>
          </a:xfrm>
          <a:prstGeom prst="rect">
            <a:avLst/>
          </a:prstGeom>
          <a:blipFill rotWithShape="0">
            <a:blip r:embed="rId6"/>
            <a:stretch>
              <a:fillRect/>
            </a:stretch>
          </a:blipFill>
          <a:ln>
            <a:noFill/>
          </a:ln>
        </p:spPr>
        <p:style>
          <a:lnRef idx="0"/>
          <a:fillRef idx="0"/>
          <a:effectRef idx="0"/>
          <a:fontRef idx="minor"/>
        </p:style>
      </p:sp>
      <p:sp>
        <p:nvSpPr>
          <p:cNvPr id="3190" name="CustomShape 31"/>
          <p:cNvSpPr/>
          <p:nvPr/>
        </p:nvSpPr>
        <p:spPr>
          <a:xfrm>
            <a:off x="6330240" y="2172240"/>
            <a:ext cx="1904400" cy="3928320"/>
          </a:xfrm>
          <a:prstGeom prst="rect">
            <a:avLst/>
          </a:prstGeom>
          <a:blipFill rotWithShape="0">
            <a:blip r:embed="rId7"/>
            <a:stretch>
              <a:fillRect/>
            </a:stretch>
          </a:blipFill>
          <a:ln>
            <a:noFill/>
          </a:ln>
        </p:spPr>
        <p:style>
          <a:lnRef idx="0"/>
          <a:fillRef idx="0"/>
          <a:effectRef idx="0"/>
          <a:fontRef idx="minor"/>
        </p:style>
      </p:sp>
      <p:sp>
        <p:nvSpPr>
          <p:cNvPr id="3191" name="CustomShape 32"/>
          <p:cNvSpPr/>
          <p:nvPr/>
        </p:nvSpPr>
        <p:spPr>
          <a:xfrm>
            <a:off x="6390360" y="2232360"/>
            <a:ext cx="1708560" cy="3731760"/>
          </a:xfrm>
          <a:custGeom>
            <a:avLst/>
            <a:gdLst/>
            <a:ahLst/>
            <a:rect l="l" t="t" r="r" b="b"/>
            <a:pathLst>
              <a:path w="2430779" h="5308600">
                <a:moveTo>
                  <a:pt x="190500" y="0"/>
                </a:moveTo>
                <a:lnTo>
                  <a:pt x="2239805" y="0"/>
                </a:lnTo>
                <a:lnTo>
                  <a:pt x="2255429" y="631"/>
                </a:lnTo>
                <a:lnTo>
                  <a:pt x="2270705" y="2493"/>
                </a:lnTo>
                <a:lnTo>
                  <a:pt x="2313956" y="14970"/>
                </a:lnTo>
                <a:lnTo>
                  <a:pt x="2352312" y="36755"/>
                </a:lnTo>
                <a:lnTo>
                  <a:pt x="2384448" y="66524"/>
                </a:lnTo>
                <a:lnTo>
                  <a:pt x="2409041" y="102954"/>
                </a:lnTo>
                <a:lnTo>
                  <a:pt x="2424768" y="144720"/>
                </a:lnTo>
                <a:lnTo>
                  <a:pt x="2430305" y="190500"/>
                </a:lnTo>
                <a:lnTo>
                  <a:pt x="2430305" y="5118100"/>
                </a:lnTo>
                <a:lnTo>
                  <a:pt x="2424768" y="5163879"/>
                </a:lnTo>
                <a:lnTo>
                  <a:pt x="2409041" y="5205645"/>
                </a:lnTo>
                <a:lnTo>
                  <a:pt x="2384448" y="5242075"/>
                </a:lnTo>
                <a:lnTo>
                  <a:pt x="2352312" y="5271844"/>
                </a:lnTo>
                <a:lnTo>
                  <a:pt x="2313956" y="5293629"/>
                </a:lnTo>
                <a:lnTo>
                  <a:pt x="2270705" y="5306106"/>
                </a:lnTo>
                <a:lnTo>
                  <a:pt x="2239805" y="5308600"/>
                </a:lnTo>
                <a:lnTo>
                  <a:pt x="190500" y="5308600"/>
                </a:lnTo>
                <a:lnTo>
                  <a:pt x="144720" y="5303063"/>
                </a:lnTo>
                <a:lnTo>
                  <a:pt x="102954" y="5287336"/>
                </a:lnTo>
                <a:lnTo>
                  <a:pt x="66524" y="5262743"/>
                </a:lnTo>
                <a:lnTo>
                  <a:pt x="36755" y="5230606"/>
                </a:lnTo>
                <a:lnTo>
                  <a:pt x="14970" y="5192251"/>
                </a:lnTo>
                <a:lnTo>
                  <a:pt x="2493" y="5149000"/>
                </a:lnTo>
                <a:lnTo>
                  <a:pt x="0" y="5118100"/>
                </a:lnTo>
                <a:lnTo>
                  <a:pt x="0" y="190500"/>
                </a:lnTo>
                <a:lnTo>
                  <a:pt x="5536" y="144720"/>
                </a:lnTo>
                <a:lnTo>
                  <a:pt x="21263" y="102954"/>
                </a:lnTo>
                <a:lnTo>
                  <a:pt x="45856" y="66524"/>
                </a:lnTo>
                <a:lnTo>
                  <a:pt x="77993" y="36755"/>
                </a:lnTo>
                <a:lnTo>
                  <a:pt x="116348" y="14970"/>
                </a:lnTo>
                <a:lnTo>
                  <a:pt x="159599" y="2493"/>
                </a:lnTo>
                <a:lnTo>
                  <a:pt x="174876" y="631"/>
                </a:lnTo>
                <a:lnTo>
                  <a:pt x="190500" y="0"/>
                </a:lnTo>
                <a:close/>
              </a:path>
            </a:pathLst>
          </a:custGeom>
          <a:noFill/>
          <a:ln w="25560">
            <a:solidFill>
              <a:srgbClr val="00f900"/>
            </a:solidFill>
            <a:round/>
          </a:ln>
        </p:spPr>
        <p:style>
          <a:lnRef idx="0"/>
          <a:fillRef idx="0"/>
          <a:effectRef idx="0"/>
          <a:fontRef idx="minor"/>
        </p:style>
      </p:sp>
      <p:sp>
        <p:nvSpPr>
          <p:cNvPr id="3192" name="CustomShape 33"/>
          <p:cNvSpPr/>
          <p:nvPr/>
        </p:nvSpPr>
        <p:spPr>
          <a:xfrm rot="19680000">
            <a:off x="7615080" y="4713120"/>
            <a:ext cx="984600" cy="194400"/>
          </a:xfrm>
          <a:prstGeom prst="rect">
            <a:avLst/>
          </a:prstGeom>
          <a:noFill/>
          <a:ln>
            <a:noFill/>
          </a:ln>
        </p:spPr>
        <p:style>
          <a:lnRef idx="0"/>
          <a:fillRef idx="0"/>
          <a:effectRef idx="0"/>
          <a:fontRef idx="minor"/>
        </p:style>
        <p:txBody>
          <a:bodyPr lIns="0" rIns="0" tIns="0" bIns="0">
            <a:spAutoFit/>
          </a:bodyPr>
          <a:p>
            <a:pPr>
              <a:lnSpc>
                <a:spcPts val="1534"/>
              </a:lnSpc>
            </a:pPr>
            <a:r>
              <a:rPr b="1" lang="it-IT" sz="1340" spc="-15" strike="noStrike">
                <a:solidFill>
                  <a:srgbClr val="00f900"/>
                </a:solidFill>
                <a:latin typeface="Verdana"/>
                <a:ea typeface="ＭＳ Ｐゴシック"/>
              </a:rPr>
              <a:t>“</a:t>
            </a:r>
            <a:r>
              <a:rPr b="1" lang="it-IT" sz="1340" spc="-15" strike="noStrike">
                <a:solidFill>
                  <a:srgbClr val="00f900"/>
                </a:solidFill>
                <a:latin typeface="Verdana"/>
                <a:ea typeface="ＭＳ Ｐゴシック"/>
              </a:rPr>
              <a:t>hourly</a:t>
            </a:r>
            <a:endParaRPr b="0" lang="it-IT" sz="1340" spc="-1" strike="noStrike">
              <a:latin typeface="Arial"/>
            </a:endParaRPr>
          </a:p>
        </p:txBody>
      </p:sp>
      <p:sp>
        <p:nvSpPr>
          <p:cNvPr id="3193" name="CustomShape 34"/>
          <p:cNvSpPr/>
          <p:nvPr/>
        </p:nvSpPr>
        <p:spPr>
          <a:xfrm rot="19680000">
            <a:off x="7882920" y="4777560"/>
            <a:ext cx="901440" cy="196200"/>
          </a:xfrm>
          <a:prstGeom prst="rect">
            <a:avLst/>
          </a:prstGeom>
          <a:noFill/>
          <a:ln>
            <a:noFill/>
          </a:ln>
        </p:spPr>
        <p:style>
          <a:lnRef idx="0"/>
          <a:fillRef idx="0"/>
          <a:effectRef idx="0"/>
          <a:fontRef idx="minor"/>
        </p:style>
        <p:txBody>
          <a:bodyPr lIns="0" rIns="0" tIns="0" bIns="0">
            <a:spAutoFit/>
          </a:bodyPr>
          <a:p>
            <a:pPr>
              <a:lnSpc>
                <a:spcPts val="1548"/>
              </a:lnSpc>
            </a:pPr>
            <a:r>
              <a:rPr b="1" lang="it-IT" sz="1340" spc="-26" strike="noStrike">
                <a:solidFill>
                  <a:srgbClr val="00f900"/>
                </a:solidFill>
                <a:latin typeface="Verdana"/>
                <a:ea typeface="ＭＳ Ｐゴシック"/>
              </a:rPr>
              <a:t>samples</a:t>
            </a:r>
            <a:endParaRPr b="0" lang="it-IT" sz="1340" spc="-1" strike="noStrike">
              <a:latin typeface="Arial"/>
            </a:endParaRPr>
          </a:p>
        </p:txBody>
      </p:sp>
      <p:sp>
        <p:nvSpPr>
          <p:cNvPr id="3194" name="CustomShape 35"/>
          <p:cNvSpPr/>
          <p:nvPr/>
        </p:nvSpPr>
        <p:spPr>
          <a:xfrm>
            <a:off x="357120" y="1393200"/>
            <a:ext cx="7687440" cy="712440"/>
          </a:xfrm>
          <a:prstGeom prst="rect">
            <a:avLst/>
          </a:prstGeom>
          <a:noFill/>
          <a:ln>
            <a:noFill/>
          </a:ln>
        </p:spPr>
        <p:style>
          <a:lnRef idx="0"/>
          <a:fillRef idx="0"/>
          <a:effectRef idx="0"/>
          <a:fontRef idx="minor"/>
        </p:style>
        <p:txBody>
          <a:bodyPr lIns="0" rIns="0" tIns="0" bIns="0">
            <a:spAutoFit/>
          </a:bodyPr>
          <a:p>
            <a:pPr marL="187560" indent="-177840">
              <a:lnSpc>
                <a:spcPct val="101000"/>
              </a:lnSpc>
              <a:buClr>
                <a:srgbClr val="ffffff"/>
              </a:buClr>
              <a:buSzPct val="124000"/>
              <a:buFont typeface="GillSans"/>
              <a:buChar char="•"/>
            </a:pPr>
            <a:r>
              <a:rPr b="0" lang="it-IT" sz="2320" spc="-15" strike="noStrike">
                <a:solidFill>
                  <a:srgbClr val="ffffff"/>
                </a:solidFill>
                <a:latin typeface="GillSans"/>
                <a:ea typeface="ＭＳ Ｐゴシック"/>
              </a:rPr>
              <a:t>Sampling campaigns produce a huge quantity of samples with low mass </a:t>
            </a:r>
            <a:r>
              <a:rPr b="0" lang="it-IT" sz="2320" spc="-4" strike="noStrike">
                <a:solidFill>
                  <a:srgbClr val="ffffff"/>
                </a:solidFill>
                <a:latin typeface="GillSans"/>
                <a:ea typeface="ＭＳ Ｐゴシック"/>
              </a:rPr>
              <a:t>(</a:t>
            </a:r>
            <a:r>
              <a:rPr b="0" lang="it-IT" sz="2320" spc="-1" strike="noStrike">
                <a:solidFill>
                  <a:srgbClr val="ffffff"/>
                </a:solidFill>
                <a:latin typeface="GillSans"/>
                <a:ea typeface="ＭＳ Ｐゴシック"/>
              </a:rPr>
              <a:t>10</a:t>
            </a:r>
            <a:r>
              <a:rPr b="0" lang="it-IT" sz="2320" spc="-4" strike="noStrike">
                <a:solidFill>
                  <a:srgbClr val="ffffff"/>
                </a:solidFill>
                <a:latin typeface="GillSans"/>
                <a:ea typeface="ＭＳ Ｐゴシック"/>
              </a:rPr>
              <a:t>-</a:t>
            </a:r>
            <a:r>
              <a:rPr b="0" lang="it-IT" sz="2320" spc="-1" strike="noStrike">
                <a:solidFill>
                  <a:srgbClr val="ffffff"/>
                </a:solidFill>
                <a:latin typeface="GillSans"/>
                <a:ea typeface="ＭＳ Ｐゴシック"/>
              </a:rPr>
              <a:t>300</a:t>
            </a:r>
            <a:r>
              <a:rPr b="0" lang="it-IT" sz="2320" spc="-4" strike="noStrike">
                <a:solidFill>
                  <a:srgbClr val="ffffff"/>
                </a:solidFill>
                <a:latin typeface="GillSans"/>
                <a:ea typeface="ＭＳ Ｐゴシック"/>
              </a:rPr>
              <a:t> </a:t>
            </a:r>
            <a:r>
              <a:rPr b="0" lang="it-IT" sz="2320" spc="171" strike="noStrike">
                <a:solidFill>
                  <a:srgbClr val="ffffff"/>
                </a:solidFill>
                <a:latin typeface="Trebuchet MS"/>
                <a:ea typeface="ＭＳ Ｐゴシック"/>
              </a:rPr>
              <a:t>μ</a:t>
            </a:r>
            <a:r>
              <a:rPr b="0" lang="it-IT" sz="2320" spc="-12" strike="noStrike">
                <a:solidFill>
                  <a:srgbClr val="ffffff"/>
                </a:solidFill>
                <a:latin typeface="GillSans"/>
                <a:ea typeface="ＭＳ Ｐゴシック"/>
              </a:rPr>
              <a:t>g/c</a:t>
            </a:r>
            <a:r>
              <a:rPr b="0" lang="it-IT" sz="2320" spc="-26" strike="noStrike">
                <a:solidFill>
                  <a:srgbClr val="ffffff"/>
                </a:solidFill>
                <a:latin typeface="GillSans"/>
                <a:ea typeface="ＭＳ Ｐゴシック"/>
              </a:rPr>
              <a:t>m</a:t>
            </a:r>
            <a:r>
              <a:rPr b="0" lang="it-IT" sz="2318" spc="-1" strike="noStrike" baseline="25000">
                <a:solidFill>
                  <a:srgbClr val="ffffff"/>
                </a:solidFill>
                <a:latin typeface="GillSans"/>
                <a:ea typeface="ＭＳ Ｐゴシック"/>
              </a:rPr>
              <a:t>2</a:t>
            </a:r>
            <a:r>
              <a:rPr b="0" lang="it-IT" sz="2320" spc="-1" strike="noStrike">
                <a:solidFill>
                  <a:srgbClr val="ffffff"/>
                </a:solidFill>
                <a:latin typeface="GillSans"/>
                <a:ea typeface="ＭＳ Ｐゴシック"/>
              </a:rPr>
              <a:t>)</a:t>
            </a:r>
            <a:endParaRPr b="0" lang="it-IT" sz="2320" spc="-1" strike="noStrike">
              <a:latin typeface="Arial"/>
            </a:endParaRPr>
          </a:p>
        </p:txBody>
      </p:sp>
      <p:sp>
        <p:nvSpPr>
          <p:cNvPr id="3195" name="CustomShape 36"/>
          <p:cNvSpPr/>
          <p:nvPr/>
        </p:nvSpPr>
        <p:spPr>
          <a:xfrm>
            <a:off x="632880" y="6009840"/>
            <a:ext cx="8331120" cy="1018080"/>
          </a:xfrm>
          <a:prstGeom prst="rect">
            <a:avLst/>
          </a:prstGeom>
          <a:noFill/>
          <a:ln>
            <a:noFill/>
          </a:ln>
        </p:spPr>
        <p:style>
          <a:lnRef idx="0"/>
          <a:fillRef idx="0"/>
          <a:effectRef idx="0"/>
          <a:fontRef idx="minor"/>
        </p:style>
        <p:txBody>
          <a:bodyPr lIns="0" rIns="0" tIns="0" bIns="0">
            <a:spAutoFit/>
          </a:bodyPr>
          <a:p>
            <a:pPr marL="187560" indent="-177840">
              <a:lnSpc>
                <a:spcPts val="2673"/>
              </a:lnSpc>
              <a:buClr>
                <a:srgbClr val="ffffff"/>
              </a:buClr>
              <a:buSzPct val="124000"/>
              <a:buFont typeface="GillSans"/>
              <a:buChar char="•"/>
            </a:pPr>
            <a:r>
              <a:rPr b="0" lang="it-IT" sz="2320" spc="-15" strike="noStrike">
                <a:solidFill>
                  <a:srgbClr val="ffffff"/>
                </a:solidFill>
                <a:latin typeface="GillSans"/>
                <a:ea typeface="ＭＳ Ｐゴシック"/>
              </a:rPr>
              <a:t>Multielemental, rapid, highly sensitive, quantitative and, possibly, non destructive analytical techniques are necessary.</a:t>
            </a:r>
            <a:endParaRPr b="0" lang="it-IT" sz="2320" spc="-1" strike="noStrike">
              <a:latin typeface="Arial"/>
            </a:endParaRPr>
          </a:p>
        </p:txBody>
      </p:sp>
      <p:sp>
        <p:nvSpPr>
          <p:cNvPr id="3196" name="CustomShape 37"/>
          <p:cNvSpPr/>
          <p:nvPr/>
        </p:nvSpPr>
        <p:spPr>
          <a:xfrm>
            <a:off x="3690000" y="2574000"/>
            <a:ext cx="990360" cy="3124800"/>
          </a:xfrm>
          <a:prstGeom prst="rect">
            <a:avLst/>
          </a:prstGeom>
          <a:blipFill rotWithShape="0">
            <a:blip r:embed="rId8"/>
            <a:stretch>
              <a:fillRect/>
            </a:stretch>
          </a:blipFill>
          <a:ln>
            <a:noFill/>
          </a:ln>
        </p:spPr>
        <p:style>
          <a:lnRef idx="0"/>
          <a:fillRef idx="0"/>
          <a:effectRef idx="0"/>
          <a:fontRef idx="minor"/>
        </p:style>
      </p:sp>
      <p:sp>
        <p:nvSpPr>
          <p:cNvPr id="3197" name="CustomShape 38"/>
          <p:cNvSpPr/>
          <p:nvPr/>
        </p:nvSpPr>
        <p:spPr>
          <a:xfrm>
            <a:off x="3868920" y="2653560"/>
            <a:ext cx="589320" cy="2811960"/>
          </a:xfrm>
          <a:prstGeom prst="rect">
            <a:avLst/>
          </a:prstGeom>
          <a:blipFill rotWithShape="0">
            <a:blip r:embed="rId9"/>
            <a:stretch>
              <a:fillRect/>
            </a:stretch>
          </a:blipFill>
          <a:ln>
            <a:noFill/>
          </a:ln>
        </p:spPr>
        <p:style>
          <a:lnRef idx="0"/>
          <a:fillRef idx="0"/>
          <a:effectRef idx="0"/>
          <a:fontRef idx="minor"/>
        </p:style>
      </p:sp>
      <p:sp>
        <p:nvSpPr>
          <p:cNvPr id="3198" name="CustomShape 39"/>
          <p:cNvSpPr/>
          <p:nvPr/>
        </p:nvSpPr>
        <p:spPr>
          <a:xfrm>
            <a:off x="6802560" y="5641920"/>
            <a:ext cx="954720" cy="252720"/>
          </a:xfrm>
          <a:prstGeom prst="rect">
            <a:avLst/>
          </a:prstGeom>
          <a:blipFill rotWithShape="0">
            <a:blip r:embed="rId10"/>
            <a:stretch>
              <a:fillRect/>
            </a:stretch>
          </a:blipFill>
          <a:ln>
            <a:noFill/>
          </a:ln>
        </p:spPr>
        <p:style>
          <a:lnRef idx="0"/>
          <a:fillRef idx="0"/>
          <a:effectRef idx="0"/>
          <a:fontRef idx="minor"/>
        </p:style>
      </p:sp>
      <p:sp>
        <p:nvSpPr>
          <p:cNvPr id="3199" name="CustomShape 40"/>
          <p:cNvSpPr/>
          <p:nvPr/>
        </p:nvSpPr>
        <p:spPr>
          <a:xfrm>
            <a:off x="6954840" y="5730480"/>
            <a:ext cx="7200" cy="360"/>
          </a:xfrm>
          <a:custGeom>
            <a:avLst/>
            <a:gdLst/>
            <a:ahLst/>
            <a:rect l="l" t="t" r="r" b="b"/>
            <a:pathLst>
              <a:path w="11429" h="0">
                <a:moveTo>
                  <a:pt x="0" y="0"/>
                </a:moveTo>
                <a:lnTo>
                  <a:pt x="11017" y="0"/>
                </a:lnTo>
              </a:path>
            </a:pathLst>
          </a:custGeom>
          <a:noFill/>
          <a:ln w="9360">
            <a:solidFill>
              <a:srgbClr val="ffffff"/>
            </a:solidFill>
            <a:round/>
          </a:ln>
        </p:spPr>
        <p:style>
          <a:lnRef idx="0"/>
          <a:fillRef idx="0"/>
          <a:effectRef idx="0"/>
          <a:fontRef idx="minor"/>
        </p:style>
      </p:sp>
      <p:sp>
        <p:nvSpPr>
          <p:cNvPr id="3200" name="CustomShape 41"/>
          <p:cNvSpPr/>
          <p:nvPr/>
        </p:nvSpPr>
        <p:spPr>
          <a:xfrm>
            <a:off x="6953760" y="5726880"/>
            <a:ext cx="7200" cy="7200"/>
          </a:xfrm>
          <a:custGeom>
            <a:avLst/>
            <a:gdLst/>
            <a:ahLst/>
            <a:rect l="l" t="t" r="r" b="b"/>
            <a:pathLst>
              <a:path w="11429" h="11429">
                <a:moveTo>
                  <a:pt x="11017" y="0"/>
                </a:moveTo>
                <a:lnTo>
                  <a:pt x="1573" y="0"/>
                </a:lnTo>
                <a:lnTo>
                  <a:pt x="0" y="1581"/>
                </a:lnTo>
                <a:lnTo>
                  <a:pt x="0" y="11068"/>
                </a:lnTo>
                <a:lnTo>
                  <a:pt x="9443" y="11068"/>
                </a:lnTo>
                <a:lnTo>
                  <a:pt x="11017" y="9486"/>
                </a:lnTo>
                <a:lnTo>
                  <a:pt x="11017" y="0"/>
                </a:lnTo>
                <a:close/>
              </a:path>
            </a:pathLst>
          </a:custGeom>
          <a:solidFill>
            <a:srgbClr val="ffffff"/>
          </a:solidFill>
          <a:ln>
            <a:noFill/>
          </a:ln>
        </p:spPr>
        <p:style>
          <a:lnRef idx="0"/>
          <a:fillRef idx="0"/>
          <a:effectRef idx="0"/>
          <a:fontRef idx="minor"/>
        </p:style>
      </p:sp>
      <p:sp>
        <p:nvSpPr>
          <p:cNvPr id="3201" name="CustomShape 42"/>
          <p:cNvSpPr/>
          <p:nvPr/>
        </p:nvSpPr>
        <p:spPr>
          <a:xfrm>
            <a:off x="6952680" y="5728320"/>
            <a:ext cx="7200" cy="7200"/>
          </a:xfrm>
          <a:custGeom>
            <a:avLst/>
            <a:gdLst/>
            <a:ahLst/>
            <a:rect l="l" t="t" r="r" b="b"/>
            <a:pathLst>
              <a:path w="11429" h="11429">
                <a:moveTo>
                  <a:pt x="11018" y="0"/>
                </a:moveTo>
                <a:lnTo>
                  <a:pt x="1574" y="0"/>
                </a:lnTo>
                <a:lnTo>
                  <a:pt x="0" y="1581"/>
                </a:lnTo>
                <a:lnTo>
                  <a:pt x="0" y="11068"/>
                </a:lnTo>
                <a:lnTo>
                  <a:pt x="9443" y="11068"/>
                </a:lnTo>
                <a:lnTo>
                  <a:pt x="11018" y="9486"/>
                </a:lnTo>
                <a:lnTo>
                  <a:pt x="11018" y="0"/>
                </a:lnTo>
                <a:close/>
              </a:path>
            </a:pathLst>
          </a:custGeom>
          <a:solidFill>
            <a:srgbClr val="ffffff"/>
          </a:solidFill>
          <a:ln>
            <a:noFill/>
          </a:ln>
        </p:spPr>
        <p:style>
          <a:lnRef idx="0"/>
          <a:fillRef idx="0"/>
          <a:effectRef idx="0"/>
          <a:fontRef idx="minor"/>
        </p:style>
      </p:sp>
      <p:sp>
        <p:nvSpPr>
          <p:cNvPr id="3202" name="CustomShape 43"/>
          <p:cNvSpPr/>
          <p:nvPr/>
        </p:nvSpPr>
        <p:spPr>
          <a:xfrm>
            <a:off x="6951600" y="5729400"/>
            <a:ext cx="7200" cy="7200"/>
          </a:xfrm>
          <a:custGeom>
            <a:avLst/>
            <a:gdLst/>
            <a:ahLst/>
            <a:rect l="l" t="t" r="r" b="b"/>
            <a:pathLst>
              <a:path w="11429" h="11429">
                <a:moveTo>
                  <a:pt x="11017" y="0"/>
                </a:moveTo>
                <a:lnTo>
                  <a:pt x="1573" y="0"/>
                </a:lnTo>
                <a:lnTo>
                  <a:pt x="0" y="1581"/>
                </a:lnTo>
                <a:lnTo>
                  <a:pt x="0" y="11068"/>
                </a:lnTo>
                <a:lnTo>
                  <a:pt x="9443" y="11068"/>
                </a:lnTo>
                <a:lnTo>
                  <a:pt x="11017" y="9486"/>
                </a:lnTo>
                <a:lnTo>
                  <a:pt x="11017" y="0"/>
                </a:lnTo>
                <a:close/>
              </a:path>
            </a:pathLst>
          </a:custGeom>
          <a:solidFill>
            <a:srgbClr val="ffffff"/>
          </a:solidFill>
          <a:ln>
            <a:noFill/>
          </a:ln>
        </p:spPr>
        <p:style>
          <a:lnRef idx="0"/>
          <a:fillRef idx="0"/>
          <a:effectRef idx="0"/>
          <a:fontRef idx="minor"/>
        </p:style>
      </p:sp>
      <p:sp>
        <p:nvSpPr>
          <p:cNvPr id="3203" name="CustomShape 44"/>
          <p:cNvSpPr/>
          <p:nvPr/>
        </p:nvSpPr>
        <p:spPr>
          <a:xfrm>
            <a:off x="6951600" y="5734440"/>
            <a:ext cx="6120" cy="360"/>
          </a:xfrm>
          <a:custGeom>
            <a:avLst/>
            <a:gdLst/>
            <a:ahLst/>
            <a:rect l="l" t="t" r="r" b="b"/>
            <a:pathLst>
              <a:path w="9525" h="0">
                <a:moveTo>
                  <a:pt x="0" y="0"/>
                </a:moveTo>
                <a:lnTo>
                  <a:pt x="9443" y="0"/>
                </a:lnTo>
              </a:path>
            </a:pathLst>
          </a:custGeom>
          <a:noFill/>
          <a:ln w="11160">
            <a:solidFill>
              <a:srgbClr val="ffffff"/>
            </a:solidFill>
            <a:round/>
          </a:ln>
        </p:spPr>
        <p:style>
          <a:lnRef idx="0"/>
          <a:fillRef idx="0"/>
          <a:effectRef idx="0"/>
          <a:fontRef idx="minor"/>
        </p:style>
      </p:sp>
      <p:sp>
        <p:nvSpPr>
          <p:cNvPr id="3204" name="CustomShape 45"/>
          <p:cNvSpPr/>
          <p:nvPr/>
        </p:nvSpPr>
        <p:spPr>
          <a:xfrm>
            <a:off x="6951600" y="5731560"/>
            <a:ext cx="7200" cy="7200"/>
          </a:xfrm>
          <a:custGeom>
            <a:avLst/>
            <a:gdLst/>
            <a:ahLst/>
            <a:rect l="l" t="t" r="r" b="b"/>
            <a:pathLst>
              <a:path w="11429" h="11429">
                <a:moveTo>
                  <a:pt x="9443" y="0"/>
                </a:moveTo>
                <a:lnTo>
                  <a:pt x="0" y="0"/>
                </a:lnTo>
                <a:lnTo>
                  <a:pt x="0" y="9486"/>
                </a:lnTo>
                <a:lnTo>
                  <a:pt x="1573" y="11068"/>
                </a:lnTo>
                <a:lnTo>
                  <a:pt x="11017" y="11068"/>
                </a:lnTo>
                <a:lnTo>
                  <a:pt x="11017" y="1581"/>
                </a:lnTo>
                <a:lnTo>
                  <a:pt x="9443" y="0"/>
                </a:lnTo>
                <a:close/>
              </a:path>
            </a:pathLst>
          </a:custGeom>
          <a:solidFill>
            <a:srgbClr val="ffffff"/>
          </a:solidFill>
          <a:ln>
            <a:noFill/>
          </a:ln>
        </p:spPr>
        <p:style>
          <a:lnRef idx="0"/>
          <a:fillRef idx="0"/>
          <a:effectRef idx="0"/>
          <a:fontRef idx="minor"/>
        </p:style>
      </p:sp>
      <p:sp>
        <p:nvSpPr>
          <p:cNvPr id="3205" name="CustomShape 46"/>
          <p:cNvSpPr/>
          <p:nvPr/>
        </p:nvSpPr>
        <p:spPr>
          <a:xfrm>
            <a:off x="6952680" y="5732640"/>
            <a:ext cx="7200" cy="7200"/>
          </a:xfrm>
          <a:custGeom>
            <a:avLst/>
            <a:gdLst/>
            <a:ahLst/>
            <a:rect l="l" t="t" r="r" b="b"/>
            <a:pathLst>
              <a:path w="11429" h="11429">
                <a:moveTo>
                  <a:pt x="9443" y="0"/>
                </a:moveTo>
                <a:lnTo>
                  <a:pt x="0" y="0"/>
                </a:lnTo>
                <a:lnTo>
                  <a:pt x="0" y="9486"/>
                </a:lnTo>
                <a:lnTo>
                  <a:pt x="1574" y="11068"/>
                </a:lnTo>
                <a:lnTo>
                  <a:pt x="11018" y="11068"/>
                </a:lnTo>
                <a:lnTo>
                  <a:pt x="11018" y="1581"/>
                </a:lnTo>
                <a:lnTo>
                  <a:pt x="9443" y="0"/>
                </a:lnTo>
                <a:close/>
              </a:path>
            </a:pathLst>
          </a:custGeom>
          <a:solidFill>
            <a:srgbClr val="ffffff"/>
          </a:solidFill>
          <a:ln>
            <a:noFill/>
          </a:ln>
        </p:spPr>
        <p:style>
          <a:lnRef idx="0"/>
          <a:fillRef idx="0"/>
          <a:effectRef idx="0"/>
          <a:fontRef idx="minor"/>
        </p:style>
      </p:sp>
      <p:sp>
        <p:nvSpPr>
          <p:cNvPr id="3206" name="CustomShape 47"/>
          <p:cNvSpPr/>
          <p:nvPr/>
        </p:nvSpPr>
        <p:spPr>
          <a:xfrm>
            <a:off x="7535880" y="5732640"/>
            <a:ext cx="7200" cy="7200"/>
          </a:xfrm>
          <a:custGeom>
            <a:avLst/>
            <a:gdLst/>
            <a:ahLst/>
            <a:rect l="l" t="t" r="r" b="b"/>
            <a:pathLst>
              <a:path w="11429" h="11429">
                <a:moveTo>
                  <a:pt x="11018" y="0"/>
                </a:moveTo>
                <a:lnTo>
                  <a:pt x="1574" y="0"/>
                </a:lnTo>
                <a:lnTo>
                  <a:pt x="0" y="1581"/>
                </a:lnTo>
                <a:lnTo>
                  <a:pt x="0" y="11068"/>
                </a:lnTo>
                <a:lnTo>
                  <a:pt x="9443" y="11068"/>
                </a:lnTo>
                <a:lnTo>
                  <a:pt x="11018" y="9486"/>
                </a:lnTo>
                <a:lnTo>
                  <a:pt x="11018" y="0"/>
                </a:lnTo>
                <a:close/>
              </a:path>
            </a:pathLst>
          </a:custGeom>
          <a:solidFill>
            <a:srgbClr val="ffffff"/>
          </a:solidFill>
          <a:ln>
            <a:noFill/>
          </a:ln>
        </p:spPr>
        <p:style>
          <a:lnRef idx="0"/>
          <a:fillRef idx="0"/>
          <a:effectRef idx="0"/>
          <a:fontRef idx="minor"/>
        </p:style>
      </p:sp>
      <p:sp>
        <p:nvSpPr>
          <p:cNvPr id="3207" name="CustomShape 48"/>
          <p:cNvSpPr/>
          <p:nvPr/>
        </p:nvSpPr>
        <p:spPr>
          <a:xfrm>
            <a:off x="6953760" y="5734440"/>
            <a:ext cx="589680" cy="360"/>
          </a:xfrm>
          <a:custGeom>
            <a:avLst/>
            <a:gdLst/>
            <a:ahLst/>
            <a:rect l="l" t="t" r="r" b="b"/>
            <a:pathLst>
              <a:path w="839470" h="0">
                <a:moveTo>
                  <a:pt x="0" y="0"/>
                </a:moveTo>
                <a:lnTo>
                  <a:pt x="838940" y="0"/>
                </a:lnTo>
              </a:path>
            </a:pathLst>
          </a:custGeom>
          <a:noFill/>
          <a:ln w="4680">
            <a:solidFill>
              <a:srgbClr val="ffffff"/>
            </a:solidFill>
            <a:round/>
          </a:ln>
        </p:spPr>
        <p:style>
          <a:lnRef idx="0"/>
          <a:fillRef idx="0"/>
          <a:effectRef idx="0"/>
          <a:fontRef idx="minor"/>
        </p:style>
      </p:sp>
      <p:sp>
        <p:nvSpPr>
          <p:cNvPr id="3208" name="CustomShape 49"/>
          <p:cNvSpPr/>
          <p:nvPr/>
        </p:nvSpPr>
        <p:spPr>
          <a:xfrm>
            <a:off x="7535880" y="5728320"/>
            <a:ext cx="7200" cy="7200"/>
          </a:xfrm>
          <a:custGeom>
            <a:avLst/>
            <a:gdLst/>
            <a:ahLst/>
            <a:rect l="l" t="t" r="r" b="b"/>
            <a:pathLst>
              <a:path w="11429" h="11429">
                <a:moveTo>
                  <a:pt x="9443" y="0"/>
                </a:moveTo>
                <a:lnTo>
                  <a:pt x="0" y="0"/>
                </a:lnTo>
                <a:lnTo>
                  <a:pt x="0" y="9486"/>
                </a:lnTo>
                <a:lnTo>
                  <a:pt x="1574" y="11068"/>
                </a:lnTo>
                <a:lnTo>
                  <a:pt x="11018" y="11068"/>
                </a:lnTo>
                <a:lnTo>
                  <a:pt x="11018" y="1581"/>
                </a:lnTo>
                <a:lnTo>
                  <a:pt x="9443" y="0"/>
                </a:lnTo>
                <a:close/>
              </a:path>
            </a:pathLst>
          </a:custGeom>
          <a:solidFill>
            <a:srgbClr val="ffffff"/>
          </a:solidFill>
          <a:ln>
            <a:noFill/>
          </a:ln>
        </p:spPr>
        <p:style>
          <a:lnRef idx="0"/>
          <a:fillRef idx="0"/>
          <a:effectRef idx="0"/>
          <a:fontRef idx="minor"/>
        </p:style>
      </p:sp>
      <p:sp>
        <p:nvSpPr>
          <p:cNvPr id="3209" name="CustomShape 50"/>
          <p:cNvSpPr/>
          <p:nvPr/>
        </p:nvSpPr>
        <p:spPr>
          <a:xfrm>
            <a:off x="7534800" y="5726880"/>
            <a:ext cx="7200" cy="7200"/>
          </a:xfrm>
          <a:custGeom>
            <a:avLst/>
            <a:gdLst/>
            <a:ahLst/>
            <a:rect l="l" t="t" r="r" b="b"/>
            <a:pathLst>
              <a:path w="11429" h="11429">
                <a:moveTo>
                  <a:pt x="9443" y="0"/>
                </a:moveTo>
                <a:lnTo>
                  <a:pt x="0" y="0"/>
                </a:lnTo>
                <a:lnTo>
                  <a:pt x="0" y="9486"/>
                </a:lnTo>
                <a:lnTo>
                  <a:pt x="1573" y="11068"/>
                </a:lnTo>
                <a:lnTo>
                  <a:pt x="11017" y="11068"/>
                </a:lnTo>
                <a:lnTo>
                  <a:pt x="11017" y="1581"/>
                </a:lnTo>
                <a:lnTo>
                  <a:pt x="9443" y="0"/>
                </a:lnTo>
                <a:close/>
              </a:path>
            </a:pathLst>
          </a:custGeom>
          <a:solidFill>
            <a:srgbClr val="ffffff"/>
          </a:solidFill>
          <a:ln>
            <a:noFill/>
          </a:ln>
        </p:spPr>
        <p:style>
          <a:lnRef idx="0"/>
          <a:fillRef idx="0"/>
          <a:effectRef idx="0"/>
          <a:fontRef idx="minor"/>
        </p:style>
      </p:sp>
      <p:sp>
        <p:nvSpPr>
          <p:cNvPr id="3210" name="CustomShape 51"/>
          <p:cNvSpPr/>
          <p:nvPr/>
        </p:nvSpPr>
        <p:spPr>
          <a:xfrm>
            <a:off x="6886080" y="5695920"/>
            <a:ext cx="77040" cy="40680"/>
          </a:xfrm>
          <a:custGeom>
            <a:avLst/>
            <a:gdLst/>
            <a:ahLst/>
            <a:rect l="l" t="t" r="r" b="b"/>
            <a:pathLst>
              <a:path w="110490" h="59054">
                <a:moveTo>
                  <a:pt x="110180" y="0"/>
                </a:moveTo>
                <a:lnTo>
                  <a:pt x="100736" y="0"/>
                </a:lnTo>
                <a:lnTo>
                  <a:pt x="0" y="49016"/>
                </a:lnTo>
                <a:lnTo>
                  <a:pt x="0" y="58503"/>
                </a:lnTo>
                <a:lnTo>
                  <a:pt x="9443" y="58503"/>
                </a:lnTo>
                <a:lnTo>
                  <a:pt x="110180" y="9488"/>
                </a:lnTo>
                <a:lnTo>
                  <a:pt x="110180" y="0"/>
                </a:lnTo>
                <a:close/>
              </a:path>
            </a:pathLst>
          </a:custGeom>
          <a:solidFill>
            <a:srgbClr val="ffffff"/>
          </a:solidFill>
          <a:ln>
            <a:noFill/>
          </a:ln>
        </p:spPr>
        <p:style>
          <a:lnRef idx="0"/>
          <a:fillRef idx="0"/>
          <a:effectRef idx="0"/>
          <a:fontRef idx="minor"/>
        </p:style>
      </p:sp>
      <p:sp>
        <p:nvSpPr>
          <p:cNvPr id="3211" name="CustomShape 52"/>
          <p:cNvSpPr/>
          <p:nvPr/>
        </p:nvSpPr>
        <p:spPr>
          <a:xfrm>
            <a:off x="6886080" y="5730480"/>
            <a:ext cx="77040" cy="37800"/>
          </a:xfrm>
          <a:custGeom>
            <a:avLst/>
            <a:gdLst/>
            <a:ahLst/>
            <a:rect l="l" t="t" r="r" b="b"/>
            <a:pathLst>
              <a:path w="110490" h="54609">
                <a:moveTo>
                  <a:pt x="9443" y="0"/>
                </a:moveTo>
                <a:lnTo>
                  <a:pt x="0" y="0"/>
                </a:lnTo>
                <a:lnTo>
                  <a:pt x="0" y="9486"/>
                </a:lnTo>
                <a:lnTo>
                  <a:pt x="89277" y="54329"/>
                </a:lnTo>
                <a:lnTo>
                  <a:pt x="110180" y="54329"/>
                </a:lnTo>
                <a:lnTo>
                  <a:pt x="110180" y="50598"/>
                </a:lnTo>
                <a:lnTo>
                  <a:pt x="9443" y="0"/>
                </a:lnTo>
                <a:close/>
              </a:path>
            </a:pathLst>
          </a:custGeom>
          <a:solidFill>
            <a:srgbClr val="ffffff"/>
          </a:solidFill>
          <a:ln>
            <a:noFill/>
          </a:ln>
        </p:spPr>
        <p:style>
          <a:lnRef idx="0"/>
          <a:fillRef idx="0"/>
          <a:effectRef idx="0"/>
          <a:fontRef idx="minor"/>
        </p:style>
      </p:sp>
      <p:sp>
        <p:nvSpPr>
          <p:cNvPr id="3212" name="CustomShape 53"/>
          <p:cNvSpPr/>
          <p:nvPr/>
        </p:nvSpPr>
        <p:spPr>
          <a:xfrm>
            <a:off x="6960240" y="5697000"/>
            <a:ext cx="360" cy="70560"/>
          </a:xfrm>
          <a:custGeom>
            <a:avLst/>
            <a:gdLst/>
            <a:ahLst/>
            <a:rect l="l" t="t" r="r" b="b"/>
            <a:pathLst>
              <a:path w="0" h="101600">
                <a:moveTo>
                  <a:pt x="0" y="0"/>
                </a:moveTo>
                <a:lnTo>
                  <a:pt x="0" y="101600"/>
                </a:lnTo>
              </a:path>
            </a:pathLst>
          </a:custGeom>
          <a:noFill/>
          <a:ln w="9360">
            <a:solidFill>
              <a:srgbClr val="ffffff"/>
            </a:solidFill>
            <a:round/>
          </a:ln>
        </p:spPr>
        <p:style>
          <a:lnRef idx="0"/>
          <a:fillRef idx="0"/>
          <a:effectRef idx="0"/>
          <a:fontRef idx="minor"/>
        </p:style>
      </p:sp>
      <p:sp>
        <p:nvSpPr>
          <p:cNvPr id="3213" name="CustomShape 54"/>
          <p:cNvSpPr/>
          <p:nvPr/>
        </p:nvSpPr>
        <p:spPr>
          <a:xfrm>
            <a:off x="7532640" y="5730480"/>
            <a:ext cx="77040" cy="37800"/>
          </a:xfrm>
          <a:custGeom>
            <a:avLst/>
            <a:gdLst/>
            <a:ahLst/>
            <a:rect l="l" t="t" r="r" b="b"/>
            <a:pathLst>
              <a:path w="110490" h="54609">
                <a:moveTo>
                  <a:pt x="110180" y="0"/>
                </a:moveTo>
                <a:lnTo>
                  <a:pt x="100736" y="0"/>
                </a:lnTo>
                <a:lnTo>
                  <a:pt x="0" y="50598"/>
                </a:lnTo>
                <a:lnTo>
                  <a:pt x="0" y="54329"/>
                </a:lnTo>
                <a:lnTo>
                  <a:pt x="20902" y="54329"/>
                </a:lnTo>
                <a:lnTo>
                  <a:pt x="110180" y="9486"/>
                </a:lnTo>
                <a:lnTo>
                  <a:pt x="110180" y="0"/>
                </a:lnTo>
                <a:close/>
              </a:path>
            </a:pathLst>
          </a:custGeom>
          <a:solidFill>
            <a:srgbClr val="ffffff"/>
          </a:solidFill>
          <a:ln>
            <a:noFill/>
          </a:ln>
        </p:spPr>
        <p:style>
          <a:lnRef idx="0"/>
          <a:fillRef idx="0"/>
          <a:effectRef idx="0"/>
          <a:fontRef idx="minor"/>
        </p:style>
      </p:sp>
      <p:sp>
        <p:nvSpPr>
          <p:cNvPr id="3214" name="CustomShape 55"/>
          <p:cNvSpPr/>
          <p:nvPr/>
        </p:nvSpPr>
        <p:spPr>
          <a:xfrm>
            <a:off x="7532640" y="5695920"/>
            <a:ext cx="77040" cy="40680"/>
          </a:xfrm>
          <a:custGeom>
            <a:avLst/>
            <a:gdLst/>
            <a:ahLst/>
            <a:rect l="l" t="t" r="r" b="b"/>
            <a:pathLst>
              <a:path w="110490" h="59054">
                <a:moveTo>
                  <a:pt x="9443" y="0"/>
                </a:moveTo>
                <a:lnTo>
                  <a:pt x="0" y="0"/>
                </a:lnTo>
                <a:lnTo>
                  <a:pt x="0" y="9488"/>
                </a:lnTo>
                <a:lnTo>
                  <a:pt x="100736" y="58503"/>
                </a:lnTo>
                <a:lnTo>
                  <a:pt x="110180" y="58503"/>
                </a:lnTo>
                <a:lnTo>
                  <a:pt x="110180" y="49016"/>
                </a:lnTo>
                <a:lnTo>
                  <a:pt x="9443" y="0"/>
                </a:lnTo>
                <a:close/>
              </a:path>
            </a:pathLst>
          </a:custGeom>
          <a:solidFill>
            <a:srgbClr val="ffffff"/>
          </a:solidFill>
          <a:ln>
            <a:noFill/>
          </a:ln>
        </p:spPr>
        <p:style>
          <a:lnRef idx="0"/>
          <a:fillRef idx="0"/>
          <a:effectRef idx="0"/>
          <a:fontRef idx="minor"/>
        </p:style>
      </p:sp>
      <p:sp>
        <p:nvSpPr>
          <p:cNvPr id="3215" name="CustomShape 56"/>
          <p:cNvSpPr/>
          <p:nvPr/>
        </p:nvSpPr>
        <p:spPr>
          <a:xfrm>
            <a:off x="7535880" y="5697000"/>
            <a:ext cx="360" cy="70560"/>
          </a:xfrm>
          <a:custGeom>
            <a:avLst/>
            <a:gdLst/>
            <a:ahLst/>
            <a:rect l="l" t="t" r="r" b="b"/>
            <a:pathLst>
              <a:path w="0" h="101600">
                <a:moveTo>
                  <a:pt x="0" y="0"/>
                </a:moveTo>
                <a:lnTo>
                  <a:pt x="0" y="101600"/>
                </a:lnTo>
              </a:path>
            </a:pathLst>
          </a:custGeom>
          <a:noFill/>
          <a:ln w="9360">
            <a:solidFill>
              <a:srgbClr val="ffffff"/>
            </a:solidFill>
            <a:round/>
          </a:ln>
        </p:spPr>
        <p:style>
          <a:lnRef idx="0"/>
          <a:fillRef idx="0"/>
          <a:effectRef idx="0"/>
          <a:fontRef idx="minor"/>
        </p:style>
      </p:sp>
      <p:sp>
        <p:nvSpPr>
          <p:cNvPr id="3216" name="CustomShape 57"/>
          <p:cNvSpPr/>
          <p:nvPr/>
        </p:nvSpPr>
        <p:spPr>
          <a:xfrm>
            <a:off x="6893640" y="5760720"/>
            <a:ext cx="693000" cy="19296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270" spc="-12" strike="noStrike">
                <a:solidFill>
                  <a:srgbClr val="ffffff"/>
                </a:solidFill>
                <a:latin typeface="Verdana"/>
                <a:ea typeface="ＭＳ Ｐゴシック"/>
              </a:rPr>
              <a:t>100</a:t>
            </a:r>
            <a:r>
              <a:rPr b="0" lang="it-IT" sz="1270" spc="-4" strike="noStrike">
                <a:solidFill>
                  <a:srgbClr val="ffffff"/>
                </a:solidFill>
                <a:latin typeface="Verdana"/>
                <a:ea typeface="ＭＳ Ｐゴシック"/>
              </a:rPr>
              <a:t> </a:t>
            </a:r>
            <a:r>
              <a:rPr b="0" lang="it-IT" sz="1270" spc="-15" strike="noStrike">
                <a:solidFill>
                  <a:srgbClr val="ffffff"/>
                </a:solidFill>
                <a:latin typeface="Verdana"/>
                <a:ea typeface="ＭＳ Ｐゴシック"/>
              </a:rPr>
              <a:t>mm</a:t>
            </a:r>
            <a:endParaRPr b="0" lang="it-IT" sz="1270" spc="-1" strike="noStrike">
              <a:latin typeface="Arial"/>
            </a:endParaRPr>
          </a:p>
        </p:txBody>
      </p:sp>
      <p:sp>
        <p:nvSpPr>
          <p:cNvPr id="3217" name="CustomShape 58"/>
          <p:cNvSpPr/>
          <p:nvPr/>
        </p:nvSpPr>
        <p:spPr>
          <a:xfrm>
            <a:off x="6786720" y="4839840"/>
            <a:ext cx="989640" cy="980640"/>
          </a:xfrm>
          <a:prstGeom prst="rect">
            <a:avLst/>
          </a:prstGeom>
          <a:blipFill rotWithShape="0">
            <a:blip r:embed="rId11"/>
            <a:stretch>
              <a:fillRect/>
            </a:stretch>
          </a:blipFill>
          <a:ln>
            <a:noFill/>
          </a:ln>
        </p:spPr>
        <p:style>
          <a:lnRef idx="0"/>
          <a:fillRef idx="0"/>
          <a:effectRef idx="0"/>
          <a:fontRef idx="minor"/>
        </p:style>
      </p:sp>
      <p:sp>
        <p:nvSpPr>
          <p:cNvPr id="3218" name="CustomShape 59"/>
          <p:cNvSpPr/>
          <p:nvPr/>
        </p:nvSpPr>
        <p:spPr>
          <a:xfrm>
            <a:off x="6858000" y="4902480"/>
            <a:ext cx="776160" cy="758160"/>
          </a:xfrm>
          <a:prstGeom prst="rect">
            <a:avLst/>
          </a:prstGeom>
          <a:blipFill rotWithShape="0">
            <a:blip r:embed="rId12"/>
            <a:stretch>
              <a:fillRect/>
            </a:stretch>
          </a:blipFill>
          <a:ln>
            <a:noFill/>
          </a:ln>
        </p:spPr>
        <p:style>
          <a:lnRef idx="0"/>
          <a:fillRef idx="0"/>
          <a:effectRef idx="0"/>
          <a:fontRef idx="minor"/>
        </p:style>
      </p:sp>
      <p:sp>
        <p:nvSpPr>
          <p:cNvPr id="3219" name="CustomShape 60"/>
          <p:cNvSpPr/>
          <p:nvPr/>
        </p:nvSpPr>
        <p:spPr>
          <a:xfrm>
            <a:off x="4795200" y="4885920"/>
            <a:ext cx="972720" cy="928800"/>
          </a:xfrm>
          <a:prstGeom prst="rect">
            <a:avLst/>
          </a:prstGeom>
          <a:blipFill rotWithShape="0">
            <a:blip r:embed="rId13"/>
            <a:stretch>
              <a:fillRect/>
            </a:stretch>
          </a:blipFill>
          <a:ln>
            <a:noFill/>
          </a:ln>
        </p:spPr>
        <p:style>
          <a:lnRef idx="0"/>
          <a:fillRef idx="0"/>
          <a:effectRef idx="0"/>
          <a:fontRef idx="minor"/>
        </p:style>
      </p:sp>
      <p:sp>
        <p:nvSpPr>
          <p:cNvPr id="3220" name="CustomShape 61"/>
          <p:cNvSpPr/>
          <p:nvPr/>
        </p:nvSpPr>
        <p:spPr>
          <a:xfrm>
            <a:off x="4911840" y="5036760"/>
            <a:ext cx="626040" cy="579600"/>
          </a:xfrm>
          <a:prstGeom prst="rect">
            <a:avLst/>
          </a:prstGeom>
          <a:blipFill rotWithShape="0">
            <a:blip r:embed="rId14"/>
            <a:stretch>
              <a:fillRect/>
            </a:stretch>
          </a:blipFill>
          <a:ln>
            <a:noFill/>
          </a:ln>
        </p:spPr>
        <p:style>
          <a:lnRef idx="0"/>
          <a:fillRef idx="0"/>
          <a:effectRef idx="0"/>
          <a:fontRef idx="minor"/>
        </p:style>
      </p:sp>
      <p:sp>
        <p:nvSpPr>
          <p:cNvPr id="3221" name="CustomShape 62"/>
          <p:cNvSpPr/>
          <p:nvPr/>
        </p:nvSpPr>
        <p:spPr>
          <a:xfrm>
            <a:off x="6811560" y="4234680"/>
            <a:ext cx="954720" cy="959400"/>
          </a:xfrm>
          <a:prstGeom prst="rect">
            <a:avLst/>
          </a:prstGeom>
          <a:blipFill rotWithShape="0">
            <a:blip r:embed="rId15"/>
            <a:stretch>
              <a:fillRect/>
            </a:stretch>
          </a:blipFill>
          <a:ln>
            <a:noFill/>
          </a:ln>
        </p:spPr>
        <p:style>
          <a:lnRef idx="0"/>
          <a:fillRef idx="0"/>
          <a:effectRef idx="0"/>
          <a:fontRef idx="minor"/>
        </p:style>
      </p:sp>
      <p:sp>
        <p:nvSpPr>
          <p:cNvPr id="3222" name="CustomShape 63"/>
          <p:cNvSpPr/>
          <p:nvPr/>
        </p:nvSpPr>
        <p:spPr>
          <a:xfrm>
            <a:off x="6876000" y="4313160"/>
            <a:ext cx="758160" cy="749520"/>
          </a:xfrm>
          <a:prstGeom prst="rect">
            <a:avLst/>
          </a:prstGeom>
          <a:blipFill rotWithShape="0">
            <a:blip r:embed="rId16"/>
            <a:stretch>
              <a:fillRect/>
            </a:stretch>
          </a:blipFill>
          <a:ln>
            <a:noFill/>
          </a:ln>
        </p:spPr>
        <p:style>
          <a:lnRef idx="0"/>
          <a:fillRef idx="0"/>
          <a:effectRef idx="0"/>
          <a:fontRef idx="minor"/>
        </p:style>
      </p:sp>
      <p:sp>
        <p:nvSpPr>
          <p:cNvPr id="3223" name="CustomShape 64"/>
          <p:cNvSpPr/>
          <p:nvPr/>
        </p:nvSpPr>
        <p:spPr>
          <a:xfrm>
            <a:off x="4606920" y="3182400"/>
            <a:ext cx="1362600" cy="1767240"/>
          </a:xfrm>
          <a:prstGeom prst="rect">
            <a:avLst/>
          </a:prstGeom>
          <a:blipFill rotWithShape="0">
            <a:blip r:embed="rId17"/>
            <a:stretch>
              <a:fillRect/>
            </a:stretch>
          </a:blipFill>
          <a:ln>
            <a:noFill/>
          </a:ln>
        </p:spPr>
        <p:style>
          <a:lnRef idx="0"/>
          <a:fillRef idx="0"/>
          <a:effectRef idx="0"/>
          <a:fontRef idx="minor"/>
        </p:style>
      </p:sp>
      <p:sp>
        <p:nvSpPr>
          <p:cNvPr id="3224" name="CustomShape 65"/>
          <p:cNvSpPr/>
          <p:nvPr/>
        </p:nvSpPr>
        <p:spPr>
          <a:xfrm>
            <a:off x="4661280" y="3232440"/>
            <a:ext cx="1177920" cy="1588680"/>
          </a:xfrm>
          <a:prstGeom prst="rect">
            <a:avLst/>
          </a:prstGeom>
          <a:blipFill rotWithShape="0">
            <a:blip r:embed="rId18"/>
            <a:stretch>
              <a:fillRect/>
            </a:stretch>
          </a:blipFill>
          <a:ln>
            <a:noFill/>
          </a:ln>
        </p:spPr>
        <p:style>
          <a:lnRef idx="0"/>
          <a:fillRef idx="0"/>
          <a:effectRef idx="0"/>
          <a:fontRef idx="minor"/>
        </p:style>
      </p:sp>
      <p:sp>
        <p:nvSpPr>
          <p:cNvPr id="3225" name="CustomShape 66"/>
          <p:cNvSpPr/>
          <p:nvPr/>
        </p:nvSpPr>
        <p:spPr>
          <a:xfrm>
            <a:off x="1511280" y="2641680"/>
            <a:ext cx="1944000" cy="3391200"/>
          </a:xfrm>
          <a:prstGeom prst="rect">
            <a:avLst/>
          </a:prstGeom>
          <a:blipFill rotWithShape="0">
            <a:blip r:embed="rId19"/>
            <a:stretch>
              <a:fillRect/>
            </a:stretch>
          </a:blipFill>
          <a:ln>
            <a:noFill/>
          </a:ln>
        </p:spPr>
        <p:style>
          <a:lnRef idx="0"/>
          <a:fillRef idx="0"/>
          <a:effectRef idx="0"/>
          <a:fontRef idx="minor"/>
        </p:style>
      </p:sp>
      <p:sp>
        <p:nvSpPr>
          <p:cNvPr id="3226" name="CustomShape 67"/>
          <p:cNvSpPr/>
          <p:nvPr/>
        </p:nvSpPr>
        <p:spPr>
          <a:xfrm>
            <a:off x="1631520" y="2792520"/>
            <a:ext cx="1605600" cy="3026520"/>
          </a:xfrm>
          <a:prstGeom prst="rect">
            <a:avLst/>
          </a:prstGeom>
          <a:blipFill rotWithShape="0">
            <a:blip r:embed="rId20"/>
            <a:stretch>
              <a:fillRect/>
            </a:stretch>
          </a:blipFill>
          <a:ln>
            <a:noFill/>
          </a:ln>
        </p:spPr>
        <p:style>
          <a:lnRef idx="0"/>
          <a:fillRef idx="0"/>
          <a:effectRef idx="0"/>
          <a:fontRef idx="minor"/>
        </p:style>
      </p:sp>
      <p:sp>
        <p:nvSpPr>
          <p:cNvPr id="3227" name="CustomShape 68"/>
          <p:cNvSpPr/>
          <p:nvPr/>
        </p:nvSpPr>
        <p:spPr>
          <a:xfrm>
            <a:off x="1145160" y="4824360"/>
            <a:ext cx="1097640" cy="1302840"/>
          </a:xfrm>
          <a:prstGeom prst="rect">
            <a:avLst/>
          </a:prstGeom>
          <a:blipFill rotWithShape="0">
            <a:blip r:embed="rId21"/>
            <a:stretch>
              <a:fillRect/>
            </a:stretch>
          </a:blipFill>
          <a:ln>
            <a:noFill/>
          </a:ln>
        </p:spPr>
        <p:style>
          <a:lnRef idx="0"/>
          <a:fillRef idx="0"/>
          <a:effectRef idx="0"/>
          <a:fontRef idx="minor"/>
        </p:style>
      </p:sp>
      <p:sp>
        <p:nvSpPr>
          <p:cNvPr id="3228" name="CustomShape 69"/>
          <p:cNvSpPr/>
          <p:nvPr/>
        </p:nvSpPr>
        <p:spPr>
          <a:xfrm>
            <a:off x="1299600" y="4965840"/>
            <a:ext cx="703800" cy="674640"/>
          </a:xfrm>
          <a:prstGeom prst="rect">
            <a:avLst/>
          </a:prstGeom>
          <a:blipFill rotWithShape="0">
            <a:blip r:embed="rId22"/>
            <a:stretch>
              <a:fillRect/>
            </a:stretch>
          </a:blipFill>
          <a:ln>
            <a:noFill/>
          </a:ln>
        </p:spPr>
        <p:style>
          <a:lnRef idx="0"/>
          <a:fillRef idx="0"/>
          <a:effectRef idx="0"/>
          <a:fontRef idx="minor"/>
        </p:style>
      </p:sp>
      <p:sp>
        <p:nvSpPr>
          <p:cNvPr id="3229" name="CustomShape 70"/>
          <p:cNvSpPr/>
          <p:nvPr/>
        </p:nvSpPr>
        <p:spPr>
          <a:xfrm>
            <a:off x="1365480" y="5785560"/>
            <a:ext cx="8640" cy="360"/>
          </a:xfrm>
          <a:custGeom>
            <a:avLst/>
            <a:gdLst/>
            <a:ahLst/>
            <a:rect l="l" t="t" r="r" b="b"/>
            <a:pathLst>
              <a:path w="13335" h="0">
                <a:moveTo>
                  <a:pt x="0" y="0"/>
                </a:moveTo>
                <a:lnTo>
                  <a:pt x="12715" y="0"/>
                </a:lnTo>
              </a:path>
            </a:pathLst>
          </a:custGeom>
          <a:noFill/>
          <a:ln w="19080">
            <a:solidFill>
              <a:srgbClr val="ffffff"/>
            </a:solidFill>
            <a:round/>
          </a:ln>
        </p:spPr>
        <p:style>
          <a:lnRef idx="0"/>
          <a:fillRef idx="0"/>
          <a:effectRef idx="0"/>
          <a:fontRef idx="minor"/>
        </p:style>
      </p:sp>
      <p:sp>
        <p:nvSpPr>
          <p:cNvPr id="3230" name="CustomShape 71"/>
          <p:cNvSpPr/>
          <p:nvPr/>
        </p:nvSpPr>
        <p:spPr>
          <a:xfrm>
            <a:off x="1365480" y="5778720"/>
            <a:ext cx="7200" cy="7200"/>
          </a:xfrm>
          <a:custGeom>
            <a:avLst/>
            <a:gdLst/>
            <a:ahLst/>
            <a:rect l="l" t="t" r="r" b="b"/>
            <a:pathLst>
              <a:path w="11430" h="11429">
                <a:moveTo>
                  <a:pt x="11126" y="0"/>
                </a:moveTo>
                <a:lnTo>
                  <a:pt x="1590" y="0"/>
                </a:lnTo>
                <a:lnTo>
                  <a:pt x="0" y="1593"/>
                </a:lnTo>
                <a:lnTo>
                  <a:pt x="0" y="11156"/>
                </a:lnTo>
                <a:lnTo>
                  <a:pt x="9536" y="11156"/>
                </a:lnTo>
                <a:lnTo>
                  <a:pt x="11126" y="9563"/>
                </a:lnTo>
                <a:lnTo>
                  <a:pt x="11126" y="0"/>
                </a:lnTo>
                <a:close/>
              </a:path>
            </a:pathLst>
          </a:custGeom>
          <a:solidFill>
            <a:srgbClr val="ffffff"/>
          </a:solidFill>
          <a:ln>
            <a:noFill/>
          </a:ln>
        </p:spPr>
        <p:style>
          <a:lnRef idx="0"/>
          <a:fillRef idx="0"/>
          <a:effectRef idx="0"/>
          <a:fontRef idx="minor"/>
        </p:style>
      </p:sp>
      <p:sp>
        <p:nvSpPr>
          <p:cNvPr id="3231" name="CustomShape 72"/>
          <p:cNvSpPr/>
          <p:nvPr/>
        </p:nvSpPr>
        <p:spPr>
          <a:xfrm>
            <a:off x="1364040" y="5780160"/>
            <a:ext cx="7200" cy="7200"/>
          </a:xfrm>
          <a:custGeom>
            <a:avLst/>
            <a:gdLst/>
            <a:ahLst/>
            <a:rect l="l" t="t" r="r" b="b"/>
            <a:pathLst>
              <a:path w="11430" h="11429">
                <a:moveTo>
                  <a:pt x="11125" y="0"/>
                </a:moveTo>
                <a:lnTo>
                  <a:pt x="1588" y="0"/>
                </a:lnTo>
                <a:lnTo>
                  <a:pt x="0" y="1593"/>
                </a:lnTo>
                <a:lnTo>
                  <a:pt x="0" y="11156"/>
                </a:lnTo>
                <a:lnTo>
                  <a:pt x="9536" y="11156"/>
                </a:lnTo>
                <a:lnTo>
                  <a:pt x="11125" y="9563"/>
                </a:lnTo>
                <a:lnTo>
                  <a:pt x="11125" y="0"/>
                </a:lnTo>
                <a:close/>
              </a:path>
            </a:pathLst>
          </a:custGeom>
          <a:solidFill>
            <a:srgbClr val="ffffff"/>
          </a:solidFill>
          <a:ln>
            <a:noFill/>
          </a:ln>
        </p:spPr>
        <p:style>
          <a:lnRef idx="0"/>
          <a:fillRef idx="0"/>
          <a:effectRef idx="0"/>
          <a:fontRef idx="minor"/>
        </p:style>
      </p:sp>
      <p:sp>
        <p:nvSpPr>
          <p:cNvPr id="3232" name="CustomShape 73"/>
          <p:cNvSpPr/>
          <p:nvPr/>
        </p:nvSpPr>
        <p:spPr>
          <a:xfrm>
            <a:off x="1362960" y="5781240"/>
            <a:ext cx="7200" cy="7200"/>
          </a:xfrm>
          <a:custGeom>
            <a:avLst/>
            <a:gdLst/>
            <a:ahLst/>
            <a:rect l="l" t="t" r="r" b="b"/>
            <a:pathLst>
              <a:path w="11430" h="11429">
                <a:moveTo>
                  <a:pt x="11126" y="0"/>
                </a:moveTo>
                <a:lnTo>
                  <a:pt x="1590" y="0"/>
                </a:lnTo>
                <a:lnTo>
                  <a:pt x="0" y="1593"/>
                </a:lnTo>
                <a:lnTo>
                  <a:pt x="0" y="11156"/>
                </a:lnTo>
                <a:lnTo>
                  <a:pt x="9536" y="11156"/>
                </a:lnTo>
                <a:lnTo>
                  <a:pt x="11126" y="9563"/>
                </a:lnTo>
                <a:lnTo>
                  <a:pt x="11126" y="0"/>
                </a:lnTo>
                <a:close/>
              </a:path>
            </a:pathLst>
          </a:custGeom>
          <a:solidFill>
            <a:srgbClr val="ffffff"/>
          </a:solidFill>
          <a:ln>
            <a:noFill/>
          </a:ln>
        </p:spPr>
        <p:style>
          <a:lnRef idx="0"/>
          <a:fillRef idx="0"/>
          <a:effectRef idx="0"/>
          <a:fontRef idx="minor"/>
        </p:style>
      </p:sp>
      <p:sp>
        <p:nvSpPr>
          <p:cNvPr id="3233" name="CustomShape 74"/>
          <p:cNvSpPr/>
          <p:nvPr/>
        </p:nvSpPr>
        <p:spPr>
          <a:xfrm>
            <a:off x="1362960" y="5786280"/>
            <a:ext cx="6120" cy="360"/>
          </a:xfrm>
          <a:custGeom>
            <a:avLst/>
            <a:gdLst/>
            <a:ahLst/>
            <a:rect l="l" t="t" r="r" b="b"/>
            <a:pathLst>
              <a:path w="9525" h="0">
                <a:moveTo>
                  <a:pt x="0" y="0"/>
                </a:moveTo>
                <a:lnTo>
                  <a:pt x="9536" y="0"/>
                </a:lnTo>
              </a:path>
            </a:pathLst>
          </a:custGeom>
          <a:noFill/>
          <a:ln w="11160">
            <a:solidFill>
              <a:srgbClr val="ffffff"/>
            </a:solidFill>
            <a:round/>
          </a:ln>
        </p:spPr>
        <p:style>
          <a:lnRef idx="0"/>
          <a:fillRef idx="0"/>
          <a:effectRef idx="0"/>
          <a:fontRef idx="minor"/>
        </p:style>
      </p:sp>
      <p:sp>
        <p:nvSpPr>
          <p:cNvPr id="3234" name="CustomShape 75"/>
          <p:cNvSpPr/>
          <p:nvPr/>
        </p:nvSpPr>
        <p:spPr>
          <a:xfrm>
            <a:off x="1362960" y="5783400"/>
            <a:ext cx="7200" cy="7200"/>
          </a:xfrm>
          <a:custGeom>
            <a:avLst/>
            <a:gdLst/>
            <a:ahLst/>
            <a:rect l="l" t="t" r="r" b="b"/>
            <a:pathLst>
              <a:path w="11430" h="11429">
                <a:moveTo>
                  <a:pt x="9536" y="0"/>
                </a:moveTo>
                <a:lnTo>
                  <a:pt x="0" y="0"/>
                </a:lnTo>
                <a:lnTo>
                  <a:pt x="0" y="9563"/>
                </a:lnTo>
                <a:lnTo>
                  <a:pt x="1590" y="11156"/>
                </a:lnTo>
                <a:lnTo>
                  <a:pt x="11126" y="11156"/>
                </a:lnTo>
                <a:lnTo>
                  <a:pt x="11126" y="1593"/>
                </a:lnTo>
                <a:lnTo>
                  <a:pt x="9536" y="0"/>
                </a:lnTo>
                <a:close/>
              </a:path>
            </a:pathLst>
          </a:custGeom>
          <a:solidFill>
            <a:srgbClr val="ffffff"/>
          </a:solidFill>
          <a:ln>
            <a:noFill/>
          </a:ln>
        </p:spPr>
        <p:style>
          <a:lnRef idx="0"/>
          <a:fillRef idx="0"/>
          <a:effectRef idx="0"/>
          <a:fontRef idx="minor"/>
        </p:style>
      </p:sp>
      <p:sp>
        <p:nvSpPr>
          <p:cNvPr id="3235" name="CustomShape 76"/>
          <p:cNvSpPr/>
          <p:nvPr/>
        </p:nvSpPr>
        <p:spPr>
          <a:xfrm>
            <a:off x="1364040" y="5784480"/>
            <a:ext cx="7200" cy="7200"/>
          </a:xfrm>
          <a:custGeom>
            <a:avLst/>
            <a:gdLst/>
            <a:ahLst/>
            <a:rect l="l" t="t" r="r" b="b"/>
            <a:pathLst>
              <a:path w="11430" h="11429">
                <a:moveTo>
                  <a:pt x="9536" y="0"/>
                </a:moveTo>
                <a:lnTo>
                  <a:pt x="0" y="0"/>
                </a:lnTo>
                <a:lnTo>
                  <a:pt x="0" y="9563"/>
                </a:lnTo>
                <a:lnTo>
                  <a:pt x="1588" y="11156"/>
                </a:lnTo>
                <a:lnTo>
                  <a:pt x="11125" y="11156"/>
                </a:lnTo>
                <a:lnTo>
                  <a:pt x="11125" y="1593"/>
                </a:lnTo>
                <a:lnTo>
                  <a:pt x="9536" y="0"/>
                </a:lnTo>
                <a:close/>
              </a:path>
            </a:pathLst>
          </a:custGeom>
          <a:solidFill>
            <a:srgbClr val="ffffff"/>
          </a:solidFill>
          <a:ln>
            <a:noFill/>
          </a:ln>
        </p:spPr>
        <p:style>
          <a:lnRef idx="0"/>
          <a:fillRef idx="0"/>
          <a:effectRef idx="0"/>
          <a:fontRef idx="minor"/>
        </p:style>
      </p:sp>
      <p:sp>
        <p:nvSpPr>
          <p:cNvPr id="3236" name="CustomShape 77"/>
          <p:cNvSpPr/>
          <p:nvPr/>
        </p:nvSpPr>
        <p:spPr>
          <a:xfrm>
            <a:off x="1953000" y="5784480"/>
            <a:ext cx="7200" cy="7200"/>
          </a:xfrm>
          <a:custGeom>
            <a:avLst/>
            <a:gdLst/>
            <a:ahLst/>
            <a:rect l="l" t="t" r="r" b="b"/>
            <a:pathLst>
              <a:path w="11430" h="11429">
                <a:moveTo>
                  <a:pt x="11126" y="0"/>
                </a:moveTo>
                <a:lnTo>
                  <a:pt x="1590" y="0"/>
                </a:lnTo>
                <a:lnTo>
                  <a:pt x="0" y="1593"/>
                </a:lnTo>
                <a:lnTo>
                  <a:pt x="0" y="11156"/>
                </a:lnTo>
                <a:lnTo>
                  <a:pt x="9536" y="11156"/>
                </a:lnTo>
                <a:lnTo>
                  <a:pt x="11126" y="9563"/>
                </a:lnTo>
                <a:lnTo>
                  <a:pt x="11126" y="0"/>
                </a:lnTo>
                <a:close/>
              </a:path>
            </a:pathLst>
          </a:custGeom>
          <a:solidFill>
            <a:srgbClr val="ffffff"/>
          </a:solidFill>
          <a:ln>
            <a:noFill/>
          </a:ln>
        </p:spPr>
        <p:style>
          <a:lnRef idx="0"/>
          <a:fillRef idx="0"/>
          <a:effectRef idx="0"/>
          <a:fontRef idx="minor"/>
        </p:style>
      </p:sp>
      <p:sp>
        <p:nvSpPr>
          <p:cNvPr id="3237" name="CustomShape 78"/>
          <p:cNvSpPr/>
          <p:nvPr/>
        </p:nvSpPr>
        <p:spPr>
          <a:xfrm>
            <a:off x="1366560" y="5786280"/>
            <a:ext cx="594000" cy="360"/>
          </a:xfrm>
          <a:custGeom>
            <a:avLst/>
            <a:gdLst/>
            <a:ahLst/>
            <a:rect l="l" t="t" r="r" b="b"/>
            <a:pathLst>
              <a:path w="845819" h="0">
                <a:moveTo>
                  <a:pt x="0" y="0"/>
                </a:moveTo>
                <a:lnTo>
                  <a:pt x="845576" y="0"/>
                </a:lnTo>
              </a:path>
            </a:pathLst>
          </a:custGeom>
          <a:noFill/>
          <a:ln w="4680">
            <a:solidFill>
              <a:srgbClr val="ffffff"/>
            </a:solidFill>
            <a:round/>
          </a:ln>
        </p:spPr>
        <p:style>
          <a:lnRef idx="0"/>
          <a:fillRef idx="0"/>
          <a:effectRef idx="0"/>
          <a:fontRef idx="minor"/>
        </p:style>
      </p:sp>
      <p:sp>
        <p:nvSpPr>
          <p:cNvPr id="3238" name="CustomShape 79"/>
          <p:cNvSpPr/>
          <p:nvPr/>
        </p:nvSpPr>
        <p:spPr>
          <a:xfrm>
            <a:off x="1953000" y="5780160"/>
            <a:ext cx="7200" cy="7200"/>
          </a:xfrm>
          <a:custGeom>
            <a:avLst/>
            <a:gdLst/>
            <a:ahLst/>
            <a:rect l="l" t="t" r="r" b="b"/>
            <a:pathLst>
              <a:path w="11430" h="11429">
                <a:moveTo>
                  <a:pt x="9536" y="0"/>
                </a:moveTo>
                <a:lnTo>
                  <a:pt x="0" y="0"/>
                </a:lnTo>
                <a:lnTo>
                  <a:pt x="0" y="9563"/>
                </a:lnTo>
                <a:lnTo>
                  <a:pt x="1590" y="11156"/>
                </a:lnTo>
                <a:lnTo>
                  <a:pt x="11126" y="11156"/>
                </a:lnTo>
                <a:lnTo>
                  <a:pt x="11126" y="1593"/>
                </a:lnTo>
                <a:lnTo>
                  <a:pt x="9536" y="0"/>
                </a:lnTo>
                <a:close/>
              </a:path>
            </a:pathLst>
          </a:custGeom>
          <a:solidFill>
            <a:srgbClr val="ffffff"/>
          </a:solidFill>
          <a:ln>
            <a:noFill/>
          </a:ln>
        </p:spPr>
        <p:style>
          <a:lnRef idx="0"/>
          <a:fillRef idx="0"/>
          <a:effectRef idx="0"/>
          <a:fontRef idx="minor"/>
        </p:style>
      </p:sp>
      <p:sp>
        <p:nvSpPr>
          <p:cNvPr id="3239" name="CustomShape 80"/>
          <p:cNvSpPr/>
          <p:nvPr/>
        </p:nvSpPr>
        <p:spPr>
          <a:xfrm>
            <a:off x="1951920" y="5778720"/>
            <a:ext cx="7200" cy="7200"/>
          </a:xfrm>
          <a:custGeom>
            <a:avLst/>
            <a:gdLst/>
            <a:ahLst/>
            <a:rect l="l" t="t" r="r" b="b"/>
            <a:pathLst>
              <a:path w="11430" h="11429">
                <a:moveTo>
                  <a:pt x="9536" y="0"/>
                </a:moveTo>
                <a:lnTo>
                  <a:pt x="0" y="0"/>
                </a:lnTo>
                <a:lnTo>
                  <a:pt x="0" y="9563"/>
                </a:lnTo>
                <a:lnTo>
                  <a:pt x="1588" y="11156"/>
                </a:lnTo>
                <a:lnTo>
                  <a:pt x="11125" y="11156"/>
                </a:lnTo>
                <a:lnTo>
                  <a:pt x="11125" y="1593"/>
                </a:lnTo>
                <a:lnTo>
                  <a:pt x="9536" y="0"/>
                </a:lnTo>
                <a:close/>
              </a:path>
            </a:pathLst>
          </a:custGeom>
          <a:solidFill>
            <a:srgbClr val="ffffff"/>
          </a:solidFill>
          <a:ln>
            <a:noFill/>
          </a:ln>
        </p:spPr>
        <p:style>
          <a:lnRef idx="0"/>
          <a:fillRef idx="0"/>
          <a:effectRef idx="0"/>
          <a:fontRef idx="minor"/>
        </p:style>
      </p:sp>
      <p:sp>
        <p:nvSpPr>
          <p:cNvPr id="3240" name="CustomShape 81"/>
          <p:cNvSpPr/>
          <p:nvPr/>
        </p:nvSpPr>
        <p:spPr>
          <a:xfrm>
            <a:off x="1297080" y="5747400"/>
            <a:ext cx="77760" cy="40680"/>
          </a:xfrm>
          <a:custGeom>
            <a:avLst/>
            <a:gdLst/>
            <a:ahLst/>
            <a:rect l="l" t="t" r="r" b="b"/>
            <a:pathLst>
              <a:path w="111760" h="59054">
                <a:moveTo>
                  <a:pt x="111259" y="0"/>
                </a:moveTo>
                <a:lnTo>
                  <a:pt x="101723" y="0"/>
                </a:lnTo>
                <a:lnTo>
                  <a:pt x="0" y="49408"/>
                </a:lnTo>
                <a:lnTo>
                  <a:pt x="0" y="58971"/>
                </a:lnTo>
                <a:lnTo>
                  <a:pt x="9536" y="58971"/>
                </a:lnTo>
                <a:lnTo>
                  <a:pt x="111259" y="9561"/>
                </a:lnTo>
                <a:lnTo>
                  <a:pt x="111259" y="0"/>
                </a:lnTo>
                <a:close/>
              </a:path>
            </a:pathLst>
          </a:custGeom>
          <a:solidFill>
            <a:srgbClr val="ffffff"/>
          </a:solidFill>
          <a:ln>
            <a:noFill/>
          </a:ln>
        </p:spPr>
        <p:style>
          <a:lnRef idx="0"/>
          <a:fillRef idx="0"/>
          <a:effectRef idx="0"/>
          <a:fontRef idx="minor"/>
        </p:style>
      </p:sp>
      <p:sp>
        <p:nvSpPr>
          <p:cNvPr id="3241" name="CustomShape 82"/>
          <p:cNvSpPr/>
          <p:nvPr/>
        </p:nvSpPr>
        <p:spPr>
          <a:xfrm>
            <a:off x="1297080" y="5782320"/>
            <a:ext cx="77760" cy="42120"/>
          </a:xfrm>
          <a:custGeom>
            <a:avLst/>
            <a:gdLst/>
            <a:ahLst/>
            <a:rect l="l" t="t" r="r" b="b"/>
            <a:pathLst>
              <a:path w="111760" h="60959">
                <a:moveTo>
                  <a:pt x="9536" y="0"/>
                </a:moveTo>
                <a:lnTo>
                  <a:pt x="0" y="0"/>
                </a:lnTo>
                <a:lnTo>
                  <a:pt x="0" y="9563"/>
                </a:lnTo>
                <a:lnTo>
                  <a:pt x="101723" y="60565"/>
                </a:lnTo>
                <a:lnTo>
                  <a:pt x="111259" y="60565"/>
                </a:lnTo>
                <a:lnTo>
                  <a:pt x="111259" y="51001"/>
                </a:lnTo>
                <a:lnTo>
                  <a:pt x="9536" y="0"/>
                </a:lnTo>
                <a:close/>
              </a:path>
            </a:pathLst>
          </a:custGeom>
          <a:solidFill>
            <a:srgbClr val="ffffff"/>
          </a:solidFill>
          <a:ln>
            <a:noFill/>
          </a:ln>
        </p:spPr>
        <p:style>
          <a:lnRef idx="0"/>
          <a:fillRef idx="0"/>
          <a:effectRef idx="0"/>
          <a:fontRef idx="minor"/>
        </p:style>
      </p:sp>
      <p:sp>
        <p:nvSpPr>
          <p:cNvPr id="3242" name="CustomShape 83"/>
          <p:cNvSpPr/>
          <p:nvPr/>
        </p:nvSpPr>
        <p:spPr>
          <a:xfrm>
            <a:off x="1371960" y="5747400"/>
            <a:ext cx="360" cy="77040"/>
          </a:xfrm>
          <a:custGeom>
            <a:avLst/>
            <a:gdLst/>
            <a:ahLst/>
            <a:rect l="l" t="t" r="r" b="b"/>
            <a:pathLst>
              <a:path w="0" h="110490">
                <a:moveTo>
                  <a:pt x="0" y="0"/>
                </a:moveTo>
                <a:lnTo>
                  <a:pt x="0" y="109973"/>
                </a:lnTo>
              </a:path>
            </a:pathLst>
          </a:custGeom>
          <a:noFill/>
          <a:ln w="9360">
            <a:solidFill>
              <a:srgbClr val="ffffff"/>
            </a:solidFill>
            <a:round/>
          </a:ln>
        </p:spPr>
        <p:style>
          <a:lnRef idx="0"/>
          <a:fillRef idx="0"/>
          <a:effectRef idx="0"/>
          <a:fontRef idx="minor"/>
        </p:style>
      </p:sp>
      <p:sp>
        <p:nvSpPr>
          <p:cNvPr id="3243" name="CustomShape 84"/>
          <p:cNvSpPr/>
          <p:nvPr/>
        </p:nvSpPr>
        <p:spPr>
          <a:xfrm>
            <a:off x="1949760" y="5782320"/>
            <a:ext cx="77760" cy="42120"/>
          </a:xfrm>
          <a:custGeom>
            <a:avLst/>
            <a:gdLst/>
            <a:ahLst/>
            <a:rect l="l" t="t" r="r" b="b"/>
            <a:pathLst>
              <a:path w="111760" h="60959">
                <a:moveTo>
                  <a:pt x="111259" y="0"/>
                </a:moveTo>
                <a:lnTo>
                  <a:pt x="101723" y="0"/>
                </a:lnTo>
                <a:lnTo>
                  <a:pt x="0" y="51001"/>
                </a:lnTo>
                <a:lnTo>
                  <a:pt x="0" y="60565"/>
                </a:lnTo>
                <a:lnTo>
                  <a:pt x="9536" y="60565"/>
                </a:lnTo>
                <a:lnTo>
                  <a:pt x="111259" y="9563"/>
                </a:lnTo>
                <a:lnTo>
                  <a:pt x="111259" y="0"/>
                </a:lnTo>
                <a:close/>
              </a:path>
            </a:pathLst>
          </a:custGeom>
          <a:solidFill>
            <a:srgbClr val="ffffff"/>
          </a:solidFill>
          <a:ln>
            <a:noFill/>
          </a:ln>
        </p:spPr>
        <p:style>
          <a:lnRef idx="0"/>
          <a:fillRef idx="0"/>
          <a:effectRef idx="0"/>
          <a:fontRef idx="minor"/>
        </p:style>
      </p:sp>
      <p:sp>
        <p:nvSpPr>
          <p:cNvPr id="3244" name="CustomShape 85"/>
          <p:cNvSpPr/>
          <p:nvPr/>
        </p:nvSpPr>
        <p:spPr>
          <a:xfrm>
            <a:off x="1949760" y="5747400"/>
            <a:ext cx="77760" cy="40680"/>
          </a:xfrm>
          <a:custGeom>
            <a:avLst/>
            <a:gdLst/>
            <a:ahLst/>
            <a:rect l="l" t="t" r="r" b="b"/>
            <a:pathLst>
              <a:path w="111760" h="59054">
                <a:moveTo>
                  <a:pt x="9536" y="0"/>
                </a:moveTo>
                <a:lnTo>
                  <a:pt x="0" y="0"/>
                </a:lnTo>
                <a:lnTo>
                  <a:pt x="0" y="9561"/>
                </a:lnTo>
                <a:lnTo>
                  <a:pt x="101723" y="58971"/>
                </a:lnTo>
                <a:lnTo>
                  <a:pt x="111259" y="58971"/>
                </a:lnTo>
                <a:lnTo>
                  <a:pt x="111259" y="49408"/>
                </a:lnTo>
                <a:lnTo>
                  <a:pt x="9536" y="0"/>
                </a:lnTo>
                <a:close/>
              </a:path>
            </a:pathLst>
          </a:custGeom>
          <a:solidFill>
            <a:srgbClr val="ffffff"/>
          </a:solidFill>
          <a:ln>
            <a:noFill/>
          </a:ln>
        </p:spPr>
        <p:style>
          <a:lnRef idx="0"/>
          <a:fillRef idx="0"/>
          <a:effectRef idx="0"/>
          <a:fontRef idx="minor"/>
        </p:style>
      </p:sp>
      <p:sp>
        <p:nvSpPr>
          <p:cNvPr id="3245" name="CustomShape 86"/>
          <p:cNvSpPr/>
          <p:nvPr/>
        </p:nvSpPr>
        <p:spPr>
          <a:xfrm>
            <a:off x="1953000" y="5747400"/>
            <a:ext cx="360" cy="77040"/>
          </a:xfrm>
          <a:custGeom>
            <a:avLst/>
            <a:gdLst/>
            <a:ahLst/>
            <a:rect l="l" t="t" r="r" b="b"/>
            <a:pathLst>
              <a:path w="0" h="110490">
                <a:moveTo>
                  <a:pt x="0" y="0"/>
                </a:moveTo>
                <a:lnTo>
                  <a:pt x="0" y="109973"/>
                </a:lnTo>
              </a:path>
            </a:pathLst>
          </a:custGeom>
          <a:noFill/>
          <a:ln w="9360">
            <a:solidFill>
              <a:srgbClr val="ffffff"/>
            </a:solidFill>
            <a:round/>
          </a:ln>
        </p:spPr>
        <p:style>
          <a:lnRef idx="0"/>
          <a:fillRef idx="0"/>
          <a:effectRef idx="0"/>
          <a:fontRef idx="minor"/>
        </p:style>
      </p:sp>
      <p:sp>
        <p:nvSpPr>
          <p:cNvPr id="3246" name="CustomShape 87"/>
          <p:cNvSpPr/>
          <p:nvPr/>
        </p:nvSpPr>
        <p:spPr>
          <a:xfrm>
            <a:off x="1366560" y="5788800"/>
            <a:ext cx="590400" cy="192960"/>
          </a:xfrm>
          <a:prstGeom prst="rect">
            <a:avLst/>
          </a:prstGeom>
          <a:noFill/>
          <a:ln>
            <a:noFill/>
          </a:ln>
        </p:spPr>
        <p:style>
          <a:lnRef idx="0"/>
          <a:fillRef idx="0"/>
          <a:effectRef idx="0"/>
          <a:fontRef idx="minor"/>
        </p:style>
        <p:txBody>
          <a:bodyPr lIns="0" rIns="0" tIns="0" bIns="0">
            <a:spAutoFit/>
          </a:bodyPr>
          <a:p>
            <a:pPr marL="9000">
              <a:lnSpc>
                <a:spcPct val="100000"/>
              </a:lnSpc>
            </a:pPr>
            <a:r>
              <a:rPr b="0" lang="it-IT" sz="1270" spc="-4" strike="noStrike">
                <a:solidFill>
                  <a:srgbClr val="ffffff"/>
                </a:solidFill>
                <a:latin typeface="Verdana"/>
                <a:ea typeface="ＭＳ Ｐゴシック"/>
              </a:rPr>
              <a:t>4</a:t>
            </a:r>
            <a:r>
              <a:rPr b="0" lang="it-IT" sz="1270" spc="-1" strike="noStrike">
                <a:solidFill>
                  <a:srgbClr val="ffffff"/>
                </a:solidFill>
                <a:latin typeface="Verdana"/>
                <a:ea typeface="ＭＳ Ｐゴシック"/>
              </a:rPr>
              <a:t>7</a:t>
            </a:r>
            <a:r>
              <a:rPr b="0" lang="it-IT" sz="1270" spc="-7" strike="noStrike">
                <a:solidFill>
                  <a:srgbClr val="ffffff"/>
                </a:solidFill>
                <a:latin typeface="Verdana"/>
                <a:ea typeface="ＭＳ Ｐゴシック"/>
              </a:rPr>
              <a:t> </a:t>
            </a:r>
            <a:r>
              <a:rPr b="0" lang="it-IT" sz="1270" spc="-4" strike="noStrike">
                <a:solidFill>
                  <a:srgbClr val="ffffff"/>
                </a:solidFill>
                <a:latin typeface="Verdana"/>
                <a:ea typeface="ＭＳ Ｐゴシック"/>
              </a:rPr>
              <a:t>mm</a:t>
            </a:r>
            <a:endParaRPr b="0" lang="it-IT" sz="1270" spc="-1" strike="noStrike">
              <a:latin typeface="Arial"/>
            </a:endParaRPr>
          </a:p>
        </p:txBody>
      </p:sp>
      <p:sp>
        <p:nvSpPr>
          <p:cNvPr id="3247" name="CustomShape 88"/>
          <p:cNvSpPr/>
          <p:nvPr/>
        </p:nvSpPr>
        <p:spPr>
          <a:xfrm rot="19680000">
            <a:off x="483120" y="4713120"/>
            <a:ext cx="984600" cy="194400"/>
          </a:xfrm>
          <a:prstGeom prst="rect">
            <a:avLst/>
          </a:prstGeom>
          <a:noFill/>
          <a:ln>
            <a:noFill/>
          </a:ln>
        </p:spPr>
        <p:style>
          <a:lnRef idx="0"/>
          <a:fillRef idx="0"/>
          <a:effectRef idx="0"/>
          <a:fontRef idx="minor"/>
        </p:style>
        <p:txBody>
          <a:bodyPr lIns="0" rIns="0" tIns="0" bIns="0">
            <a:spAutoFit/>
          </a:bodyPr>
          <a:p>
            <a:pPr>
              <a:lnSpc>
                <a:spcPts val="1534"/>
              </a:lnSpc>
            </a:pPr>
            <a:r>
              <a:rPr b="1" lang="it-IT" sz="1340" spc="-15" strike="noStrike">
                <a:solidFill>
                  <a:srgbClr val="00f900"/>
                </a:solidFill>
                <a:latin typeface="Verdana"/>
                <a:ea typeface="ＭＳ Ｐゴシック"/>
              </a:rPr>
              <a:t>“</a:t>
            </a:r>
            <a:r>
              <a:rPr b="1" lang="it-IT" sz="1340" spc="-1" strike="noStrike">
                <a:solidFill>
                  <a:srgbClr val="00f900"/>
                </a:solidFill>
                <a:latin typeface="Verdana"/>
                <a:ea typeface="ＭＳ Ｐゴシック"/>
              </a:rPr>
              <a:t>Dayly</a:t>
            </a:r>
            <a:endParaRPr b="0" lang="it-IT" sz="1340" spc="-1" strike="noStrike">
              <a:latin typeface="Arial"/>
            </a:endParaRPr>
          </a:p>
        </p:txBody>
      </p:sp>
      <p:sp>
        <p:nvSpPr>
          <p:cNvPr id="3248" name="CustomShape 89"/>
          <p:cNvSpPr/>
          <p:nvPr/>
        </p:nvSpPr>
        <p:spPr>
          <a:xfrm rot="19680000">
            <a:off x="535320" y="4886640"/>
            <a:ext cx="1100520" cy="193680"/>
          </a:xfrm>
          <a:prstGeom prst="rect">
            <a:avLst/>
          </a:prstGeom>
          <a:noFill/>
          <a:ln>
            <a:noFill/>
          </a:ln>
        </p:spPr>
        <p:style>
          <a:lnRef idx="0"/>
          <a:fillRef idx="0"/>
          <a:effectRef idx="0"/>
          <a:fontRef idx="minor"/>
        </p:style>
        <p:txBody>
          <a:bodyPr lIns="0" rIns="0" tIns="0" bIns="0">
            <a:spAutoFit/>
          </a:bodyPr>
          <a:p>
            <a:pPr>
              <a:lnSpc>
                <a:spcPts val="1528"/>
              </a:lnSpc>
            </a:pPr>
            <a:r>
              <a:rPr b="1" lang="it-IT" sz="1340" spc="-15" strike="noStrike">
                <a:solidFill>
                  <a:srgbClr val="00f900"/>
                </a:solidFill>
                <a:latin typeface="Verdana"/>
                <a:ea typeface="ＭＳ Ｐゴシック"/>
              </a:rPr>
              <a:t>samples</a:t>
            </a:r>
            <a:r>
              <a:rPr b="1" lang="it-IT" sz="2008" spc="-1" strike="noStrike" baseline="2000">
                <a:solidFill>
                  <a:srgbClr val="00f900"/>
                </a:solidFill>
                <a:latin typeface="Verdana"/>
                <a:ea typeface="ＭＳ Ｐゴシック"/>
              </a:rPr>
              <a:t>”</a:t>
            </a:r>
            <a:endParaRPr b="0" lang="it-IT" sz="2010" spc="-1" strike="noStrike">
              <a:latin typeface="Arial"/>
            </a:endParaRPr>
          </a:p>
        </p:txBody>
      </p:sp>
    </p:spTree>
  </p:cSld>
  <p:transition>
    <p:fade/>
  </p:transition>
  <p:timing>
    <p:tnLst>
      <p:par>
        <p:cTn id="123" dur="indefinite" restart="never" nodeType="tmRoot">
          <p:childTnLst>
            <p:seq>
              <p:cTn id="124" dur="indefinite" nodeType="mainSeq"/>
              <p:prevCondLst>
                <p:cond delay="0" evt="onPrev">
                  <p:tgtEl>
                    <p:sldTgt/>
                  </p:tgtEl>
                </p:cond>
              </p:prevCondLst>
              <p:nextCondLst>
                <p:cond delay="0" evt="onNext">
                  <p:tgtEl>
                    <p:sldTgt/>
                  </p:tgtEl>
                </p:cond>
              </p:nextCondLst>
            </p:seq>
          </p:childTnLst>
        </p:cTn>
      </p:par>
    </p:tnLst>
  </p:timing>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9" name="CustomShape 1"/>
          <p:cNvSpPr/>
          <p:nvPr/>
        </p:nvSpPr>
        <p:spPr>
          <a:xfrm>
            <a:off x="6553080" y="6245280"/>
            <a:ext cx="2133000" cy="475560"/>
          </a:xfrm>
          <a:prstGeom prst="rect">
            <a:avLst/>
          </a:prstGeom>
          <a:noFill/>
          <a:ln w="9360">
            <a:noFill/>
          </a:ln>
        </p:spPr>
        <p:style>
          <a:lnRef idx="0"/>
          <a:fillRef idx="0"/>
          <a:effectRef idx="0"/>
          <a:fontRef idx="minor"/>
        </p:style>
        <p:txBody>
          <a:bodyPr lIns="90000" rIns="90000" tIns="45000" bIns="45000">
            <a:noAutofit/>
          </a:bodyPr>
          <a:p>
            <a:pPr algn="r">
              <a:lnSpc>
                <a:spcPct val="100000"/>
              </a:lnSpc>
            </a:pPr>
            <a:fld id="{9060814E-6EAD-4A4F-AE8B-09587C4D7CF2}" type="slidenum">
              <a:rPr b="0" lang="it-IT" sz="1400" spc="-1" strike="noStrike">
                <a:solidFill>
                  <a:srgbClr val="000000"/>
                </a:solidFill>
                <a:latin typeface="Arial"/>
                <a:ea typeface="ＭＳ Ｐゴシック"/>
              </a:rPr>
              <a:t>&lt;numero&gt;</a:t>
            </a:fld>
            <a:endParaRPr b="0" lang="it-IT" sz="1400" spc="-1" strike="noStrike">
              <a:latin typeface="Arial"/>
            </a:endParaRPr>
          </a:p>
        </p:txBody>
      </p:sp>
      <p:sp>
        <p:nvSpPr>
          <p:cNvPr id="3250" name="CustomShape 2"/>
          <p:cNvSpPr/>
          <p:nvPr/>
        </p:nvSpPr>
        <p:spPr>
          <a:xfrm>
            <a:off x="324000" y="189000"/>
            <a:ext cx="2447280" cy="7200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it-IT" sz="2800" spc="-1" strike="noStrike">
                <a:solidFill>
                  <a:srgbClr val="ffff00"/>
                </a:solidFill>
                <a:latin typeface="Arial"/>
                <a:ea typeface="ＭＳ Ｐゴシック"/>
              </a:rPr>
              <a:t>Start of PIXE</a:t>
            </a:r>
            <a:endParaRPr b="0" lang="it-IT" sz="2800" spc="-1" strike="noStrike">
              <a:latin typeface="Arial"/>
            </a:endParaRPr>
          </a:p>
        </p:txBody>
      </p:sp>
      <p:sp>
        <p:nvSpPr>
          <p:cNvPr id="3251" name="CustomShape 3"/>
          <p:cNvSpPr/>
          <p:nvPr/>
        </p:nvSpPr>
        <p:spPr>
          <a:xfrm>
            <a:off x="0" y="980640"/>
            <a:ext cx="4139280" cy="791280"/>
          </a:xfrm>
          <a:prstGeom prst="rect">
            <a:avLst/>
          </a:prstGeom>
          <a:noFill/>
          <a:ln>
            <a:noFill/>
          </a:ln>
        </p:spPr>
        <p:style>
          <a:lnRef idx="0"/>
          <a:fillRef idx="0"/>
          <a:effectRef idx="0"/>
          <a:fontRef idx="minor"/>
        </p:style>
        <p:txBody>
          <a:bodyPr lIns="90000" rIns="90000" tIns="45000" bIns="45000">
            <a:noAutofit/>
          </a:bodyPr>
          <a:p>
            <a:pPr marL="447840" indent="-447120">
              <a:lnSpc>
                <a:spcPct val="100000"/>
              </a:lnSpc>
              <a:buSzPct val="100101"/>
              <a:buBlip>
                <a:blip r:embed="rId1"/>
              </a:buBlip>
            </a:pPr>
            <a:r>
              <a:rPr b="0" lang="it-IT" sz="2000" spc="-1" strike="noStrike">
                <a:solidFill>
                  <a:srgbClr val="ffffff"/>
                </a:solidFill>
                <a:latin typeface="Arial"/>
                <a:ea typeface="ＭＳ Ｐゴシック"/>
              </a:rPr>
              <a:t>PIXE and also its application to aerosol samples started with the seminal paper of Johansson et al., NIM (1970)</a:t>
            </a:r>
            <a:endParaRPr b="0" lang="it-IT" sz="2000" spc="-1" strike="noStrike">
              <a:latin typeface="Arial"/>
            </a:endParaRPr>
          </a:p>
        </p:txBody>
      </p:sp>
      <p:pic>
        <p:nvPicPr>
          <p:cNvPr id="3252" name="Picture 4" descr=""/>
          <p:cNvPicPr/>
          <p:nvPr/>
        </p:nvPicPr>
        <p:blipFill>
          <a:blip r:embed="rId2"/>
          <a:stretch/>
        </p:blipFill>
        <p:spPr>
          <a:xfrm>
            <a:off x="108000" y="2831760"/>
            <a:ext cx="4823280" cy="4025520"/>
          </a:xfrm>
          <a:prstGeom prst="rect">
            <a:avLst/>
          </a:prstGeom>
          <a:ln>
            <a:noFill/>
          </a:ln>
        </p:spPr>
      </p:pic>
      <p:sp>
        <p:nvSpPr>
          <p:cNvPr id="3253" name="CustomShape 4"/>
          <p:cNvSpPr/>
          <p:nvPr/>
        </p:nvSpPr>
        <p:spPr>
          <a:xfrm>
            <a:off x="5796000" y="3165480"/>
            <a:ext cx="2702880" cy="3358440"/>
          </a:xfrm>
          <a:prstGeom prst="rect">
            <a:avLst/>
          </a:prstGeom>
          <a:noFill/>
          <a:ln w="50760">
            <a:solidFill>
              <a:srgbClr val="ffff00"/>
            </a:solidFill>
            <a:miter/>
          </a:ln>
        </p:spPr>
        <p:style>
          <a:lnRef idx="0"/>
          <a:fillRef idx="0"/>
          <a:effectRef idx="0"/>
          <a:fontRef idx="minor"/>
        </p:style>
        <p:txBody>
          <a:bodyPr lIns="90000" rIns="90000" tIns="45000" bIns="45000">
            <a:noAutofit/>
          </a:bodyPr>
          <a:p>
            <a:pPr marL="268200" indent="-267480">
              <a:lnSpc>
                <a:spcPct val="100000"/>
              </a:lnSpc>
              <a:buSzPct val="100101"/>
              <a:buBlip>
                <a:blip r:embed="rId3"/>
              </a:buBlip>
            </a:pPr>
            <a:r>
              <a:rPr b="0" lang="it-IT" sz="2000" spc="-1" strike="noStrike">
                <a:solidFill>
                  <a:srgbClr val="ffffff"/>
                </a:solidFill>
                <a:latin typeface="Arial"/>
                <a:ea typeface="ＭＳ Ｐゴシック"/>
              </a:rPr>
              <a:t>Carbon foil placed outdoors for 1 day</a:t>
            </a:r>
            <a:endParaRPr b="0" lang="it-IT" sz="2000" spc="-1" strike="noStrike">
              <a:latin typeface="Arial"/>
            </a:endParaRPr>
          </a:p>
          <a:p>
            <a:pPr marL="268200" indent="-267480">
              <a:lnSpc>
                <a:spcPct val="100000"/>
              </a:lnSpc>
              <a:spcBef>
                <a:spcPts val="601"/>
              </a:spcBef>
              <a:buSzPct val="100101"/>
              <a:buBlip>
                <a:blip r:embed="rId4"/>
              </a:buBlip>
            </a:pPr>
            <a:r>
              <a:rPr b="0" lang="it-IT" sz="2000" spc="-1" strike="noStrike">
                <a:solidFill>
                  <a:srgbClr val="ffffff"/>
                </a:solidFill>
                <a:latin typeface="Arial"/>
                <a:ea typeface="ＭＳ Ｐゴシック"/>
              </a:rPr>
              <a:t>Analyzed for 60 min with 2.5 µA current of 1.5 MeV protons</a:t>
            </a:r>
            <a:endParaRPr b="0" lang="it-IT" sz="2000" spc="-1" strike="noStrike">
              <a:latin typeface="Arial"/>
            </a:endParaRPr>
          </a:p>
          <a:p>
            <a:pPr marL="268200" indent="-267480">
              <a:lnSpc>
                <a:spcPct val="100000"/>
              </a:lnSpc>
              <a:spcBef>
                <a:spcPts val="601"/>
              </a:spcBef>
              <a:buSzPct val="100101"/>
              <a:buBlip>
                <a:blip r:embed="rId5"/>
              </a:buBlip>
            </a:pPr>
            <a:r>
              <a:rPr b="0" lang="it-IT" sz="2000" spc="-1" strike="noStrike">
                <a:solidFill>
                  <a:srgbClr val="ffffff"/>
                </a:solidFill>
                <a:latin typeface="Arial"/>
                <a:ea typeface="ＭＳ Ｐゴシック"/>
              </a:rPr>
              <a:t>Amounts (ng)</a:t>
            </a:r>
            <a:endParaRPr b="0" lang="it-IT" sz="2000" spc="-1" strike="noStrike">
              <a:latin typeface="Arial"/>
            </a:endParaRPr>
          </a:p>
          <a:p>
            <a:pPr lvl="1" marL="714240" indent="-266040">
              <a:lnSpc>
                <a:spcPct val="100000"/>
              </a:lnSpc>
              <a:buClr>
                <a:srgbClr val="ffffff"/>
              </a:buClr>
              <a:buFont typeface="Wingdings" charset="2"/>
              <a:buChar char=""/>
            </a:pPr>
            <a:r>
              <a:rPr b="0" lang="it-IT" sz="2000" spc="-1" strike="noStrike">
                <a:solidFill>
                  <a:srgbClr val="ffffff"/>
                </a:solidFill>
                <a:latin typeface="Arial"/>
                <a:ea typeface="ＭＳ Ｐゴシック"/>
              </a:rPr>
              <a:t>S   : 20</a:t>
            </a:r>
            <a:endParaRPr b="0" lang="it-IT" sz="2000" spc="-1" strike="noStrike">
              <a:latin typeface="Arial"/>
            </a:endParaRPr>
          </a:p>
          <a:p>
            <a:pPr lvl="1" marL="714240" indent="-266040">
              <a:lnSpc>
                <a:spcPct val="100000"/>
              </a:lnSpc>
              <a:buClr>
                <a:srgbClr val="ffffff"/>
              </a:buClr>
              <a:buFont typeface="Wingdings" charset="2"/>
              <a:buChar char=""/>
            </a:pPr>
            <a:r>
              <a:rPr b="0" lang="it-IT" sz="2000" spc="-1" strike="noStrike">
                <a:solidFill>
                  <a:srgbClr val="ffffff"/>
                </a:solidFill>
                <a:latin typeface="Arial"/>
                <a:ea typeface="ＭＳ Ｐゴシック"/>
              </a:rPr>
              <a:t>Fe :   8.5</a:t>
            </a:r>
            <a:endParaRPr b="0" lang="it-IT" sz="2000" spc="-1" strike="noStrike">
              <a:latin typeface="Arial"/>
            </a:endParaRPr>
          </a:p>
          <a:p>
            <a:pPr lvl="1" marL="714240" indent="-266040">
              <a:lnSpc>
                <a:spcPct val="100000"/>
              </a:lnSpc>
              <a:buClr>
                <a:srgbClr val="ffffff"/>
              </a:buClr>
              <a:buFont typeface="Wingdings" charset="2"/>
              <a:buChar char=""/>
            </a:pPr>
            <a:r>
              <a:rPr b="0" lang="it-IT" sz="2000" spc="-1" strike="noStrike">
                <a:solidFill>
                  <a:srgbClr val="ffffff"/>
                </a:solidFill>
                <a:latin typeface="Arial"/>
                <a:ea typeface="ＭＳ Ｐゴシック"/>
              </a:rPr>
              <a:t>Pb :   0.3</a:t>
            </a:r>
            <a:endParaRPr b="0" lang="it-IT" sz="2000" spc="-1" strike="noStrike">
              <a:latin typeface="Arial"/>
            </a:endParaRPr>
          </a:p>
        </p:txBody>
      </p:sp>
      <p:pic>
        <p:nvPicPr>
          <p:cNvPr id="3254" name="Picture 3" descr=""/>
          <p:cNvPicPr/>
          <p:nvPr/>
        </p:nvPicPr>
        <p:blipFill>
          <a:blip r:embed="rId6"/>
          <a:stretch/>
        </p:blipFill>
        <p:spPr>
          <a:xfrm>
            <a:off x="4365000" y="705240"/>
            <a:ext cx="4615920" cy="1499040"/>
          </a:xfrm>
          <a:prstGeom prst="rect">
            <a:avLst/>
          </a:prstGeom>
          <a:ln>
            <a:noFill/>
          </a:ln>
        </p:spPr>
      </p:pic>
    </p:spTree>
  </p:cSld>
  <p:transition>
    <p:fade/>
  </p:transition>
  <p:timing>
    <p:tnLst>
      <p:par>
        <p:cTn id="125" dur="indefinite" restart="never" nodeType="tmRoot">
          <p:childTnLst>
            <p:seq>
              <p:cTn id="126" dur="indefinite" nodeType="mainSeq"/>
              <p:prevCondLst>
                <p:cond delay="0" evt="onPrev">
                  <p:tgtEl>
                    <p:sldTgt/>
                  </p:tgtEl>
                </p:cond>
              </p:prevCondLst>
              <p:nextCondLst>
                <p:cond delay="0" evt="onNext">
                  <p:tgtEl>
                    <p:sldTgt/>
                  </p:tgtEl>
                </p:cond>
              </p:nextCondLst>
            </p:seq>
          </p:childTnLst>
        </p:cTn>
      </p:par>
    </p:tnLst>
  </p:timing>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55" name="Picture 2" descr=""/>
          <p:cNvPicPr/>
          <p:nvPr/>
        </p:nvPicPr>
        <p:blipFill>
          <a:blip r:embed="rId1">
            <a:lum contrast="6000"/>
          </a:blip>
          <a:stretch/>
        </p:blipFill>
        <p:spPr>
          <a:xfrm>
            <a:off x="0" y="569880"/>
            <a:ext cx="9143280" cy="5637960"/>
          </a:xfrm>
          <a:prstGeom prst="rect">
            <a:avLst/>
          </a:prstGeom>
          <a:ln>
            <a:noFill/>
          </a:ln>
        </p:spPr>
      </p:pic>
      <p:pic>
        <p:nvPicPr>
          <p:cNvPr id="3256" name="Picture 3" descr=""/>
          <p:cNvPicPr/>
          <p:nvPr/>
        </p:nvPicPr>
        <p:blipFill>
          <a:blip r:embed="rId2">
            <a:lum bright="-12000"/>
          </a:blip>
          <a:srcRect l="3953" t="0" r="3114" b="0"/>
          <a:stretch/>
        </p:blipFill>
        <p:spPr>
          <a:xfrm>
            <a:off x="0" y="0"/>
            <a:ext cx="9324360" cy="6199920"/>
          </a:xfrm>
          <a:prstGeom prst="rect">
            <a:avLst/>
          </a:prstGeom>
          <a:ln>
            <a:noFill/>
          </a:ln>
        </p:spPr>
      </p:pic>
      <p:sp>
        <p:nvSpPr>
          <p:cNvPr id="3257" name="CustomShape 1"/>
          <p:cNvSpPr/>
          <p:nvPr/>
        </p:nvSpPr>
        <p:spPr>
          <a:xfrm>
            <a:off x="107640" y="1268640"/>
            <a:ext cx="9459360" cy="5942880"/>
          </a:xfrm>
          <a:prstGeom prst="rect">
            <a:avLst/>
          </a:prstGeom>
          <a:noFill/>
          <a:ln>
            <a:noFill/>
          </a:ln>
        </p:spPr>
        <p:style>
          <a:lnRef idx="0"/>
          <a:fillRef idx="0"/>
          <a:effectRef idx="0"/>
          <a:fontRef idx="minor"/>
        </p:style>
        <p:txBody>
          <a:bodyPr lIns="92160" rIns="92160" tIns="46080" bIns="46080" anchor="ctr">
            <a:noAutofit/>
          </a:bodyPr>
          <a:p>
            <a:pPr>
              <a:lnSpc>
                <a:spcPct val="85000"/>
              </a:lnSpc>
            </a:pPr>
            <a:endParaRPr b="0" lang="it-IT" sz="1800" spc="-1" strike="noStrike">
              <a:latin typeface="Arial"/>
            </a:endParaRPr>
          </a:p>
          <a:p>
            <a:pPr>
              <a:lnSpc>
                <a:spcPct val="85000"/>
              </a:lnSpc>
            </a:pPr>
            <a:r>
              <a:rPr b="1" i="1" lang="it-IT" sz="3600" spc="-1" strike="noStrike">
                <a:solidFill>
                  <a:srgbClr val="ffffff"/>
                </a:solidFill>
                <a:latin typeface="Times New Roman"/>
                <a:ea typeface="ＭＳ Ｐゴシック"/>
              </a:rPr>
              <a:t> </a:t>
            </a:r>
            <a:r>
              <a:rPr b="1" i="1" lang="it-IT" sz="2400" spc="-1" strike="noStrike">
                <a:solidFill>
                  <a:srgbClr val="ffffff"/>
                </a:solidFill>
                <a:latin typeface="Times New Roman"/>
                <a:ea typeface="ＭＳ Ｐゴシック"/>
              </a:rPr>
              <a:t>	</a:t>
            </a:r>
            <a:r>
              <a:rPr b="1" i="1" lang="it-IT" sz="2000" spc="-1" strike="noStrike" u="sng">
                <a:solidFill>
                  <a:srgbClr val="ffffff"/>
                </a:solidFill>
                <a:uFillTx/>
                <a:latin typeface="Times New Roman"/>
                <a:ea typeface="ＭＳ Ｐゴシック"/>
              </a:rPr>
              <a:t>5‑10 min</a:t>
            </a:r>
            <a:r>
              <a:rPr b="1" i="1" lang="it-IT" sz="2000" spc="-1" strike="noStrike">
                <a:solidFill>
                  <a:srgbClr val="ffffff"/>
                </a:solidFill>
                <a:latin typeface="Times New Roman"/>
                <a:ea typeface="ＭＳ Ｐゴシック"/>
              </a:rPr>
              <a:t> bombardment</a:t>
            </a:r>
            <a:r>
              <a:rPr b="1" i="1" lang="it-IT" sz="2000" spc="-1" strike="noStrike">
                <a:solidFill>
                  <a:srgbClr val="ffffff"/>
                </a:solidFill>
                <a:latin typeface="Arial"/>
                <a:ea typeface="ＭＳ Ｐゴシック"/>
              </a:rPr>
              <a:t> </a:t>
            </a:r>
            <a:r>
              <a:rPr b="1" i="1" lang="it-IT" sz="2000" spc="-1" strike="noStrike">
                <a:solidFill>
                  <a:srgbClr val="ffffff"/>
                </a:solidFill>
                <a:latin typeface="Times New Roman"/>
                <a:ea typeface="ＭＳ Ｐゴシック"/>
              </a:rPr>
              <a:t>to detect up to 20 elements (Na to Pb)</a:t>
            </a:r>
            <a:endParaRPr b="0" lang="it-IT" sz="2000" spc="-1" strike="noStrike">
              <a:latin typeface="Arial"/>
            </a:endParaRPr>
          </a:p>
          <a:p>
            <a:pPr>
              <a:lnSpc>
                <a:spcPct val="85000"/>
              </a:lnSpc>
            </a:pPr>
            <a:endParaRPr b="0" lang="it-IT" sz="2000" spc="-1" strike="noStrike">
              <a:latin typeface="Arial"/>
            </a:endParaRPr>
          </a:p>
          <a:p>
            <a:pPr>
              <a:lnSpc>
                <a:spcPct val="85000"/>
              </a:lnSpc>
            </a:pP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good detection limits down to µg/g (ng/m</a:t>
            </a:r>
            <a:r>
              <a:rPr b="1" i="1" lang="it-IT" sz="2000" spc="-1" strike="noStrike" baseline="30000">
                <a:solidFill>
                  <a:srgbClr val="ffffff"/>
                </a:solidFill>
                <a:latin typeface="Times New Roman"/>
                <a:ea typeface="ＭＳ Ｐゴシック"/>
              </a:rPr>
              <a:t>3</a:t>
            </a:r>
            <a:r>
              <a:rPr b="1" i="1" lang="it-IT" sz="2000" spc="-1" strike="noStrike">
                <a:solidFill>
                  <a:srgbClr val="ffffff"/>
                </a:solidFill>
                <a:latin typeface="Times New Roman"/>
                <a:ea typeface="ＭＳ Ｐゴシック"/>
              </a:rPr>
              <a:t>)</a:t>
            </a:r>
            <a:endParaRPr b="0" lang="it-IT" sz="2000" spc="-1" strike="noStrike">
              <a:latin typeface="Arial"/>
            </a:endParaRPr>
          </a:p>
          <a:p>
            <a:pPr>
              <a:lnSpc>
                <a:spcPct val="85000"/>
              </a:lnSpc>
            </a:pPr>
            <a:endParaRPr b="0" lang="it-IT" sz="2000" spc="-1" strike="noStrike">
              <a:latin typeface="Arial"/>
            </a:endParaRPr>
          </a:p>
          <a:p>
            <a:pPr>
              <a:lnSpc>
                <a:spcPct val="85000"/>
              </a:lnSpc>
            </a:pP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Possibility to analyse sample with little mass</a:t>
            </a:r>
            <a:endParaRPr b="0" lang="it-IT" sz="2000" spc="-1" strike="noStrike">
              <a:latin typeface="Arial"/>
            </a:endParaRPr>
          </a:p>
          <a:p>
            <a:pPr>
              <a:lnSpc>
                <a:spcPct val="85000"/>
              </a:lnSpc>
            </a:pPr>
            <a:endParaRPr b="0" lang="it-IT" sz="2000" spc="-1" strike="noStrike">
              <a:latin typeface="Arial"/>
            </a:endParaRPr>
          </a:p>
          <a:p>
            <a:pPr>
              <a:lnSpc>
                <a:spcPct val="85000"/>
              </a:lnSpc>
            </a:pP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High time resolution</a:t>
            </a:r>
            <a:endParaRPr b="0" lang="it-IT" sz="2000" spc="-1" strike="noStrike">
              <a:latin typeface="Arial"/>
            </a:endParaRPr>
          </a:p>
          <a:p>
            <a:pPr>
              <a:lnSpc>
                <a:spcPct val="85000"/>
              </a:lnSpc>
            </a:pPr>
            <a:endParaRPr b="0" lang="it-IT" sz="2000" spc="-1" strike="noStrike">
              <a:latin typeface="Arial"/>
            </a:endParaRPr>
          </a:p>
          <a:p>
            <a:pPr>
              <a:lnSpc>
                <a:spcPct val="85000"/>
              </a:lnSpc>
            </a:pPr>
            <a:r>
              <a:rPr b="0" lang="it-IT" sz="2000" spc="-1" strike="noStrike">
                <a:solidFill>
                  <a:srgbClr val="000000"/>
                </a:solidFill>
                <a:latin typeface="Arial"/>
                <a:ea typeface="ＭＳ Ｐゴシック"/>
              </a:rPr>
              <a:t>	</a:t>
            </a:r>
            <a:r>
              <a:rPr b="1" i="1" lang="it-IT" sz="2000" spc="-1" strike="noStrike">
                <a:solidFill>
                  <a:srgbClr val="ffffff"/>
                </a:solidFill>
                <a:latin typeface="Times New Roman"/>
                <a:ea typeface="ＭＳ Ｐゴシック"/>
              </a:rPr>
              <a:t>nondestructive analysis </a:t>
            </a:r>
            <a:r>
              <a:rPr b="1" i="1" lang="it-IT" sz="2000" spc="-1" strike="noStrike" u="sng">
                <a:solidFill>
                  <a:srgbClr val="ffffff"/>
                </a:solidFill>
                <a:uFillTx/>
                <a:latin typeface="Times New Roman"/>
                <a:ea typeface="ＭＳ Ｐゴシック"/>
              </a:rPr>
              <a:t>without </a:t>
            </a:r>
            <a:r>
              <a:rPr b="1" i="1" lang="it-IT" sz="2000" spc="-1" strike="noStrike">
                <a:solidFill>
                  <a:srgbClr val="ffffff"/>
                </a:solidFill>
                <a:latin typeface="Times New Roman"/>
                <a:ea typeface="ＭＳ Ｐゴシック"/>
              </a:rPr>
              <a:t>any sample preparation</a:t>
            </a:r>
            <a:endParaRPr b="0" lang="it-IT" sz="2000" spc="-1" strike="noStrike">
              <a:latin typeface="Arial"/>
            </a:endParaRPr>
          </a:p>
          <a:p>
            <a:pPr>
              <a:lnSpc>
                <a:spcPct val="85000"/>
              </a:lnSpc>
            </a:pPr>
            <a:endParaRPr b="0" lang="it-IT" sz="2000" spc="-1" strike="noStrike">
              <a:latin typeface="Arial"/>
            </a:endParaRPr>
          </a:p>
          <a:p>
            <a:pPr>
              <a:lnSpc>
                <a:spcPct val="85000"/>
              </a:lnSpc>
            </a:pP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it can be complemented with other ion beam analysis techniques</a:t>
            </a:r>
            <a:endParaRPr b="0" lang="it-IT" sz="2000" spc="-1" strike="noStrike">
              <a:latin typeface="Arial"/>
            </a:endParaRPr>
          </a:p>
          <a:p>
            <a:pPr>
              <a:lnSpc>
                <a:spcPct val="85000"/>
              </a:lnSpc>
            </a:pPr>
            <a:endParaRPr b="0" lang="it-IT" sz="2000" spc="-1" strike="noStrike">
              <a:latin typeface="Arial"/>
            </a:endParaRPr>
          </a:p>
          <a:p>
            <a:pPr>
              <a:lnSpc>
                <a:spcPct val="85000"/>
              </a:lnSpc>
            </a:pPr>
            <a:r>
              <a:rPr b="1" i="1" lang="it-IT" sz="36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PIXE provides only part of the desired information</a:t>
            </a:r>
            <a:endParaRPr b="0" lang="it-IT" sz="2000" spc="-1" strike="noStrike">
              <a:latin typeface="Arial"/>
            </a:endParaRPr>
          </a:p>
          <a:p>
            <a:pPr>
              <a:lnSpc>
                <a:spcPct val="85000"/>
              </a:lnSpc>
            </a:pPr>
            <a:endParaRPr b="0" lang="it-IT" sz="2000" spc="-1" strike="noStrike">
              <a:latin typeface="Arial"/>
            </a:endParaRPr>
          </a:p>
          <a:p>
            <a:pPr>
              <a:lnSpc>
                <a:spcPct val="85000"/>
              </a:lnSpc>
            </a:pPr>
            <a:endParaRPr b="0" lang="it-IT" sz="2000" spc="-1" strike="noStrike">
              <a:latin typeface="Arial"/>
            </a:endParaRPr>
          </a:p>
          <a:p>
            <a:pPr lvl="1" marL="457200" indent="-215640">
              <a:lnSpc>
                <a:spcPct val="85000"/>
              </a:lnSpc>
              <a:buClr>
                <a:srgbClr val="ffffff"/>
              </a:buClr>
              <a:buFont typeface="Symbol"/>
              <a:buChar char=""/>
            </a:pP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Other competitive techniques:   ICP-MS</a:t>
            </a:r>
            <a:endParaRPr b="0" lang="it-IT" sz="2000" spc="-1" strike="noStrike">
              <a:latin typeface="Arial"/>
            </a:endParaRPr>
          </a:p>
          <a:p>
            <a:pPr>
              <a:lnSpc>
                <a:spcPct val="85000"/>
              </a:lnSpc>
            </a:pP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XRF</a:t>
            </a:r>
            <a:endParaRPr b="0" lang="it-IT" sz="2000" spc="-1" strike="noStrike">
              <a:latin typeface="Arial"/>
            </a:endParaRPr>
          </a:p>
          <a:p>
            <a:pPr>
              <a:lnSpc>
                <a:spcPct val="85000"/>
              </a:lnSpc>
            </a:pP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SR-XRF</a:t>
            </a:r>
            <a:endParaRPr b="0" lang="it-IT" sz="2000" spc="-1" strike="noStrike">
              <a:latin typeface="Arial"/>
            </a:endParaRPr>
          </a:p>
          <a:p>
            <a:pPr algn="ctr">
              <a:lnSpc>
                <a:spcPct val="85000"/>
              </a:lnSpc>
            </a:pPr>
            <a:endParaRPr b="0" lang="it-IT" sz="2000" spc="-1" strike="noStrike">
              <a:latin typeface="Arial"/>
            </a:endParaRPr>
          </a:p>
          <a:p>
            <a:pPr>
              <a:lnSpc>
                <a:spcPct val="85000"/>
              </a:lnSpc>
            </a:pP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r>
              <a:rPr b="1" i="1" lang="it-IT" sz="2000" spc="-1" strike="noStrike">
                <a:solidFill>
                  <a:srgbClr val="ffffff"/>
                </a:solidFill>
                <a:latin typeface="Times New Roman"/>
                <a:ea typeface="ＭＳ Ｐゴシック"/>
              </a:rPr>
              <a:t>	</a:t>
            </a:r>
            <a:endParaRPr b="0" lang="it-IT" sz="2000" spc="-1" strike="noStrike">
              <a:latin typeface="Arial"/>
            </a:endParaRPr>
          </a:p>
          <a:p>
            <a:pPr algn="ctr">
              <a:lnSpc>
                <a:spcPct val="85000"/>
              </a:lnSpc>
            </a:pPr>
            <a:endParaRPr b="0" lang="it-IT" sz="2000" spc="-1" strike="noStrike">
              <a:latin typeface="Arial"/>
            </a:endParaRPr>
          </a:p>
          <a:p>
            <a:pPr algn="ctr">
              <a:lnSpc>
                <a:spcPct val="85000"/>
              </a:lnSpc>
            </a:pPr>
            <a:br/>
            <a:br/>
            <a:endParaRPr b="0" lang="it-IT" sz="2000" spc="-1" strike="noStrike">
              <a:latin typeface="Arial"/>
            </a:endParaRPr>
          </a:p>
        </p:txBody>
      </p:sp>
      <p:sp>
        <p:nvSpPr>
          <p:cNvPr id="3258" name="CustomShape 2"/>
          <p:cNvSpPr/>
          <p:nvPr/>
        </p:nvSpPr>
        <p:spPr>
          <a:xfrm>
            <a:off x="0" y="6165720"/>
            <a:ext cx="9143280" cy="691560"/>
          </a:xfrm>
          <a:prstGeom prst="rect">
            <a:avLst/>
          </a:prstGeom>
          <a:solidFill>
            <a:schemeClr val="tx1"/>
          </a:solidFill>
          <a:ln w="9360">
            <a:solidFill>
              <a:schemeClr val="tx1"/>
            </a:solidFill>
            <a:miter/>
          </a:ln>
        </p:spPr>
        <p:style>
          <a:lnRef idx="0"/>
          <a:fillRef idx="0"/>
          <a:effectRef idx="0"/>
          <a:fontRef idx="minor"/>
        </p:style>
      </p:sp>
      <p:grpSp>
        <p:nvGrpSpPr>
          <p:cNvPr id="3259" name="Group 3"/>
          <p:cNvGrpSpPr/>
          <p:nvPr/>
        </p:nvGrpSpPr>
        <p:grpSpPr>
          <a:xfrm>
            <a:off x="0" y="6170760"/>
            <a:ext cx="8995680" cy="686520"/>
            <a:chOff x="0" y="6170760"/>
            <a:chExt cx="8995680" cy="686520"/>
          </a:xfrm>
        </p:grpSpPr>
        <p:pic>
          <p:nvPicPr>
            <p:cNvPr id="3260" name="Picture 7" descr=""/>
            <p:cNvPicPr/>
            <p:nvPr/>
          </p:nvPicPr>
          <p:blipFill>
            <a:blip r:embed="rId3"/>
            <a:stretch/>
          </p:blipFill>
          <p:spPr>
            <a:xfrm>
              <a:off x="3703680" y="6170760"/>
              <a:ext cx="5292000" cy="686520"/>
            </a:xfrm>
            <a:prstGeom prst="rect">
              <a:avLst/>
            </a:prstGeom>
            <a:ln>
              <a:noFill/>
            </a:ln>
          </p:spPr>
        </p:pic>
        <p:sp>
          <p:nvSpPr>
            <p:cNvPr id="3261" name="CustomShape 4"/>
            <p:cNvSpPr/>
            <p:nvPr/>
          </p:nvSpPr>
          <p:spPr>
            <a:xfrm>
              <a:off x="0" y="6813720"/>
              <a:ext cx="3742560" cy="16920"/>
            </a:xfrm>
            <a:prstGeom prst="rect">
              <a:avLst/>
            </a:prstGeom>
            <a:solidFill>
              <a:srgbClr val="a2c7de"/>
            </a:solidFill>
            <a:ln>
              <a:noFill/>
            </a:ln>
          </p:spPr>
          <p:style>
            <a:lnRef idx="0"/>
            <a:fillRef idx="0"/>
            <a:effectRef idx="0"/>
            <a:fontRef idx="minor"/>
          </p:style>
        </p:sp>
      </p:grpSp>
      <p:sp>
        <p:nvSpPr>
          <p:cNvPr id="3262" name="CustomShape 5"/>
          <p:cNvSpPr/>
          <p:nvPr/>
        </p:nvSpPr>
        <p:spPr>
          <a:xfrm>
            <a:off x="407160" y="6237360"/>
            <a:ext cx="2024640" cy="3643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0" lang="it-IT" sz="1800" spc="-1" strike="noStrike">
                <a:solidFill>
                  <a:srgbClr val="ffcc00"/>
                </a:solidFill>
                <a:latin typeface="Times New Roman"/>
                <a:ea typeface="SimSun"/>
              </a:rPr>
              <a:t>http://labec.fi.infn.it</a:t>
            </a:r>
            <a:endParaRPr b="0" lang="it-IT" sz="1800" spc="-1" strike="noStrike">
              <a:latin typeface="Arial"/>
            </a:endParaRPr>
          </a:p>
        </p:txBody>
      </p:sp>
      <p:sp>
        <p:nvSpPr>
          <p:cNvPr id="3263" name="CustomShape 6"/>
          <p:cNvSpPr/>
          <p:nvPr/>
        </p:nvSpPr>
        <p:spPr>
          <a:xfrm>
            <a:off x="5468760" y="4464000"/>
            <a:ext cx="3674520" cy="913320"/>
          </a:xfrm>
          <a:prstGeom prst="rect">
            <a:avLst/>
          </a:prstGeom>
          <a:noFill/>
          <a:ln w="57240">
            <a:solidFill>
              <a:srgbClr val="ffff00"/>
            </a:solidFill>
            <a:miter/>
          </a:ln>
        </p:spPr>
        <p:style>
          <a:lnRef idx="0"/>
          <a:fillRef idx="0"/>
          <a:effectRef idx="0"/>
          <a:fontRef idx="minor"/>
        </p:style>
        <p:txBody>
          <a:bodyPr lIns="90000" rIns="90000" tIns="45000" bIns="45000" anchor="ctr">
            <a:spAutoFit/>
          </a:bodyPr>
          <a:p>
            <a:pPr algn="ctr">
              <a:lnSpc>
                <a:spcPct val="100000"/>
              </a:lnSpc>
            </a:pPr>
            <a:r>
              <a:rPr b="1" lang="it-IT" sz="1800" spc="-1" strike="noStrike">
                <a:solidFill>
                  <a:srgbClr val="ffff00"/>
                </a:solidFill>
                <a:latin typeface="Times New Roman"/>
                <a:ea typeface="ＭＳ Ｐゴシック"/>
              </a:rPr>
              <a:t>atmospheric aerosol research </a:t>
            </a:r>
            <a:endParaRPr b="0" lang="it-IT" sz="1800" spc="-1" strike="noStrike">
              <a:latin typeface="Arial"/>
            </a:endParaRPr>
          </a:p>
          <a:p>
            <a:pPr algn="ctr">
              <a:lnSpc>
                <a:spcPct val="100000"/>
              </a:lnSpc>
            </a:pPr>
            <a:r>
              <a:rPr b="1" lang="it-IT" sz="1800" spc="-1" strike="noStrike">
                <a:solidFill>
                  <a:srgbClr val="ffff00"/>
                </a:solidFill>
                <a:latin typeface="Times New Roman"/>
                <a:ea typeface="ＭＳ Ｐゴシック"/>
              </a:rPr>
              <a:t>exclusively based on PIXE </a:t>
            </a:r>
            <a:endParaRPr b="0" lang="it-IT" sz="1800" spc="-1" strike="noStrike">
              <a:latin typeface="Arial"/>
            </a:endParaRPr>
          </a:p>
          <a:p>
            <a:pPr algn="ctr">
              <a:lnSpc>
                <a:spcPct val="100000"/>
              </a:lnSpc>
            </a:pPr>
            <a:r>
              <a:rPr b="1" lang="it-IT" sz="1800" spc="-1" strike="noStrike">
                <a:solidFill>
                  <a:srgbClr val="ffff00"/>
                </a:solidFill>
                <a:latin typeface="Times New Roman"/>
                <a:ea typeface="ＭＳ Ｐゴシック"/>
              </a:rPr>
              <a:t>is NOT sufficient anymore!</a:t>
            </a:r>
            <a:endParaRPr b="0" lang="it-IT" sz="1800" spc="-1" strike="noStrike">
              <a:latin typeface="Arial"/>
            </a:endParaRPr>
          </a:p>
        </p:txBody>
      </p:sp>
      <p:sp>
        <p:nvSpPr>
          <p:cNvPr id="3264" name="CustomShape 7"/>
          <p:cNvSpPr/>
          <p:nvPr/>
        </p:nvSpPr>
        <p:spPr>
          <a:xfrm>
            <a:off x="179280" y="92160"/>
            <a:ext cx="8495640" cy="5774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it-IT" sz="3200" spc="-1" strike="noStrike">
                <a:solidFill>
                  <a:srgbClr val="ffff00"/>
                </a:solidFill>
                <a:latin typeface="Times New Roman"/>
                <a:ea typeface="ＭＳ Ｐゴシック"/>
              </a:rPr>
              <a:t>Role of PIXE for aerosols analysis</a:t>
            </a:r>
            <a:endParaRPr b="0" lang="it-IT" sz="3200" spc="-1" strike="noStrike">
              <a:latin typeface="Arial"/>
            </a:endParaRPr>
          </a:p>
        </p:txBody>
      </p:sp>
      <p:sp>
        <p:nvSpPr>
          <p:cNvPr id="3265" name="CustomShape 8"/>
          <p:cNvSpPr/>
          <p:nvPr/>
        </p:nvSpPr>
        <p:spPr>
          <a:xfrm>
            <a:off x="290520" y="692640"/>
            <a:ext cx="320400" cy="431280"/>
          </a:xfrm>
          <a:prstGeom prst="smileyFace">
            <a:avLst>
              <a:gd name="adj" fmla="val 4653"/>
            </a:avLst>
          </a:prstGeom>
          <a:solidFill>
            <a:srgbClr val="ffff00"/>
          </a:solidFill>
          <a:ln>
            <a:round/>
          </a:ln>
        </p:spPr>
        <p:style>
          <a:lnRef idx="2">
            <a:schemeClr val="accent1">
              <a:shade val="50000"/>
            </a:schemeClr>
          </a:lnRef>
          <a:fillRef idx="1">
            <a:schemeClr val="accent1"/>
          </a:fillRef>
          <a:effectRef idx="0">
            <a:schemeClr val="accent1"/>
          </a:effectRef>
          <a:fontRef idx="minor"/>
        </p:style>
      </p:sp>
      <p:sp>
        <p:nvSpPr>
          <p:cNvPr id="3266" name="CustomShape 9"/>
          <p:cNvSpPr/>
          <p:nvPr/>
        </p:nvSpPr>
        <p:spPr>
          <a:xfrm>
            <a:off x="273600" y="3213000"/>
            <a:ext cx="320400" cy="456120"/>
          </a:xfrm>
          <a:prstGeom prst="smileyFace">
            <a:avLst>
              <a:gd name="adj" fmla="val -4305"/>
            </a:avLst>
          </a:prstGeom>
          <a:solidFill>
            <a:srgbClr val="ffff00"/>
          </a:solidFill>
          <a:ln>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27" dur="indefinite" restart="never" nodeType="tmRoot">
          <p:childTnLst>
            <p:seq>
              <p:cTn id="128" dur="indefinite" nodeType="mainSeq"/>
              <p:prevCondLst>
                <p:cond delay="0" evt="onPrev">
                  <p:tgtEl>
                    <p:sldTgt/>
                  </p:tgtEl>
                </p:cond>
              </p:prevCondLst>
              <p:nextCondLst>
                <p:cond delay="0" evt="onNext">
                  <p:tgtEl>
                    <p:sldTgt/>
                  </p:tgtEl>
                </p:cond>
              </p:nextCondLst>
            </p:seq>
          </p:childTnLst>
        </p:cTn>
      </p:par>
    </p:tnLst>
  </p:timing>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7" name="CustomShape 1"/>
          <p:cNvSpPr/>
          <p:nvPr/>
        </p:nvSpPr>
        <p:spPr>
          <a:xfrm>
            <a:off x="539640" y="0"/>
            <a:ext cx="8063640" cy="5668200"/>
          </a:xfrm>
          <a:prstGeom prst="rect">
            <a:avLst/>
          </a:prstGeom>
          <a:noFill/>
          <a:ln>
            <a:noFill/>
          </a:ln>
        </p:spPr>
        <p:style>
          <a:lnRef idx="0"/>
          <a:fillRef idx="0"/>
          <a:effectRef idx="0"/>
          <a:fontRef idx="minor"/>
        </p:style>
        <p:txBody>
          <a:bodyPr lIns="90000" rIns="90000" tIns="45000" bIns="45000">
            <a:spAutoFit/>
          </a:bodyPr>
          <a:p>
            <a:pPr algn="ctr">
              <a:lnSpc>
                <a:spcPct val="100000"/>
              </a:lnSpc>
            </a:pPr>
            <a:endParaRPr b="0" lang="it-IT" sz="1800" spc="-1" strike="noStrike">
              <a:latin typeface="Arial"/>
            </a:endParaRPr>
          </a:p>
          <a:p>
            <a:pPr marL="216000" indent="-215640" algn="ctr">
              <a:lnSpc>
                <a:spcPct val="100000"/>
              </a:lnSpc>
              <a:buClr>
                <a:srgbClr val="ffff00"/>
              </a:buClr>
              <a:buFont typeface="Arial"/>
              <a:buChar char="•"/>
            </a:pPr>
            <a:r>
              <a:rPr b="0" lang="it-IT" sz="2400" spc="-1" strike="noStrike">
                <a:solidFill>
                  <a:srgbClr val="ffff00"/>
                </a:solidFill>
                <a:latin typeface="Times New Roman"/>
                <a:ea typeface="ＭＳ Ｐゴシック"/>
              </a:rPr>
              <a:t> </a:t>
            </a:r>
            <a:r>
              <a:rPr b="0" lang="it-IT" sz="2400" spc="-1" strike="noStrike">
                <a:solidFill>
                  <a:srgbClr val="ffff00"/>
                </a:solidFill>
                <a:latin typeface="Times New Roman"/>
                <a:ea typeface="ＭＳ Ｐゴシック"/>
              </a:rPr>
              <a:t>IBA techniques (PIXE) must be used when their application can give unique information or can give final results in a far simpler way respect to other competing techniques</a:t>
            </a:r>
            <a:endParaRPr b="0" lang="it-IT" sz="2400" spc="-1" strike="noStrike">
              <a:latin typeface="Arial"/>
            </a:endParaRPr>
          </a:p>
          <a:p>
            <a:pPr>
              <a:lnSpc>
                <a:spcPct val="100000"/>
              </a:lnSpc>
            </a:pPr>
            <a:endParaRPr b="0" lang="it-IT" sz="2400" spc="-1" strike="noStrike">
              <a:latin typeface="Arial"/>
            </a:endParaRPr>
          </a:p>
          <a:p>
            <a:pPr>
              <a:lnSpc>
                <a:spcPct val="100000"/>
              </a:lnSpc>
            </a:pPr>
            <a:r>
              <a:rPr b="0" lang="it-IT" sz="1800" spc="-1" strike="noStrike">
                <a:solidFill>
                  <a:srgbClr val="ffffff"/>
                </a:solidFill>
                <a:latin typeface="Times New Roman"/>
                <a:ea typeface="ＭＳ Ｐゴシック"/>
              </a:rPr>
              <a:t> </a:t>
            </a:r>
            <a:endParaRPr b="0" lang="it-IT" sz="1800" spc="-1" strike="noStrike">
              <a:latin typeface="Arial"/>
            </a:endParaRPr>
          </a:p>
          <a:p>
            <a:pPr marL="216000" indent="-215640">
              <a:lnSpc>
                <a:spcPct val="100000"/>
              </a:lnSpc>
              <a:buClr>
                <a:srgbClr val="ffffff"/>
              </a:buClr>
              <a:buFont typeface="Wingdings" charset="2"/>
              <a:buChar char=""/>
            </a:pPr>
            <a:r>
              <a:rPr b="0" lang="it-IT" sz="1800" spc="-1" strike="noStrike">
                <a:solidFill>
                  <a:srgbClr val="ffffff"/>
                </a:solidFill>
                <a:latin typeface="Times New Roman"/>
                <a:ea typeface="ＭＳ Ｐゴシック"/>
              </a:rPr>
              <a:t> </a:t>
            </a:r>
            <a:r>
              <a:rPr b="1" lang="it-IT" sz="1800" spc="-1" strike="noStrike">
                <a:solidFill>
                  <a:srgbClr val="92d050"/>
                </a:solidFill>
                <a:latin typeface="Times New Roman"/>
                <a:ea typeface="ＭＳ Ｐゴシック"/>
              </a:rPr>
              <a:t>Very short measuring time </a:t>
            </a:r>
            <a:r>
              <a:rPr b="1" i="1" lang="it-IT" sz="1800" spc="-1" strike="noStrike">
                <a:solidFill>
                  <a:srgbClr val="99ffcc"/>
                </a:solidFill>
                <a:latin typeface="Times New Roman"/>
                <a:ea typeface="ＭＳ Ｐゴシック"/>
              </a:rPr>
              <a:t>(~ 60 sec respect to several minutes or hours) </a:t>
            </a:r>
            <a:r>
              <a:rPr b="0" lang="it-IT" sz="1800" spc="-1" strike="noStrike">
                <a:solidFill>
                  <a:srgbClr val="ffffff"/>
                </a:solidFill>
                <a:latin typeface="Times New Roman"/>
                <a:ea typeface="ＭＳ Ｐゴシック"/>
              </a:rPr>
              <a:t>: </a:t>
            </a:r>
            <a:r>
              <a:rPr b="0" lang="it-IT" sz="1800" spc="-1" strike="noStrike" u="sng">
                <a:solidFill>
                  <a:srgbClr val="ffffff"/>
                </a:solidFill>
                <a:uFillTx/>
                <a:latin typeface="Times New Roman"/>
                <a:ea typeface="ＭＳ Ｐゴシック"/>
              </a:rPr>
              <a:t>hundreds of samples can be analyzed in one day</a:t>
            </a:r>
            <a:endParaRPr b="0" lang="it-IT" sz="1800" spc="-1" strike="noStrike">
              <a:latin typeface="Arial"/>
            </a:endParaRPr>
          </a:p>
          <a:p>
            <a:pPr>
              <a:lnSpc>
                <a:spcPct val="100000"/>
              </a:lnSpc>
            </a:pPr>
            <a:endParaRPr b="0" lang="it-IT" sz="1800" spc="-1" strike="noStrike">
              <a:latin typeface="Arial"/>
            </a:endParaRPr>
          </a:p>
          <a:p>
            <a:pPr marL="216000" indent="-215640">
              <a:lnSpc>
                <a:spcPct val="100000"/>
              </a:lnSpc>
              <a:buClr>
                <a:srgbClr val="92d050"/>
              </a:buClr>
              <a:buFont typeface="Wingdings" charset="2"/>
              <a:buChar char=""/>
            </a:pPr>
            <a:r>
              <a:rPr b="1" lang="it-IT" sz="1800" spc="-1" strike="noStrike">
                <a:solidFill>
                  <a:srgbClr val="92d050"/>
                </a:solidFill>
                <a:latin typeface="Times New Roman"/>
                <a:ea typeface="ＭＳ Ｐゴシック"/>
              </a:rPr>
              <a:t>it is possible to analyze samples with very low mass </a:t>
            </a:r>
            <a:r>
              <a:rPr b="0" lang="it-IT" sz="1800" spc="-1" strike="noStrike">
                <a:solidFill>
                  <a:srgbClr val="ffffff"/>
                </a:solidFill>
                <a:latin typeface="Times New Roman"/>
                <a:ea typeface="ＭＳ Ｐゴシック"/>
              </a:rPr>
              <a:t>: samples collected with high time resolution (e.g. 1 hour instead of 24 hours)</a:t>
            </a:r>
            <a:endParaRPr b="0" lang="it-IT" sz="1800" spc="-1" strike="noStrike">
              <a:latin typeface="Arial"/>
            </a:endParaRPr>
          </a:p>
          <a:p>
            <a:pPr>
              <a:lnSpc>
                <a:spcPct val="100000"/>
              </a:lnSpc>
            </a:pPr>
            <a:endParaRPr b="0" lang="it-IT" sz="1800" spc="-1" strike="noStrike">
              <a:latin typeface="Arial"/>
            </a:endParaRPr>
          </a:p>
          <a:p>
            <a:pPr marL="216000" indent="-215640">
              <a:lnSpc>
                <a:spcPct val="100000"/>
              </a:lnSpc>
              <a:buClr>
                <a:srgbClr val="ffffff"/>
              </a:buClr>
              <a:buFont typeface="Wingdings" charset="2"/>
              <a:buChar char=""/>
            </a:pPr>
            <a:r>
              <a:rPr b="0" lang="it-IT" sz="1800" spc="-1" strike="noStrike">
                <a:solidFill>
                  <a:srgbClr val="ffffff"/>
                </a:solidFill>
                <a:latin typeface="Times New Roman"/>
                <a:ea typeface="ＭＳ Ｐゴシック"/>
              </a:rPr>
              <a:t> </a:t>
            </a:r>
            <a:r>
              <a:rPr b="1" lang="it-IT" sz="1800" spc="-1" strike="noStrike">
                <a:solidFill>
                  <a:srgbClr val="92d050"/>
                </a:solidFill>
                <a:latin typeface="Times New Roman"/>
                <a:ea typeface="ＭＳ Ｐゴシック"/>
              </a:rPr>
              <a:t>Detection of all soil related elements</a:t>
            </a:r>
            <a:r>
              <a:rPr b="0" lang="it-IT" sz="1800" spc="-1" strike="noStrike">
                <a:solidFill>
                  <a:srgbClr val="ffffff"/>
                </a:solidFill>
                <a:latin typeface="Times New Roman"/>
                <a:ea typeface="ＭＳ Ｐゴシック"/>
              </a:rPr>
              <a:t>: study of Saharan dust episodes</a:t>
            </a:r>
            <a:endParaRPr b="0" lang="it-IT" sz="1800" spc="-1" strike="noStrike">
              <a:latin typeface="Arial"/>
            </a:endParaRPr>
          </a:p>
          <a:p>
            <a:pPr>
              <a:lnSpc>
                <a:spcPct val="100000"/>
              </a:lnSpc>
            </a:pPr>
            <a:r>
              <a:rPr b="0" lang="it-IT" sz="1800" spc="-1" strike="noStrike">
                <a:solidFill>
                  <a:srgbClr val="ffffff"/>
                </a:solidFill>
                <a:latin typeface="Times New Roman"/>
                <a:ea typeface="ＭＳ Ｐゴシック"/>
              </a:rPr>
              <a:t> </a:t>
            </a:r>
            <a:endParaRPr b="0" lang="it-IT" sz="1800" spc="-1" strike="noStrike">
              <a:latin typeface="Arial"/>
            </a:endParaRPr>
          </a:p>
          <a:p>
            <a:pPr marL="216000" indent="-215640">
              <a:lnSpc>
                <a:spcPct val="100000"/>
              </a:lnSpc>
              <a:buClr>
                <a:srgbClr val="ffffff"/>
              </a:buClr>
              <a:buFont typeface="Wingdings" charset="2"/>
              <a:buChar char=""/>
            </a:pPr>
            <a:r>
              <a:rPr b="0" lang="it-IT" sz="1800" spc="-1" strike="noStrike">
                <a:solidFill>
                  <a:srgbClr val="ffffff"/>
                </a:solidFill>
                <a:latin typeface="Times New Roman"/>
                <a:ea typeface="ＭＳ Ｐゴシック"/>
              </a:rPr>
              <a:t> </a:t>
            </a:r>
            <a:r>
              <a:rPr b="1" lang="it-IT" sz="1800" spc="-1" strike="noStrike">
                <a:solidFill>
                  <a:srgbClr val="92d050"/>
                </a:solidFill>
                <a:latin typeface="Times New Roman"/>
                <a:ea typeface="ＭＳ Ｐゴシック"/>
              </a:rPr>
              <a:t>No sample pre-tratment</a:t>
            </a:r>
            <a:r>
              <a:rPr b="0" lang="it-IT" sz="1800" spc="-1" strike="noStrike">
                <a:solidFill>
                  <a:srgbClr val="ffffff"/>
                </a:solidFill>
                <a:latin typeface="Times New Roman"/>
                <a:ea typeface="ＭＳ Ｐゴシック"/>
              </a:rPr>
              <a:t>: it is important when sample with very low mass must be analyzed and therefore any contamination is dramatic  (e.g mineral aerosol in polar ice cores for paleoclimatic studies)</a:t>
            </a:r>
            <a:endParaRPr b="0" lang="it-IT" sz="1800" spc="-1" strike="noStrike">
              <a:latin typeface="Arial"/>
            </a:endParaRPr>
          </a:p>
          <a:p>
            <a:pPr>
              <a:lnSpc>
                <a:spcPct val="100000"/>
              </a:lnSpc>
            </a:pPr>
            <a:endParaRPr b="0" lang="it-IT" sz="1800" spc="-1" strike="noStrike">
              <a:latin typeface="Arial"/>
            </a:endParaRPr>
          </a:p>
          <a:p>
            <a:pPr>
              <a:lnSpc>
                <a:spcPct val="100000"/>
              </a:lnSpc>
            </a:pPr>
            <a:r>
              <a:rPr b="0" lang="it-IT" sz="1800" spc="-1" strike="noStrike">
                <a:solidFill>
                  <a:srgbClr val="ffffff"/>
                </a:solidFill>
                <a:latin typeface="Arial"/>
                <a:ea typeface="ＭＳ Ｐゴシック"/>
              </a:rPr>
              <a:t> </a:t>
            </a:r>
            <a:endParaRPr b="0" lang="it-IT" sz="1800" spc="-1" strike="noStrike">
              <a:latin typeface="Arial"/>
            </a:endParaRPr>
          </a:p>
        </p:txBody>
      </p:sp>
      <p:sp>
        <p:nvSpPr>
          <p:cNvPr id="3268" name="CustomShape 2"/>
          <p:cNvSpPr/>
          <p:nvPr/>
        </p:nvSpPr>
        <p:spPr>
          <a:xfrm>
            <a:off x="544680" y="5478840"/>
            <a:ext cx="8063640" cy="1461240"/>
          </a:xfrm>
          <a:prstGeom prst="rect">
            <a:avLst/>
          </a:prstGeom>
          <a:noFill/>
          <a:ln>
            <a:noFill/>
          </a:ln>
        </p:spPr>
        <p:style>
          <a:lnRef idx="0"/>
          <a:fillRef idx="0"/>
          <a:effectRef idx="0"/>
          <a:fontRef idx="minor"/>
        </p:style>
        <p:txBody>
          <a:bodyPr lIns="90000" rIns="90000" tIns="45000" bIns="45000">
            <a:spAutoFit/>
          </a:bodyPr>
          <a:p>
            <a:pPr marL="216000" indent="-215640" algn="ctr">
              <a:lnSpc>
                <a:spcPct val="100000"/>
              </a:lnSpc>
              <a:buClr>
                <a:srgbClr val="ffff00"/>
              </a:buClr>
              <a:buFont typeface="Arial"/>
              <a:buChar char="•"/>
            </a:pPr>
            <a:r>
              <a:rPr b="0" lang="it-IT" sz="2400" spc="-1" strike="noStrike">
                <a:solidFill>
                  <a:srgbClr val="ffff00"/>
                </a:solidFill>
                <a:latin typeface="Times New Roman"/>
                <a:ea typeface="ＭＳ Ｐゴシック"/>
              </a:rPr>
              <a:t>A prerequisite is the use of a proper experimental set-up  which fully exploits PIXE potentialities</a:t>
            </a:r>
            <a:endParaRPr b="0" lang="it-IT" sz="2400" spc="-1" strike="noStrike">
              <a:latin typeface="Arial"/>
            </a:endParaRPr>
          </a:p>
          <a:p>
            <a:pPr>
              <a:lnSpc>
                <a:spcPct val="100000"/>
              </a:lnSpc>
            </a:pPr>
            <a:endParaRPr b="0" lang="it-IT" sz="2400" spc="-1" strike="noStrike">
              <a:latin typeface="Arial"/>
            </a:endParaRPr>
          </a:p>
          <a:p>
            <a:pPr>
              <a:lnSpc>
                <a:spcPct val="100000"/>
              </a:lnSpc>
            </a:pPr>
            <a:r>
              <a:rPr b="0" lang="it-IT" sz="1800" spc="-1" strike="noStrike">
                <a:solidFill>
                  <a:srgbClr val="ffffff"/>
                </a:solidFill>
                <a:latin typeface="Arial"/>
                <a:ea typeface="ＭＳ Ｐゴシック"/>
              </a:rPr>
              <a:t> </a:t>
            </a:r>
            <a:endParaRPr b="0" lang="it-IT" sz="1800" spc="-1" strike="noStrike">
              <a:latin typeface="Arial"/>
            </a:endParaRPr>
          </a:p>
        </p:txBody>
      </p:sp>
    </p:spTree>
  </p:cSld>
  <p:transition>
    <p:fade/>
  </p:transition>
  <p:timing>
    <p:tnLst>
      <p:par>
        <p:cTn id="129" dur="indefinite" restart="never" nodeType="tmRoot">
          <p:childTnLst>
            <p:seq>
              <p:cTn id="130" dur="indefinite" nodeType="mainSeq"/>
              <p:prevCondLst>
                <p:cond delay="0" evt="onPrev">
                  <p:tgtEl>
                    <p:sldTgt/>
                  </p:tgtEl>
                </p:cond>
              </p:prevCondLst>
              <p:nextCondLst>
                <p:cond delay="0" evt="onNext">
                  <p:tgtEl>
                    <p:sldTgt/>
                  </p:tgtEl>
                </p:cond>
              </p:nextCondLst>
            </p:seq>
          </p:childTnLst>
        </p:cTn>
      </p:par>
    </p:tnLst>
  </p:timing>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69" name="CustomShape 1"/>
          <p:cNvSpPr/>
          <p:nvPr/>
        </p:nvSpPr>
        <p:spPr>
          <a:xfrm>
            <a:off x="609480" y="0"/>
            <a:ext cx="7771680" cy="83736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i="1" lang="it-IT" sz="3200" spc="-1" strike="noStrike">
                <a:solidFill>
                  <a:srgbClr val="ff8000"/>
                </a:solidFill>
                <a:latin typeface="Verdana"/>
                <a:ea typeface="ＭＳ Ｐゴシック"/>
              </a:rPr>
              <a:t>High time resolution</a:t>
            </a:r>
            <a:endParaRPr b="0" lang="it-IT" sz="3200" spc="-1" strike="noStrike">
              <a:latin typeface="Arial"/>
            </a:endParaRPr>
          </a:p>
        </p:txBody>
      </p:sp>
      <p:sp>
        <p:nvSpPr>
          <p:cNvPr id="3270" name="CustomShape 2"/>
          <p:cNvSpPr/>
          <p:nvPr/>
        </p:nvSpPr>
        <p:spPr>
          <a:xfrm>
            <a:off x="228600" y="838080"/>
            <a:ext cx="8762400" cy="5578200"/>
          </a:xfrm>
          <a:prstGeom prst="rect">
            <a:avLst/>
          </a:prstGeom>
          <a:solidFill>
            <a:schemeClr val="bg1"/>
          </a:solidFill>
          <a:ln>
            <a:noFill/>
          </a:ln>
        </p:spPr>
        <p:style>
          <a:lnRef idx="0"/>
          <a:fillRef idx="0"/>
          <a:effectRef idx="0"/>
          <a:fontRef idx="minor"/>
        </p:style>
        <p:txBody>
          <a:bodyPr lIns="90000" rIns="90000" tIns="45000" bIns="45000">
            <a:spAutoFit/>
          </a:bodyPr>
          <a:p>
            <a:pPr marL="284040" indent="-283320">
              <a:lnSpc>
                <a:spcPct val="100000"/>
              </a:lnSpc>
              <a:buClr>
                <a:srgbClr val="000000"/>
              </a:buClr>
              <a:buFont typeface="Wingdings" charset="2"/>
              <a:buChar char=""/>
            </a:pPr>
            <a:r>
              <a:rPr b="0" lang="it-IT" sz="2000" spc="-1" strike="noStrike">
                <a:solidFill>
                  <a:srgbClr val="000000"/>
                </a:solidFill>
                <a:latin typeface="Arial"/>
                <a:ea typeface="ＭＳ Ｐゴシック"/>
              </a:rPr>
              <a:t>In the majority of the aerosol field campaigns PM is collected with a 24-h time resolution</a:t>
            </a:r>
            <a:endParaRPr b="0" lang="it-IT" sz="2000" spc="-1" strike="noStrike">
              <a:latin typeface="Arial"/>
            </a:endParaRPr>
          </a:p>
          <a:p>
            <a:pPr>
              <a:lnSpc>
                <a:spcPct val="100000"/>
              </a:lnSpc>
            </a:pPr>
            <a:endParaRPr b="0" lang="it-IT" sz="2000" spc="-1" strike="noStrike">
              <a:latin typeface="Arial"/>
            </a:endParaRPr>
          </a:p>
          <a:p>
            <a:pPr marL="284040" indent="-283320">
              <a:lnSpc>
                <a:spcPct val="100000"/>
              </a:lnSpc>
              <a:buClr>
                <a:srgbClr val="000000"/>
              </a:buClr>
              <a:buFont typeface="Wingdings" charset="2"/>
              <a:buChar char=""/>
            </a:pPr>
            <a:r>
              <a:rPr b="0" lang="it-IT" sz="2000" spc="-1" strike="noStrike">
                <a:solidFill>
                  <a:srgbClr val="000000"/>
                </a:solidFill>
                <a:latin typeface="Arial"/>
                <a:ea typeface="ＭＳ Ｐゴシック"/>
              </a:rPr>
              <a:t>However, </a:t>
            </a:r>
            <a:r>
              <a:rPr b="0" lang="it-IT" sz="2000" spc="-1" strike="noStrike">
                <a:solidFill>
                  <a:srgbClr val="ff3300"/>
                </a:solidFill>
                <a:latin typeface="Arial"/>
                <a:ea typeface="ＭＳ Ｐゴシック"/>
              </a:rPr>
              <a:t>many particulate emissions change within few hours</a:t>
            </a:r>
            <a:r>
              <a:rPr b="0" lang="it-IT" sz="2000" spc="-1" strike="noStrike">
                <a:solidFill>
                  <a:srgbClr val="000000"/>
                </a:solidFill>
                <a:latin typeface="Arial"/>
                <a:ea typeface="ＭＳ Ｐゴシック"/>
              </a:rPr>
              <a:t> (industrial or traffic emissions, construction works, …)</a:t>
            </a:r>
            <a:endParaRPr b="0" lang="it-IT" sz="2000" spc="-1" strike="noStrike">
              <a:latin typeface="Arial"/>
            </a:endParaRPr>
          </a:p>
          <a:p>
            <a:pPr>
              <a:lnSpc>
                <a:spcPct val="100000"/>
              </a:lnSpc>
            </a:pPr>
            <a:endParaRPr b="0" lang="it-IT" sz="2000" spc="-1" strike="noStrike">
              <a:latin typeface="Arial"/>
            </a:endParaRPr>
          </a:p>
          <a:p>
            <a:pPr marL="284040" indent="-283320">
              <a:lnSpc>
                <a:spcPct val="100000"/>
              </a:lnSpc>
              <a:buClr>
                <a:srgbClr val="000000"/>
              </a:buClr>
              <a:buFont typeface="Wingdings" charset="2"/>
              <a:buChar char=""/>
            </a:pPr>
            <a:r>
              <a:rPr b="0" lang="it-IT" sz="2000" spc="-1" strike="noStrike">
                <a:solidFill>
                  <a:srgbClr val="000000"/>
                </a:solidFill>
                <a:latin typeface="Arial"/>
                <a:ea typeface="ＭＳ Ｐゴシック"/>
              </a:rPr>
              <a:t>Moreover, as many meteorological parameters, like wind intensity and direction, change within a 1-h time scale and the boundary layer evolution shows strong diurnal patterns, </a:t>
            </a:r>
            <a:r>
              <a:rPr b="0" lang="it-IT" sz="2000" spc="-1" strike="noStrike">
                <a:solidFill>
                  <a:srgbClr val="99cc00"/>
                </a:solidFill>
                <a:latin typeface="Arial"/>
                <a:ea typeface="ＭＳ Ｐゴシック"/>
              </a:rPr>
              <a:t>atmospheric transport and dilution processed change within few hours</a:t>
            </a:r>
            <a:endParaRPr b="0" lang="it-IT" sz="2000" spc="-1" strike="noStrike">
              <a:latin typeface="Arial"/>
            </a:endParaRPr>
          </a:p>
          <a:p>
            <a:pPr>
              <a:lnSpc>
                <a:spcPct val="100000"/>
              </a:lnSpc>
            </a:pPr>
            <a:endParaRPr b="0" lang="it-IT" sz="2000" spc="-1" strike="noStrike">
              <a:latin typeface="Arial"/>
            </a:endParaRPr>
          </a:p>
          <a:p>
            <a:pPr marL="284040" indent="-283320">
              <a:lnSpc>
                <a:spcPct val="100000"/>
              </a:lnSpc>
              <a:buClr>
                <a:srgbClr val="000000"/>
              </a:buClr>
              <a:buFont typeface="Wingdings" charset="2"/>
              <a:buChar char=""/>
            </a:pPr>
            <a:r>
              <a:rPr b="0" lang="it-IT" sz="2000" spc="-1" strike="noStrike">
                <a:solidFill>
                  <a:srgbClr val="000000"/>
                </a:solidFill>
                <a:latin typeface="Arial"/>
                <a:ea typeface="ＭＳ Ｐゴシック"/>
              </a:rPr>
              <a:t>As a consequence, </a:t>
            </a:r>
            <a:r>
              <a:rPr b="0" lang="it-IT" sz="2000" spc="-1" strike="noStrike">
                <a:solidFill>
                  <a:srgbClr val="0000ff"/>
                </a:solidFill>
                <a:latin typeface="Arial"/>
                <a:ea typeface="ＭＳ Ｐゴシック"/>
              </a:rPr>
              <a:t>the aerosol concentration and composition may significantly change within few hours</a:t>
            </a:r>
            <a:r>
              <a:rPr b="0" lang="it-IT" sz="2000" spc="-1" strike="noStrike">
                <a:solidFill>
                  <a:srgbClr val="000000"/>
                </a:solidFill>
                <a:latin typeface="Arial"/>
                <a:ea typeface="ＭＳ Ｐゴシック"/>
              </a:rPr>
              <a:t> and daily samples are not capable of tracking these rapid changes</a:t>
            </a:r>
            <a:endParaRPr b="0" lang="it-IT" sz="2000" spc="-1" strike="noStrike">
              <a:latin typeface="Arial"/>
            </a:endParaRPr>
          </a:p>
          <a:p>
            <a:pPr>
              <a:lnSpc>
                <a:spcPct val="100000"/>
              </a:lnSpc>
            </a:pPr>
            <a:endParaRPr b="0" lang="it-IT" sz="2000" spc="-1" strike="noStrike">
              <a:latin typeface="Arial"/>
            </a:endParaRPr>
          </a:p>
          <a:p>
            <a:pPr marL="284040" indent="-283320">
              <a:lnSpc>
                <a:spcPct val="100000"/>
              </a:lnSpc>
              <a:buClr>
                <a:srgbClr val="000000"/>
              </a:buClr>
              <a:buFont typeface="Wingdings" charset="2"/>
              <a:buChar char=""/>
            </a:pPr>
            <a:r>
              <a:rPr b="0" lang="it-IT" sz="2000" spc="-1" strike="noStrike">
                <a:solidFill>
                  <a:srgbClr val="000000"/>
                </a:solidFill>
                <a:latin typeface="Arial"/>
                <a:ea typeface="ＭＳ Ｐゴシック"/>
              </a:rPr>
              <a:t>For this reason, the measurement of the PM composition with high time resolution is important to: assess </a:t>
            </a:r>
            <a:r>
              <a:rPr b="0" lang="it-IT" sz="2000" spc="-1" strike="noStrike">
                <a:solidFill>
                  <a:srgbClr val="eea051"/>
                </a:solidFill>
                <a:latin typeface="Arial"/>
                <a:ea typeface="ＭＳ Ｐゴシック"/>
              </a:rPr>
              <a:t>health and environmental effects</a:t>
            </a:r>
            <a:r>
              <a:rPr b="0" lang="it-IT" sz="2000" spc="-1" strike="noStrike">
                <a:solidFill>
                  <a:srgbClr val="000000"/>
                </a:solidFill>
                <a:latin typeface="Arial"/>
                <a:ea typeface="ＭＳ Ｐゴシック"/>
              </a:rPr>
              <a:t>, understand </a:t>
            </a:r>
            <a:r>
              <a:rPr b="0" lang="it-IT" sz="2000" spc="-1" strike="noStrike">
                <a:solidFill>
                  <a:srgbClr val="eea051"/>
                </a:solidFill>
                <a:latin typeface="Arial"/>
                <a:ea typeface="ＭＳ Ｐゴシック"/>
              </a:rPr>
              <a:t>transport processes</a:t>
            </a:r>
            <a:r>
              <a:rPr b="0" lang="it-IT" sz="2000" spc="-1" strike="noStrike">
                <a:solidFill>
                  <a:srgbClr val="000000"/>
                </a:solidFill>
                <a:latin typeface="Arial"/>
                <a:ea typeface="ＭＳ Ｐゴシック"/>
              </a:rPr>
              <a:t> and determine </a:t>
            </a:r>
            <a:r>
              <a:rPr b="0" lang="it-IT" sz="2000" spc="-1" strike="noStrike">
                <a:solidFill>
                  <a:srgbClr val="eea051"/>
                </a:solidFill>
                <a:latin typeface="Arial"/>
                <a:ea typeface="ＭＳ Ｐゴシック"/>
              </a:rPr>
              <a:t>source contributions</a:t>
            </a:r>
            <a:r>
              <a:rPr b="0" lang="it-IT" sz="2000" spc="-1" strike="noStrike">
                <a:solidFill>
                  <a:srgbClr val="000000"/>
                </a:solidFill>
                <a:latin typeface="Arial"/>
                <a:ea typeface="ＭＳ Ｐゴシック"/>
              </a:rPr>
              <a:t>.</a:t>
            </a:r>
            <a:endParaRPr b="0" lang="it-IT" sz="2000" spc="-1" strike="noStrike">
              <a:latin typeface="Arial"/>
            </a:endParaRPr>
          </a:p>
        </p:txBody>
      </p:sp>
    </p:spTree>
  </p:cSld>
  <mc:AlternateContent>
    <mc:Choice Requires="p14">
      <p:transition spd="slow" p14:dur="2000"/>
    </mc:Choice>
    <mc:Fallback>
      <p:transition spd="slow"/>
    </mc:Fallback>
  </mc:AlternateContent>
  <p:timing>
    <p:tnLst>
      <p:par>
        <p:cTn id="131" dur="indefinite" restart="never" nodeType="tmRoot">
          <p:childTnLst>
            <p:seq>
              <p:cTn id="132" dur="indefinite" nodeType="mainSeq"/>
              <p:prevCondLst>
                <p:cond delay="0" evt="onPrev">
                  <p:tgtEl>
                    <p:sldTgt/>
                  </p:tgtEl>
                </p:cond>
              </p:prevCondLst>
              <p:nextCondLst>
                <p:cond delay="0" evt="onNext">
                  <p:tgtEl>
                    <p:sldTgt/>
                  </p:tgtEl>
                </p:cond>
              </p:nextCondLst>
            </p:seq>
          </p:childTnLst>
        </p:cTn>
      </p:par>
    </p:tnLst>
  </p:timing>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71" name="droppedImage.png" descr=""/>
          <p:cNvPicPr/>
          <p:nvPr/>
        </p:nvPicPr>
        <p:blipFill>
          <a:blip r:embed="rId1"/>
          <a:stretch/>
        </p:blipFill>
        <p:spPr>
          <a:xfrm>
            <a:off x="2585160" y="3432600"/>
            <a:ext cx="1523520" cy="1485360"/>
          </a:xfrm>
          <a:prstGeom prst="rect">
            <a:avLst/>
          </a:prstGeom>
          <a:ln w="12600">
            <a:noFill/>
          </a:ln>
          <a:effectLst>
            <a:outerShdw blurRad="127000" dir="2700000" dist="75858" rotWithShape="0">
              <a:srgbClr val="000000">
                <a:alpha val="75000"/>
              </a:srgbClr>
            </a:outerShdw>
          </a:effectLst>
        </p:spPr>
      </p:pic>
      <p:pic>
        <p:nvPicPr>
          <p:cNvPr id="3272" name="DSCN1288-filtered.jpg" descr=""/>
          <p:cNvPicPr/>
          <p:nvPr/>
        </p:nvPicPr>
        <p:blipFill>
          <a:blip r:embed="rId2"/>
          <a:srcRect l="16682" t="6589" r="10701" b="26923"/>
          <a:stretch/>
        </p:blipFill>
        <p:spPr>
          <a:xfrm>
            <a:off x="5159520" y="1481040"/>
            <a:ext cx="3723120" cy="3448440"/>
          </a:xfrm>
          <a:prstGeom prst="rect">
            <a:avLst/>
          </a:prstGeom>
          <a:ln w="12600">
            <a:noFill/>
          </a:ln>
          <a:effectLst>
            <a:outerShdw blurRad="127000" dir="2700000" dist="75858" rotWithShape="0">
              <a:srgbClr val="000000">
                <a:alpha val="75000"/>
              </a:srgbClr>
            </a:outerShdw>
          </a:effectLst>
        </p:spPr>
      </p:pic>
      <p:sp>
        <p:nvSpPr>
          <p:cNvPr id="3273" name="CustomShape 1"/>
          <p:cNvSpPr/>
          <p:nvPr/>
        </p:nvSpPr>
        <p:spPr>
          <a:xfrm>
            <a:off x="3996000" y="3646080"/>
            <a:ext cx="811800" cy="281880"/>
          </a:xfrm>
          <a:prstGeom prst="rect">
            <a:avLst/>
          </a:prstGeom>
          <a:noFill/>
          <a:ln w="12600">
            <a:noFill/>
          </a:ln>
          <a:effectLst>
            <a:outerShdw blurRad="127000" dir="2700000" dist="75858" rotWithShape="0">
              <a:srgbClr val="000000">
                <a:alpha val="75000"/>
              </a:srgbClr>
            </a:outerShdw>
          </a:effectLst>
        </p:spPr>
        <p:style>
          <a:lnRef idx="0"/>
          <a:fillRef idx="0"/>
          <a:effectRef idx="0"/>
          <a:fontRef idx="minor"/>
        </p:style>
        <p:txBody>
          <a:bodyPr lIns="26640" rIns="26640" tIns="26640" bIns="26640" anchor="ctr">
            <a:spAutoFit/>
          </a:bodyPr>
          <a:p>
            <a:pPr algn="ctr">
              <a:lnSpc>
                <a:spcPct val="100000"/>
              </a:lnSpc>
            </a:pPr>
            <a:r>
              <a:rPr b="0" lang="it-IT" sz="1500" spc="-1" strike="noStrike">
                <a:solidFill>
                  <a:srgbClr val="ffffff"/>
                </a:solidFill>
                <a:latin typeface="Arial"/>
                <a:ea typeface="Arial"/>
              </a:rPr>
              <a:t>1 Hour</a:t>
            </a:r>
            <a:endParaRPr b="0" lang="it-IT" sz="1500" spc="-1" strike="noStrike">
              <a:latin typeface="Arial"/>
            </a:endParaRPr>
          </a:p>
        </p:txBody>
      </p:sp>
      <p:sp>
        <p:nvSpPr>
          <p:cNvPr id="3274" name="CustomShape 2"/>
          <p:cNvSpPr/>
          <p:nvPr/>
        </p:nvSpPr>
        <p:spPr>
          <a:xfrm>
            <a:off x="5237280" y="4046760"/>
            <a:ext cx="3580200" cy="819720"/>
          </a:xfrm>
          <a:prstGeom prst="rect">
            <a:avLst/>
          </a:prstGeom>
          <a:solidFill>
            <a:srgbClr val="ffffff">
              <a:alpha val="55000"/>
            </a:srgbClr>
          </a:solidFill>
          <a:ln w="12600">
            <a:noFill/>
          </a:ln>
          <a:effectLst>
            <a:outerShdw blurRad="127000" dir="2700000" dist="75858" rotWithShape="0">
              <a:srgbClr val="000000">
                <a:alpha val="75000"/>
              </a:srgbClr>
            </a:outerShdw>
          </a:effectLst>
        </p:spPr>
        <p:style>
          <a:lnRef idx="0"/>
          <a:fillRef idx="0"/>
          <a:effectRef idx="0"/>
          <a:fontRef idx="minor"/>
        </p:style>
        <p:txBody>
          <a:bodyPr lIns="26640" rIns="26640" tIns="26640" bIns="26640" anchor="ctr">
            <a:spAutoFit/>
          </a:bodyPr>
          <a:p>
            <a:pPr>
              <a:lnSpc>
                <a:spcPct val="90000"/>
              </a:lnSpc>
            </a:pPr>
            <a:r>
              <a:rPr b="0" lang="it-IT" sz="1400" spc="-1" strike="noStrike">
                <a:solidFill>
                  <a:srgbClr val="000000"/>
                </a:solidFill>
                <a:latin typeface="Arial"/>
                <a:ea typeface="Arial"/>
              </a:rPr>
              <a:t>The beam spot cover a sector of the filter equal to 1h sampling. The analysis of the streak point by point gives the elemental concentrations with one-hour resolution </a:t>
            </a:r>
            <a:endParaRPr b="0" lang="it-IT" sz="1400" spc="-1" strike="noStrike">
              <a:latin typeface="Arial"/>
            </a:endParaRPr>
          </a:p>
        </p:txBody>
      </p:sp>
      <p:sp>
        <p:nvSpPr>
          <p:cNvPr id="3275" name="CustomShape 3"/>
          <p:cNvSpPr/>
          <p:nvPr/>
        </p:nvSpPr>
        <p:spPr>
          <a:xfrm>
            <a:off x="100080" y="177120"/>
            <a:ext cx="8759160" cy="936720"/>
          </a:xfrm>
          <a:prstGeom prst="rect">
            <a:avLst/>
          </a:prstGeom>
          <a:noFill/>
          <a:ln w="12600">
            <a:noFill/>
          </a:ln>
          <a:effectLst>
            <a:outerShdw blurRad="127000" dir="2700000" dist="75858" rotWithShape="0">
              <a:srgbClr val="000000">
                <a:alpha val="75000"/>
              </a:srgbClr>
            </a:outerShdw>
          </a:effectLst>
        </p:spPr>
        <p:style>
          <a:lnRef idx="0"/>
          <a:fillRef idx="0"/>
          <a:effectRef idx="0"/>
          <a:fontRef idx="minor"/>
        </p:style>
        <p:txBody>
          <a:bodyPr lIns="26640" rIns="26640" tIns="26640" bIns="26640" anchor="ctr">
            <a:noAutofit/>
          </a:bodyPr>
          <a:p>
            <a:pPr algn="ctr">
              <a:lnSpc>
                <a:spcPct val="100000"/>
              </a:lnSpc>
            </a:pPr>
            <a:r>
              <a:rPr b="0" lang="it-IT" sz="4900" spc="-1" strike="noStrike">
                <a:solidFill>
                  <a:srgbClr val="ffff00"/>
                </a:solidFill>
                <a:latin typeface="Arial"/>
                <a:ea typeface="DejaVu Sans"/>
              </a:rPr>
              <a:t>Fine and coarse hourly samples</a:t>
            </a:r>
            <a:endParaRPr b="0" lang="it-IT" sz="4900" spc="-1" strike="noStrike">
              <a:latin typeface="Arial"/>
            </a:endParaRPr>
          </a:p>
        </p:txBody>
      </p:sp>
      <p:pic>
        <p:nvPicPr>
          <p:cNvPr id="3276" name="droppedImage.png" descr=""/>
          <p:cNvPicPr/>
          <p:nvPr/>
        </p:nvPicPr>
        <p:blipFill>
          <a:blip r:embed="rId3"/>
          <a:stretch/>
        </p:blipFill>
        <p:spPr>
          <a:xfrm>
            <a:off x="2610000" y="2257200"/>
            <a:ext cx="1478160" cy="1459440"/>
          </a:xfrm>
          <a:prstGeom prst="rect">
            <a:avLst/>
          </a:prstGeom>
          <a:ln w="12600">
            <a:noFill/>
          </a:ln>
          <a:effectLst>
            <a:outerShdw blurRad="127000" dir="2700000" dist="75858" rotWithShape="0">
              <a:srgbClr val="000000">
                <a:alpha val="75000"/>
              </a:srgbClr>
            </a:outerShdw>
          </a:effectLst>
        </p:spPr>
      </p:pic>
      <p:sp>
        <p:nvSpPr>
          <p:cNvPr id="3277" name="CustomShape 4"/>
          <p:cNvSpPr/>
          <p:nvPr/>
        </p:nvSpPr>
        <p:spPr>
          <a:xfrm>
            <a:off x="3903120" y="2274480"/>
            <a:ext cx="744480" cy="281880"/>
          </a:xfrm>
          <a:prstGeom prst="rect">
            <a:avLst/>
          </a:prstGeom>
          <a:noFill/>
          <a:ln w="12600">
            <a:noFill/>
          </a:ln>
          <a:effectLst>
            <a:outerShdw blurRad="127000" dir="2700000" dist="75858" rotWithShape="0">
              <a:srgbClr val="000000">
                <a:alpha val="75000"/>
              </a:srgbClr>
            </a:outerShdw>
          </a:effectLst>
        </p:spPr>
        <p:style>
          <a:lnRef idx="0"/>
          <a:fillRef idx="0"/>
          <a:effectRef idx="0"/>
          <a:fontRef idx="minor"/>
        </p:style>
        <p:txBody>
          <a:bodyPr wrap="none" lIns="26640" rIns="26640" tIns="26640" bIns="26640" anchor="ctr">
            <a:spAutoFit/>
          </a:bodyPr>
          <a:p>
            <a:pPr algn="ctr">
              <a:lnSpc>
                <a:spcPct val="100000"/>
              </a:lnSpc>
            </a:pPr>
            <a:r>
              <a:rPr b="0" lang="it-IT" sz="1500" spc="-1" strike="noStrike">
                <a:solidFill>
                  <a:srgbClr val="000000"/>
                </a:solidFill>
                <a:latin typeface="Arial"/>
                <a:ea typeface="Arial"/>
              </a:rPr>
              <a:t>100 mm</a:t>
            </a:r>
            <a:endParaRPr b="0" lang="it-IT" sz="1500" spc="-1" strike="noStrike">
              <a:latin typeface="Arial"/>
            </a:endParaRPr>
          </a:p>
        </p:txBody>
      </p:sp>
      <p:sp>
        <p:nvSpPr>
          <p:cNvPr id="3278" name="CustomShape 5"/>
          <p:cNvSpPr/>
          <p:nvPr/>
        </p:nvSpPr>
        <p:spPr>
          <a:xfrm>
            <a:off x="2841480" y="4909680"/>
            <a:ext cx="999360" cy="419400"/>
          </a:xfrm>
          <a:prstGeom prst="rect">
            <a:avLst/>
          </a:prstGeom>
          <a:noFill/>
          <a:ln w="12600">
            <a:noFill/>
          </a:ln>
          <a:effectLst>
            <a:outerShdw blurRad="127000" dir="2700000" dist="75858" rotWithShape="0">
              <a:srgbClr val="000000">
                <a:alpha val="75000"/>
              </a:srgbClr>
            </a:outerShdw>
          </a:effectLst>
        </p:spPr>
        <p:style>
          <a:lnRef idx="0"/>
          <a:fillRef idx="0"/>
          <a:effectRef idx="0"/>
          <a:fontRef idx="minor"/>
        </p:style>
        <p:txBody>
          <a:bodyPr lIns="26640" rIns="26640" tIns="26640" bIns="26640" anchor="ctr">
            <a:spAutoFit/>
          </a:bodyPr>
          <a:p>
            <a:pPr algn="ctr">
              <a:lnSpc>
                <a:spcPct val="100000"/>
              </a:lnSpc>
            </a:pPr>
            <a:r>
              <a:rPr b="0" lang="it-IT" sz="2400" spc="-1" strike="noStrike">
                <a:solidFill>
                  <a:srgbClr val="ffffff"/>
                </a:solidFill>
                <a:latin typeface="Arial"/>
                <a:ea typeface="Arial"/>
              </a:rPr>
              <a:t>PM</a:t>
            </a:r>
            <a:r>
              <a:rPr b="0" lang="it-IT" sz="2400" spc="-1" strike="noStrike" baseline="-5000">
                <a:solidFill>
                  <a:srgbClr val="ffffff"/>
                </a:solidFill>
                <a:latin typeface="Arial"/>
                <a:ea typeface="Arial"/>
              </a:rPr>
              <a:t>2.5</a:t>
            </a:r>
            <a:endParaRPr b="0" lang="it-IT" sz="2400" spc="-1" strike="noStrike">
              <a:latin typeface="Arial"/>
            </a:endParaRPr>
          </a:p>
        </p:txBody>
      </p:sp>
      <p:sp>
        <p:nvSpPr>
          <p:cNvPr id="3279" name="CustomShape 6"/>
          <p:cNvSpPr/>
          <p:nvPr/>
        </p:nvSpPr>
        <p:spPr>
          <a:xfrm>
            <a:off x="2824920" y="1848960"/>
            <a:ext cx="1053720" cy="419400"/>
          </a:xfrm>
          <a:prstGeom prst="rect">
            <a:avLst/>
          </a:prstGeom>
          <a:noFill/>
          <a:ln w="12600">
            <a:noFill/>
          </a:ln>
          <a:effectLst>
            <a:outerShdw blurRad="127000" dir="2700000" dist="75858" rotWithShape="0">
              <a:srgbClr val="000000">
                <a:alpha val="75000"/>
              </a:srgbClr>
            </a:outerShdw>
          </a:effectLst>
        </p:spPr>
        <p:style>
          <a:lnRef idx="0"/>
          <a:fillRef idx="0"/>
          <a:effectRef idx="0"/>
          <a:fontRef idx="minor"/>
        </p:style>
        <p:txBody>
          <a:bodyPr wrap="none" lIns="26640" rIns="26640" tIns="26640" bIns="26640" anchor="ctr">
            <a:spAutoFit/>
          </a:bodyPr>
          <a:p>
            <a:pPr algn="ctr">
              <a:lnSpc>
                <a:spcPct val="100000"/>
              </a:lnSpc>
              <a:spcBef>
                <a:spcPts val="7804"/>
              </a:spcBef>
            </a:pPr>
            <a:r>
              <a:rPr b="0" lang="it-IT" sz="2400" spc="-1" strike="noStrike">
                <a:solidFill>
                  <a:srgbClr val="ffffff"/>
                </a:solidFill>
                <a:latin typeface="Arial"/>
                <a:ea typeface="Arial"/>
              </a:rPr>
              <a:t>PM</a:t>
            </a:r>
            <a:r>
              <a:rPr b="0" lang="it-IT" sz="2400" spc="-1" strike="noStrike" baseline="-5000">
                <a:solidFill>
                  <a:srgbClr val="ffffff"/>
                </a:solidFill>
                <a:latin typeface="Arial"/>
                <a:ea typeface="Arial"/>
              </a:rPr>
              <a:t>2.5÷10</a:t>
            </a:r>
            <a:endParaRPr b="0" lang="it-IT" sz="2400" spc="-1" strike="noStrike">
              <a:latin typeface="Arial"/>
            </a:endParaRPr>
          </a:p>
        </p:txBody>
      </p:sp>
      <p:sp>
        <p:nvSpPr>
          <p:cNvPr id="3280" name="Line 7"/>
          <p:cNvSpPr/>
          <p:nvPr/>
        </p:nvSpPr>
        <p:spPr>
          <a:xfrm flipV="1">
            <a:off x="2809440" y="2424600"/>
            <a:ext cx="1071360" cy="1071720"/>
          </a:xfrm>
          <a:prstGeom prst="line">
            <a:avLst/>
          </a:prstGeom>
          <a:ln cap="rnd" w="25560">
            <a:solidFill>
              <a:srgbClr val="ffffff"/>
            </a:solidFill>
            <a:custDash>
              <a:ds d="300000" sp="300000"/>
            </a:custDash>
            <a:round/>
            <a:headEnd len="med" type="triangle" w="med"/>
            <a:tailEnd len="med" type="triangle" w="med"/>
          </a:ln>
        </p:spPr>
        <p:style>
          <a:lnRef idx="0"/>
          <a:fillRef idx="0"/>
          <a:effectRef idx="0"/>
          <a:fontRef idx="minor"/>
        </p:style>
      </p:sp>
      <p:sp>
        <p:nvSpPr>
          <p:cNvPr id="3281" name="CustomShape 8"/>
          <p:cNvSpPr/>
          <p:nvPr/>
        </p:nvSpPr>
        <p:spPr>
          <a:xfrm>
            <a:off x="606600" y="4861800"/>
            <a:ext cx="1463760" cy="655920"/>
          </a:xfrm>
          <a:prstGeom prst="rect">
            <a:avLst/>
          </a:prstGeom>
          <a:noFill/>
          <a:ln w="12600">
            <a:noFill/>
          </a:ln>
          <a:effectLst>
            <a:outerShdw blurRad="127000" dir="2700000" dist="75858" rotWithShape="0">
              <a:srgbClr val="000000">
                <a:alpha val="75000"/>
              </a:srgbClr>
            </a:outerShdw>
          </a:effectLst>
        </p:spPr>
        <p:style>
          <a:lnRef idx="0"/>
          <a:fillRef idx="0"/>
          <a:effectRef idx="0"/>
          <a:fontRef idx="minor"/>
        </p:style>
        <p:txBody>
          <a:bodyPr lIns="26640" rIns="26640" tIns="26640" bIns="26640" anchor="ctr">
            <a:spAutoFit/>
          </a:bodyPr>
          <a:p>
            <a:pPr>
              <a:lnSpc>
                <a:spcPct val="90000"/>
              </a:lnSpc>
              <a:spcBef>
                <a:spcPts val="422"/>
              </a:spcBef>
            </a:pPr>
            <a:r>
              <a:rPr b="0" lang="it-IT" sz="2000" spc="-1" strike="noStrike">
                <a:solidFill>
                  <a:srgbClr val="ffffff"/>
                </a:solidFill>
                <a:latin typeface="Arial"/>
                <a:ea typeface="Arial"/>
              </a:rPr>
              <a:t>Kapton foils</a:t>
            </a:r>
            <a:endParaRPr b="0" lang="it-IT" sz="2000" spc="-1" strike="noStrike">
              <a:latin typeface="Arial"/>
            </a:endParaRPr>
          </a:p>
          <a:p>
            <a:pPr>
              <a:lnSpc>
                <a:spcPct val="90000"/>
              </a:lnSpc>
              <a:spcBef>
                <a:spcPts val="422"/>
              </a:spcBef>
            </a:pPr>
            <a:r>
              <a:rPr b="0" lang="it-IT" sz="2000" spc="-1" strike="noStrike">
                <a:solidFill>
                  <a:srgbClr val="ffffff"/>
                </a:solidFill>
                <a:latin typeface="Arial"/>
                <a:ea typeface="Arial"/>
              </a:rPr>
              <a:t>Nuclepore</a:t>
            </a:r>
            <a:endParaRPr b="0" lang="it-IT" sz="2000" spc="-1" strike="noStrike">
              <a:latin typeface="Arial"/>
            </a:endParaRPr>
          </a:p>
        </p:txBody>
      </p:sp>
      <p:pic>
        <p:nvPicPr>
          <p:cNvPr id="3282" name="Streakeraperto.jpg" descr=""/>
          <p:cNvPicPr/>
          <p:nvPr/>
        </p:nvPicPr>
        <p:blipFill>
          <a:blip r:embed="rId4"/>
          <a:srcRect l="1636" t="10659" r="48364" b="14675"/>
          <a:stretch/>
        </p:blipFill>
        <p:spPr>
          <a:xfrm>
            <a:off x="241200" y="2348640"/>
            <a:ext cx="2210400" cy="2475720"/>
          </a:xfrm>
          <a:prstGeom prst="rect">
            <a:avLst/>
          </a:prstGeom>
          <a:ln w="12600">
            <a:noFill/>
          </a:ln>
          <a:effectLst>
            <a:outerShdw blurRad="127000" dir="2700000" dist="75858" rotWithShape="0">
              <a:srgbClr val="000000">
                <a:alpha val="75000"/>
              </a:srgbClr>
            </a:outerShdw>
          </a:effectLst>
        </p:spPr>
      </p:pic>
      <p:sp>
        <p:nvSpPr>
          <p:cNvPr id="3283" name="CustomShape 9"/>
          <p:cNvSpPr/>
          <p:nvPr/>
        </p:nvSpPr>
        <p:spPr>
          <a:xfrm rot="3600000">
            <a:off x="3805200" y="3835080"/>
            <a:ext cx="79560" cy="142200"/>
          </a:xfrm>
          <a:prstGeom prst="rect">
            <a:avLst/>
          </a:prstGeom>
          <a:noFill/>
          <a:ln w="25560">
            <a:solidFill>
              <a:srgbClr val="ff2600"/>
            </a:solidFill>
            <a:miter/>
          </a:ln>
        </p:spPr>
        <p:style>
          <a:lnRef idx="0"/>
          <a:fillRef idx="0"/>
          <a:effectRef idx="0"/>
          <a:fontRef idx="minor"/>
        </p:style>
      </p:sp>
      <p:sp>
        <p:nvSpPr>
          <p:cNvPr id="3284" name="CustomShape 10"/>
          <p:cNvSpPr/>
          <p:nvPr/>
        </p:nvSpPr>
        <p:spPr>
          <a:xfrm>
            <a:off x="4997520" y="5344920"/>
            <a:ext cx="4026600" cy="761760"/>
          </a:xfrm>
          <a:prstGeom prst="rect">
            <a:avLst/>
          </a:prstGeom>
          <a:noFill/>
          <a:ln w="12600">
            <a:noFill/>
          </a:ln>
          <a:effectLst>
            <a:outerShdw blurRad="127000" dir="2700000" dist="75858" rotWithShape="0">
              <a:srgbClr val="000000">
                <a:alpha val="75000"/>
              </a:srgbClr>
            </a:outerShdw>
          </a:effectLst>
        </p:spPr>
        <p:style>
          <a:lnRef idx="0"/>
          <a:fillRef idx="0"/>
          <a:effectRef idx="0"/>
          <a:fontRef idx="minor"/>
        </p:style>
        <p:txBody>
          <a:bodyPr lIns="26640" rIns="26640" tIns="26640" bIns="26640" anchor="ctr">
            <a:spAutoFit/>
          </a:bodyPr>
          <a:p>
            <a:pPr marL="206280" indent="-177840">
              <a:lnSpc>
                <a:spcPct val="100000"/>
              </a:lnSpc>
              <a:spcBef>
                <a:spcPts val="774"/>
              </a:spcBef>
              <a:buClr>
                <a:srgbClr val="ffffff"/>
              </a:buClr>
              <a:buSzPct val="125000"/>
              <a:buFont typeface="Wingdings" charset="2"/>
              <a:buChar char=""/>
            </a:pPr>
            <a:r>
              <a:rPr b="0" lang="it-IT" sz="2000" spc="-1" strike="noStrike">
                <a:solidFill>
                  <a:srgbClr val="ffffff"/>
                </a:solidFill>
                <a:latin typeface="Arial"/>
                <a:ea typeface="Arial"/>
              </a:rPr>
              <a:t>Beam current</a:t>
            </a:r>
            <a:r>
              <a:rPr b="0" i="1" lang="it-IT" sz="2000" spc="-1" strike="noStrike">
                <a:solidFill>
                  <a:srgbClr val="ffffff"/>
                </a:solidFill>
                <a:latin typeface="Arial"/>
                <a:ea typeface="Arial"/>
              </a:rPr>
              <a:t> </a:t>
            </a:r>
            <a:r>
              <a:rPr b="0" lang="it-IT" sz="2000" spc="-1" strike="noStrike">
                <a:solidFill>
                  <a:srgbClr val="ffffff"/>
                </a:solidFill>
                <a:latin typeface="Arial"/>
                <a:ea typeface="Arial"/>
              </a:rPr>
              <a:t>100 ÷ 300 nA</a:t>
            </a:r>
            <a:endParaRPr b="0" lang="it-IT" sz="2000" spc="-1" strike="noStrike">
              <a:latin typeface="Arial"/>
            </a:endParaRPr>
          </a:p>
          <a:p>
            <a:pPr marL="206280" indent="-177840">
              <a:lnSpc>
                <a:spcPct val="100000"/>
              </a:lnSpc>
              <a:spcBef>
                <a:spcPts val="774"/>
              </a:spcBef>
              <a:buClr>
                <a:srgbClr val="ffffff"/>
              </a:buClr>
              <a:buSzPct val="125000"/>
              <a:buFont typeface="Wingdings" charset="2"/>
              <a:buChar char=""/>
            </a:pPr>
            <a:r>
              <a:rPr b="0" lang="it-IT" sz="2000" spc="-1" strike="noStrike">
                <a:solidFill>
                  <a:srgbClr val="ffffff"/>
                </a:solidFill>
                <a:latin typeface="Arial"/>
                <a:ea typeface="Arial"/>
              </a:rPr>
              <a:t>Beam size: 1 mm x 2 mm</a:t>
            </a:r>
            <a:endParaRPr b="0" lang="it-IT" sz="2000" spc="-1" strike="noStrike">
              <a:latin typeface="Arial"/>
            </a:endParaRPr>
          </a:p>
        </p:txBody>
      </p:sp>
      <p:sp>
        <p:nvSpPr>
          <p:cNvPr id="3285" name="CustomShape 11"/>
          <p:cNvSpPr/>
          <p:nvPr/>
        </p:nvSpPr>
        <p:spPr>
          <a:xfrm>
            <a:off x="518040" y="5500800"/>
            <a:ext cx="4517640" cy="1231560"/>
          </a:xfrm>
          <a:prstGeom prst="star12">
            <a:avLst>
              <a:gd name="adj" fmla="val 39707"/>
            </a:avLst>
          </a:prstGeom>
          <a:solidFill>
            <a:srgbClr val="d4fb79"/>
          </a:solidFill>
          <a:ln w="12600">
            <a:noFill/>
          </a:ln>
          <a:effectLst>
            <a:outerShdw blurRad="127000" dir="2700000" dist="75858" rotWithShape="0">
              <a:srgbClr val="000000">
                <a:alpha val="75000"/>
              </a:srgbClr>
            </a:outerShdw>
          </a:effectLst>
        </p:spPr>
        <p:style>
          <a:lnRef idx="0"/>
          <a:fillRef idx="0"/>
          <a:effectRef idx="0"/>
          <a:fontRef idx="minor"/>
        </p:style>
      </p:sp>
      <p:sp>
        <p:nvSpPr>
          <p:cNvPr id="3286" name="CustomShape 12"/>
          <p:cNvSpPr/>
          <p:nvPr/>
        </p:nvSpPr>
        <p:spPr>
          <a:xfrm>
            <a:off x="950040" y="5587920"/>
            <a:ext cx="3660480" cy="1058040"/>
          </a:xfrm>
          <a:prstGeom prst="rect">
            <a:avLst/>
          </a:prstGeom>
          <a:noFill/>
          <a:ln w="12600">
            <a:noFill/>
          </a:ln>
        </p:spPr>
        <p:style>
          <a:lnRef idx="0"/>
          <a:fillRef idx="0"/>
          <a:effectRef idx="0"/>
          <a:fontRef idx="minor"/>
        </p:style>
        <p:txBody>
          <a:bodyPr lIns="26640" rIns="26640" tIns="26640" bIns="26640" anchor="ctr">
            <a:spAutoFit/>
          </a:bodyPr>
          <a:p>
            <a:pPr marL="302760" indent="-262800" algn="ctr">
              <a:lnSpc>
                <a:spcPct val="100000"/>
              </a:lnSpc>
            </a:pPr>
            <a:r>
              <a:rPr b="0" lang="it-IT" sz="2200" spc="-1" strike="noStrike">
                <a:solidFill>
                  <a:srgbClr val="ff2600"/>
                </a:solidFill>
                <a:latin typeface="Arial Bold"/>
                <a:ea typeface="Arial Bold"/>
              </a:rPr>
              <a:t>1 week at 1h resolution:</a:t>
            </a:r>
            <a:endParaRPr b="0" lang="it-IT" sz="2200" spc="-1" strike="noStrike">
              <a:latin typeface="Arial"/>
            </a:endParaRPr>
          </a:p>
          <a:p>
            <a:pPr marL="302760" indent="-262800" algn="ctr">
              <a:lnSpc>
                <a:spcPct val="100000"/>
              </a:lnSpc>
            </a:pPr>
            <a:r>
              <a:rPr b="0" lang="it-IT" sz="2200" spc="-1" strike="noStrike" u="sng">
                <a:solidFill>
                  <a:srgbClr val="ff2600"/>
                </a:solidFill>
                <a:uFill>
                  <a:solidFill>
                    <a:srgbClr val="ffffff"/>
                  </a:solidFill>
                </a:uFill>
                <a:latin typeface="Arial Bold"/>
                <a:ea typeface="Arial Bold"/>
              </a:rPr>
              <a:t>168</a:t>
            </a:r>
            <a:r>
              <a:rPr b="0" lang="it-IT" sz="2200" spc="-1" strike="noStrike">
                <a:solidFill>
                  <a:srgbClr val="ff2600"/>
                </a:solidFill>
                <a:latin typeface="Arial Bold"/>
                <a:ea typeface="Arial Bold"/>
              </a:rPr>
              <a:t> hours (168+168 spots)</a:t>
            </a:r>
            <a:endParaRPr b="0" lang="it-IT" sz="2200" spc="-1" strike="noStrike">
              <a:latin typeface="Arial"/>
            </a:endParaRPr>
          </a:p>
        </p:txBody>
      </p:sp>
      <p:sp>
        <p:nvSpPr>
          <p:cNvPr id="3287" name="CustomShape 13"/>
          <p:cNvSpPr/>
          <p:nvPr/>
        </p:nvSpPr>
        <p:spPr>
          <a:xfrm>
            <a:off x="249120" y="1270440"/>
            <a:ext cx="4667760" cy="465120"/>
          </a:xfrm>
          <a:prstGeom prst="rect">
            <a:avLst/>
          </a:prstGeom>
          <a:noFill/>
          <a:ln w="12600">
            <a:noFill/>
          </a:ln>
          <a:effectLst>
            <a:outerShdw blurRad="127000" dir="2700000" dist="75858" rotWithShape="0">
              <a:srgbClr val="000000">
                <a:alpha val="75000"/>
              </a:srgbClr>
            </a:outerShdw>
          </a:effectLst>
        </p:spPr>
        <p:style>
          <a:lnRef idx="0"/>
          <a:fillRef idx="0"/>
          <a:effectRef idx="0"/>
          <a:fontRef idx="minor"/>
        </p:style>
        <p:txBody>
          <a:bodyPr wrap="none" lIns="26640" rIns="26640" tIns="26640" bIns="26640" anchor="ctr">
            <a:spAutoFit/>
          </a:bodyPr>
          <a:p>
            <a:pPr algn="ctr">
              <a:lnSpc>
                <a:spcPct val="100000"/>
              </a:lnSpc>
            </a:pPr>
            <a:r>
              <a:rPr b="0" lang="it-IT" sz="2700" spc="-1" strike="noStrike">
                <a:solidFill>
                  <a:srgbClr val="ffffff"/>
                </a:solidFill>
                <a:latin typeface="Arial"/>
                <a:ea typeface="DejaVu Sans"/>
              </a:rPr>
              <a:t>Continuous “streaker” sampler</a:t>
            </a:r>
            <a:endParaRPr b="0" lang="it-IT" sz="2700" spc="-1" strike="noStrike">
              <a:latin typeface="Arial"/>
            </a:endParaRPr>
          </a:p>
        </p:txBody>
      </p:sp>
    </p:spTree>
  </p:cSld>
  <mc:AlternateContent>
    <mc:Choice Requires="p14">
      <p:transition spd="slow" p14:dur="2000"/>
    </mc:Choice>
    <mc:Fallback>
      <p:transition spd="slow"/>
    </mc:Fallback>
  </mc:AlternateContent>
  <p:timing>
    <p:tnLst>
      <p:par>
        <p:cTn id="133" dur="indefinite" restart="never" nodeType="tmRoot">
          <p:childTnLst>
            <p:seq>
              <p:cTn id="134" dur="indefinite" nodeType="mainSeq"/>
              <p:prevCondLst>
                <p:cond delay="0" evt="onPrev">
                  <p:tgtEl>
                    <p:sldTgt/>
                  </p:tgtEl>
                </p:cond>
              </p:prevCondLst>
              <p:nextCondLst>
                <p:cond delay="0" evt="onNext">
                  <p:tgtEl>
                    <p:sldTgt/>
                  </p:tgtEl>
                </p:cond>
              </p:nextCondLst>
            </p:seq>
          </p:childTnLst>
        </p:cTn>
      </p:par>
    </p:tnLst>
  </p:timing>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8" name="CustomShape 1"/>
          <p:cNvSpPr/>
          <p:nvPr/>
        </p:nvSpPr>
        <p:spPr>
          <a:xfrm>
            <a:off x="539640" y="0"/>
            <a:ext cx="8063640" cy="5668200"/>
          </a:xfrm>
          <a:prstGeom prst="rect">
            <a:avLst/>
          </a:prstGeom>
          <a:noFill/>
          <a:ln>
            <a:noFill/>
          </a:ln>
        </p:spPr>
        <p:style>
          <a:lnRef idx="0"/>
          <a:fillRef idx="0"/>
          <a:effectRef idx="0"/>
          <a:fontRef idx="minor"/>
        </p:style>
        <p:txBody>
          <a:bodyPr lIns="90000" rIns="90000" tIns="45000" bIns="45000">
            <a:spAutoFit/>
          </a:bodyPr>
          <a:p>
            <a:pPr algn="ctr">
              <a:lnSpc>
                <a:spcPct val="100000"/>
              </a:lnSpc>
            </a:pPr>
            <a:endParaRPr b="0" lang="it-IT" sz="1800" spc="-1" strike="noStrike">
              <a:latin typeface="Arial"/>
            </a:endParaRPr>
          </a:p>
          <a:p>
            <a:pPr marL="216000" indent="-215640" algn="ctr">
              <a:lnSpc>
                <a:spcPct val="100000"/>
              </a:lnSpc>
              <a:buClr>
                <a:srgbClr val="ffff00"/>
              </a:buClr>
              <a:buFont typeface="Arial"/>
              <a:buChar char="•"/>
            </a:pPr>
            <a:r>
              <a:rPr b="0" lang="it-IT" sz="2400" spc="-1" strike="noStrike">
                <a:solidFill>
                  <a:srgbClr val="ffff00"/>
                </a:solidFill>
                <a:latin typeface="Times New Roman"/>
                <a:ea typeface="ＭＳ Ｐゴシック"/>
              </a:rPr>
              <a:t> </a:t>
            </a:r>
            <a:r>
              <a:rPr b="0" lang="it-IT" sz="2400" spc="-1" strike="noStrike">
                <a:solidFill>
                  <a:srgbClr val="ffff00"/>
                </a:solidFill>
                <a:latin typeface="Times New Roman"/>
                <a:ea typeface="ＭＳ Ｐゴシック"/>
              </a:rPr>
              <a:t>IBA techniques (PIXE) must be used when their application can give unique information or can give final results in a far simpler way respect to other competing techniques</a:t>
            </a:r>
            <a:endParaRPr b="0" lang="it-IT" sz="2400" spc="-1" strike="noStrike">
              <a:latin typeface="Arial"/>
            </a:endParaRPr>
          </a:p>
          <a:p>
            <a:pPr>
              <a:lnSpc>
                <a:spcPct val="100000"/>
              </a:lnSpc>
            </a:pPr>
            <a:endParaRPr b="0" lang="it-IT" sz="2400" spc="-1" strike="noStrike">
              <a:latin typeface="Arial"/>
            </a:endParaRPr>
          </a:p>
          <a:p>
            <a:pPr>
              <a:lnSpc>
                <a:spcPct val="100000"/>
              </a:lnSpc>
            </a:pPr>
            <a:r>
              <a:rPr b="0" lang="it-IT" sz="1800" spc="-1" strike="noStrike">
                <a:solidFill>
                  <a:srgbClr val="ffffff"/>
                </a:solidFill>
                <a:latin typeface="Times New Roman"/>
                <a:ea typeface="ＭＳ Ｐゴシック"/>
              </a:rPr>
              <a:t> </a:t>
            </a:r>
            <a:endParaRPr b="0" lang="it-IT" sz="1800" spc="-1" strike="noStrike">
              <a:latin typeface="Arial"/>
            </a:endParaRPr>
          </a:p>
          <a:p>
            <a:pPr marL="216000" indent="-215640">
              <a:lnSpc>
                <a:spcPct val="100000"/>
              </a:lnSpc>
              <a:buClr>
                <a:srgbClr val="ffffff"/>
              </a:buClr>
              <a:buFont typeface="Wingdings" charset="2"/>
              <a:buChar char=""/>
            </a:pPr>
            <a:r>
              <a:rPr b="0" lang="it-IT" sz="1800" spc="-1" strike="noStrike">
                <a:solidFill>
                  <a:srgbClr val="ffffff"/>
                </a:solidFill>
                <a:latin typeface="Times New Roman"/>
                <a:ea typeface="ＭＳ Ｐゴシック"/>
              </a:rPr>
              <a:t> </a:t>
            </a:r>
            <a:r>
              <a:rPr b="1" lang="it-IT" sz="1800" spc="-1" strike="noStrike">
                <a:solidFill>
                  <a:srgbClr val="92d050"/>
                </a:solidFill>
                <a:latin typeface="Times New Roman"/>
                <a:ea typeface="ＭＳ Ｐゴシック"/>
              </a:rPr>
              <a:t>Very short measuring time </a:t>
            </a:r>
            <a:r>
              <a:rPr b="1" i="1" lang="it-IT" sz="1800" spc="-1" strike="noStrike">
                <a:solidFill>
                  <a:srgbClr val="99ffcc"/>
                </a:solidFill>
                <a:latin typeface="Times New Roman"/>
                <a:ea typeface="ＭＳ Ｐゴシック"/>
              </a:rPr>
              <a:t>(~ 60 sec respect to several minutes or hours) </a:t>
            </a:r>
            <a:r>
              <a:rPr b="0" lang="it-IT" sz="1800" spc="-1" strike="noStrike">
                <a:solidFill>
                  <a:srgbClr val="ffffff"/>
                </a:solidFill>
                <a:latin typeface="Times New Roman"/>
                <a:ea typeface="ＭＳ Ｐゴシック"/>
              </a:rPr>
              <a:t>: </a:t>
            </a:r>
            <a:r>
              <a:rPr b="0" lang="it-IT" sz="1800" spc="-1" strike="noStrike" u="sng">
                <a:solidFill>
                  <a:srgbClr val="ffffff"/>
                </a:solidFill>
                <a:uFillTx/>
                <a:latin typeface="Times New Roman"/>
                <a:ea typeface="ＭＳ Ｐゴシック"/>
              </a:rPr>
              <a:t>hundreds of samples can be anakyzes in one day</a:t>
            </a:r>
            <a:endParaRPr b="0" lang="it-IT" sz="1800" spc="-1" strike="noStrike">
              <a:latin typeface="Arial"/>
            </a:endParaRPr>
          </a:p>
          <a:p>
            <a:pPr>
              <a:lnSpc>
                <a:spcPct val="100000"/>
              </a:lnSpc>
            </a:pPr>
            <a:endParaRPr b="0" lang="it-IT" sz="1800" spc="-1" strike="noStrike">
              <a:latin typeface="Arial"/>
            </a:endParaRPr>
          </a:p>
          <a:p>
            <a:pPr marL="216000" indent="-215640">
              <a:lnSpc>
                <a:spcPct val="100000"/>
              </a:lnSpc>
              <a:buClr>
                <a:srgbClr val="92d050"/>
              </a:buClr>
              <a:buFont typeface="Wingdings" charset="2"/>
              <a:buChar char=""/>
            </a:pPr>
            <a:r>
              <a:rPr b="1" lang="it-IT" sz="1800" spc="-1" strike="noStrike">
                <a:solidFill>
                  <a:srgbClr val="92d050"/>
                </a:solidFill>
                <a:latin typeface="Times New Roman"/>
                <a:ea typeface="ＭＳ Ｐゴシック"/>
              </a:rPr>
              <a:t>it is possible to analyze samples with very low mass </a:t>
            </a:r>
            <a:r>
              <a:rPr b="0" lang="it-IT" sz="1800" spc="-1" strike="noStrike">
                <a:solidFill>
                  <a:srgbClr val="ffffff"/>
                </a:solidFill>
                <a:latin typeface="Times New Roman"/>
                <a:ea typeface="ＭＳ Ｐゴシック"/>
              </a:rPr>
              <a:t>: samples collected with high time resolution (e.g. 1 hour instead of 24 hours)</a:t>
            </a:r>
            <a:endParaRPr b="0" lang="it-IT" sz="1800" spc="-1" strike="noStrike">
              <a:latin typeface="Arial"/>
            </a:endParaRPr>
          </a:p>
          <a:p>
            <a:pPr>
              <a:lnSpc>
                <a:spcPct val="100000"/>
              </a:lnSpc>
            </a:pPr>
            <a:endParaRPr b="0" lang="it-IT" sz="1800" spc="-1" strike="noStrike">
              <a:latin typeface="Arial"/>
            </a:endParaRPr>
          </a:p>
          <a:p>
            <a:pPr marL="216000" indent="-215640">
              <a:lnSpc>
                <a:spcPct val="100000"/>
              </a:lnSpc>
              <a:buClr>
                <a:srgbClr val="ffffff"/>
              </a:buClr>
              <a:buFont typeface="Wingdings" charset="2"/>
              <a:buChar char=""/>
            </a:pPr>
            <a:r>
              <a:rPr b="0" lang="it-IT" sz="1800" spc="-1" strike="noStrike">
                <a:solidFill>
                  <a:srgbClr val="ffffff"/>
                </a:solidFill>
                <a:latin typeface="Times New Roman"/>
                <a:ea typeface="ＭＳ Ｐゴシック"/>
              </a:rPr>
              <a:t> </a:t>
            </a:r>
            <a:r>
              <a:rPr b="1" lang="it-IT" sz="1800" spc="-1" strike="noStrike">
                <a:solidFill>
                  <a:srgbClr val="92d050"/>
                </a:solidFill>
                <a:latin typeface="Times New Roman"/>
                <a:ea typeface="ＭＳ Ｐゴシック"/>
              </a:rPr>
              <a:t>Detection of all soil related elements</a:t>
            </a:r>
            <a:r>
              <a:rPr b="0" lang="it-IT" sz="1800" spc="-1" strike="noStrike">
                <a:solidFill>
                  <a:srgbClr val="ffffff"/>
                </a:solidFill>
                <a:latin typeface="Times New Roman"/>
                <a:ea typeface="ＭＳ Ｐゴシック"/>
              </a:rPr>
              <a:t>: study of Saharan dust episodes</a:t>
            </a:r>
            <a:endParaRPr b="0" lang="it-IT" sz="1800" spc="-1" strike="noStrike">
              <a:latin typeface="Arial"/>
            </a:endParaRPr>
          </a:p>
          <a:p>
            <a:pPr>
              <a:lnSpc>
                <a:spcPct val="100000"/>
              </a:lnSpc>
            </a:pPr>
            <a:r>
              <a:rPr b="0" lang="it-IT" sz="1800" spc="-1" strike="noStrike">
                <a:solidFill>
                  <a:srgbClr val="ffffff"/>
                </a:solidFill>
                <a:latin typeface="Times New Roman"/>
                <a:ea typeface="ＭＳ Ｐゴシック"/>
              </a:rPr>
              <a:t> </a:t>
            </a:r>
            <a:endParaRPr b="0" lang="it-IT" sz="1800" spc="-1" strike="noStrike">
              <a:latin typeface="Arial"/>
            </a:endParaRPr>
          </a:p>
          <a:p>
            <a:pPr marL="216000" indent="-215640">
              <a:lnSpc>
                <a:spcPct val="100000"/>
              </a:lnSpc>
              <a:buClr>
                <a:srgbClr val="ffffff"/>
              </a:buClr>
              <a:buFont typeface="Wingdings" charset="2"/>
              <a:buChar char=""/>
            </a:pPr>
            <a:r>
              <a:rPr b="0" lang="it-IT" sz="1800" spc="-1" strike="noStrike">
                <a:solidFill>
                  <a:srgbClr val="ffffff"/>
                </a:solidFill>
                <a:latin typeface="Times New Roman"/>
                <a:ea typeface="ＭＳ Ｐゴシック"/>
              </a:rPr>
              <a:t> </a:t>
            </a:r>
            <a:r>
              <a:rPr b="1" lang="it-IT" sz="1800" spc="-1" strike="noStrike">
                <a:solidFill>
                  <a:srgbClr val="92d050"/>
                </a:solidFill>
                <a:latin typeface="Times New Roman"/>
                <a:ea typeface="ＭＳ Ｐゴシック"/>
              </a:rPr>
              <a:t>No sample pre-tratment</a:t>
            </a:r>
            <a:r>
              <a:rPr b="0" lang="it-IT" sz="1800" spc="-1" strike="noStrike">
                <a:solidFill>
                  <a:srgbClr val="ffffff"/>
                </a:solidFill>
                <a:latin typeface="Times New Roman"/>
                <a:ea typeface="ＭＳ Ｐゴシック"/>
              </a:rPr>
              <a:t>: it is important when sample with very low mass must be analyzed and therefore any contamination is dramatic  (e.g mineral aerosol in polar ice cores for paleoclimatic studies)</a:t>
            </a:r>
            <a:endParaRPr b="0" lang="it-IT" sz="1800" spc="-1" strike="noStrike">
              <a:latin typeface="Arial"/>
            </a:endParaRPr>
          </a:p>
          <a:p>
            <a:pPr>
              <a:lnSpc>
                <a:spcPct val="100000"/>
              </a:lnSpc>
            </a:pPr>
            <a:endParaRPr b="0" lang="it-IT" sz="1800" spc="-1" strike="noStrike">
              <a:latin typeface="Arial"/>
            </a:endParaRPr>
          </a:p>
          <a:p>
            <a:pPr>
              <a:lnSpc>
                <a:spcPct val="100000"/>
              </a:lnSpc>
            </a:pPr>
            <a:r>
              <a:rPr b="0" lang="it-IT" sz="1800" spc="-1" strike="noStrike">
                <a:solidFill>
                  <a:srgbClr val="ffffff"/>
                </a:solidFill>
                <a:latin typeface="Arial"/>
                <a:ea typeface="ＭＳ Ｐゴシック"/>
              </a:rPr>
              <a:t> </a:t>
            </a:r>
            <a:endParaRPr b="0" lang="it-IT" sz="1800" spc="-1" strike="noStrike">
              <a:latin typeface="Arial"/>
            </a:endParaRPr>
          </a:p>
        </p:txBody>
      </p:sp>
      <p:sp>
        <p:nvSpPr>
          <p:cNvPr id="3289" name="CustomShape 2"/>
          <p:cNvSpPr/>
          <p:nvPr/>
        </p:nvSpPr>
        <p:spPr>
          <a:xfrm>
            <a:off x="539640" y="5661360"/>
            <a:ext cx="8063640" cy="1461240"/>
          </a:xfrm>
          <a:prstGeom prst="rect">
            <a:avLst/>
          </a:prstGeom>
          <a:noFill/>
          <a:ln>
            <a:noFill/>
          </a:ln>
        </p:spPr>
        <p:style>
          <a:lnRef idx="0"/>
          <a:fillRef idx="0"/>
          <a:effectRef idx="0"/>
          <a:fontRef idx="minor"/>
        </p:style>
        <p:txBody>
          <a:bodyPr lIns="90000" rIns="90000" tIns="45000" bIns="45000">
            <a:spAutoFit/>
          </a:bodyPr>
          <a:p>
            <a:pPr marL="216000" indent="-215640" algn="ctr">
              <a:lnSpc>
                <a:spcPct val="100000"/>
              </a:lnSpc>
              <a:buClr>
                <a:srgbClr val="ffff00"/>
              </a:buClr>
              <a:buFont typeface="Arial"/>
              <a:buChar char="•"/>
            </a:pPr>
            <a:r>
              <a:rPr b="0" lang="it-IT" sz="2400" spc="-1" strike="noStrike">
                <a:solidFill>
                  <a:srgbClr val="ffff00"/>
                </a:solidFill>
                <a:latin typeface="Times New Roman"/>
                <a:ea typeface="ＭＳ Ｐゴシック"/>
              </a:rPr>
              <a:t>A prerequisite is the use of a proper experimental set-up  which fully exploits PIXE potentialities</a:t>
            </a:r>
            <a:endParaRPr b="0" lang="it-IT" sz="2400" spc="-1" strike="noStrike">
              <a:latin typeface="Arial"/>
            </a:endParaRPr>
          </a:p>
          <a:p>
            <a:pPr>
              <a:lnSpc>
                <a:spcPct val="100000"/>
              </a:lnSpc>
            </a:pPr>
            <a:endParaRPr b="0" lang="it-IT" sz="2400" spc="-1" strike="noStrike">
              <a:latin typeface="Arial"/>
            </a:endParaRPr>
          </a:p>
          <a:p>
            <a:pPr>
              <a:lnSpc>
                <a:spcPct val="100000"/>
              </a:lnSpc>
            </a:pPr>
            <a:r>
              <a:rPr b="0" lang="it-IT" sz="1800" spc="-1" strike="noStrike">
                <a:solidFill>
                  <a:srgbClr val="ffffff"/>
                </a:solidFill>
                <a:latin typeface="Arial"/>
                <a:ea typeface="ＭＳ Ｐゴシック"/>
              </a:rPr>
              <a:t> </a:t>
            </a:r>
            <a:endParaRPr b="0" lang="it-IT" sz="1800" spc="-1" strike="noStrike">
              <a:latin typeface="Arial"/>
            </a:endParaRPr>
          </a:p>
        </p:txBody>
      </p:sp>
      <p:sp>
        <p:nvSpPr>
          <p:cNvPr id="3290" name="CustomShape 3"/>
          <p:cNvSpPr/>
          <p:nvPr/>
        </p:nvSpPr>
        <p:spPr>
          <a:xfrm>
            <a:off x="7524360" y="3429000"/>
            <a:ext cx="1313640" cy="785160"/>
          </a:xfrm>
          <a:prstGeom prst="rect">
            <a:avLst/>
          </a:prstGeom>
          <a:blipFill rotWithShape="0">
            <a:blip r:embed="rId1"/>
            <a:stretch>
              <a:fillRect/>
            </a:stretch>
          </a:blipFill>
          <a:ln>
            <a:noFill/>
          </a:ln>
        </p:spPr>
        <p:style>
          <a:lnRef idx="0"/>
          <a:fillRef idx="0"/>
          <a:effectRef idx="0"/>
          <a:fontRef idx="minor"/>
        </p:style>
      </p:sp>
      <p:sp>
        <p:nvSpPr>
          <p:cNvPr id="3291" name="CustomShape 4"/>
          <p:cNvSpPr/>
          <p:nvPr/>
        </p:nvSpPr>
        <p:spPr>
          <a:xfrm>
            <a:off x="7524360" y="4869000"/>
            <a:ext cx="1313640" cy="870840"/>
          </a:xfrm>
          <a:prstGeom prst="rect">
            <a:avLst/>
          </a:prstGeom>
          <a:blipFill rotWithShape="0">
            <a:blip r:embed="rId2"/>
            <a:stretch>
              <a:fillRect/>
            </a:stretch>
          </a:blipFill>
          <a:ln>
            <a:noFill/>
          </a:ln>
        </p:spPr>
        <p:style>
          <a:lnRef idx="0"/>
          <a:fillRef idx="0"/>
          <a:effectRef idx="0"/>
          <a:fontRef idx="minor"/>
        </p:style>
      </p:sp>
    </p:spTree>
  </p:cSld>
  <p:transition>
    <p:fade/>
  </p:transition>
  <p:timing>
    <p:tnLst>
      <p:par>
        <p:cTn id="135" dur="indefinite" restart="never" nodeType="tmRoot">
          <p:childTnLst>
            <p:seq>
              <p:cTn id="136" dur="indefinite" nodeType="mainSeq"/>
              <p:prevCondLst>
                <p:cond delay="0" evt="onPrev">
                  <p:tgtEl>
                    <p:sldTgt/>
                  </p:tgtEl>
                </p:cond>
              </p:prevCondLst>
              <p:nextCondLst>
                <p:cond delay="0" evt="onNext">
                  <p:tgtEl>
                    <p:sldTgt/>
                  </p:tgtEl>
                </p:cond>
              </p:nextCondLst>
            </p:seq>
          </p:childTnLst>
        </p:cTn>
      </p:par>
    </p:tnLst>
  </p:timing>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92" name="Picture 2" descr=""/>
          <p:cNvPicPr/>
          <p:nvPr/>
        </p:nvPicPr>
        <p:blipFill>
          <a:blip r:embed="rId1"/>
          <a:stretch/>
        </p:blipFill>
        <p:spPr>
          <a:xfrm>
            <a:off x="7524360" y="125280"/>
            <a:ext cx="1544400" cy="872280"/>
          </a:xfrm>
          <a:prstGeom prst="rect">
            <a:avLst/>
          </a:prstGeom>
          <a:ln>
            <a:noFill/>
          </a:ln>
        </p:spPr>
      </p:pic>
      <p:pic>
        <p:nvPicPr>
          <p:cNvPr id="3293" name="Picture 8" descr=""/>
          <p:cNvPicPr/>
          <p:nvPr/>
        </p:nvPicPr>
        <p:blipFill>
          <a:blip r:embed="rId2"/>
          <a:stretch/>
        </p:blipFill>
        <p:spPr>
          <a:xfrm>
            <a:off x="-36360" y="-27360"/>
            <a:ext cx="9279720" cy="6525360"/>
          </a:xfrm>
          <a:prstGeom prst="rect">
            <a:avLst/>
          </a:prstGeom>
          <a:ln>
            <a:noFill/>
          </a:ln>
        </p:spPr>
      </p:pic>
      <p:pic>
        <p:nvPicPr>
          <p:cNvPr id="3294" name="Picture 11" descr=""/>
          <p:cNvPicPr/>
          <p:nvPr/>
        </p:nvPicPr>
        <p:blipFill>
          <a:blip r:embed="rId3"/>
          <a:stretch/>
        </p:blipFill>
        <p:spPr>
          <a:xfrm>
            <a:off x="539640" y="4941000"/>
            <a:ext cx="3013200" cy="1987200"/>
          </a:xfrm>
          <a:prstGeom prst="rect">
            <a:avLst/>
          </a:prstGeom>
          <a:ln>
            <a:noFill/>
          </a:ln>
          <a:effectLst>
            <a:outerShdw algn="ctr" blurRad="63500" dir="2700000" dist="75858" rotWithShape="0">
              <a:srgbClr val="000000">
                <a:alpha val="76000"/>
              </a:srgbClr>
            </a:outerShdw>
          </a:effectLst>
        </p:spPr>
      </p:pic>
      <p:pic>
        <p:nvPicPr>
          <p:cNvPr id="3295" name="Picture 8" descr=""/>
          <p:cNvPicPr/>
          <p:nvPr/>
        </p:nvPicPr>
        <p:blipFill>
          <a:blip r:embed="rId4"/>
          <a:stretch/>
        </p:blipFill>
        <p:spPr>
          <a:xfrm rot="5400000">
            <a:off x="-945720" y="4152600"/>
            <a:ext cx="2618640" cy="685080"/>
          </a:xfrm>
          <a:prstGeom prst="rect">
            <a:avLst/>
          </a:prstGeom>
          <a:ln>
            <a:noFill/>
          </a:ln>
        </p:spPr>
      </p:pic>
      <p:sp>
        <p:nvSpPr>
          <p:cNvPr id="3296" name="CustomShape 1"/>
          <p:cNvSpPr/>
          <p:nvPr/>
        </p:nvSpPr>
        <p:spPr>
          <a:xfrm>
            <a:off x="6693120" y="6179040"/>
            <a:ext cx="2018520" cy="737280"/>
          </a:xfrm>
          <a:prstGeom prst="rect">
            <a:avLst/>
          </a:prstGeom>
          <a:noFill/>
          <a:ln>
            <a:noFill/>
          </a:ln>
        </p:spPr>
        <p:style>
          <a:lnRef idx="0"/>
          <a:fillRef idx="0"/>
          <a:effectRef idx="0"/>
          <a:fontRef idx="minor"/>
        </p:style>
        <p:txBody>
          <a:bodyPr wrap="none" lIns="97560" rIns="97560" tIns="48600" bIns="48600">
            <a:spAutoFit/>
          </a:bodyPr>
          <a:p>
            <a:pPr algn="ctr">
              <a:lnSpc>
                <a:spcPct val="100000"/>
              </a:lnSpc>
            </a:pPr>
            <a:r>
              <a:rPr b="0" lang="it-IT" sz="2100" spc="-1" strike="noStrike">
                <a:solidFill>
                  <a:srgbClr val="ffc000"/>
                </a:solidFill>
                <a:latin typeface="Arial"/>
                <a:ea typeface="ＭＳ Ｐゴシック"/>
              </a:rPr>
              <a:t>1-3 min/sample</a:t>
            </a:r>
            <a:endParaRPr b="0" lang="it-IT" sz="2100" spc="-1" strike="noStrike">
              <a:latin typeface="Arial"/>
            </a:endParaRPr>
          </a:p>
          <a:p>
            <a:pPr algn="ctr">
              <a:lnSpc>
                <a:spcPct val="100000"/>
              </a:lnSpc>
            </a:pPr>
            <a:r>
              <a:rPr b="0" lang="it-IT" sz="2100" spc="-1" strike="noStrike">
                <a:solidFill>
                  <a:srgbClr val="ffc000"/>
                </a:solidFill>
                <a:latin typeface="Arial"/>
                <a:ea typeface="ＭＳ Ｐゴシック"/>
              </a:rPr>
              <a:t>Z&gt;10</a:t>
            </a:r>
            <a:endParaRPr b="0" lang="it-IT" sz="2100" spc="-1" strike="noStrike">
              <a:latin typeface="Arial"/>
            </a:endParaRPr>
          </a:p>
        </p:txBody>
      </p:sp>
      <p:pic>
        <p:nvPicPr>
          <p:cNvPr id="3297" name="Picture 2" descr=""/>
          <p:cNvPicPr/>
          <p:nvPr/>
        </p:nvPicPr>
        <p:blipFill>
          <a:blip r:embed="rId5"/>
          <a:stretch/>
        </p:blipFill>
        <p:spPr>
          <a:xfrm>
            <a:off x="4716000" y="1412640"/>
            <a:ext cx="3599640" cy="1174320"/>
          </a:xfrm>
          <a:prstGeom prst="rect">
            <a:avLst/>
          </a:prstGeom>
          <a:ln w="9360">
            <a:noFill/>
          </a:ln>
        </p:spPr>
      </p:pic>
    </p:spTree>
  </p:cSld>
  <p:transition>
    <p:fade/>
  </p:transition>
  <p:timing>
    <p:tnLst>
      <p:par>
        <p:cTn id="137" dur="indefinite" restart="never" nodeType="tmRoot">
          <p:childTnLst>
            <p:seq>
              <p:cTn id="138"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CustomShape 1"/>
          <p:cNvSpPr/>
          <p:nvPr/>
        </p:nvSpPr>
        <p:spPr>
          <a:xfrm>
            <a:off x="250920" y="1155600"/>
            <a:ext cx="8713080" cy="5316480"/>
          </a:xfrm>
          <a:prstGeom prst="rect">
            <a:avLst/>
          </a:prstGeom>
          <a:noFill/>
          <a:ln>
            <a:noFill/>
          </a:ln>
        </p:spPr>
        <p:style>
          <a:lnRef idx="0"/>
          <a:fillRef idx="0"/>
          <a:effectRef idx="0"/>
          <a:fontRef idx="minor"/>
        </p:style>
        <p:txBody>
          <a:bodyPr lIns="90000" rIns="90000" tIns="45000" bIns="45000">
            <a:spAutoFit/>
          </a:bodyPr>
          <a:p>
            <a:pPr algn="ctr">
              <a:lnSpc>
                <a:spcPct val="100000"/>
              </a:lnSpc>
              <a:spcAft>
                <a:spcPts val="1800"/>
              </a:spcAft>
            </a:pPr>
            <a:r>
              <a:rPr b="0" i="1" lang="it-IT" sz="3600" spc="-1" strike="noStrike">
                <a:solidFill>
                  <a:srgbClr val="ffffff"/>
                </a:solidFill>
                <a:latin typeface="Times New Roman"/>
                <a:ea typeface="ＭＳ Ｐゴシック"/>
              </a:rPr>
              <a:t>move of the Physics Department to the new campus in Sesto Fiorentino</a:t>
            </a:r>
            <a:endParaRPr b="0" lang="it-IT" sz="3600" spc="-1" strike="noStrike">
              <a:latin typeface="Arial"/>
            </a:endParaRPr>
          </a:p>
          <a:p>
            <a:pPr marL="216000" indent="-215640" algn="ctr">
              <a:lnSpc>
                <a:spcPct val="100000"/>
              </a:lnSpc>
              <a:spcAft>
                <a:spcPts val="1800"/>
              </a:spcAft>
              <a:buClr>
                <a:srgbClr val="ffffff"/>
              </a:buClr>
              <a:buFont typeface="Symbol"/>
              <a:buChar char=""/>
            </a:pPr>
            <a:r>
              <a:rPr b="0" i="1" lang="it-IT" sz="3600" spc="-1" strike="noStrike">
                <a:solidFill>
                  <a:srgbClr val="ffffff"/>
                </a:solidFill>
                <a:latin typeface="Times New Roman"/>
                <a:ea typeface="ＭＳ Ｐゴシック"/>
              </a:rPr>
              <a:t> </a:t>
            </a:r>
            <a:r>
              <a:rPr b="0" i="1" lang="it-IT" sz="3600" spc="-1" strike="noStrike">
                <a:solidFill>
                  <a:srgbClr val="ffffff"/>
                </a:solidFill>
                <a:latin typeface="Times New Roman"/>
                <a:ea typeface="ＭＳ Ｐゴシック"/>
              </a:rPr>
              <a:t>INFN and University create a new lab</a:t>
            </a:r>
            <a:endParaRPr b="0" lang="it-IT" sz="3600" spc="-1" strike="noStrike">
              <a:latin typeface="Arial"/>
            </a:endParaRPr>
          </a:p>
          <a:p>
            <a:pPr marL="216000" indent="-215640" algn="ctr">
              <a:lnSpc>
                <a:spcPct val="100000"/>
              </a:lnSpc>
              <a:spcAft>
                <a:spcPts val="2520"/>
              </a:spcAft>
              <a:buClr>
                <a:srgbClr val="ffffff"/>
              </a:buClr>
              <a:buFont typeface="Symbol"/>
              <a:buChar char=""/>
            </a:pPr>
            <a:r>
              <a:rPr b="0" i="1" lang="it-IT" sz="3600" spc="-1" strike="noStrike">
                <a:solidFill>
                  <a:srgbClr val="ffffff"/>
                </a:solidFill>
                <a:latin typeface="Times New Roman"/>
                <a:ea typeface="ＭＳ Ｐゴシック"/>
              </a:rPr>
              <a:t> </a:t>
            </a:r>
            <a:r>
              <a:rPr b="0" i="1" lang="it-IT" sz="3600" spc="-1" strike="noStrike">
                <a:solidFill>
                  <a:srgbClr val="ffffff"/>
                </a:solidFill>
                <a:latin typeface="Times New Roman"/>
                <a:ea typeface="ＭＳ Ｐゴシック"/>
              </a:rPr>
              <a:t>new  3 MV  Tandetron, designed from the beginning to perform </a:t>
            </a:r>
            <a:r>
              <a:rPr b="0" i="1" lang="it-IT" sz="3600" spc="-1" strike="noStrike" u="sng">
                <a:solidFill>
                  <a:srgbClr val="ffffff"/>
                </a:solidFill>
                <a:uFillTx/>
                <a:latin typeface="Times New Roman"/>
                <a:ea typeface="ＭＳ Ｐゴシック"/>
              </a:rPr>
              <a:t>both IBA and Accelerator Mass Spectrometry (AMS)</a:t>
            </a:r>
            <a:endParaRPr b="0" lang="it-IT" sz="3600" spc="-1" strike="noStrike">
              <a:latin typeface="Arial"/>
            </a:endParaRPr>
          </a:p>
          <a:p>
            <a:pPr marL="216000" indent="-215640" algn="ctr">
              <a:lnSpc>
                <a:spcPct val="95000"/>
              </a:lnSpc>
              <a:spcAft>
                <a:spcPts val="1539"/>
              </a:spcAft>
              <a:buClr>
                <a:srgbClr val="ffffff"/>
              </a:buClr>
              <a:buFont typeface="Symbol"/>
              <a:buChar char=""/>
            </a:pPr>
            <a:r>
              <a:rPr b="0" i="1" lang="it-IT" sz="3600" spc="-1" strike="noStrike">
                <a:solidFill>
                  <a:srgbClr val="ffffff"/>
                </a:solidFill>
                <a:latin typeface="Times New Roman"/>
                <a:ea typeface="ＭＳ Ｐゴシック"/>
              </a:rPr>
              <a:t> </a:t>
            </a:r>
            <a:r>
              <a:rPr b="0" i="1" lang="it-IT" sz="3600" spc="-1" strike="noStrike">
                <a:solidFill>
                  <a:srgbClr val="ffffff"/>
                </a:solidFill>
                <a:latin typeface="Times New Roman"/>
                <a:ea typeface="ＭＳ Ｐゴシック"/>
              </a:rPr>
              <a:t>The new laboratory, LABEC, is operational in   </a:t>
            </a:r>
            <a:r>
              <a:rPr b="0" i="1" lang="it-IT" sz="4400" spc="-1" strike="noStrike">
                <a:solidFill>
                  <a:srgbClr val="ffffff"/>
                </a:solidFill>
                <a:latin typeface="Times New Roman"/>
                <a:ea typeface="ＭＳ Ｐゴシック"/>
              </a:rPr>
              <a:t>May 2004</a:t>
            </a:r>
            <a:endParaRPr b="0" lang="it-IT" sz="4400" spc="-1" strike="noStrike">
              <a:latin typeface="Arial"/>
            </a:endParaRPr>
          </a:p>
        </p:txBody>
      </p:sp>
      <p:sp>
        <p:nvSpPr>
          <p:cNvPr id="544" name="CustomShape 2"/>
          <p:cNvSpPr/>
          <p:nvPr/>
        </p:nvSpPr>
        <p:spPr>
          <a:xfrm>
            <a:off x="193680" y="274680"/>
            <a:ext cx="87130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spcAft>
                <a:spcPts val="2401"/>
              </a:spcAft>
            </a:pPr>
            <a:r>
              <a:rPr b="0" i="1" lang="it-IT" sz="4800" spc="-1" strike="noStrike">
                <a:solidFill>
                  <a:srgbClr val="ffffff"/>
                </a:solidFill>
                <a:latin typeface="Times New Roman"/>
                <a:ea typeface="ＭＳ Ｐゴシック"/>
              </a:rPr>
              <a:t>2002-2003</a:t>
            </a:r>
            <a:endParaRPr b="0" lang="it-IT" sz="4800" spc="-1" strike="noStrike">
              <a:latin typeface="Arial"/>
            </a:endParaRPr>
          </a:p>
        </p:txBody>
      </p:sp>
    </p:spTree>
  </p:cSld>
  <p:transition>
    <p:fade/>
  </p:transition>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298" name="Picture 14" descr=""/>
          <p:cNvPicPr/>
          <p:nvPr/>
        </p:nvPicPr>
        <p:blipFill>
          <a:blip r:embed="rId1"/>
          <a:srcRect l="0" t="0" r="3381" b="50000"/>
          <a:stretch/>
        </p:blipFill>
        <p:spPr>
          <a:xfrm>
            <a:off x="4243320" y="3645000"/>
            <a:ext cx="4899960" cy="2666160"/>
          </a:xfrm>
          <a:prstGeom prst="rect">
            <a:avLst/>
          </a:prstGeom>
          <a:ln w="9360">
            <a:noFill/>
          </a:ln>
        </p:spPr>
      </p:pic>
      <p:sp>
        <p:nvSpPr>
          <p:cNvPr id="3299" name="CustomShape 1"/>
          <p:cNvSpPr/>
          <p:nvPr/>
        </p:nvSpPr>
        <p:spPr>
          <a:xfrm>
            <a:off x="0" y="76320"/>
            <a:ext cx="91432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4400" spc="-1" strike="noStrike">
                <a:solidFill>
                  <a:srgbClr val="004080"/>
                </a:solidFill>
                <a:latin typeface="Arial"/>
                <a:ea typeface="ＭＳ Ｐゴシック"/>
              </a:rPr>
              <a:t>The upgraded set-up for aerosols </a:t>
            </a:r>
            <a:r>
              <a:rPr b="1" i="1" lang="it-IT" sz="3200" spc="-1" strike="noStrike">
                <a:solidFill>
                  <a:srgbClr val="004080"/>
                </a:solidFill>
                <a:latin typeface="Arial"/>
                <a:ea typeface="ＭＳ Ｐゴシック"/>
              </a:rPr>
              <a:t>small</a:t>
            </a:r>
            <a:endParaRPr b="0" lang="it-IT" sz="3200" spc="-1" strike="noStrike">
              <a:latin typeface="Arial"/>
            </a:endParaRPr>
          </a:p>
        </p:txBody>
      </p:sp>
      <p:sp>
        <p:nvSpPr>
          <p:cNvPr id="3300" name="CustomShape 2"/>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301" name="Picture 4" descr=""/>
          <p:cNvPicPr/>
          <p:nvPr/>
        </p:nvPicPr>
        <p:blipFill>
          <a:blip r:embed="rId2"/>
          <a:srcRect l="1479" t="4213" r="55460" b="6507"/>
          <a:stretch/>
        </p:blipFill>
        <p:spPr>
          <a:xfrm>
            <a:off x="6781680" y="6165720"/>
            <a:ext cx="2285280" cy="686520"/>
          </a:xfrm>
          <a:prstGeom prst="rect">
            <a:avLst/>
          </a:prstGeom>
          <a:ln w="9360">
            <a:noFill/>
          </a:ln>
        </p:spPr>
      </p:pic>
      <p:pic>
        <p:nvPicPr>
          <p:cNvPr id="3302" name="Content Placeholder 1" descr=""/>
          <p:cNvPicPr/>
          <p:nvPr/>
        </p:nvPicPr>
        <p:blipFill>
          <a:blip r:embed="rId3"/>
          <a:srcRect l="11475" t="0" r="3283" b="0"/>
          <a:stretch/>
        </p:blipFill>
        <p:spPr>
          <a:xfrm>
            <a:off x="228600" y="3543120"/>
            <a:ext cx="3695760" cy="3237840"/>
          </a:xfrm>
          <a:prstGeom prst="rect">
            <a:avLst/>
          </a:prstGeom>
          <a:ln w="9360">
            <a:noFill/>
          </a:ln>
        </p:spPr>
      </p:pic>
      <p:sp>
        <p:nvSpPr>
          <p:cNvPr id="3303" name="CustomShape 3"/>
          <p:cNvSpPr/>
          <p:nvPr/>
        </p:nvSpPr>
        <p:spPr>
          <a:xfrm>
            <a:off x="76320" y="1196640"/>
            <a:ext cx="4952160" cy="1523160"/>
          </a:xfrm>
          <a:prstGeom prst="rect">
            <a:avLst/>
          </a:prstGeom>
          <a:noFill/>
          <a:ln>
            <a:noFill/>
          </a:ln>
        </p:spPr>
        <p:style>
          <a:lnRef idx="0"/>
          <a:fillRef idx="0"/>
          <a:effectRef idx="0"/>
          <a:fontRef idx="minor"/>
        </p:style>
        <p:txBody>
          <a:bodyPr lIns="90000" rIns="90000" tIns="46800" bIns="46800">
            <a:noAutofit/>
          </a:bodyPr>
          <a:p>
            <a:pPr marL="342720" indent="-342000">
              <a:lnSpc>
                <a:spcPct val="80000"/>
              </a:lnSpc>
              <a:spcBef>
                <a:spcPts val="320"/>
              </a:spcBef>
              <a:buClr>
                <a:srgbClr val="000000"/>
              </a:buClr>
              <a:buFont typeface="Symbol"/>
              <a:buChar char=""/>
            </a:pPr>
            <a:r>
              <a:rPr b="0" lang="it-IT" sz="1600" spc="-1" strike="noStrike">
                <a:solidFill>
                  <a:srgbClr val="000000"/>
                </a:solidFill>
                <a:latin typeface="Arial"/>
                <a:ea typeface="ＭＳ Ｐゴシック"/>
              </a:rPr>
              <a:t>145 eV (FWHM at 5.9 keV)</a:t>
            </a:r>
            <a:endParaRPr b="0" lang="it-IT" sz="1600" spc="-1" strike="noStrike">
              <a:latin typeface="Arial"/>
            </a:endParaRPr>
          </a:p>
          <a:p>
            <a:pPr marL="342720" indent="-342000">
              <a:lnSpc>
                <a:spcPct val="80000"/>
              </a:lnSpc>
              <a:spcBef>
                <a:spcPts val="320"/>
              </a:spcBef>
              <a:buClr>
                <a:srgbClr val="000000"/>
              </a:buClr>
              <a:buFont typeface="Symbol"/>
              <a:buChar char=""/>
            </a:pPr>
            <a:r>
              <a:rPr b="0" lang="it-IT" sz="1600" spc="-1" strike="noStrike">
                <a:solidFill>
                  <a:srgbClr val="000000"/>
                </a:solidFill>
                <a:latin typeface="Arial"/>
                <a:ea typeface="ＭＳ Ｐゴシック"/>
              </a:rPr>
              <a:t>300 </a:t>
            </a:r>
            <a:r>
              <a:rPr b="0" lang="it-IT" sz="1600" spc="-1" strike="noStrike">
                <a:solidFill>
                  <a:srgbClr val="000000"/>
                </a:solidFill>
                <a:latin typeface="Symbol"/>
                <a:ea typeface="ＭＳ Ｐゴシック"/>
              </a:rPr>
              <a:t></a:t>
            </a:r>
            <a:r>
              <a:rPr b="0" lang="it-IT" sz="1600" spc="-1" strike="noStrike">
                <a:solidFill>
                  <a:srgbClr val="000000"/>
                </a:solidFill>
                <a:latin typeface="Arial"/>
                <a:ea typeface="ＭＳ Ｐゴシック"/>
              </a:rPr>
              <a:t>m thick, </a:t>
            </a:r>
            <a:r>
              <a:rPr b="1" lang="it-IT" sz="1600" spc="-1" strike="noStrike">
                <a:solidFill>
                  <a:srgbClr val="ff0000"/>
                </a:solidFill>
                <a:latin typeface="Arial"/>
                <a:ea typeface="ＭＳ Ｐゴシック"/>
              </a:rPr>
              <a:t>7 </a:t>
            </a:r>
            <a:r>
              <a:rPr b="0" lang="it-IT" sz="1600" spc="-1" strike="noStrike">
                <a:solidFill>
                  <a:srgbClr val="000000"/>
                </a:solidFill>
                <a:latin typeface="Arial"/>
                <a:ea typeface="ＭＳ Ｐゴシック"/>
              </a:rPr>
              <a:t>mm</a:t>
            </a:r>
            <a:r>
              <a:rPr b="0" lang="it-IT" sz="1600" spc="-1" strike="noStrike" baseline="30000">
                <a:solidFill>
                  <a:srgbClr val="000000"/>
                </a:solidFill>
                <a:latin typeface="Arial"/>
                <a:ea typeface="ＭＳ Ｐゴシック"/>
              </a:rPr>
              <a:t>2</a:t>
            </a:r>
            <a:r>
              <a:rPr b="0" lang="it-IT" sz="1600" spc="-1" strike="noStrike">
                <a:solidFill>
                  <a:srgbClr val="000000"/>
                </a:solidFill>
                <a:latin typeface="Arial"/>
                <a:ea typeface="ＭＳ Ｐゴシック"/>
              </a:rPr>
              <a:t> active area</a:t>
            </a:r>
            <a:endParaRPr b="0" lang="it-IT" sz="1600" spc="-1" strike="noStrike">
              <a:latin typeface="Arial"/>
            </a:endParaRPr>
          </a:p>
          <a:p>
            <a:pPr marL="342720" indent="-342000">
              <a:lnSpc>
                <a:spcPct val="80000"/>
              </a:lnSpc>
              <a:spcBef>
                <a:spcPts val="320"/>
              </a:spcBef>
              <a:buClr>
                <a:srgbClr val="000000"/>
              </a:buClr>
              <a:buFont typeface="Symbol"/>
              <a:buChar char=""/>
            </a:pPr>
            <a:r>
              <a:rPr b="0" lang="it-IT" sz="1600" spc="-1" strike="noStrike">
                <a:solidFill>
                  <a:srgbClr val="000000"/>
                </a:solidFill>
                <a:latin typeface="Arial"/>
                <a:ea typeface="ＭＳ Ｐゴシック"/>
              </a:rPr>
              <a:t>ultrathin window (8  </a:t>
            </a:r>
            <a:r>
              <a:rPr b="0" lang="it-IT" sz="1600" spc="-1" strike="noStrike">
                <a:solidFill>
                  <a:srgbClr val="000000"/>
                </a:solidFill>
                <a:latin typeface="Symbol"/>
                <a:ea typeface="ＭＳ Ｐゴシック"/>
              </a:rPr>
              <a:t></a:t>
            </a:r>
            <a:r>
              <a:rPr b="0" lang="it-IT" sz="1600" spc="-1" strike="noStrike">
                <a:solidFill>
                  <a:srgbClr val="000000"/>
                </a:solidFill>
                <a:latin typeface="Arial"/>
                <a:ea typeface="ＭＳ Ｐゴシック"/>
              </a:rPr>
              <a:t>m Be)</a:t>
            </a:r>
            <a:endParaRPr b="0" lang="it-IT" sz="1600" spc="-1" strike="noStrike">
              <a:latin typeface="Arial"/>
            </a:endParaRPr>
          </a:p>
          <a:p>
            <a:pPr marL="342720" indent="-342000">
              <a:lnSpc>
                <a:spcPct val="80000"/>
              </a:lnSpc>
              <a:spcBef>
                <a:spcPts val="320"/>
              </a:spcBef>
              <a:buClr>
                <a:srgbClr val="000000"/>
              </a:buClr>
              <a:buFont typeface="Symbol"/>
              <a:buChar char=""/>
            </a:pPr>
            <a:r>
              <a:rPr b="0" lang="it-IT" sz="1600" spc="-1" strike="noStrike">
                <a:solidFill>
                  <a:srgbClr val="000000"/>
                </a:solidFill>
                <a:latin typeface="Arial"/>
                <a:ea typeface="ＭＳ Ｐゴシック"/>
              </a:rPr>
              <a:t>(+ He flow &amp; magnetic p deflector)</a:t>
            </a:r>
            <a:endParaRPr b="0" lang="it-IT" sz="1600" spc="-1" strike="noStrike">
              <a:latin typeface="Arial"/>
            </a:endParaRPr>
          </a:p>
          <a:p>
            <a:pPr marL="342720" indent="-342000">
              <a:lnSpc>
                <a:spcPct val="80000"/>
              </a:lnSpc>
              <a:spcBef>
                <a:spcPts val="320"/>
              </a:spcBef>
            </a:pPr>
            <a:endParaRPr b="0" lang="it-IT" sz="1600" spc="-1" strike="noStrike">
              <a:latin typeface="Arial"/>
            </a:endParaRPr>
          </a:p>
        </p:txBody>
      </p:sp>
      <p:sp>
        <p:nvSpPr>
          <p:cNvPr id="3304" name="CustomShape 4"/>
          <p:cNvSpPr/>
          <p:nvPr/>
        </p:nvSpPr>
        <p:spPr>
          <a:xfrm>
            <a:off x="4876920" y="1196640"/>
            <a:ext cx="4494960" cy="1523160"/>
          </a:xfrm>
          <a:prstGeom prst="rect">
            <a:avLst/>
          </a:prstGeom>
          <a:noFill/>
          <a:ln>
            <a:noFill/>
          </a:ln>
        </p:spPr>
        <p:style>
          <a:lnRef idx="0"/>
          <a:fillRef idx="0"/>
          <a:effectRef idx="0"/>
          <a:fontRef idx="minor"/>
        </p:style>
        <p:txBody>
          <a:bodyPr lIns="90000" rIns="90000" tIns="46800" bIns="46800">
            <a:noAutofit/>
          </a:bodyPr>
          <a:p>
            <a:pPr marL="342720" indent="-342000">
              <a:lnSpc>
                <a:spcPct val="80000"/>
              </a:lnSpc>
              <a:spcBef>
                <a:spcPts val="320"/>
              </a:spcBef>
              <a:buClr>
                <a:srgbClr val="000000"/>
              </a:buClr>
              <a:buFont typeface="Symbol"/>
              <a:buChar char=""/>
            </a:pPr>
            <a:r>
              <a:rPr b="0" lang="it-IT" sz="1600" spc="-1" strike="noStrike">
                <a:solidFill>
                  <a:srgbClr val="000000"/>
                </a:solidFill>
                <a:latin typeface="Arial"/>
                <a:ea typeface="ヒラギノ角ゴ Pro W3"/>
              </a:rPr>
              <a:t>140 eV (FWHM at 5.9 keV)</a:t>
            </a:r>
            <a:endParaRPr b="0" lang="it-IT" sz="1600" spc="-1" strike="noStrike">
              <a:latin typeface="Arial"/>
            </a:endParaRPr>
          </a:p>
          <a:p>
            <a:pPr marL="342720" indent="-342000">
              <a:lnSpc>
                <a:spcPct val="80000"/>
              </a:lnSpc>
              <a:spcBef>
                <a:spcPts val="320"/>
              </a:spcBef>
              <a:buClr>
                <a:srgbClr val="000000"/>
              </a:buClr>
              <a:buFont typeface="Symbol"/>
              <a:buChar char=""/>
            </a:pPr>
            <a:r>
              <a:rPr b="0" lang="it-IT" sz="1600" spc="-1" strike="noStrike">
                <a:solidFill>
                  <a:srgbClr val="000000"/>
                </a:solidFill>
                <a:latin typeface="Arial"/>
                <a:ea typeface="ヒラギノ角ゴ Pro W3"/>
              </a:rPr>
              <a:t>450 </a:t>
            </a:r>
            <a:r>
              <a:rPr b="0" lang="it-IT" sz="1600" spc="-1" strike="noStrike">
                <a:solidFill>
                  <a:srgbClr val="000000"/>
                </a:solidFill>
                <a:latin typeface="Symbol"/>
                <a:ea typeface="ヒラギノ角ゴ Pro W3"/>
              </a:rPr>
              <a:t></a:t>
            </a:r>
            <a:r>
              <a:rPr b="0" lang="it-IT" sz="1600" spc="-1" strike="noStrike">
                <a:solidFill>
                  <a:srgbClr val="000000"/>
                </a:solidFill>
                <a:latin typeface="Arial"/>
                <a:ea typeface="ヒラギノ角ゴ Pro W3"/>
              </a:rPr>
              <a:t>m thick, </a:t>
            </a:r>
            <a:r>
              <a:rPr b="0" lang="it-IT" sz="1600" spc="-1" strike="noStrike">
                <a:solidFill>
                  <a:srgbClr val="ff0000"/>
                </a:solidFill>
                <a:latin typeface="Arial"/>
                <a:ea typeface="ヒラギノ角ゴ Pro W3"/>
              </a:rPr>
              <a:t>30</a:t>
            </a:r>
            <a:r>
              <a:rPr b="0" lang="it-IT" sz="1600" spc="-1" strike="noStrike">
                <a:solidFill>
                  <a:srgbClr val="000000"/>
                </a:solidFill>
                <a:latin typeface="Arial"/>
                <a:ea typeface="ヒラギノ角ゴ Pro W3"/>
              </a:rPr>
              <a:t> mm</a:t>
            </a:r>
            <a:r>
              <a:rPr b="0" lang="it-IT" sz="1600" spc="-1" strike="noStrike" baseline="30000">
                <a:solidFill>
                  <a:srgbClr val="000000"/>
                </a:solidFill>
                <a:latin typeface="Arial"/>
                <a:ea typeface="ヒラギノ角ゴ Pro W3"/>
              </a:rPr>
              <a:t>2</a:t>
            </a:r>
            <a:r>
              <a:rPr b="0" lang="it-IT" sz="1600" spc="-1" strike="noStrike">
                <a:solidFill>
                  <a:srgbClr val="000000"/>
                </a:solidFill>
                <a:latin typeface="Arial"/>
                <a:ea typeface="ヒラギノ角ゴ Pro W3"/>
              </a:rPr>
              <a:t> active area </a:t>
            </a:r>
            <a:endParaRPr b="0" lang="it-IT" sz="1600" spc="-1" strike="noStrike">
              <a:latin typeface="Arial"/>
            </a:endParaRPr>
          </a:p>
          <a:p>
            <a:pPr marL="342720" indent="-342000">
              <a:lnSpc>
                <a:spcPct val="80000"/>
              </a:lnSpc>
              <a:spcBef>
                <a:spcPts val="320"/>
              </a:spcBef>
              <a:buClr>
                <a:srgbClr val="000000"/>
              </a:buClr>
              <a:buFont typeface="Symbol"/>
              <a:buChar char=""/>
            </a:pPr>
            <a:r>
              <a:rPr b="0" lang="it-IT" sz="1600" spc="-1" strike="noStrike">
                <a:solidFill>
                  <a:srgbClr val="000000"/>
                </a:solidFill>
                <a:latin typeface="Arial"/>
                <a:ea typeface="ヒラギノ角ゴ Pro W3"/>
              </a:rPr>
              <a:t>ultrathin window (8  </a:t>
            </a:r>
            <a:r>
              <a:rPr b="0" lang="it-IT" sz="1600" spc="-1" strike="noStrike">
                <a:solidFill>
                  <a:srgbClr val="000000"/>
                </a:solidFill>
                <a:latin typeface="Symbol"/>
                <a:ea typeface="ヒラギノ角ゴ Pro W3"/>
              </a:rPr>
              <a:t></a:t>
            </a:r>
            <a:r>
              <a:rPr b="0" lang="it-IT" sz="1600" spc="-1" strike="noStrike">
                <a:solidFill>
                  <a:srgbClr val="000000"/>
                </a:solidFill>
                <a:latin typeface="Arial"/>
                <a:ea typeface="ヒラギノ角ゴ Pro W3"/>
              </a:rPr>
              <a:t>m Be)</a:t>
            </a:r>
            <a:endParaRPr b="0" lang="it-IT" sz="1600" spc="-1" strike="noStrike">
              <a:latin typeface="Arial"/>
            </a:endParaRPr>
          </a:p>
          <a:p>
            <a:pPr marL="342720" indent="-342000">
              <a:lnSpc>
                <a:spcPct val="80000"/>
              </a:lnSpc>
              <a:spcBef>
                <a:spcPts val="320"/>
              </a:spcBef>
              <a:buClr>
                <a:srgbClr val="000000"/>
              </a:buClr>
              <a:buFont typeface="Symbol"/>
              <a:buChar char=""/>
            </a:pPr>
            <a:r>
              <a:rPr b="0" lang="it-IT" sz="1600" spc="-1" strike="noStrike">
                <a:solidFill>
                  <a:srgbClr val="000000"/>
                </a:solidFill>
                <a:latin typeface="Arial"/>
                <a:ea typeface="ヒラギノ角ゴ Pro W3"/>
              </a:rPr>
              <a:t>(+ He flow &amp; magnetic p deflector)</a:t>
            </a:r>
            <a:endParaRPr b="0" lang="it-IT" sz="1600" spc="-1" strike="noStrike">
              <a:latin typeface="Arial"/>
            </a:endParaRPr>
          </a:p>
          <a:p>
            <a:pPr marL="342720" indent="-342000">
              <a:lnSpc>
                <a:spcPct val="80000"/>
              </a:lnSpc>
              <a:spcBef>
                <a:spcPts val="320"/>
              </a:spcBef>
            </a:pPr>
            <a:endParaRPr b="0" lang="it-IT" sz="1600" spc="-1" strike="noStrike">
              <a:latin typeface="Arial"/>
            </a:endParaRPr>
          </a:p>
        </p:txBody>
      </p:sp>
      <p:sp>
        <p:nvSpPr>
          <p:cNvPr id="3305" name="CustomShape 5"/>
          <p:cNvSpPr/>
          <p:nvPr/>
        </p:nvSpPr>
        <p:spPr>
          <a:xfrm>
            <a:off x="3886200" y="1577880"/>
            <a:ext cx="913680" cy="380160"/>
          </a:xfrm>
          <a:prstGeom prst="rightArrow">
            <a:avLst>
              <a:gd name="adj1" fmla="val 50000"/>
              <a:gd name="adj2" fmla="val 60000"/>
            </a:avLst>
          </a:prstGeom>
          <a:gradFill rotWithShape="0">
            <a:gsLst>
              <a:gs pos="0">
                <a:schemeClr val="bg1"/>
              </a:gs>
              <a:gs pos="100000">
                <a:srgbClr val="004080"/>
              </a:gs>
            </a:gsLst>
            <a:lin ang="0"/>
          </a:gradFill>
          <a:ln w="9360">
            <a:noFill/>
          </a:ln>
        </p:spPr>
        <p:style>
          <a:lnRef idx="0"/>
          <a:fillRef idx="0"/>
          <a:effectRef idx="0"/>
          <a:fontRef idx="minor"/>
        </p:style>
      </p:sp>
      <p:pic>
        <p:nvPicPr>
          <p:cNvPr id="3306" name="Picture 20" descr=""/>
          <p:cNvPicPr/>
          <p:nvPr/>
        </p:nvPicPr>
        <p:blipFill>
          <a:blip r:embed="rId4"/>
          <a:srcRect l="61086" t="9209" r="4254" b="7914"/>
          <a:stretch/>
        </p:blipFill>
        <p:spPr>
          <a:xfrm>
            <a:off x="5943600" y="2263680"/>
            <a:ext cx="2207520" cy="1278720"/>
          </a:xfrm>
          <a:prstGeom prst="rect">
            <a:avLst/>
          </a:prstGeom>
          <a:ln w="9360">
            <a:noFill/>
          </a:ln>
        </p:spPr>
      </p:pic>
      <p:sp>
        <p:nvSpPr>
          <p:cNvPr id="3307" name="CustomShape 6"/>
          <p:cNvSpPr/>
          <p:nvPr/>
        </p:nvSpPr>
        <p:spPr>
          <a:xfrm>
            <a:off x="228600" y="2382120"/>
            <a:ext cx="4799880" cy="91296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Arial"/>
                <a:ea typeface="ＭＳ Ｐゴシック"/>
              </a:rPr>
              <a:t>He between the detector window and the target AND between the target and the faraday cup behind it.  </a:t>
            </a:r>
            <a:endParaRPr b="0" lang="it-IT" sz="1800" spc="-1" strike="noStrike">
              <a:latin typeface="Arial"/>
            </a:endParaRPr>
          </a:p>
        </p:txBody>
      </p:sp>
      <p:sp>
        <p:nvSpPr>
          <p:cNvPr id="3308" name="CustomShape 7"/>
          <p:cNvSpPr/>
          <p:nvPr/>
        </p:nvSpPr>
        <p:spPr>
          <a:xfrm rot="3580200">
            <a:off x="2926440" y="3206160"/>
            <a:ext cx="431280" cy="1151280"/>
          </a:xfrm>
          <a:prstGeom prst="downArrow">
            <a:avLst>
              <a:gd name="adj1" fmla="val 50000"/>
              <a:gd name="adj2" fmla="val 50000"/>
            </a:avLst>
          </a:prstGeom>
          <a:solidFill>
            <a:srgbClr val="ffff00"/>
          </a:solidFill>
          <a:ln w="25560">
            <a:solidFill>
              <a:srgbClr val="002060"/>
            </a:solidFill>
            <a:round/>
          </a:ln>
        </p:spPr>
        <p:style>
          <a:lnRef idx="0"/>
          <a:fillRef idx="0"/>
          <a:effectRef idx="0"/>
          <a:fontRef idx="minor"/>
        </p:style>
      </p:sp>
    </p:spTree>
  </p:cSld>
  <p:transition>
    <p:fade/>
  </p:transition>
  <p:timing>
    <p:tnLst>
      <p:par>
        <p:cTn id="139" dur="indefinite" restart="never" nodeType="tmRoot">
          <p:childTnLst>
            <p:seq>
              <p:cTn id="140" dur="indefinite" nodeType="mainSeq"/>
              <p:prevCondLst>
                <p:cond delay="0" evt="onPrev">
                  <p:tgtEl>
                    <p:sldTgt/>
                  </p:tgtEl>
                </p:cond>
              </p:prevCondLst>
              <p:nextCondLst>
                <p:cond delay="0" evt="onNext">
                  <p:tgtEl>
                    <p:sldTgt/>
                  </p:tgtEl>
                </p:cond>
              </p:nextCondLst>
            </p:seq>
          </p:childTnLst>
        </p:cTn>
      </p:par>
    </p:tnLst>
  </p:timing>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09" name="Picture 2" descr=""/>
          <p:cNvPicPr/>
          <p:nvPr/>
        </p:nvPicPr>
        <p:blipFill>
          <a:blip r:embed="rId1"/>
          <a:srcRect l="0" t="50000" r="3381" b="0"/>
          <a:stretch/>
        </p:blipFill>
        <p:spPr>
          <a:xfrm>
            <a:off x="4243320" y="2666880"/>
            <a:ext cx="4899960" cy="2666160"/>
          </a:xfrm>
          <a:prstGeom prst="rect">
            <a:avLst/>
          </a:prstGeom>
          <a:ln w="9360">
            <a:noFill/>
          </a:ln>
        </p:spPr>
      </p:pic>
      <p:sp>
        <p:nvSpPr>
          <p:cNvPr id="3310" name="CustomShape 1"/>
          <p:cNvSpPr/>
          <p:nvPr/>
        </p:nvSpPr>
        <p:spPr>
          <a:xfrm>
            <a:off x="0" y="76320"/>
            <a:ext cx="91432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4400" spc="-1" strike="noStrike">
                <a:solidFill>
                  <a:srgbClr val="004080"/>
                </a:solidFill>
                <a:latin typeface="Arial"/>
                <a:ea typeface="ＭＳ Ｐゴシック"/>
              </a:rPr>
              <a:t>The upgraded set-up for aerosols </a:t>
            </a:r>
            <a:r>
              <a:rPr b="1" i="1" lang="it-IT" sz="3200" spc="-1" strike="noStrike">
                <a:solidFill>
                  <a:srgbClr val="004080"/>
                </a:solidFill>
                <a:latin typeface="Arial"/>
                <a:ea typeface="ＭＳ Ｐゴシック"/>
              </a:rPr>
              <a:t>big</a:t>
            </a:r>
            <a:endParaRPr b="0" lang="it-IT" sz="3200" spc="-1" strike="noStrike">
              <a:latin typeface="Arial"/>
            </a:endParaRPr>
          </a:p>
        </p:txBody>
      </p:sp>
      <p:sp>
        <p:nvSpPr>
          <p:cNvPr id="3311" name="CustomShape 2"/>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312" name="Picture 5" descr=""/>
          <p:cNvPicPr/>
          <p:nvPr/>
        </p:nvPicPr>
        <p:blipFill>
          <a:blip r:embed="rId2"/>
          <a:srcRect l="1479" t="4213" r="55460" b="6507"/>
          <a:stretch/>
        </p:blipFill>
        <p:spPr>
          <a:xfrm>
            <a:off x="6781680" y="6165720"/>
            <a:ext cx="2285280" cy="686520"/>
          </a:xfrm>
          <a:prstGeom prst="rect">
            <a:avLst/>
          </a:prstGeom>
          <a:ln w="9360">
            <a:noFill/>
          </a:ln>
        </p:spPr>
      </p:pic>
      <p:pic>
        <p:nvPicPr>
          <p:cNvPr id="3313" name="Content Placeholder 1" descr=""/>
          <p:cNvPicPr/>
          <p:nvPr/>
        </p:nvPicPr>
        <p:blipFill>
          <a:blip r:embed="rId3"/>
          <a:srcRect l="11475" t="0" r="3283" b="0"/>
          <a:stretch/>
        </p:blipFill>
        <p:spPr>
          <a:xfrm>
            <a:off x="228600" y="3309840"/>
            <a:ext cx="3961800" cy="3471120"/>
          </a:xfrm>
          <a:prstGeom prst="rect">
            <a:avLst/>
          </a:prstGeom>
          <a:ln w="9360">
            <a:noFill/>
          </a:ln>
        </p:spPr>
      </p:pic>
      <p:sp>
        <p:nvSpPr>
          <p:cNvPr id="3314" name="CustomShape 3"/>
          <p:cNvSpPr/>
          <p:nvPr/>
        </p:nvSpPr>
        <p:spPr>
          <a:xfrm>
            <a:off x="228600" y="1643040"/>
            <a:ext cx="4055400" cy="1414800"/>
          </a:xfrm>
          <a:prstGeom prst="rect">
            <a:avLst/>
          </a:prstGeom>
          <a:noFill/>
          <a:ln w="9360">
            <a:noFill/>
          </a:ln>
        </p:spPr>
        <p:style>
          <a:lnRef idx="0"/>
          <a:fillRef idx="0"/>
          <a:effectRef idx="0"/>
          <a:fontRef idx="minor"/>
        </p:style>
        <p:txBody>
          <a:bodyPr lIns="90000" rIns="90000" tIns="45000" bIns="45000">
            <a:spAutoFit/>
          </a:bodyPr>
          <a:p>
            <a:pPr marL="216000" indent="-215640">
              <a:lnSpc>
                <a:spcPct val="90000"/>
              </a:lnSpc>
              <a:spcBef>
                <a:spcPts val="360"/>
              </a:spcBef>
              <a:buClr>
                <a:srgbClr val="000000"/>
              </a:buClr>
              <a:buFont typeface="Symbol"/>
              <a:buChar char=""/>
            </a:pPr>
            <a:r>
              <a:rPr b="0" lang="it-IT" sz="1800" spc="-1" strike="noStrike">
                <a:solidFill>
                  <a:srgbClr val="000000"/>
                </a:solidFill>
                <a:latin typeface="Arial"/>
                <a:ea typeface="ＭＳ Ｐゴシック"/>
              </a:rPr>
              <a:t>165 eV (FWHM a 5.9 keV @ </a:t>
            </a:r>
            <a:r>
              <a:rPr b="0" lang="it-IT" sz="1800" spc="-1" strike="noStrike">
                <a:solidFill>
                  <a:srgbClr val="000000"/>
                </a:solidFill>
                <a:latin typeface="Symbol"/>
                <a:ea typeface="ＭＳ Ｐゴシック"/>
              </a:rPr>
              <a:t>t</a:t>
            </a:r>
            <a:r>
              <a:rPr b="0" lang="it-IT" sz="1800" spc="-1" strike="noStrike">
                <a:solidFill>
                  <a:srgbClr val="000000"/>
                </a:solidFill>
                <a:latin typeface="Arial"/>
                <a:ea typeface="ＭＳ Ｐゴシック"/>
              </a:rPr>
              <a:t>=1 </a:t>
            </a:r>
            <a:r>
              <a:rPr b="0" lang="it-IT" sz="1800" spc="-1" strike="noStrike">
                <a:solidFill>
                  <a:srgbClr val="000000"/>
                </a:solidFill>
                <a:latin typeface="Symbol"/>
                <a:ea typeface="ＭＳ Ｐゴシック"/>
              </a:rPr>
              <a:t></a:t>
            </a:r>
            <a:r>
              <a:rPr b="0" lang="it-IT" sz="1800" spc="-1" strike="noStrike">
                <a:solidFill>
                  <a:srgbClr val="000000"/>
                </a:solidFill>
                <a:latin typeface="Arial"/>
                <a:ea typeface="ＭＳ Ｐゴシック"/>
              </a:rPr>
              <a:t>s)</a:t>
            </a:r>
            <a:endParaRPr b="0" lang="it-IT" sz="1800" spc="-1" strike="noStrike">
              <a:latin typeface="Arial"/>
            </a:endParaRPr>
          </a:p>
          <a:p>
            <a:pPr marL="216000" indent="-215640">
              <a:lnSpc>
                <a:spcPct val="90000"/>
              </a:lnSpc>
              <a:spcBef>
                <a:spcPts val="360"/>
              </a:spcBef>
              <a:buClr>
                <a:srgbClr val="000000"/>
              </a:buClr>
              <a:buFont typeface="Symbol"/>
              <a:buChar char=""/>
            </a:pPr>
            <a:r>
              <a:rPr b="0" lang="it-IT" sz="1800" spc="-1" strike="noStrike">
                <a:solidFill>
                  <a:srgbClr val="000000"/>
                </a:solidFill>
                <a:latin typeface="Arial"/>
                <a:ea typeface="ＭＳ Ｐゴシック"/>
              </a:rPr>
              <a:t>450 </a:t>
            </a:r>
            <a:r>
              <a:rPr b="0" lang="it-IT" sz="1800" spc="-1" strike="noStrike">
                <a:solidFill>
                  <a:srgbClr val="000000"/>
                </a:solidFill>
                <a:latin typeface="Symbol"/>
                <a:ea typeface="ＭＳ Ｐゴシック"/>
              </a:rPr>
              <a:t></a:t>
            </a:r>
            <a:r>
              <a:rPr b="0" lang="it-IT" sz="1800" spc="-1" strike="noStrike">
                <a:solidFill>
                  <a:srgbClr val="000000"/>
                </a:solidFill>
                <a:latin typeface="Arial"/>
                <a:ea typeface="ＭＳ Ｐゴシック"/>
              </a:rPr>
              <a:t>m thick, 80 mm</a:t>
            </a:r>
            <a:r>
              <a:rPr b="0" lang="it-IT" sz="1800" spc="-1" strike="noStrike" baseline="30000">
                <a:solidFill>
                  <a:srgbClr val="000000"/>
                </a:solidFill>
                <a:latin typeface="Arial"/>
                <a:ea typeface="ＭＳ Ｐゴシック"/>
              </a:rPr>
              <a:t>2</a:t>
            </a:r>
            <a:r>
              <a:rPr b="0" lang="it-IT" sz="1800" spc="-1" strike="noStrike">
                <a:solidFill>
                  <a:srgbClr val="000000"/>
                </a:solidFill>
                <a:latin typeface="Arial"/>
                <a:ea typeface="ＭＳ Ｐゴシック"/>
              </a:rPr>
              <a:t> active area</a:t>
            </a:r>
            <a:endParaRPr b="0" lang="it-IT" sz="1800" spc="-1" strike="noStrike">
              <a:latin typeface="Arial"/>
            </a:endParaRPr>
          </a:p>
          <a:p>
            <a:pPr marL="216000" indent="-215640">
              <a:lnSpc>
                <a:spcPct val="90000"/>
              </a:lnSpc>
              <a:spcBef>
                <a:spcPts val="360"/>
              </a:spcBef>
              <a:buClr>
                <a:srgbClr val="000000"/>
              </a:buClr>
              <a:buFont typeface="Symbol"/>
              <a:buChar char=""/>
            </a:pPr>
            <a:r>
              <a:rPr b="0" lang="it-IT" sz="1800" spc="-1" strike="noStrike">
                <a:solidFill>
                  <a:srgbClr val="000000"/>
                </a:solidFill>
                <a:latin typeface="Arial"/>
                <a:ea typeface="ＭＳ Ｐゴシック"/>
              </a:rPr>
              <a:t>with absorber (450 </a:t>
            </a:r>
            <a:r>
              <a:rPr b="0" lang="it-IT" sz="1800" spc="-1" strike="noStrike">
                <a:solidFill>
                  <a:srgbClr val="000000"/>
                </a:solidFill>
                <a:latin typeface="Symbol"/>
                <a:ea typeface="ＭＳ Ｐゴシック"/>
              </a:rPr>
              <a:t></a:t>
            </a:r>
            <a:r>
              <a:rPr b="0" lang="it-IT" sz="1800" spc="-1" strike="noStrike">
                <a:solidFill>
                  <a:srgbClr val="000000"/>
                </a:solidFill>
                <a:latin typeface="Arial"/>
                <a:ea typeface="ＭＳ Ｐゴシック"/>
              </a:rPr>
              <a:t>m Mylar) to attenuate low-energy X-rays</a:t>
            </a:r>
            <a:endParaRPr b="0" lang="it-IT" sz="1800" spc="-1" strike="noStrike">
              <a:latin typeface="Arial"/>
            </a:endParaRPr>
          </a:p>
        </p:txBody>
      </p:sp>
      <p:sp>
        <p:nvSpPr>
          <p:cNvPr id="3315" name="CustomShape 4"/>
          <p:cNvSpPr/>
          <p:nvPr/>
        </p:nvSpPr>
        <p:spPr>
          <a:xfrm>
            <a:off x="4651560" y="1704960"/>
            <a:ext cx="63828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it-IT" sz="2400" spc="-1" strike="noStrike">
                <a:solidFill>
                  <a:srgbClr val="ff0000"/>
                </a:solidFill>
                <a:latin typeface="Arial"/>
                <a:ea typeface="ヒラギノ角ゴ Pro W3"/>
              </a:rPr>
              <a:t>X 2</a:t>
            </a:r>
            <a:endParaRPr b="0" lang="it-IT" sz="2400" spc="-1" strike="noStrike">
              <a:latin typeface="Arial"/>
            </a:endParaRPr>
          </a:p>
        </p:txBody>
      </p:sp>
      <p:sp>
        <p:nvSpPr>
          <p:cNvPr id="3316" name="CustomShape 5"/>
          <p:cNvSpPr/>
          <p:nvPr/>
        </p:nvSpPr>
        <p:spPr>
          <a:xfrm>
            <a:off x="3462480" y="3676680"/>
            <a:ext cx="388800" cy="926640"/>
          </a:xfrm>
          <a:prstGeom prst="downArrow">
            <a:avLst>
              <a:gd name="adj1" fmla="val 50000"/>
              <a:gd name="adj2" fmla="val 50000"/>
            </a:avLst>
          </a:prstGeom>
          <a:solidFill>
            <a:srgbClr val="ffff00"/>
          </a:solidFill>
          <a:ln w="25560">
            <a:solidFill>
              <a:srgbClr val="002060"/>
            </a:solidFill>
            <a:round/>
          </a:ln>
        </p:spPr>
        <p:style>
          <a:lnRef idx="0"/>
          <a:fillRef idx="0"/>
          <a:effectRef idx="0"/>
          <a:fontRef idx="minor"/>
        </p:style>
      </p:sp>
      <p:sp>
        <p:nvSpPr>
          <p:cNvPr id="3317" name="CustomShape 6"/>
          <p:cNvSpPr/>
          <p:nvPr/>
        </p:nvSpPr>
        <p:spPr>
          <a:xfrm>
            <a:off x="676800" y="3676680"/>
            <a:ext cx="388800" cy="926640"/>
          </a:xfrm>
          <a:prstGeom prst="downArrow">
            <a:avLst>
              <a:gd name="adj1" fmla="val 50000"/>
              <a:gd name="adj2" fmla="val 50000"/>
            </a:avLst>
          </a:prstGeom>
          <a:solidFill>
            <a:srgbClr val="ffff00"/>
          </a:solidFill>
          <a:ln w="25560">
            <a:solidFill>
              <a:srgbClr val="002060"/>
            </a:solidFill>
            <a:round/>
          </a:ln>
        </p:spPr>
        <p:style>
          <a:lnRef idx="0"/>
          <a:fillRef idx="0"/>
          <a:effectRef idx="0"/>
          <a:fontRef idx="minor"/>
        </p:style>
      </p:sp>
    </p:spTree>
  </p:cSld>
  <p:transition>
    <p:fade/>
  </p:transition>
  <p:timing>
    <p:tnLst>
      <p:par>
        <p:cTn id="141" dur="indefinite" restart="never" nodeType="tmRoot">
          <p:childTnLst>
            <p:seq>
              <p:cTn id="142" dur="indefinite" nodeType="mainSeq"/>
              <p:prevCondLst>
                <p:cond delay="0" evt="onPrev">
                  <p:tgtEl>
                    <p:sldTgt/>
                  </p:tgtEl>
                </p:cond>
              </p:prevCondLst>
              <p:nextCondLst>
                <p:cond delay="0" evt="onNext">
                  <p:tgtEl>
                    <p:sldTgt/>
                  </p:tgtEl>
                </p:cond>
              </p:nextCondLst>
            </p:seq>
          </p:childTnLst>
        </p:cTn>
      </p:par>
    </p:tnLst>
  </p:timing>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18" name="CustomShape 1"/>
          <p:cNvSpPr/>
          <p:nvPr/>
        </p:nvSpPr>
        <p:spPr>
          <a:xfrm>
            <a:off x="0" y="614448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319" name="Picture 4" descr=""/>
          <p:cNvPicPr/>
          <p:nvPr/>
        </p:nvPicPr>
        <p:blipFill>
          <a:blip r:embed="rId1"/>
          <a:srcRect l="1479" t="4213" r="55460" b="6507"/>
          <a:stretch/>
        </p:blipFill>
        <p:spPr>
          <a:xfrm>
            <a:off x="6781680" y="6165720"/>
            <a:ext cx="2285280" cy="686520"/>
          </a:xfrm>
          <a:prstGeom prst="rect">
            <a:avLst/>
          </a:prstGeom>
          <a:ln w="9360">
            <a:noFill/>
          </a:ln>
        </p:spPr>
      </p:pic>
      <p:pic>
        <p:nvPicPr>
          <p:cNvPr id="3320" name="Segnaposto contenuto 3" descr=""/>
          <p:cNvPicPr/>
          <p:nvPr/>
        </p:nvPicPr>
        <p:blipFill>
          <a:blip r:embed="rId2"/>
          <a:stretch/>
        </p:blipFill>
        <p:spPr>
          <a:xfrm>
            <a:off x="1331640" y="1124640"/>
            <a:ext cx="6480000" cy="4834440"/>
          </a:xfrm>
          <a:prstGeom prst="rect">
            <a:avLst/>
          </a:prstGeom>
          <a:ln>
            <a:noFill/>
          </a:ln>
        </p:spPr>
      </p:pic>
      <p:sp>
        <p:nvSpPr>
          <p:cNvPr id="3321" name="CustomShape 2"/>
          <p:cNvSpPr/>
          <p:nvPr/>
        </p:nvSpPr>
        <p:spPr>
          <a:xfrm>
            <a:off x="827640" y="260640"/>
            <a:ext cx="7776000" cy="6386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it-IT" sz="3600" spc="-1" strike="noStrike">
                <a:solidFill>
                  <a:srgbClr val="004080"/>
                </a:solidFill>
                <a:latin typeface="Arial"/>
                <a:ea typeface="ＭＳ Ｐゴシック"/>
              </a:rPr>
              <a:t>PIXE-PIGE External beam set-up</a:t>
            </a:r>
            <a:endParaRPr b="0" lang="it-IT" sz="3600" spc="-1" strike="noStrike">
              <a:latin typeface="Arial"/>
            </a:endParaRPr>
          </a:p>
        </p:txBody>
      </p:sp>
      <p:sp>
        <p:nvSpPr>
          <p:cNvPr id="3322" name="CustomShape 3"/>
          <p:cNvSpPr/>
          <p:nvPr/>
        </p:nvSpPr>
        <p:spPr>
          <a:xfrm>
            <a:off x="1835640" y="3195000"/>
            <a:ext cx="107928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ff00"/>
                </a:solidFill>
                <a:latin typeface="Times New Roman"/>
                <a:ea typeface="ＭＳ Ｐゴシック"/>
              </a:rPr>
              <a:t>SDD «small»</a:t>
            </a:r>
            <a:endParaRPr b="0" lang="it-IT" sz="1400" spc="-1" strike="noStrike">
              <a:latin typeface="Arial"/>
            </a:endParaRPr>
          </a:p>
        </p:txBody>
      </p:sp>
      <p:sp>
        <p:nvSpPr>
          <p:cNvPr id="3323" name="CustomShape 4"/>
          <p:cNvSpPr/>
          <p:nvPr/>
        </p:nvSpPr>
        <p:spPr>
          <a:xfrm>
            <a:off x="3860280" y="2933280"/>
            <a:ext cx="107928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ff00"/>
                </a:solidFill>
                <a:latin typeface="Times New Roman"/>
                <a:ea typeface="ＭＳ Ｐゴシック"/>
              </a:rPr>
              <a:t>SDD</a:t>
            </a:r>
            <a:endParaRPr b="0" lang="it-IT" sz="1400" spc="-1" strike="noStrike">
              <a:latin typeface="Arial"/>
            </a:endParaRPr>
          </a:p>
          <a:p>
            <a:pPr>
              <a:lnSpc>
                <a:spcPct val="100000"/>
              </a:lnSpc>
            </a:pPr>
            <a:r>
              <a:rPr b="0" lang="it-IT" sz="1400" spc="-1" strike="noStrike">
                <a:solidFill>
                  <a:srgbClr val="ffff00"/>
                </a:solidFill>
                <a:latin typeface="Times New Roman"/>
                <a:ea typeface="ＭＳ Ｐゴシック"/>
              </a:rPr>
              <a:t> </a:t>
            </a:r>
            <a:r>
              <a:rPr b="0" lang="it-IT" sz="1400" spc="-1" strike="noStrike">
                <a:solidFill>
                  <a:srgbClr val="ffff00"/>
                </a:solidFill>
                <a:latin typeface="Times New Roman"/>
                <a:ea typeface="ＭＳ Ｐゴシック"/>
              </a:rPr>
              <a:t>«big2»</a:t>
            </a:r>
            <a:endParaRPr b="0" lang="it-IT" sz="1400" spc="-1" strike="noStrike">
              <a:latin typeface="Arial"/>
            </a:endParaRPr>
          </a:p>
        </p:txBody>
      </p:sp>
      <p:sp>
        <p:nvSpPr>
          <p:cNvPr id="3324" name="CustomShape 5"/>
          <p:cNvSpPr/>
          <p:nvPr/>
        </p:nvSpPr>
        <p:spPr>
          <a:xfrm>
            <a:off x="3780000" y="4581000"/>
            <a:ext cx="122328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ff00"/>
                </a:solidFill>
                <a:latin typeface="Times New Roman"/>
                <a:ea typeface="ＭＳ Ｐゴシック"/>
              </a:rPr>
              <a:t>SDD</a:t>
            </a:r>
            <a:endParaRPr b="0" lang="it-IT" sz="1400" spc="-1" strike="noStrike">
              <a:latin typeface="Arial"/>
            </a:endParaRPr>
          </a:p>
          <a:p>
            <a:pPr>
              <a:lnSpc>
                <a:spcPct val="100000"/>
              </a:lnSpc>
            </a:pPr>
            <a:r>
              <a:rPr b="0" lang="it-IT" sz="1400" spc="-1" strike="noStrike">
                <a:solidFill>
                  <a:srgbClr val="ffff00"/>
                </a:solidFill>
                <a:latin typeface="Times New Roman"/>
                <a:ea typeface="ＭＳ Ｐゴシック"/>
              </a:rPr>
              <a:t> </a:t>
            </a:r>
            <a:r>
              <a:rPr b="0" lang="it-IT" sz="1400" spc="-1" strike="noStrike">
                <a:solidFill>
                  <a:srgbClr val="ffff00"/>
                </a:solidFill>
                <a:latin typeface="Times New Roman"/>
                <a:ea typeface="ＭＳ Ｐゴシック"/>
              </a:rPr>
              <a:t>«big 1»</a:t>
            </a:r>
            <a:endParaRPr b="0" lang="it-IT" sz="1400" spc="-1" strike="noStrike">
              <a:latin typeface="Arial"/>
            </a:endParaRPr>
          </a:p>
        </p:txBody>
      </p:sp>
      <p:sp>
        <p:nvSpPr>
          <p:cNvPr id="3325" name="CustomShape 6"/>
          <p:cNvSpPr/>
          <p:nvPr/>
        </p:nvSpPr>
        <p:spPr>
          <a:xfrm>
            <a:off x="5940000" y="1917000"/>
            <a:ext cx="1079280" cy="3031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ff00"/>
                </a:solidFill>
                <a:latin typeface="Times New Roman"/>
                <a:ea typeface="ＭＳ Ｐゴシック"/>
              </a:rPr>
              <a:t>Ge detector</a:t>
            </a:r>
            <a:endParaRPr b="0" lang="it-IT" sz="1400" spc="-1" strike="noStrike">
              <a:latin typeface="Arial"/>
            </a:endParaRPr>
          </a:p>
        </p:txBody>
      </p:sp>
      <p:sp>
        <p:nvSpPr>
          <p:cNvPr id="3326" name="CustomShape 7"/>
          <p:cNvSpPr/>
          <p:nvPr/>
        </p:nvSpPr>
        <p:spPr>
          <a:xfrm>
            <a:off x="5292000" y="3683520"/>
            <a:ext cx="1079280" cy="3031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ff00"/>
                </a:solidFill>
                <a:latin typeface="Times New Roman"/>
                <a:ea typeface="ＭＳ Ｐゴシック"/>
              </a:rPr>
              <a:t>FC</a:t>
            </a:r>
            <a:endParaRPr b="0" lang="it-IT" sz="1400" spc="-1" strike="noStrike">
              <a:latin typeface="Arial"/>
            </a:endParaRPr>
          </a:p>
        </p:txBody>
      </p:sp>
      <p:sp>
        <p:nvSpPr>
          <p:cNvPr id="3327" name="CustomShape 8"/>
          <p:cNvSpPr/>
          <p:nvPr/>
        </p:nvSpPr>
        <p:spPr>
          <a:xfrm>
            <a:off x="2483640" y="2277000"/>
            <a:ext cx="1079280" cy="3031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ff00"/>
                </a:solidFill>
                <a:latin typeface="Times New Roman"/>
                <a:ea typeface="ＭＳ Ｐゴシック"/>
              </a:rPr>
              <a:t>He flow</a:t>
            </a:r>
            <a:endParaRPr b="0" lang="it-IT" sz="1400" spc="-1" strike="noStrike">
              <a:latin typeface="Arial"/>
            </a:endParaRPr>
          </a:p>
        </p:txBody>
      </p:sp>
      <p:sp>
        <p:nvSpPr>
          <p:cNvPr id="3328" name="CustomShape 9"/>
          <p:cNvSpPr/>
          <p:nvPr/>
        </p:nvSpPr>
        <p:spPr>
          <a:xfrm>
            <a:off x="5076000" y="4950360"/>
            <a:ext cx="107928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ff00"/>
                </a:solidFill>
                <a:latin typeface="Times New Roman"/>
                <a:ea typeface="ＭＳ Ｐゴシック"/>
              </a:rPr>
              <a:t>Sample holder</a:t>
            </a:r>
            <a:endParaRPr b="0" lang="it-IT" sz="1400" spc="-1" strike="noStrike">
              <a:latin typeface="Arial"/>
            </a:endParaRPr>
          </a:p>
        </p:txBody>
      </p:sp>
      <p:sp>
        <p:nvSpPr>
          <p:cNvPr id="3329" name="CustomShape 10"/>
          <p:cNvSpPr/>
          <p:nvPr/>
        </p:nvSpPr>
        <p:spPr>
          <a:xfrm flipH="1" flipV="1">
            <a:off x="4859280" y="4949640"/>
            <a:ext cx="215280" cy="261000"/>
          </a:xfrm>
          <a:custGeom>
            <a:avLst/>
            <a:gdLst/>
            <a:ahLst/>
            <a:rect l="l" t="t" r="r" b="b"/>
            <a:pathLst>
              <a:path w="21600" h="21600">
                <a:moveTo>
                  <a:pt x="0" y="0"/>
                </a:moveTo>
                <a:lnTo>
                  <a:pt x="21600" y="21600"/>
                </a:lnTo>
              </a:path>
            </a:pathLst>
          </a:custGeom>
          <a:solidFill>
            <a:schemeClr val="accent1"/>
          </a:solidFill>
          <a:ln w="9360">
            <a:solidFill>
              <a:srgbClr val="ffff00"/>
            </a:solidFill>
            <a:round/>
            <a:tailEnd len="med" type="triangle" w="med"/>
          </a:ln>
        </p:spPr>
        <p:style>
          <a:lnRef idx="0"/>
          <a:fillRef idx="0"/>
          <a:effectRef idx="0"/>
          <a:fontRef idx="minor"/>
        </p:style>
      </p:sp>
    </p:spTree>
  </p:cSld>
  <p:transition>
    <p:fade/>
  </p:transition>
  <p:timing>
    <p:tnLst>
      <p:par>
        <p:cTn id="143" dur="indefinite" restart="never" nodeType="tmRoot">
          <p:childTnLst>
            <p:seq>
              <p:cTn id="144" dur="indefinite" nodeType="mainSeq"/>
              <p:prevCondLst>
                <p:cond delay="0" evt="onPrev">
                  <p:tgtEl>
                    <p:sldTgt/>
                  </p:tgtEl>
                </p:cond>
              </p:prevCondLst>
              <p:nextCondLst>
                <p:cond delay="0" evt="onNext">
                  <p:tgtEl>
                    <p:sldTgt/>
                  </p:tgtEl>
                </p:cond>
              </p:nextCondLst>
            </p:seq>
          </p:childTnLst>
        </p:cTn>
      </p:par>
    </p:tnLst>
  </p:timing>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30" name="CustomShape 1"/>
          <p:cNvSpPr/>
          <p:nvPr/>
        </p:nvSpPr>
        <p:spPr>
          <a:xfrm>
            <a:off x="214200" y="-155880"/>
            <a:ext cx="883836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4400" spc="-1" strike="noStrike">
                <a:solidFill>
                  <a:srgbClr val="004080"/>
                </a:solidFill>
                <a:latin typeface="Arial"/>
                <a:ea typeface="ＭＳ Ｐゴシック"/>
              </a:rPr>
              <a:t>The beam extraction window</a:t>
            </a:r>
            <a:endParaRPr b="0" lang="it-IT" sz="4400" spc="-1" strike="noStrike">
              <a:latin typeface="Arial"/>
            </a:endParaRPr>
          </a:p>
        </p:txBody>
      </p:sp>
      <p:sp>
        <p:nvSpPr>
          <p:cNvPr id="3331" name="CustomShape 2"/>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332" name="Picture 4" descr=""/>
          <p:cNvPicPr/>
          <p:nvPr/>
        </p:nvPicPr>
        <p:blipFill>
          <a:blip r:embed="rId1"/>
          <a:srcRect l="1479" t="4213" r="55460" b="6507"/>
          <a:stretch/>
        </p:blipFill>
        <p:spPr>
          <a:xfrm>
            <a:off x="6781680" y="6165720"/>
            <a:ext cx="2285280" cy="686520"/>
          </a:xfrm>
          <a:prstGeom prst="rect">
            <a:avLst/>
          </a:prstGeom>
          <a:ln w="9360">
            <a:noFill/>
          </a:ln>
        </p:spPr>
      </p:pic>
      <p:sp>
        <p:nvSpPr>
          <p:cNvPr id="3333" name="CustomShape 3"/>
          <p:cNvSpPr/>
          <p:nvPr/>
        </p:nvSpPr>
        <p:spPr>
          <a:xfrm>
            <a:off x="685800" y="987120"/>
            <a:ext cx="7771680" cy="1626480"/>
          </a:xfrm>
          <a:prstGeom prst="rect">
            <a:avLst/>
          </a:prstGeom>
          <a:noFill/>
          <a:ln w="9360">
            <a:noFill/>
          </a:ln>
        </p:spPr>
        <p:style>
          <a:lnRef idx="0"/>
          <a:fillRef idx="0"/>
          <a:effectRef idx="0"/>
          <a:fontRef idx="minor"/>
        </p:style>
        <p:txBody>
          <a:bodyPr lIns="90000" rIns="90000" tIns="45000" bIns="45000">
            <a:noAutofit/>
          </a:bodyPr>
          <a:p>
            <a:pPr>
              <a:lnSpc>
                <a:spcPct val="110000"/>
              </a:lnSpc>
            </a:pPr>
            <a:r>
              <a:rPr b="0" lang="it-IT" sz="1800" spc="-1" strike="noStrike">
                <a:solidFill>
                  <a:srgbClr val="000000"/>
                </a:solidFill>
                <a:latin typeface="Arial"/>
                <a:ea typeface="ＭＳ Ｐゴシック"/>
              </a:rPr>
              <a:t>Up to 2013, </a:t>
            </a:r>
            <a:r>
              <a:rPr b="0" lang="it-IT" sz="1800" spc="-1" strike="noStrike">
                <a:solidFill>
                  <a:srgbClr val="ff0000"/>
                </a:solidFill>
                <a:latin typeface="Arial"/>
                <a:ea typeface="ＭＳ Ｐゴシック"/>
              </a:rPr>
              <a:t>7.5 µm Upilex window</a:t>
            </a:r>
            <a:r>
              <a:rPr b="0" lang="it-IT" sz="1800" spc="-1" strike="noStrike">
                <a:solidFill>
                  <a:srgbClr val="000000"/>
                </a:solidFill>
                <a:latin typeface="Arial"/>
                <a:ea typeface="ＭＳ Ｐゴシック"/>
              </a:rPr>
              <a:t>:</a:t>
            </a:r>
            <a:endParaRPr b="0" lang="it-IT" sz="1800" spc="-1" strike="noStrike">
              <a:latin typeface="Arial"/>
            </a:endParaRPr>
          </a:p>
          <a:p>
            <a:pPr>
              <a:lnSpc>
                <a:spcPct val="110000"/>
              </a:lnSpc>
            </a:pPr>
            <a:endParaRPr b="0" lang="it-IT" sz="1800" spc="-1" strike="noStrike">
              <a:latin typeface="Arial"/>
            </a:endParaRPr>
          </a:p>
          <a:p>
            <a:pPr marL="216000" indent="-215640">
              <a:lnSpc>
                <a:spcPct val="110000"/>
              </a:lnSpc>
              <a:buClr>
                <a:srgbClr val="000000"/>
              </a:buClr>
              <a:buFont typeface="Symbol"/>
              <a:buChar char=""/>
            </a:pPr>
            <a:r>
              <a:rPr b="0" lang="it-IT" sz="1800" spc="-1" strike="noStrike">
                <a:solidFill>
                  <a:srgbClr val="000000"/>
                </a:solidFill>
                <a:latin typeface="Arial"/>
                <a:ea typeface="ＭＳ Ｐゴシック"/>
              </a:rPr>
              <a:t> </a:t>
            </a:r>
            <a:r>
              <a:rPr b="0" lang="it-IT" sz="1800" spc="-1" strike="noStrike">
                <a:solidFill>
                  <a:srgbClr val="000000"/>
                </a:solidFill>
                <a:latin typeface="Arial"/>
                <a:ea typeface="ＭＳ Ｐゴシック"/>
              </a:rPr>
              <a:t>Progressive thinning of the window</a:t>
            </a:r>
            <a:endParaRPr b="0" lang="it-IT" sz="1800" spc="-1" strike="noStrike">
              <a:latin typeface="Arial"/>
            </a:endParaRPr>
          </a:p>
          <a:p>
            <a:pPr>
              <a:lnSpc>
                <a:spcPct val="110000"/>
              </a:lnSpc>
            </a:pPr>
            <a:endParaRPr b="0" lang="it-IT" sz="1800" spc="-1" strike="noStrike">
              <a:latin typeface="Arial"/>
            </a:endParaRPr>
          </a:p>
          <a:p>
            <a:pPr marL="216000" indent="-215640">
              <a:lnSpc>
                <a:spcPct val="110000"/>
              </a:lnSpc>
              <a:buClr>
                <a:srgbClr val="000000"/>
              </a:buClr>
              <a:buFont typeface="Symbol"/>
              <a:buChar char=""/>
            </a:pPr>
            <a:r>
              <a:rPr b="0" lang="it-IT" sz="1800" spc="-1" strike="noStrike">
                <a:solidFill>
                  <a:srgbClr val="000000"/>
                </a:solidFill>
                <a:latin typeface="Arial"/>
                <a:ea typeface="ＭＳ Ｐゴシック"/>
              </a:rPr>
              <a:t> </a:t>
            </a:r>
            <a:r>
              <a:rPr b="0" lang="it-IT" sz="1800" spc="-1" strike="noStrike">
                <a:solidFill>
                  <a:srgbClr val="000000"/>
                </a:solidFill>
                <a:latin typeface="Arial"/>
                <a:ea typeface="ＭＳ Ｐゴシック"/>
              </a:rPr>
              <a:t>Measuring with ~100 nA, replacement needed every ~ 2-3  h.</a:t>
            </a:r>
            <a:endParaRPr b="0" lang="it-IT" sz="1800" spc="-1" strike="noStrike">
              <a:latin typeface="Arial"/>
            </a:endParaRPr>
          </a:p>
          <a:p>
            <a:pPr>
              <a:lnSpc>
                <a:spcPct val="110000"/>
              </a:lnSpc>
            </a:pPr>
            <a:endParaRPr b="0" lang="it-IT" sz="1800" spc="-1" strike="noStrike">
              <a:latin typeface="Arial"/>
            </a:endParaRPr>
          </a:p>
        </p:txBody>
      </p:sp>
      <p:sp>
        <p:nvSpPr>
          <p:cNvPr id="3334" name="CustomShape 4"/>
          <p:cNvSpPr/>
          <p:nvPr/>
        </p:nvSpPr>
        <p:spPr>
          <a:xfrm>
            <a:off x="4140000" y="5004000"/>
            <a:ext cx="4317480" cy="36468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r>
              <a:rPr b="0" lang="it-IT" sz="1800" spc="-1" strike="noStrike">
                <a:solidFill>
                  <a:srgbClr val="000000"/>
                </a:solidFill>
                <a:latin typeface="Arial"/>
                <a:ea typeface="ＭＳ Ｐゴシック"/>
              </a:rPr>
              <a:t>After more than 3y, no need to change it!</a:t>
            </a:r>
            <a:endParaRPr b="0" lang="it-IT" sz="1800" spc="-1" strike="noStrike">
              <a:latin typeface="Arial"/>
            </a:endParaRPr>
          </a:p>
        </p:txBody>
      </p:sp>
      <p:sp>
        <p:nvSpPr>
          <p:cNvPr id="3335" name="CustomShape 5"/>
          <p:cNvSpPr/>
          <p:nvPr/>
        </p:nvSpPr>
        <p:spPr>
          <a:xfrm>
            <a:off x="3962520" y="4724280"/>
            <a:ext cx="4571280" cy="990000"/>
          </a:xfrm>
          <a:prstGeom prst="ellipse">
            <a:avLst/>
          </a:prstGeom>
          <a:noFill/>
          <a:ln w="38160">
            <a:solidFill>
              <a:srgbClr val="003366"/>
            </a:solidFill>
            <a:round/>
          </a:ln>
        </p:spPr>
        <p:style>
          <a:lnRef idx="0"/>
          <a:fillRef idx="0"/>
          <a:effectRef idx="0"/>
          <a:fontRef idx="minor"/>
        </p:style>
      </p:sp>
      <p:sp>
        <p:nvSpPr>
          <p:cNvPr id="3336" name="CustomShape 6"/>
          <p:cNvSpPr/>
          <p:nvPr/>
        </p:nvSpPr>
        <p:spPr>
          <a:xfrm>
            <a:off x="3632040" y="3276720"/>
            <a:ext cx="5331600" cy="734760"/>
          </a:xfrm>
          <a:prstGeom prst="rect">
            <a:avLst/>
          </a:prstGeom>
          <a:noFill/>
          <a:ln w="9360">
            <a:noFill/>
          </a:ln>
        </p:spPr>
        <p:style>
          <a:lnRef idx="0"/>
          <a:fillRef idx="0"/>
          <a:effectRef idx="0"/>
          <a:fontRef idx="minor"/>
        </p:style>
        <p:txBody>
          <a:bodyPr lIns="90000" rIns="90000" tIns="45000" bIns="45000">
            <a:spAutoFit/>
          </a:bodyPr>
          <a:p>
            <a:pPr>
              <a:lnSpc>
                <a:spcPct val="110000"/>
              </a:lnSpc>
            </a:pPr>
            <a:r>
              <a:rPr b="0" lang="it-IT" sz="1800" spc="-1" strike="noStrike">
                <a:solidFill>
                  <a:srgbClr val="000000"/>
                </a:solidFill>
                <a:latin typeface="Arial"/>
                <a:ea typeface="ＭＳ Ｐゴシック"/>
              </a:rPr>
              <a:t>Since 2013, </a:t>
            </a:r>
            <a:r>
              <a:rPr b="1" lang="it-IT" sz="1800" spc="-1" strike="noStrike">
                <a:solidFill>
                  <a:srgbClr val="009999"/>
                </a:solidFill>
                <a:latin typeface="Arial"/>
                <a:ea typeface="ＭＳ Ｐゴシック"/>
              </a:rPr>
              <a:t>500 nm thick Si</a:t>
            </a:r>
            <a:r>
              <a:rPr b="1" lang="it-IT" sz="1800" spc="-1" strike="noStrike" baseline="-25000">
                <a:solidFill>
                  <a:srgbClr val="009999"/>
                </a:solidFill>
                <a:latin typeface="Arial"/>
                <a:ea typeface="ＭＳ Ｐゴシック"/>
              </a:rPr>
              <a:t>3</a:t>
            </a:r>
            <a:r>
              <a:rPr b="1" lang="it-IT" sz="1800" spc="-1" strike="noStrike">
                <a:solidFill>
                  <a:srgbClr val="009999"/>
                </a:solidFill>
                <a:latin typeface="Arial"/>
                <a:ea typeface="ＭＳ Ｐゴシック"/>
              </a:rPr>
              <a:t>N</a:t>
            </a:r>
            <a:r>
              <a:rPr b="1" lang="it-IT" sz="1800" spc="-1" strike="noStrike" baseline="-25000">
                <a:solidFill>
                  <a:srgbClr val="009999"/>
                </a:solidFill>
                <a:latin typeface="Arial"/>
                <a:ea typeface="ＭＳ Ｐゴシック"/>
              </a:rPr>
              <a:t>4</a:t>
            </a:r>
            <a:r>
              <a:rPr b="1" lang="it-IT" sz="1800" spc="-1" strike="noStrike">
                <a:solidFill>
                  <a:srgbClr val="009999"/>
                </a:solidFill>
                <a:latin typeface="Arial"/>
                <a:ea typeface="ＭＳ Ｐゴシック"/>
              </a:rPr>
              <a:t> window</a:t>
            </a:r>
            <a:r>
              <a:rPr b="1" lang="it-IT" sz="1800" spc="-1" strike="noStrike">
                <a:solidFill>
                  <a:srgbClr val="000000"/>
                </a:solidFill>
                <a:latin typeface="Arial"/>
                <a:ea typeface="ＭＳ Ｐゴシック"/>
              </a:rPr>
              <a:t> </a:t>
            </a:r>
            <a:r>
              <a:rPr b="0" lang="it-IT" sz="1800" spc="-1" strike="noStrike">
                <a:solidFill>
                  <a:srgbClr val="000000"/>
                </a:solidFill>
                <a:latin typeface="Arial"/>
                <a:ea typeface="ＭＳ Ｐゴシック"/>
              </a:rPr>
              <a:t>by Silson: BS tests after 4600 µC showed no thinning</a:t>
            </a:r>
            <a:endParaRPr b="0" lang="it-IT" sz="1800" spc="-1" strike="noStrike">
              <a:latin typeface="Arial"/>
            </a:endParaRPr>
          </a:p>
        </p:txBody>
      </p:sp>
      <p:pic>
        <p:nvPicPr>
          <p:cNvPr id="3337" name="Picture 14" descr=""/>
          <p:cNvPicPr/>
          <p:nvPr/>
        </p:nvPicPr>
        <p:blipFill>
          <a:blip r:embed="rId2"/>
          <a:srcRect l="2053" t="6030" r="0" b="3704"/>
          <a:stretch/>
        </p:blipFill>
        <p:spPr>
          <a:xfrm>
            <a:off x="0" y="2697120"/>
            <a:ext cx="3639240" cy="3467880"/>
          </a:xfrm>
          <a:prstGeom prst="rect">
            <a:avLst/>
          </a:prstGeom>
          <a:ln w="9360">
            <a:noFill/>
          </a:ln>
        </p:spPr>
      </p:pic>
      <p:sp>
        <p:nvSpPr>
          <p:cNvPr id="3338" name="CustomShape 7"/>
          <p:cNvSpPr/>
          <p:nvPr/>
        </p:nvSpPr>
        <p:spPr>
          <a:xfrm>
            <a:off x="3384720" y="5826240"/>
            <a:ext cx="6011280" cy="30348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r>
              <a:rPr b="0" i="1" lang="it-IT" sz="1400" spc="-1" strike="noStrike">
                <a:solidFill>
                  <a:srgbClr val="000000"/>
                </a:solidFill>
                <a:latin typeface="Arial"/>
                <a:ea typeface="ＭＳ Ｐゴシック"/>
              </a:rPr>
              <a:t>(unfortunately it was victim of a black-out during this summer...)</a:t>
            </a:r>
            <a:endParaRPr b="0" lang="it-IT" sz="1400" spc="-1" strike="noStrike">
              <a:latin typeface="Arial"/>
            </a:endParaRPr>
          </a:p>
        </p:txBody>
      </p:sp>
    </p:spTree>
  </p:cSld>
  <p:transition>
    <p:fade/>
  </p:transition>
  <p:timing>
    <p:tnLst>
      <p:par>
        <p:cTn id="145" dur="indefinite" restart="never" nodeType="tmRoot">
          <p:childTnLst>
            <p:seq>
              <p:cTn id="146" dur="indefinite" nodeType="mainSeq"/>
              <p:prevCondLst>
                <p:cond delay="0" evt="onPrev">
                  <p:tgtEl>
                    <p:sldTgt/>
                  </p:tgtEl>
                </p:cond>
              </p:prevCondLst>
              <p:nextCondLst>
                <p:cond delay="0" evt="onNext">
                  <p:tgtEl>
                    <p:sldTgt/>
                  </p:tgtEl>
                </p:cond>
              </p:nextCondLst>
            </p:seq>
          </p:childTnLst>
        </p:cTn>
      </p:par>
    </p:tnLst>
  </p:timing>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3339" name="Group 1"/>
          <p:cNvGrpSpPr/>
          <p:nvPr/>
        </p:nvGrpSpPr>
        <p:grpSpPr>
          <a:xfrm>
            <a:off x="4572000" y="1219320"/>
            <a:ext cx="1654920" cy="1864440"/>
            <a:chOff x="4572000" y="1219320"/>
            <a:chExt cx="1654920" cy="1864440"/>
          </a:xfrm>
        </p:grpSpPr>
        <p:sp>
          <p:nvSpPr>
            <p:cNvPr id="3340" name="Line 2"/>
            <p:cNvSpPr/>
            <p:nvPr/>
          </p:nvSpPr>
          <p:spPr>
            <a:xfrm>
              <a:off x="4744800" y="2798640"/>
              <a:ext cx="1309680" cy="360"/>
            </a:xfrm>
            <a:prstGeom prst="line">
              <a:avLst/>
            </a:prstGeom>
            <a:ln w="9360">
              <a:solidFill>
                <a:schemeClr val="tx1"/>
              </a:solidFill>
              <a:round/>
              <a:headEnd len="med" type="triangle" w="med"/>
              <a:tailEnd len="med" type="triangle" w="med"/>
            </a:ln>
          </p:spPr>
          <p:style>
            <a:lnRef idx="0"/>
            <a:fillRef idx="0"/>
            <a:effectRef idx="0"/>
            <a:fontRef idx="minor"/>
          </p:style>
        </p:sp>
        <p:grpSp>
          <p:nvGrpSpPr>
            <p:cNvPr id="3341" name="Group 3"/>
            <p:cNvGrpSpPr/>
            <p:nvPr/>
          </p:nvGrpSpPr>
          <p:grpSpPr>
            <a:xfrm>
              <a:off x="4572000" y="1219320"/>
              <a:ext cx="1654920" cy="1864440"/>
              <a:chOff x="4572000" y="1219320"/>
              <a:chExt cx="1654920" cy="1864440"/>
            </a:xfrm>
          </p:grpSpPr>
          <p:pic>
            <p:nvPicPr>
              <p:cNvPr id="3342" name="Picture 3" descr=""/>
              <p:cNvPicPr/>
              <p:nvPr/>
            </p:nvPicPr>
            <p:blipFill>
              <a:blip r:embed="rId1"/>
              <a:srcRect l="8621" t="8326" r="9593" b="12507"/>
              <a:stretch/>
            </p:blipFill>
            <p:spPr>
              <a:xfrm>
                <a:off x="4572000" y="1219320"/>
                <a:ext cx="1654920" cy="1460520"/>
              </a:xfrm>
              <a:prstGeom prst="rect">
                <a:avLst/>
              </a:prstGeom>
              <a:ln w="9360">
                <a:noFill/>
              </a:ln>
            </p:spPr>
          </p:pic>
          <p:sp>
            <p:nvSpPr>
              <p:cNvPr id="3343" name="CustomShape 4"/>
              <p:cNvSpPr/>
              <p:nvPr/>
            </p:nvSpPr>
            <p:spPr>
              <a:xfrm>
                <a:off x="4878000" y="2719440"/>
                <a:ext cx="988560" cy="36432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000000"/>
                    </a:solidFill>
                    <a:latin typeface="Verdana"/>
                    <a:ea typeface="ＭＳ Ｐゴシック"/>
                  </a:rPr>
                  <a:t>47 mm</a:t>
                </a:r>
                <a:endParaRPr b="0" lang="it-IT" sz="1800" spc="-1" strike="noStrike">
                  <a:latin typeface="Arial"/>
                </a:endParaRPr>
              </a:p>
            </p:txBody>
          </p:sp>
        </p:grpSp>
      </p:grpSp>
      <p:sp>
        <p:nvSpPr>
          <p:cNvPr id="3344" name="CustomShape 5"/>
          <p:cNvSpPr/>
          <p:nvPr/>
        </p:nvSpPr>
        <p:spPr>
          <a:xfrm>
            <a:off x="685800" y="76320"/>
            <a:ext cx="77716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4400" spc="-1" strike="noStrike">
                <a:solidFill>
                  <a:srgbClr val="004080"/>
                </a:solidFill>
                <a:latin typeface="Arial"/>
                <a:ea typeface="ＭＳ Ｐゴシック"/>
              </a:rPr>
              <a:t>Standard daily samples</a:t>
            </a:r>
            <a:endParaRPr b="0" lang="it-IT" sz="4400" spc="-1" strike="noStrike">
              <a:latin typeface="Arial"/>
            </a:endParaRPr>
          </a:p>
        </p:txBody>
      </p:sp>
      <p:sp>
        <p:nvSpPr>
          <p:cNvPr id="3345" name="CustomShape 6"/>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346" name="Picture 4" descr=""/>
          <p:cNvPicPr/>
          <p:nvPr/>
        </p:nvPicPr>
        <p:blipFill>
          <a:blip r:embed="rId2"/>
          <a:srcRect l="1479" t="4213" r="55460" b="6507"/>
          <a:stretch/>
        </p:blipFill>
        <p:spPr>
          <a:xfrm>
            <a:off x="6781680" y="6165720"/>
            <a:ext cx="2285280" cy="686520"/>
          </a:xfrm>
          <a:prstGeom prst="rect">
            <a:avLst/>
          </a:prstGeom>
          <a:ln w="9360">
            <a:noFill/>
          </a:ln>
        </p:spPr>
      </p:pic>
      <p:pic>
        <p:nvPicPr>
          <p:cNvPr id="3347" name="Picture 2" descr=""/>
          <p:cNvPicPr/>
          <p:nvPr/>
        </p:nvPicPr>
        <p:blipFill>
          <a:blip r:embed="rId3"/>
          <a:srcRect l="-8542" t="0" r="-3417" b="5880"/>
          <a:stretch/>
        </p:blipFill>
        <p:spPr>
          <a:xfrm>
            <a:off x="6618240" y="1219320"/>
            <a:ext cx="2296440" cy="3236040"/>
          </a:xfrm>
          <a:prstGeom prst="rect">
            <a:avLst/>
          </a:prstGeom>
          <a:ln w="9360">
            <a:noFill/>
          </a:ln>
        </p:spPr>
      </p:pic>
      <p:sp>
        <p:nvSpPr>
          <p:cNvPr id="3348" name="CustomShape 7"/>
          <p:cNvSpPr/>
          <p:nvPr/>
        </p:nvSpPr>
        <p:spPr>
          <a:xfrm>
            <a:off x="467640" y="1772640"/>
            <a:ext cx="3466080" cy="565560"/>
          </a:xfrm>
          <a:prstGeom prst="rect">
            <a:avLst/>
          </a:prstGeom>
          <a:noFill/>
          <a:ln w="9360">
            <a:solidFill>
              <a:schemeClr val="bg1"/>
            </a:solidFill>
            <a:miter/>
          </a:ln>
        </p:spPr>
        <p:style>
          <a:lnRef idx="0"/>
          <a:fillRef idx="0"/>
          <a:effectRef idx="0"/>
          <a:fontRef idx="minor"/>
        </p:style>
        <p:txBody>
          <a:bodyPr lIns="90000" rIns="90000" tIns="45000" bIns="45000">
            <a:spAutoFit/>
          </a:bodyPr>
          <a:p>
            <a:pPr>
              <a:lnSpc>
                <a:spcPct val="130000"/>
              </a:lnSpc>
              <a:spcBef>
                <a:spcPts val="479"/>
              </a:spcBef>
            </a:pPr>
            <a:r>
              <a:rPr b="0" lang="it-IT" sz="2400" spc="-1" strike="noStrike">
                <a:solidFill>
                  <a:srgbClr val="000000"/>
                </a:solidFill>
                <a:latin typeface="Verdana"/>
                <a:ea typeface="ＭＳ Ｐゴシック"/>
              </a:rPr>
              <a:t>PM1, PM2.5 or PM10</a:t>
            </a:r>
            <a:endParaRPr b="0" lang="it-IT" sz="2400" spc="-1" strike="noStrike">
              <a:latin typeface="Arial"/>
            </a:endParaRPr>
          </a:p>
        </p:txBody>
      </p:sp>
      <p:sp>
        <p:nvSpPr>
          <p:cNvPr id="3349" name="CustomShape 8"/>
          <p:cNvSpPr/>
          <p:nvPr/>
        </p:nvSpPr>
        <p:spPr>
          <a:xfrm>
            <a:off x="7431120" y="4869000"/>
            <a:ext cx="1081800" cy="375480"/>
          </a:xfrm>
          <a:prstGeom prst="rect">
            <a:avLst/>
          </a:prstGeom>
          <a:noFill/>
          <a:ln w="9360">
            <a:noFill/>
          </a:ln>
        </p:spPr>
        <p:style>
          <a:lnRef idx="0"/>
          <a:fillRef idx="0"/>
          <a:effectRef idx="0"/>
          <a:fontRef idx="minor"/>
        </p:style>
      </p:sp>
      <p:sp>
        <p:nvSpPr>
          <p:cNvPr id="3350" name="CustomShape 9"/>
          <p:cNvSpPr/>
          <p:nvPr/>
        </p:nvSpPr>
        <p:spPr>
          <a:xfrm>
            <a:off x="189000" y="3108240"/>
            <a:ext cx="8740080" cy="2165040"/>
          </a:xfrm>
          <a:prstGeom prst="rect">
            <a:avLst/>
          </a:prstGeom>
          <a:noFill/>
          <a:ln>
            <a:noFill/>
          </a:ln>
        </p:spPr>
        <p:style>
          <a:lnRef idx="0"/>
          <a:fillRef idx="0"/>
          <a:effectRef idx="0"/>
          <a:fontRef idx="minor"/>
        </p:style>
        <p:txBody>
          <a:bodyPr lIns="90000" rIns="90000" tIns="45000" bIns="45000">
            <a:spAutoFit/>
          </a:bodyPr>
          <a:p>
            <a:pPr marL="343080" indent="-342360" algn="just">
              <a:lnSpc>
                <a:spcPct val="100000"/>
              </a:lnSpc>
              <a:spcBef>
                <a:spcPts val="1001"/>
              </a:spcBef>
            </a:pPr>
            <a:r>
              <a:rPr b="1" lang="it-IT" sz="2000" spc="-1" strike="noStrike" u="sng">
                <a:solidFill>
                  <a:srgbClr val="000000"/>
                </a:solidFill>
                <a:uFillTx/>
                <a:latin typeface="Arial"/>
                <a:ea typeface="ヒラギノ角ゴ Pro W3"/>
              </a:rPr>
              <a:t>Teflon filters:</a:t>
            </a:r>
            <a:endParaRPr b="0" lang="it-IT" sz="2000" spc="-1" strike="noStrike">
              <a:latin typeface="Arial"/>
            </a:endParaRPr>
          </a:p>
          <a:p>
            <a:pPr marL="343080" indent="-342360" algn="just">
              <a:lnSpc>
                <a:spcPct val="100000"/>
              </a:lnSpc>
              <a:spcBef>
                <a:spcPts val="1001"/>
              </a:spcBef>
              <a:buClr>
                <a:srgbClr val="000000"/>
              </a:buClr>
              <a:buFont typeface="Arial"/>
              <a:buChar char="•"/>
            </a:pPr>
            <a:r>
              <a:rPr b="0" lang="it-IT" sz="2000" spc="-1" strike="noStrike">
                <a:solidFill>
                  <a:srgbClr val="000000"/>
                </a:solidFill>
                <a:latin typeface="Arial"/>
                <a:ea typeface="ヒラギノ角ゴ Pro W3"/>
              </a:rPr>
              <a:t>Teflon (CF</a:t>
            </a:r>
            <a:r>
              <a:rPr b="0" lang="it-IT" sz="2000" spc="-1" strike="noStrike" baseline="-25000">
                <a:solidFill>
                  <a:srgbClr val="000000"/>
                </a:solidFill>
                <a:latin typeface="Arial"/>
                <a:ea typeface="ヒラギノ角ゴ Pro W3"/>
              </a:rPr>
              <a:t>2</a:t>
            </a:r>
            <a:r>
              <a:rPr b="0" lang="it-IT" sz="2000" spc="-1" strike="noStrike">
                <a:solidFill>
                  <a:srgbClr val="000000"/>
                </a:solidFill>
                <a:latin typeface="Arial"/>
                <a:ea typeface="ヒラギノ角ゴ Pro W3"/>
              </a:rPr>
              <a:t>) is very clean </a:t>
            </a:r>
            <a:endParaRPr b="0" lang="it-IT" sz="2000" spc="-1" strike="noStrike">
              <a:latin typeface="Arial"/>
            </a:endParaRPr>
          </a:p>
          <a:p>
            <a:pPr marL="343080" indent="-342360" algn="just">
              <a:lnSpc>
                <a:spcPct val="100000"/>
              </a:lnSpc>
              <a:spcBef>
                <a:spcPts val="1001"/>
              </a:spcBef>
              <a:buClr>
                <a:srgbClr val="000000"/>
              </a:buClr>
              <a:buFont typeface="Arial"/>
              <a:buChar char="•"/>
            </a:pPr>
            <a:r>
              <a:rPr b="0" lang="it-IT" sz="2000" spc="-1" strike="noStrike">
                <a:solidFill>
                  <a:srgbClr val="000000"/>
                </a:solidFill>
                <a:latin typeface="Arial"/>
                <a:ea typeface="ヒラギノ角ゴ Pro W3"/>
              </a:rPr>
              <a:t>It is possible to quantify Si. </a:t>
            </a:r>
            <a:endParaRPr b="0" lang="it-IT" sz="2000" spc="-1" strike="noStrike">
              <a:latin typeface="Arial"/>
            </a:endParaRPr>
          </a:p>
          <a:p>
            <a:pPr marL="343080" indent="-342360" algn="ctr">
              <a:lnSpc>
                <a:spcPct val="100000"/>
              </a:lnSpc>
              <a:spcBef>
                <a:spcPts val="1001"/>
              </a:spcBef>
            </a:pPr>
            <a:r>
              <a:rPr b="1" lang="it-IT" sz="2000" spc="-1" strike="noStrike" u="sng">
                <a:solidFill>
                  <a:srgbClr val="000000"/>
                </a:solidFill>
                <a:uFillTx/>
                <a:latin typeface="Arial"/>
                <a:ea typeface="ヒラギノ角ゴ Pro W3"/>
              </a:rPr>
              <a:t>BUT</a:t>
            </a:r>
            <a:endParaRPr b="0" lang="it-IT" sz="2000" spc="-1" strike="noStrike">
              <a:latin typeface="Arial"/>
            </a:endParaRPr>
          </a:p>
          <a:p>
            <a:pPr marL="343080" indent="-342360" algn="just">
              <a:lnSpc>
                <a:spcPct val="100000"/>
              </a:lnSpc>
              <a:spcBef>
                <a:spcPts val="1001"/>
              </a:spcBef>
              <a:buClr>
                <a:srgbClr val="000000"/>
              </a:buClr>
              <a:buFont typeface="Arial"/>
              <a:buChar char="•"/>
            </a:pPr>
            <a:r>
              <a:rPr b="0" lang="it-IT" sz="2000" spc="-1" strike="noStrike">
                <a:solidFill>
                  <a:srgbClr val="000000"/>
                </a:solidFill>
                <a:latin typeface="Arial"/>
                <a:ea typeface="ヒラギノ角ゴ Pro W3"/>
              </a:rPr>
              <a:t>Strong Compton background due to </a:t>
            </a:r>
            <a:r>
              <a:rPr b="0" lang="it-IT" sz="2000" spc="-1" strike="noStrike">
                <a:solidFill>
                  <a:srgbClr val="000000"/>
                </a:solidFill>
                <a:latin typeface="Symbol"/>
                <a:ea typeface="ヒラギノ角ゴ Pro W3"/>
              </a:rPr>
              <a:t></a:t>
            </a:r>
            <a:r>
              <a:rPr b="0" lang="it-IT" sz="2000" spc="-1" strike="noStrike">
                <a:solidFill>
                  <a:srgbClr val="000000"/>
                </a:solidFill>
                <a:latin typeface="Arial"/>
                <a:ea typeface="ヒラギノ角ゴ Pro W3"/>
              </a:rPr>
              <a:t>-rays from F that worsen the MDLs</a:t>
            </a:r>
            <a:endParaRPr b="0" lang="it-IT" sz="2000" spc="-1" strike="noStrike">
              <a:latin typeface="Arial"/>
            </a:endParaRPr>
          </a:p>
        </p:txBody>
      </p:sp>
    </p:spTree>
  </p:cSld>
  <p:transition>
    <p:fade/>
  </p:transition>
  <p:timing>
    <p:tnLst>
      <p:par>
        <p:cTn id="147" dur="indefinite" restart="never" nodeType="tmRoot">
          <p:childTnLst>
            <p:seq>
              <p:cTn id="148" dur="indefinite" nodeType="mainSeq"/>
              <p:prevCondLst>
                <p:cond delay="0" evt="onPrev">
                  <p:tgtEl>
                    <p:sldTgt/>
                  </p:tgtEl>
                </p:cond>
              </p:prevCondLst>
              <p:nextCondLst>
                <p:cond delay="0" evt="onNext">
                  <p:tgtEl>
                    <p:sldTgt/>
                  </p:tgtEl>
                </p:cond>
              </p:nextCondLst>
            </p:seq>
          </p:childTnLst>
        </p:cTn>
      </p:par>
    </p:tnLst>
  </p:timing>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51" name="CustomShape 1"/>
          <p:cNvSpPr/>
          <p:nvPr/>
        </p:nvSpPr>
        <p:spPr>
          <a:xfrm>
            <a:off x="0" y="76320"/>
            <a:ext cx="91432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4400" spc="-1" strike="noStrike">
                <a:solidFill>
                  <a:srgbClr val="004080"/>
                </a:solidFill>
                <a:latin typeface="Arial"/>
                <a:ea typeface="ＭＳ Ｐゴシック"/>
              </a:rPr>
              <a:t>Daily samples: which energy?</a:t>
            </a:r>
            <a:endParaRPr b="0" lang="it-IT" sz="4400" spc="-1" strike="noStrike">
              <a:latin typeface="Arial"/>
            </a:endParaRPr>
          </a:p>
        </p:txBody>
      </p:sp>
      <p:sp>
        <p:nvSpPr>
          <p:cNvPr id="3352" name="CustomShape 2"/>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353" name="Picture 4" descr=""/>
          <p:cNvPicPr/>
          <p:nvPr/>
        </p:nvPicPr>
        <p:blipFill>
          <a:blip r:embed="rId1"/>
          <a:srcRect l="1479" t="4213" r="55460" b="6507"/>
          <a:stretch/>
        </p:blipFill>
        <p:spPr>
          <a:xfrm>
            <a:off x="6781680" y="6165720"/>
            <a:ext cx="2285280" cy="686520"/>
          </a:xfrm>
          <a:prstGeom prst="rect">
            <a:avLst/>
          </a:prstGeom>
          <a:ln w="9360">
            <a:noFill/>
          </a:ln>
        </p:spPr>
      </p:pic>
      <p:pic>
        <p:nvPicPr>
          <p:cNvPr id="3354" name="Picture 9" descr=""/>
          <p:cNvPicPr/>
          <p:nvPr/>
        </p:nvPicPr>
        <p:blipFill>
          <a:blip r:embed="rId2"/>
          <a:srcRect l="0" t="0" r="32655" b="0"/>
          <a:stretch/>
        </p:blipFill>
        <p:spPr>
          <a:xfrm>
            <a:off x="4824360" y="3848040"/>
            <a:ext cx="4242600" cy="2323440"/>
          </a:xfrm>
          <a:prstGeom prst="rect">
            <a:avLst/>
          </a:prstGeom>
          <a:ln w="9360">
            <a:noFill/>
          </a:ln>
        </p:spPr>
      </p:pic>
      <p:pic>
        <p:nvPicPr>
          <p:cNvPr id="3355" name="Picture 5" descr=""/>
          <p:cNvPicPr/>
          <p:nvPr/>
        </p:nvPicPr>
        <p:blipFill>
          <a:blip r:embed="rId3"/>
          <a:stretch/>
        </p:blipFill>
        <p:spPr>
          <a:xfrm>
            <a:off x="457200" y="1066680"/>
            <a:ext cx="6476400" cy="3060000"/>
          </a:xfrm>
          <a:prstGeom prst="rect">
            <a:avLst/>
          </a:prstGeom>
          <a:ln w="9360">
            <a:noFill/>
          </a:ln>
        </p:spPr>
      </p:pic>
      <p:sp>
        <p:nvSpPr>
          <p:cNvPr id="3356" name="CustomShape 3"/>
          <p:cNvSpPr/>
          <p:nvPr/>
        </p:nvSpPr>
        <p:spPr>
          <a:xfrm>
            <a:off x="6019920" y="4724280"/>
            <a:ext cx="456480" cy="456480"/>
          </a:xfrm>
          <a:prstGeom prst="ellipse">
            <a:avLst/>
          </a:prstGeom>
          <a:noFill/>
          <a:ln w="38160">
            <a:solidFill>
              <a:srgbClr val="ff0000"/>
            </a:solidFill>
            <a:round/>
          </a:ln>
        </p:spPr>
        <p:style>
          <a:lnRef idx="0"/>
          <a:fillRef idx="0"/>
          <a:effectRef idx="0"/>
          <a:fontRef idx="minor"/>
        </p:style>
      </p:sp>
      <p:sp>
        <p:nvSpPr>
          <p:cNvPr id="3357" name="CustomShape 4"/>
          <p:cNvSpPr/>
          <p:nvPr/>
        </p:nvSpPr>
        <p:spPr>
          <a:xfrm>
            <a:off x="6553080" y="5105520"/>
            <a:ext cx="456480" cy="456480"/>
          </a:xfrm>
          <a:prstGeom prst="ellipse">
            <a:avLst/>
          </a:prstGeom>
          <a:noFill/>
          <a:ln w="38160">
            <a:solidFill>
              <a:srgbClr val="ffff00"/>
            </a:solidFill>
            <a:round/>
          </a:ln>
        </p:spPr>
        <p:style>
          <a:lnRef idx="0"/>
          <a:fillRef idx="0"/>
          <a:effectRef idx="0"/>
          <a:fontRef idx="minor"/>
        </p:style>
      </p:sp>
      <p:sp>
        <p:nvSpPr>
          <p:cNvPr id="3358" name="Line 5"/>
          <p:cNvSpPr/>
          <p:nvPr/>
        </p:nvSpPr>
        <p:spPr>
          <a:xfrm flipV="1">
            <a:off x="6172200" y="2666880"/>
            <a:ext cx="360" cy="1905120"/>
          </a:xfrm>
          <a:prstGeom prst="line">
            <a:avLst/>
          </a:prstGeom>
          <a:ln w="38160">
            <a:solidFill>
              <a:srgbClr val="ff0000"/>
            </a:solidFill>
            <a:round/>
            <a:tailEnd len="med" type="triangle" w="med"/>
          </a:ln>
        </p:spPr>
        <p:style>
          <a:lnRef idx="0"/>
          <a:fillRef idx="0"/>
          <a:effectRef idx="0"/>
          <a:fontRef idx="minor"/>
        </p:style>
      </p:sp>
      <p:sp>
        <p:nvSpPr>
          <p:cNvPr id="3359" name="Line 6"/>
          <p:cNvSpPr/>
          <p:nvPr/>
        </p:nvSpPr>
        <p:spPr>
          <a:xfrm flipH="1" flipV="1">
            <a:off x="6476760" y="2819160"/>
            <a:ext cx="228600" cy="2133720"/>
          </a:xfrm>
          <a:prstGeom prst="line">
            <a:avLst/>
          </a:prstGeom>
          <a:ln w="38160">
            <a:solidFill>
              <a:srgbClr val="ffff00"/>
            </a:solidFill>
            <a:round/>
            <a:tailEnd len="med" type="triangle" w="med"/>
          </a:ln>
        </p:spPr>
        <p:style>
          <a:lnRef idx="0"/>
          <a:fillRef idx="0"/>
          <a:effectRef idx="0"/>
          <a:fontRef idx="minor"/>
        </p:style>
      </p:sp>
      <p:sp>
        <p:nvSpPr>
          <p:cNvPr id="3360" name="CustomShape 7"/>
          <p:cNvSpPr/>
          <p:nvPr/>
        </p:nvSpPr>
        <p:spPr>
          <a:xfrm>
            <a:off x="533520" y="4267080"/>
            <a:ext cx="3656880" cy="146196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r>
              <a:rPr b="0" lang="it-IT" sz="1800" spc="-1" strike="noStrike">
                <a:solidFill>
                  <a:srgbClr val="000000"/>
                </a:solidFill>
                <a:latin typeface="Arial"/>
                <a:ea typeface="ＭＳ Ｐゴシック"/>
              </a:rPr>
              <a:t>The F of Teflon gives rise to a strong Compton background in PIXE spectra due to the emission of several </a:t>
            </a:r>
            <a:r>
              <a:rPr b="0" lang="it-IT" sz="1800" spc="-1" strike="noStrike">
                <a:solidFill>
                  <a:srgbClr val="000000"/>
                </a:solidFill>
                <a:latin typeface="Symbol"/>
                <a:ea typeface="ＭＳ Ｐゴシック"/>
              </a:rPr>
              <a:t></a:t>
            </a:r>
            <a:r>
              <a:rPr b="0" lang="it-IT" sz="1800" spc="-1" strike="noStrike">
                <a:solidFill>
                  <a:srgbClr val="000000"/>
                </a:solidFill>
                <a:latin typeface="Arial"/>
                <a:ea typeface="ＭＳ Ｐゴシック"/>
              </a:rPr>
              <a:t>-rays from the </a:t>
            </a:r>
            <a:r>
              <a:rPr b="0" lang="it-IT" sz="1800" spc="-1" strike="noStrike" baseline="30000">
                <a:solidFill>
                  <a:srgbClr val="000000"/>
                </a:solidFill>
                <a:latin typeface="Arial"/>
                <a:ea typeface="ＭＳ Ｐゴシック"/>
              </a:rPr>
              <a:t>19</a:t>
            </a:r>
            <a:r>
              <a:rPr b="0" lang="it-IT" sz="1800" spc="-1" strike="noStrike">
                <a:solidFill>
                  <a:srgbClr val="000000"/>
                </a:solidFill>
                <a:latin typeface="Arial"/>
                <a:ea typeface="ＭＳ Ｐゴシック"/>
              </a:rPr>
              <a:t>F(p,p’ </a:t>
            </a:r>
            <a:r>
              <a:rPr b="0" lang="it-IT" sz="1800" spc="-1" strike="noStrike">
                <a:solidFill>
                  <a:srgbClr val="000000"/>
                </a:solidFill>
                <a:latin typeface="Symbol"/>
                <a:ea typeface="ＭＳ Ｐゴシック"/>
              </a:rPr>
              <a:t></a:t>
            </a:r>
            <a:r>
              <a:rPr b="0" lang="it-IT" sz="1800" spc="-1" strike="noStrike">
                <a:solidFill>
                  <a:srgbClr val="000000"/>
                </a:solidFill>
                <a:latin typeface="Arial"/>
                <a:ea typeface="ＭＳ Ｐゴシック"/>
              </a:rPr>
              <a:t>)</a:t>
            </a:r>
            <a:r>
              <a:rPr b="0" lang="it-IT" sz="1800" spc="-1" strike="noStrike" baseline="30000">
                <a:solidFill>
                  <a:srgbClr val="000000"/>
                </a:solidFill>
                <a:latin typeface="Arial"/>
                <a:ea typeface="ＭＳ Ｐゴシック"/>
              </a:rPr>
              <a:t>19</a:t>
            </a:r>
            <a:r>
              <a:rPr b="0" lang="it-IT" sz="1800" spc="-1" strike="noStrike">
                <a:solidFill>
                  <a:srgbClr val="000000"/>
                </a:solidFill>
                <a:latin typeface="Arial"/>
                <a:ea typeface="ＭＳ Ｐゴシック"/>
              </a:rPr>
              <a:t>F and </a:t>
            </a:r>
            <a:r>
              <a:rPr b="0" lang="it-IT" sz="1800" spc="-1" strike="noStrike" baseline="30000">
                <a:solidFill>
                  <a:srgbClr val="000000"/>
                </a:solidFill>
                <a:latin typeface="Arial"/>
                <a:ea typeface="ＭＳ Ｐゴシック"/>
              </a:rPr>
              <a:t>19</a:t>
            </a:r>
            <a:r>
              <a:rPr b="0" lang="it-IT" sz="1800" spc="-1" strike="noStrike">
                <a:solidFill>
                  <a:srgbClr val="000000"/>
                </a:solidFill>
                <a:latin typeface="Arial"/>
                <a:ea typeface="ＭＳ Ｐゴシック"/>
              </a:rPr>
              <a:t>F(p,</a:t>
            </a:r>
            <a:r>
              <a:rPr b="0" lang="it-IT" sz="1800" spc="-1" strike="noStrike">
                <a:solidFill>
                  <a:srgbClr val="000000"/>
                </a:solidFill>
                <a:latin typeface="Symbol"/>
                <a:ea typeface="ＭＳ Ｐゴシック"/>
              </a:rPr>
              <a:t></a:t>
            </a:r>
            <a:r>
              <a:rPr b="0" lang="it-IT" sz="1800" spc="-1" strike="noStrike">
                <a:solidFill>
                  <a:srgbClr val="000000"/>
                </a:solidFill>
                <a:latin typeface="Arial"/>
                <a:ea typeface="ＭＳ Ｐゴシック"/>
              </a:rPr>
              <a:t>)</a:t>
            </a:r>
            <a:r>
              <a:rPr b="0" lang="it-IT" sz="1800" spc="-1" strike="noStrike" baseline="30000">
                <a:solidFill>
                  <a:srgbClr val="000000"/>
                </a:solidFill>
                <a:latin typeface="Arial"/>
                <a:ea typeface="ＭＳ Ｐゴシック"/>
              </a:rPr>
              <a:t>16</a:t>
            </a:r>
            <a:r>
              <a:rPr b="0" lang="it-IT" sz="1800" spc="-1" strike="noStrike">
                <a:solidFill>
                  <a:srgbClr val="000000"/>
                </a:solidFill>
                <a:latin typeface="Arial"/>
                <a:ea typeface="ＭＳ Ｐゴシック"/>
              </a:rPr>
              <a:t>O reactions</a:t>
            </a:r>
            <a:endParaRPr b="0" lang="it-IT" sz="1800" spc="-1" strike="noStrike">
              <a:latin typeface="Arial"/>
            </a:endParaRPr>
          </a:p>
        </p:txBody>
      </p:sp>
      <p:sp>
        <p:nvSpPr>
          <p:cNvPr id="3361" name="CustomShape 8"/>
          <p:cNvSpPr/>
          <p:nvPr/>
        </p:nvSpPr>
        <p:spPr>
          <a:xfrm rot="16200000">
            <a:off x="-474840" y="1920600"/>
            <a:ext cx="1635840" cy="3646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Arial"/>
                <a:ea typeface="ＭＳ Ｐゴシック"/>
              </a:rPr>
              <a:t>MDL (µg/cm</a:t>
            </a:r>
            <a:r>
              <a:rPr b="0" lang="it-IT" sz="1800" spc="-1" strike="noStrike" baseline="30000">
                <a:solidFill>
                  <a:srgbClr val="000000"/>
                </a:solidFill>
                <a:latin typeface="Arial"/>
                <a:ea typeface="ＭＳ Ｐゴシック"/>
              </a:rPr>
              <a:t>2</a:t>
            </a:r>
            <a:r>
              <a:rPr b="0" lang="it-IT" sz="1800" spc="-1" strike="noStrike">
                <a:solidFill>
                  <a:srgbClr val="000000"/>
                </a:solidFill>
                <a:latin typeface="Arial"/>
                <a:ea typeface="ＭＳ Ｐゴシック"/>
              </a:rPr>
              <a:t>)</a:t>
            </a:r>
            <a:endParaRPr b="0" lang="it-IT" sz="1800" spc="-1" strike="noStrike">
              <a:latin typeface="Arial"/>
            </a:endParaRPr>
          </a:p>
        </p:txBody>
      </p:sp>
    </p:spTree>
  </p:cSld>
  <p:transition>
    <p:fade/>
  </p:transition>
  <p:timing>
    <p:tnLst>
      <p:par>
        <p:cTn id="149" dur="indefinite" restart="never" nodeType="tmRoot">
          <p:childTnLst>
            <p:seq>
              <p:cTn id="150" dur="indefinite" nodeType="mainSeq"/>
              <p:prevCondLst>
                <p:cond delay="0" evt="onPrev">
                  <p:tgtEl>
                    <p:sldTgt/>
                  </p:tgtEl>
                </p:cond>
              </p:prevCondLst>
              <p:nextCondLst>
                <p:cond delay="0" evt="onNext">
                  <p:tgtEl>
                    <p:sldTgt/>
                  </p:tgtEl>
                </p:cond>
              </p:nextCondLst>
            </p:seq>
          </p:childTnLst>
        </p:cTn>
      </p:par>
    </p:tnLst>
  </p:timing>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2" name="CustomShape 1"/>
          <p:cNvSpPr/>
          <p:nvPr/>
        </p:nvSpPr>
        <p:spPr>
          <a:xfrm>
            <a:off x="388800" y="5853960"/>
            <a:ext cx="4037760" cy="703440"/>
          </a:xfrm>
          <a:prstGeom prst="rect">
            <a:avLst/>
          </a:prstGeom>
          <a:noFill/>
          <a:ln w="57240">
            <a:solidFill>
              <a:srgbClr val="000080"/>
            </a:solidFill>
            <a:miter/>
          </a:ln>
        </p:spPr>
        <p:style>
          <a:lnRef idx="0"/>
          <a:fillRef idx="0"/>
          <a:effectRef idx="0"/>
          <a:fontRef idx="minor"/>
        </p:style>
        <p:txBody>
          <a:bodyPr lIns="90000" rIns="90000" tIns="46800" bIns="46800">
            <a:spAutoFit/>
          </a:bodyPr>
          <a:p>
            <a:pPr>
              <a:lnSpc>
                <a:spcPct val="100000"/>
              </a:lnSpc>
            </a:pPr>
            <a:r>
              <a:rPr b="0" lang="it-IT" sz="2000" spc="-1" strike="noStrike">
                <a:solidFill>
                  <a:srgbClr val="ffff00"/>
                </a:solidFill>
                <a:latin typeface="Arial"/>
                <a:ea typeface="ＭＳ Ｐゴシック"/>
              </a:rPr>
              <a:t>Measuring time: ~ 0.5 - 3 minutes</a:t>
            </a:r>
            <a:endParaRPr b="0" lang="it-IT" sz="2000" spc="-1" strike="noStrike">
              <a:latin typeface="Arial"/>
            </a:endParaRPr>
          </a:p>
          <a:p>
            <a:pPr>
              <a:lnSpc>
                <a:spcPct val="100000"/>
              </a:lnSpc>
            </a:pPr>
            <a:r>
              <a:rPr b="0" lang="it-IT" sz="2000" spc="-1" strike="noStrike">
                <a:solidFill>
                  <a:srgbClr val="ffff00"/>
                </a:solidFill>
                <a:latin typeface="Arial"/>
                <a:ea typeface="ＭＳ Ｐゴシック"/>
              </a:rPr>
              <a:t>Currents up to 100 nA</a:t>
            </a:r>
            <a:endParaRPr b="0" lang="it-IT" sz="2000" spc="-1" strike="noStrike">
              <a:latin typeface="Arial"/>
            </a:endParaRPr>
          </a:p>
        </p:txBody>
      </p:sp>
      <p:sp>
        <p:nvSpPr>
          <p:cNvPr id="3363" name="CustomShape 2"/>
          <p:cNvSpPr/>
          <p:nvPr/>
        </p:nvSpPr>
        <p:spPr>
          <a:xfrm>
            <a:off x="1447920" y="335520"/>
            <a:ext cx="1919520" cy="45576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2400" spc="-1" strike="noStrike">
                <a:solidFill>
                  <a:srgbClr val="ffff00"/>
                </a:solidFill>
                <a:latin typeface="Times New Roman"/>
                <a:ea typeface="ＭＳ Ｐゴシック"/>
              </a:rPr>
              <a:t>Daily samples</a:t>
            </a:r>
            <a:endParaRPr b="0" lang="it-IT" sz="2400" spc="-1" strike="noStrike">
              <a:latin typeface="Arial"/>
            </a:endParaRPr>
          </a:p>
        </p:txBody>
      </p:sp>
      <p:sp>
        <p:nvSpPr>
          <p:cNvPr id="3364" name="CustomShape 3"/>
          <p:cNvSpPr/>
          <p:nvPr/>
        </p:nvSpPr>
        <p:spPr>
          <a:xfrm>
            <a:off x="537120" y="4976280"/>
            <a:ext cx="3957480" cy="638640"/>
          </a:xfrm>
          <a:prstGeom prst="rect">
            <a:avLst/>
          </a:prstGeom>
          <a:noFill/>
          <a:ln>
            <a:noFill/>
          </a:ln>
        </p:spPr>
        <p:style>
          <a:lnRef idx="0"/>
          <a:fillRef idx="0"/>
          <a:effectRef idx="0"/>
          <a:fontRef idx="minor"/>
        </p:style>
        <p:txBody>
          <a:bodyPr lIns="90000" rIns="90000" tIns="45000" bIns="45000">
            <a:spAutoFit/>
          </a:bodyPr>
          <a:p>
            <a:pPr marL="285840" indent="-285120">
              <a:lnSpc>
                <a:spcPct val="100000"/>
              </a:lnSpc>
              <a:buClr>
                <a:srgbClr val="ffffff"/>
              </a:buClr>
              <a:buFont typeface="Wingdings" charset="2"/>
              <a:buChar char=""/>
            </a:pPr>
            <a:r>
              <a:rPr b="0" lang="it-IT" sz="1800" spc="-1" strike="noStrike">
                <a:solidFill>
                  <a:srgbClr val="ffffff"/>
                </a:solidFill>
                <a:latin typeface="Arial"/>
                <a:ea typeface="Arial Unicode MS"/>
              </a:rPr>
              <a:t>automatic sample handling by a multi-target holder</a:t>
            </a:r>
            <a:endParaRPr b="0" lang="it-IT" sz="1800" spc="-1" strike="noStrike">
              <a:latin typeface="Arial"/>
            </a:endParaRPr>
          </a:p>
        </p:txBody>
      </p:sp>
      <p:grpSp>
        <p:nvGrpSpPr>
          <p:cNvPr id="3365" name="Group 4"/>
          <p:cNvGrpSpPr/>
          <p:nvPr/>
        </p:nvGrpSpPr>
        <p:grpSpPr>
          <a:xfrm>
            <a:off x="4558320" y="309960"/>
            <a:ext cx="4525200" cy="5985720"/>
            <a:chOff x="4558320" y="309960"/>
            <a:chExt cx="4525200" cy="5985720"/>
          </a:xfrm>
        </p:grpSpPr>
        <p:sp>
          <p:nvSpPr>
            <p:cNvPr id="3366" name="CustomShape 5"/>
            <p:cNvSpPr/>
            <p:nvPr/>
          </p:nvSpPr>
          <p:spPr>
            <a:xfrm>
              <a:off x="4674240" y="309960"/>
              <a:ext cx="4350600" cy="5985720"/>
            </a:xfrm>
            <a:prstGeom prst="rect">
              <a:avLst/>
            </a:prstGeom>
            <a:solidFill>
              <a:schemeClr val="bg1"/>
            </a:solidFill>
            <a:ln w="76320">
              <a:solidFill>
                <a:srgbClr val="ff3300"/>
              </a:solidFill>
              <a:miter/>
            </a:ln>
          </p:spPr>
          <p:style>
            <a:lnRef idx="0"/>
            <a:fillRef idx="0"/>
            <a:effectRef idx="0"/>
            <a:fontRef idx="minor"/>
          </p:style>
        </p:sp>
        <p:sp>
          <p:nvSpPr>
            <p:cNvPr id="3367" name="CustomShape 6"/>
            <p:cNvSpPr/>
            <p:nvPr/>
          </p:nvSpPr>
          <p:spPr>
            <a:xfrm>
              <a:off x="4558320" y="2191320"/>
              <a:ext cx="2251800" cy="6998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2000" spc="-1" strike="noStrike">
                  <a:solidFill>
                    <a:srgbClr val="333399"/>
                  </a:solidFill>
                  <a:latin typeface="Arial"/>
                  <a:ea typeface="ＭＳ Ｐゴシック"/>
                </a:rPr>
                <a:t>1 year of daily samples</a:t>
              </a:r>
              <a:endParaRPr b="0" lang="it-IT" sz="2000" spc="-1" strike="noStrike">
                <a:latin typeface="Arial"/>
              </a:endParaRPr>
            </a:p>
          </p:txBody>
        </p:sp>
        <p:sp>
          <p:nvSpPr>
            <p:cNvPr id="3368" name="CustomShape 7"/>
            <p:cNvSpPr/>
            <p:nvPr/>
          </p:nvSpPr>
          <p:spPr>
            <a:xfrm>
              <a:off x="6617520" y="2367360"/>
              <a:ext cx="573840" cy="359640"/>
            </a:xfrm>
            <a:prstGeom prst="leftRightArrow">
              <a:avLst>
                <a:gd name="adj1" fmla="val 50000"/>
                <a:gd name="adj2" fmla="val 31894"/>
              </a:avLst>
            </a:prstGeom>
            <a:solidFill>
              <a:schemeClr val="accent2"/>
            </a:solidFill>
            <a:ln>
              <a:noFill/>
            </a:ln>
          </p:spPr>
          <p:style>
            <a:lnRef idx="0"/>
            <a:fillRef idx="0"/>
            <a:effectRef idx="0"/>
            <a:fontRef idx="minor"/>
          </p:style>
        </p:sp>
        <p:sp>
          <p:nvSpPr>
            <p:cNvPr id="3369" name="CustomShape 8"/>
            <p:cNvSpPr/>
            <p:nvPr/>
          </p:nvSpPr>
          <p:spPr>
            <a:xfrm>
              <a:off x="7072920" y="2242080"/>
              <a:ext cx="2010600" cy="6998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2000" spc="-1" strike="noStrike">
                  <a:solidFill>
                    <a:srgbClr val="333399"/>
                  </a:solidFill>
                  <a:latin typeface="Arial"/>
                  <a:ea typeface="ＭＳ Ｐゴシック"/>
                </a:rPr>
                <a:t>1 day of beam time</a:t>
              </a:r>
              <a:endParaRPr b="0" lang="it-IT" sz="2000" spc="-1" strike="noStrike">
                <a:latin typeface="Arial"/>
              </a:endParaRPr>
            </a:p>
          </p:txBody>
        </p:sp>
        <p:sp>
          <p:nvSpPr>
            <p:cNvPr id="3370" name="CustomShape 9"/>
            <p:cNvSpPr/>
            <p:nvPr/>
          </p:nvSpPr>
          <p:spPr>
            <a:xfrm>
              <a:off x="4674240" y="552960"/>
              <a:ext cx="4350600" cy="1309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2000" spc="-1" strike="noStrike">
                  <a:solidFill>
                    <a:srgbClr val="ff3300"/>
                  </a:solidFill>
                  <a:latin typeface="Arial"/>
                  <a:ea typeface="ＭＳ Ｐゴシック"/>
                </a:rPr>
                <a:t>High sensitivity for mineral dust elements (Na, Mg, Al, Si, K, Ca, Ti, Mn, Fe, Sr)</a:t>
              </a:r>
              <a:r>
                <a:rPr b="0" lang="it-IT" sz="2000" spc="-1" strike="noStrike">
                  <a:solidFill>
                    <a:srgbClr val="000000"/>
                  </a:solidFill>
                  <a:latin typeface="Arial"/>
                  <a:ea typeface="ＭＳ Ｐゴシック"/>
                </a:rPr>
                <a:t> </a:t>
              </a:r>
              <a:br/>
              <a:r>
                <a:rPr b="0" lang="it-IT" sz="2000" spc="-1" strike="noStrike">
                  <a:solidFill>
                    <a:srgbClr val="99cc00"/>
                  </a:solidFill>
                  <a:latin typeface="Arial"/>
                  <a:ea typeface="ＭＳ Ｐゴシック"/>
                </a:rPr>
                <a:t>~ </a:t>
              </a:r>
              <a:r>
                <a:rPr b="0" lang="it-IT" sz="2000" spc="-1" strike="noStrike" u="sng">
                  <a:solidFill>
                    <a:srgbClr val="99cc00"/>
                  </a:solidFill>
                  <a:uFillTx/>
                  <a:latin typeface="Arial"/>
                  <a:ea typeface="ＭＳ Ｐゴシック"/>
                </a:rPr>
                <a:t>half minute/sample is sufficient</a:t>
              </a:r>
              <a:endParaRPr b="0" lang="it-IT" sz="2000" spc="-1" strike="noStrike">
                <a:latin typeface="Arial"/>
              </a:endParaRPr>
            </a:p>
          </p:txBody>
        </p:sp>
        <p:pic>
          <p:nvPicPr>
            <p:cNvPr id="3371" name="Picture 15" descr=""/>
            <p:cNvPicPr/>
            <p:nvPr/>
          </p:nvPicPr>
          <p:blipFill>
            <a:blip r:embed="rId1"/>
            <a:srcRect l="0" t="-472" r="0" b="0"/>
            <a:stretch/>
          </p:blipFill>
          <p:spPr>
            <a:xfrm>
              <a:off x="4910760" y="3304080"/>
              <a:ext cx="4037760" cy="2679120"/>
            </a:xfrm>
            <a:prstGeom prst="rect">
              <a:avLst/>
            </a:prstGeom>
            <a:ln>
              <a:noFill/>
            </a:ln>
          </p:spPr>
        </p:pic>
        <p:sp>
          <p:nvSpPr>
            <p:cNvPr id="3372" name="CustomShape 10"/>
            <p:cNvSpPr/>
            <p:nvPr/>
          </p:nvSpPr>
          <p:spPr>
            <a:xfrm>
              <a:off x="6815880" y="3520080"/>
              <a:ext cx="1904400" cy="576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600" spc="-1" strike="noStrike">
                  <a:solidFill>
                    <a:srgbClr val="000000"/>
                  </a:solidFill>
                  <a:latin typeface="Arial"/>
                  <a:ea typeface="ＭＳ Ｐゴシック"/>
                </a:rPr>
                <a:t>SDD detector</a:t>
              </a:r>
              <a:endParaRPr b="0" lang="it-IT" sz="1600" spc="-1" strike="noStrike">
                <a:latin typeface="Arial"/>
              </a:endParaRPr>
            </a:p>
            <a:p>
              <a:pPr algn="ctr">
                <a:lnSpc>
                  <a:spcPct val="100000"/>
                </a:lnSpc>
              </a:pPr>
              <a:r>
                <a:rPr b="0" lang="it-IT" sz="1600" spc="-1" strike="noStrike">
                  <a:solidFill>
                    <a:srgbClr val="000000"/>
                  </a:solidFill>
                  <a:latin typeface="Arial"/>
                  <a:ea typeface="ＭＳ Ｐゴシック"/>
                </a:rPr>
                <a:t>30 sec.</a:t>
              </a:r>
              <a:endParaRPr b="0" lang="it-IT" sz="1600" spc="-1" strike="noStrike">
                <a:latin typeface="Arial"/>
              </a:endParaRPr>
            </a:p>
          </p:txBody>
        </p:sp>
      </p:grpSp>
      <p:pic>
        <p:nvPicPr>
          <p:cNvPr id="3373" name="Picture 32" descr=""/>
          <p:cNvPicPr/>
          <p:nvPr/>
        </p:nvPicPr>
        <p:blipFill>
          <a:blip r:embed="rId2"/>
          <a:srcRect l="0" t="4651" r="0" b="0"/>
          <a:stretch/>
        </p:blipFill>
        <p:spPr>
          <a:xfrm>
            <a:off x="905760" y="844920"/>
            <a:ext cx="3222000" cy="4095360"/>
          </a:xfrm>
          <a:prstGeom prst="rect">
            <a:avLst/>
          </a:prstGeom>
          <a:ln w="9360">
            <a:noFill/>
          </a:ln>
        </p:spPr>
      </p:pic>
      <p:sp>
        <p:nvSpPr>
          <p:cNvPr id="3374" name="CustomShape 11"/>
          <p:cNvSpPr/>
          <p:nvPr/>
        </p:nvSpPr>
        <p:spPr>
          <a:xfrm>
            <a:off x="-1548720" y="-308160"/>
            <a:ext cx="5785560" cy="703800"/>
          </a:xfrm>
          <a:prstGeom prst="rect">
            <a:avLst/>
          </a:prstGeom>
          <a:noFill/>
          <a:ln>
            <a:noFill/>
          </a:ln>
        </p:spPr>
        <p:style>
          <a:lnRef idx="0"/>
          <a:fillRef idx="0"/>
          <a:effectRef idx="0"/>
          <a:fontRef idx="minor"/>
        </p:style>
        <p:txBody>
          <a:bodyPr lIns="0" rIns="0" tIns="276840" bIns="0" anchor="ctr">
            <a:spAutoFit/>
          </a:bodyPr>
          <a:p>
            <a:pPr marL="2262240" algn="ctr">
              <a:lnSpc>
                <a:spcPct val="100000"/>
              </a:lnSpc>
            </a:pPr>
            <a:r>
              <a:rPr b="0" lang="it-IT" sz="2800" spc="-21" strike="noStrike">
                <a:solidFill>
                  <a:srgbClr val="ffffff"/>
                </a:solidFill>
                <a:latin typeface="Times New Roman"/>
                <a:ea typeface="ＭＳ Ｐゴシック"/>
              </a:rPr>
              <a:t>“</a:t>
            </a:r>
            <a:r>
              <a:rPr b="0" lang="it-IT" sz="2800" spc="-21" strike="noStrike">
                <a:solidFill>
                  <a:srgbClr val="ffffff"/>
                </a:solidFill>
                <a:latin typeface="Times New Roman"/>
                <a:ea typeface="ＭＳ Ｐゴシック"/>
              </a:rPr>
              <a:t>H</a:t>
            </a:r>
            <a:r>
              <a:rPr b="0" lang="it-IT" sz="2800" spc="-4" strike="noStrike">
                <a:solidFill>
                  <a:srgbClr val="ffffff"/>
                </a:solidFill>
                <a:latin typeface="Times New Roman"/>
                <a:ea typeface="ＭＳ Ｐゴシック"/>
              </a:rPr>
              <a:t>i</a:t>
            </a:r>
            <a:r>
              <a:rPr b="0" lang="it-IT" sz="2800" spc="-21" strike="noStrike">
                <a:solidFill>
                  <a:srgbClr val="ffffff"/>
                </a:solidFill>
                <a:latin typeface="Times New Roman"/>
                <a:ea typeface="ＭＳ Ｐゴシック"/>
              </a:rPr>
              <a:t>g</a:t>
            </a:r>
            <a:r>
              <a:rPr b="0" lang="it-IT" sz="2800" spc="-1" strike="noStrike">
                <a:solidFill>
                  <a:srgbClr val="ffffff"/>
                </a:solidFill>
                <a:latin typeface="Times New Roman"/>
                <a:ea typeface="ＭＳ Ｐゴシック"/>
              </a:rPr>
              <a:t>h</a:t>
            </a:r>
            <a:r>
              <a:rPr b="0" lang="it-IT" sz="2800" spc="-4" strike="noStrike">
                <a:solidFill>
                  <a:srgbClr val="ffffff"/>
                </a:solidFill>
                <a:latin typeface="Times New Roman"/>
                <a:ea typeface="ＭＳ Ｐゴシック"/>
              </a:rPr>
              <a:t> </a:t>
            </a:r>
            <a:r>
              <a:rPr b="0" lang="it-IT" sz="2800" spc="-21" strike="noStrike">
                <a:solidFill>
                  <a:srgbClr val="ffffff"/>
                </a:solidFill>
                <a:latin typeface="Times New Roman"/>
                <a:ea typeface="ＭＳ Ｐゴシック"/>
              </a:rPr>
              <a:t>speed</a:t>
            </a:r>
            <a:r>
              <a:rPr b="0" lang="it-IT" sz="2800" spc="-4" strike="noStrike">
                <a:solidFill>
                  <a:srgbClr val="ffffff"/>
                </a:solidFill>
                <a:latin typeface="Times New Roman"/>
                <a:ea typeface="ＭＳ Ｐゴシック"/>
              </a:rPr>
              <a:t> </a:t>
            </a:r>
            <a:r>
              <a:rPr b="0" lang="it-IT" sz="2800" spc="-21" strike="noStrike">
                <a:solidFill>
                  <a:srgbClr val="ffffff"/>
                </a:solidFill>
                <a:latin typeface="Times New Roman"/>
                <a:ea typeface="ＭＳ Ｐゴシック"/>
              </a:rPr>
              <a:t>PIXE”</a:t>
            </a:r>
            <a:endParaRPr b="0" lang="it-IT" sz="2800" spc="-1" strike="noStrike">
              <a:latin typeface="Arial"/>
            </a:endParaRPr>
          </a:p>
        </p:txBody>
      </p:sp>
    </p:spTree>
  </p:cSld>
  <mc:AlternateContent>
    <mc:Choice Requires="p14">
      <p:transition spd="slow" p14:dur="2000"/>
    </mc:Choice>
    <mc:Fallback>
      <p:transition spd="slow"/>
    </mc:Fallback>
  </mc:AlternateContent>
  <p:timing>
    <p:tnLst>
      <p:par>
        <p:cTn id="151" dur="indefinite" restart="never" nodeType="tmRoot">
          <p:childTnLst>
            <p:seq>
              <p:cTn id="152" dur="indefinite" nodeType="mainSeq"/>
              <p:prevCondLst>
                <p:cond delay="0" evt="onPrev">
                  <p:tgtEl>
                    <p:sldTgt/>
                  </p:tgtEl>
                </p:cond>
              </p:prevCondLst>
              <p:nextCondLst>
                <p:cond delay="0" evt="onNext">
                  <p:tgtEl>
                    <p:sldTgt/>
                  </p:tgtEl>
                </p:cond>
              </p:nextCondLst>
            </p:seq>
          </p:childTnLst>
        </p:cTn>
      </p:par>
    </p:tnLst>
  </p:timing>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375" name="CustomShape 1"/>
          <p:cNvSpPr/>
          <p:nvPr/>
        </p:nvSpPr>
        <p:spPr>
          <a:xfrm>
            <a:off x="611640" y="188640"/>
            <a:ext cx="77716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400" spc="-1" strike="noStrike">
                <a:solidFill>
                  <a:srgbClr val="ffff00"/>
                </a:solidFill>
                <a:latin typeface="Arial"/>
                <a:ea typeface="ＭＳ Ｐゴシック"/>
              </a:rPr>
              <a:t>Scelta dell’energia del fascio</a:t>
            </a:r>
            <a:endParaRPr b="0" lang="it-IT" sz="4400" spc="-1" strike="noStrike">
              <a:latin typeface="Arial"/>
            </a:endParaRPr>
          </a:p>
        </p:txBody>
      </p:sp>
      <p:grpSp>
        <p:nvGrpSpPr>
          <p:cNvPr id="3376" name="Group 2"/>
          <p:cNvGrpSpPr/>
          <p:nvPr/>
        </p:nvGrpSpPr>
        <p:grpSpPr>
          <a:xfrm>
            <a:off x="1907640" y="1484640"/>
            <a:ext cx="5193360" cy="2323440"/>
            <a:chOff x="1907640" y="1484640"/>
            <a:chExt cx="5193360" cy="2323440"/>
          </a:xfrm>
        </p:grpSpPr>
        <p:pic>
          <p:nvPicPr>
            <p:cNvPr id="3377" name="Picture 12" descr=""/>
            <p:cNvPicPr/>
            <p:nvPr/>
          </p:nvPicPr>
          <p:blipFill>
            <a:blip r:embed="rId1"/>
            <a:stretch/>
          </p:blipFill>
          <p:spPr>
            <a:xfrm>
              <a:off x="1907640" y="1484640"/>
              <a:ext cx="5193360" cy="2323440"/>
            </a:xfrm>
            <a:prstGeom prst="rect">
              <a:avLst/>
            </a:prstGeom>
            <a:ln>
              <a:noFill/>
            </a:ln>
          </p:spPr>
        </p:pic>
        <p:sp>
          <p:nvSpPr>
            <p:cNvPr id="3378" name="CustomShape 3"/>
            <p:cNvSpPr/>
            <p:nvPr/>
          </p:nvSpPr>
          <p:spPr>
            <a:xfrm>
              <a:off x="4355280" y="1825920"/>
              <a:ext cx="2591640" cy="1583640"/>
            </a:xfrm>
            <a:prstGeom prst="rect">
              <a:avLst/>
            </a:prstGeom>
            <a:solidFill>
              <a:srgbClr val="000066">
                <a:alpha val="11000"/>
              </a:srgbClr>
            </a:solidFill>
            <a:ln>
              <a:noFill/>
            </a:ln>
          </p:spPr>
          <p:style>
            <a:lnRef idx="0"/>
            <a:fillRef idx="0"/>
            <a:effectRef idx="0"/>
            <a:fontRef idx="minor"/>
          </p:style>
        </p:sp>
      </p:grpSp>
      <p:grpSp>
        <p:nvGrpSpPr>
          <p:cNvPr id="3379" name="Group 4"/>
          <p:cNvGrpSpPr/>
          <p:nvPr/>
        </p:nvGrpSpPr>
        <p:grpSpPr>
          <a:xfrm>
            <a:off x="1907640" y="4005000"/>
            <a:ext cx="5190840" cy="2322360"/>
            <a:chOff x="1907640" y="4005000"/>
            <a:chExt cx="5190840" cy="2322360"/>
          </a:xfrm>
        </p:grpSpPr>
        <p:pic>
          <p:nvPicPr>
            <p:cNvPr id="3380" name="Picture 10" descr=""/>
            <p:cNvPicPr/>
            <p:nvPr/>
          </p:nvPicPr>
          <p:blipFill>
            <a:blip r:embed="rId2"/>
            <a:stretch/>
          </p:blipFill>
          <p:spPr>
            <a:xfrm>
              <a:off x="1907640" y="4005000"/>
              <a:ext cx="5190840" cy="2322360"/>
            </a:xfrm>
            <a:prstGeom prst="rect">
              <a:avLst/>
            </a:prstGeom>
            <a:ln>
              <a:noFill/>
            </a:ln>
          </p:spPr>
        </p:pic>
        <p:sp>
          <p:nvSpPr>
            <p:cNvPr id="3381" name="CustomShape 5"/>
            <p:cNvSpPr/>
            <p:nvPr/>
          </p:nvSpPr>
          <p:spPr>
            <a:xfrm>
              <a:off x="4362120" y="4347000"/>
              <a:ext cx="2591640" cy="1581840"/>
            </a:xfrm>
            <a:prstGeom prst="rect">
              <a:avLst/>
            </a:prstGeom>
            <a:solidFill>
              <a:srgbClr val="000066">
                <a:alpha val="11000"/>
              </a:srgbClr>
            </a:solidFill>
            <a:ln>
              <a:noFill/>
            </a:ln>
          </p:spPr>
          <p:style>
            <a:lnRef idx="0"/>
            <a:fillRef idx="0"/>
            <a:effectRef idx="0"/>
            <a:fontRef idx="minor"/>
          </p:style>
        </p:sp>
      </p:grpSp>
    </p:spTree>
  </p:cSld>
  <p:transition>
    <p:fade/>
  </p:transition>
  <p:timing>
    <p:tnLst>
      <p:par>
        <p:cTn id="153" dur="indefinite" restart="never" nodeType="tmRoot">
          <p:childTnLst>
            <p:seq>
              <p:cTn id="154" dur="indefinite" nodeType="mainSeq"/>
              <p:prevCondLst>
                <p:cond delay="0" evt="onPrev">
                  <p:tgtEl>
                    <p:sldTgt/>
                  </p:tgtEl>
                </p:cond>
              </p:prevCondLst>
              <p:nextCondLst>
                <p:cond delay="0" evt="onNext">
                  <p:tgtEl>
                    <p:sldTgt/>
                  </p:tgtEl>
                </p:cond>
              </p:nextCondLst>
            </p:seq>
          </p:childTnLst>
        </p:cTn>
      </p:par>
    </p:tnLst>
  </p:timing>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82" name="CustomShape 1"/>
          <p:cNvSpPr/>
          <p:nvPr/>
        </p:nvSpPr>
        <p:spPr>
          <a:xfrm>
            <a:off x="2077920" y="16560"/>
            <a:ext cx="5659200" cy="638640"/>
          </a:xfrm>
          <a:prstGeom prst="rect">
            <a:avLst/>
          </a:prstGeom>
          <a:solidFill>
            <a:srgbClr val="ffff00"/>
          </a:solidFill>
          <a:ln>
            <a:round/>
          </a:ln>
          <a:effectLst>
            <a:outerShdw blurRad="40000" dir="5400000" dist="20160" rotWithShape="0">
              <a:srgbClr val="000000">
                <a:alpha val="38000"/>
              </a:srgbClr>
            </a:outerShdw>
          </a:effectLst>
        </p:spPr>
        <p:style>
          <a:lnRef idx="3">
            <a:schemeClr val="lt1"/>
          </a:lnRef>
          <a:fillRef idx="1">
            <a:schemeClr val="accent4"/>
          </a:fillRef>
          <a:effectRef idx="1">
            <a:schemeClr val="accent4"/>
          </a:effectRef>
          <a:fontRef idx="minor"/>
        </p:style>
        <p:txBody>
          <a:bodyPr lIns="90000" rIns="90000" tIns="45000" bIns="45000">
            <a:spAutoFit/>
          </a:bodyPr>
          <a:p>
            <a:pPr algn="ctr">
              <a:lnSpc>
                <a:spcPct val="100000"/>
              </a:lnSpc>
            </a:pPr>
            <a:r>
              <a:rPr b="1" lang="it-IT" sz="1800" spc="-1" strike="noStrike">
                <a:solidFill>
                  <a:srgbClr val="2d2d8a"/>
                </a:solidFill>
                <a:latin typeface="Arial"/>
                <a:ea typeface="ＭＳ Ｐゴシック"/>
              </a:rPr>
              <a:t>ANALYS: An integrated approach involving many different analytical techniques</a:t>
            </a:r>
            <a:endParaRPr b="0" lang="it-IT" sz="1800" spc="-1" strike="noStrike">
              <a:latin typeface="Arial"/>
            </a:endParaRPr>
          </a:p>
        </p:txBody>
      </p:sp>
      <p:sp>
        <p:nvSpPr>
          <p:cNvPr id="3383" name="CustomShape 2"/>
          <p:cNvSpPr/>
          <p:nvPr/>
        </p:nvSpPr>
        <p:spPr>
          <a:xfrm>
            <a:off x="4649400" y="3260880"/>
            <a:ext cx="1504800" cy="516240"/>
          </a:xfrm>
          <a:prstGeom prst="rect">
            <a:avLst/>
          </a:prstGeom>
          <a:ln>
            <a:round/>
          </a:ln>
          <a:effectLst>
            <a:outerShdw blurRad="40000" dir="5400000" dist="20160" rotWithShape="0">
              <a:srgbClr val="000000">
                <a:alpha val="38000"/>
              </a:srgbClr>
            </a:outerShdw>
          </a:effectLst>
        </p:spPr>
        <p:style>
          <a:lnRef idx="1">
            <a:schemeClr val="accent4"/>
          </a:lnRef>
          <a:fillRef idx="2">
            <a:schemeClr val="accent4"/>
          </a:fillRef>
          <a:effectRef idx="1">
            <a:schemeClr val="accent4"/>
          </a:effectRef>
          <a:fontRef idx="minor"/>
        </p:style>
        <p:txBody>
          <a:bodyPr lIns="90000" rIns="90000" tIns="45000" bIns="45000">
            <a:spAutoFit/>
          </a:bodyPr>
          <a:p>
            <a:pPr algn="ctr">
              <a:lnSpc>
                <a:spcPct val="100000"/>
              </a:lnSpc>
            </a:pPr>
            <a:r>
              <a:rPr b="1" lang="it-IT" sz="1400" spc="-1" strike="noStrike">
                <a:solidFill>
                  <a:srgbClr val="000000"/>
                </a:solidFill>
                <a:latin typeface="Verdana"/>
                <a:ea typeface="MS PGothic"/>
              </a:rPr>
              <a:t>Teflon</a:t>
            </a:r>
            <a:endParaRPr b="0" lang="it-IT" sz="1400" spc="-1" strike="noStrike">
              <a:latin typeface="Arial"/>
            </a:endParaRPr>
          </a:p>
          <a:p>
            <a:pPr algn="ctr">
              <a:lnSpc>
                <a:spcPct val="100000"/>
              </a:lnSpc>
            </a:pPr>
            <a:r>
              <a:rPr b="1" lang="it-IT" sz="1400" spc="-1" strike="noStrike">
                <a:solidFill>
                  <a:srgbClr val="000000"/>
                </a:solidFill>
                <a:latin typeface="Verdana"/>
                <a:ea typeface="MS PGothic"/>
              </a:rPr>
              <a:t> </a:t>
            </a:r>
            <a:r>
              <a:rPr b="1" lang="it-IT" sz="1400" spc="-1" strike="noStrike">
                <a:solidFill>
                  <a:srgbClr val="000000"/>
                </a:solidFill>
                <a:latin typeface="Verdana"/>
                <a:ea typeface="MS PGothic"/>
              </a:rPr>
              <a:t>filter</a:t>
            </a:r>
            <a:endParaRPr b="0" lang="it-IT" sz="1400" spc="-1" strike="noStrike">
              <a:latin typeface="Arial"/>
            </a:endParaRPr>
          </a:p>
        </p:txBody>
      </p:sp>
      <p:grpSp>
        <p:nvGrpSpPr>
          <p:cNvPr id="3384" name="Group 3"/>
          <p:cNvGrpSpPr/>
          <p:nvPr/>
        </p:nvGrpSpPr>
        <p:grpSpPr>
          <a:xfrm>
            <a:off x="2915640" y="2781720"/>
            <a:ext cx="1467000" cy="1510560"/>
            <a:chOff x="2915640" y="2781720"/>
            <a:chExt cx="1467000" cy="1510560"/>
          </a:xfrm>
        </p:grpSpPr>
        <p:sp>
          <p:nvSpPr>
            <p:cNvPr id="3385" name="CustomShape 4"/>
            <p:cNvSpPr/>
            <p:nvPr/>
          </p:nvSpPr>
          <p:spPr>
            <a:xfrm rot="16200000">
              <a:off x="2893680" y="2803320"/>
              <a:ext cx="1510560" cy="1467000"/>
            </a:xfrm>
            <a:prstGeom prst="ellipse">
              <a:avLst/>
            </a:prstGeom>
            <a:solidFill>
              <a:schemeClr val="bg1"/>
            </a:solidFill>
            <a:ln w="9360">
              <a:solidFill>
                <a:schemeClr val="tx1"/>
              </a:solidFill>
              <a:round/>
            </a:ln>
          </p:spPr>
          <p:style>
            <a:lnRef idx="0"/>
            <a:fillRef idx="0"/>
            <a:effectRef idx="0"/>
            <a:fontRef idx="minor"/>
          </p:style>
        </p:sp>
        <p:sp>
          <p:nvSpPr>
            <p:cNvPr id="3386" name="CustomShape 5"/>
            <p:cNvSpPr/>
            <p:nvPr/>
          </p:nvSpPr>
          <p:spPr>
            <a:xfrm rot="16200000">
              <a:off x="3003840" y="2893320"/>
              <a:ext cx="1301040" cy="1263600"/>
            </a:xfrm>
            <a:prstGeom prst="ellipse">
              <a:avLst/>
            </a:prstGeom>
            <a:solidFill>
              <a:schemeClr val="bg1">
                <a:lumMod val="85000"/>
              </a:schemeClr>
            </a:solidFill>
            <a:ln w="9360">
              <a:solidFill>
                <a:schemeClr val="tx1"/>
              </a:solidFill>
              <a:round/>
            </a:ln>
          </p:spPr>
          <p:style>
            <a:lnRef idx="0"/>
            <a:fillRef idx="0"/>
            <a:effectRef idx="0"/>
            <a:fontRef idx="minor"/>
          </p:style>
        </p:sp>
      </p:grpSp>
      <p:grpSp>
        <p:nvGrpSpPr>
          <p:cNvPr id="3387" name="Group 6"/>
          <p:cNvGrpSpPr/>
          <p:nvPr/>
        </p:nvGrpSpPr>
        <p:grpSpPr>
          <a:xfrm>
            <a:off x="3651480" y="2860560"/>
            <a:ext cx="515880" cy="1346040"/>
            <a:chOff x="3651480" y="2860560"/>
            <a:chExt cx="515880" cy="1346040"/>
          </a:xfrm>
        </p:grpSpPr>
        <p:sp>
          <p:nvSpPr>
            <p:cNvPr id="3388" name="Line 7"/>
            <p:cNvSpPr/>
            <p:nvPr/>
          </p:nvSpPr>
          <p:spPr>
            <a:xfrm flipV="1">
              <a:off x="3651480" y="2860560"/>
              <a:ext cx="360" cy="1346040"/>
            </a:xfrm>
            <a:prstGeom prst="line">
              <a:avLst/>
            </a:prstGeom>
            <a:ln cap="rnd" w="22320">
              <a:solidFill>
                <a:srgbClr val="333333"/>
              </a:solidFill>
              <a:custDash>
                <a:ds d="400000" sp="300000"/>
              </a:custDash>
              <a:round/>
            </a:ln>
          </p:spPr>
          <p:style>
            <a:lnRef idx="0"/>
            <a:fillRef idx="0"/>
            <a:effectRef idx="0"/>
            <a:fontRef idx="minor"/>
          </p:style>
        </p:sp>
        <p:sp>
          <p:nvSpPr>
            <p:cNvPr id="3389" name="Line 8"/>
            <p:cNvSpPr/>
            <p:nvPr/>
          </p:nvSpPr>
          <p:spPr>
            <a:xfrm>
              <a:off x="3662640" y="3522600"/>
              <a:ext cx="504720" cy="360"/>
            </a:xfrm>
            <a:prstGeom prst="line">
              <a:avLst/>
            </a:prstGeom>
            <a:ln cap="rnd" w="22320">
              <a:solidFill>
                <a:srgbClr val="333333"/>
              </a:solidFill>
              <a:custDash>
                <a:ds d="400000" sp="300000"/>
              </a:custDash>
              <a:round/>
            </a:ln>
          </p:spPr>
          <p:style>
            <a:lnRef idx="0"/>
            <a:fillRef idx="0"/>
            <a:effectRef idx="0"/>
            <a:fontRef idx="minor"/>
          </p:style>
        </p:sp>
      </p:grpSp>
      <p:grpSp>
        <p:nvGrpSpPr>
          <p:cNvPr id="3390" name="Group 9"/>
          <p:cNvGrpSpPr/>
          <p:nvPr/>
        </p:nvGrpSpPr>
        <p:grpSpPr>
          <a:xfrm>
            <a:off x="2771640" y="1196640"/>
            <a:ext cx="3527640" cy="2118240"/>
            <a:chOff x="2771640" y="1196640"/>
            <a:chExt cx="3527640" cy="2118240"/>
          </a:xfrm>
        </p:grpSpPr>
        <p:grpSp>
          <p:nvGrpSpPr>
            <p:cNvPr id="3391" name="Group 10"/>
            <p:cNvGrpSpPr/>
            <p:nvPr/>
          </p:nvGrpSpPr>
          <p:grpSpPr>
            <a:xfrm>
              <a:off x="2771640" y="1196640"/>
              <a:ext cx="3527640" cy="1406880"/>
              <a:chOff x="2771640" y="1196640"/>
              <a:chExt cx="3527640" cy="1406880"/>
            </a:xfrm>
          </p:grpSpPr>
          <p:sp>
            <p:nvSpPr>
              <p:cNvPr id="3392" name="CustomShape 11"/>
              <p:cNvSpPr/>
              <p:nvPr/>
            </p:nvSpPr>
            <p:spPr>
              <a:xfrm>
                <a:off x="2771640" y="1196640"/>
                <a:ext cx="2338920" cy="1051920"/>
              </a:xfrm>
              <a:prstGeom prst="rect">
                <a:avLst/>
              </a:prstGeom>
              <a:solidFill>
                <a:schemeClr val="bg1"/>
              </a:solidFill>
              <a:ln w="25560">
                <a:solidFill>
                  <a:srgbClr val="ff0000"/>
                </a:solidFill>
                <a:round/>
              </a:ln>
            </p:spPr>
            <p:style>
              <a:lnRef idx="0"/>
              <a:fillRef idx="0"/>
              <a:effectRef idx="0"/>
              <a:fontRef idx="minor"/>
            </p:style>
            <p:txBody>
              <a:bodyPr lIns="90000" rIns="90000" tIns="45000" bIns="45000">
                <a:spAutoFit/>
              </a:bodyPr>
              <a:p>
                <a:pPr algn="ctr">
                  <a:lnSpc>
                    <a:spcPct val="100000"/>
                  </a:lnSpc>
                </a:pPr>
                <a:r>
                  <a:rPr b="1" lang="it-IT" sz="1200" spc="-1" strike="noStrike" u="sng">
                    <a:solidFill>
                      <a:srgbClr val="ff0000"/>
                    </a:solidFill>
                    <a:uFillTx/>
                    <a:latin typeface="Arial"/>
                    <a:ea typeface="ＭＳ Ｐゴシック"/>
                  </a:rPr>
                  <a:t>IC</a:t>
                </a:r>
                <a:r>
                  <a:rPr b="0" lang="it-IT" sz="1200" spc="-1" strike="noStrike">
                    <a:solidFill>
                      <a:srgbClr val="ff0000"/>
                    </a:solidFill>
                    <a:latin typeface="Arial"/>
                    <a:ea typeface="ＭＳ Ｐゴシック"/>
                  </a:rPr>
                  <a:t> </a:t>
                </a:r>
                <a:endParaRPr b="0" lang="it-IT" sz="1200" spc="-1" strike="noStrike">
                  <a:latin typeface="Arial"/>
                </a:endParaRPr>
              </a:p>
              <a:p>
                <a:pPr algn="ctr">
                  <a:lnSpc>
                    <a:spcPct val="100000"/>
                  </a:lnSpc>
                </a:pPr>
                <a:r>
                  <a:rPr b="0" lang="it-IT" sz="1200" spc="-1" strike="noStrike">
                    <a:solidFill>
                      <a:srgbClr val="ff0000"/>
                    </a:solidFill>
                    <a:latin typeface="Arial"/>
                    <a:ea typeface="ＭＳ Ｐゴシック"/>
                  </a:rPr>
                  <a:t>(Ion Chromatography)</a:t>
                </a:r>
                <a:endParaRPr b="0" lang="it-IT" sz="1200" spc="-1" strike="noStrike">
                  <a:latin typeface="Arial"/>
                </a:endParaRPr>
              </a:p>
              <a:p>
                <a:pPr algn="ctr">
                  <a:lnSpc>
                    <a:spcPct val="100000"/>
                  </a:lnSpc>
                </a:pPr>
                <a:r>
                  <a:rPr b="1" lang="it-IT" sz="1200" spc="-1" strike="noStrike">
                    <a:solidFill>
                      <a:srgbClr val="000000"/>
                    </a:solidFill>
                    <a:latin typeface="Arial"/>
                    <a:ea typeface="ＭＳ Ｐゴシック"/>
                  </a:rPr>
                  <a:t>Main soluble ions</a:t>
                </a:r>
                <a:endParaRPr b="0" lang="it-IT" sz="1200" spc="-1" strike="noStrike">
                  <a:latin typeface="Arial"/>
                </a:endParaRPr>
              </a:p>
              <a:p>
                <a:pPr algn="ctr">
                  <a:lnSpc>
                    <a:spcPct val="100000"/>
                  </a:lnSpc>
                </a:pPr>
                <a:r>
                  <a:rPr b="1" lang="it-IT" sz="1200" spc="-1" strike="noStrike">
                    <a:solidFill>
                      <a:srgbClr val="000000"/>
                    </a:solidFill>
                    <a:latin typeface="Arial"/>
                    <a:ea typeface="ＭＳ Ｐゴシック"/>
                  </a:rPr>
                  <a:t> </a:t>
                </a:r>
                <a:r>
                  <a:rPr b="0" lang="it-IT" sz="1200" spc="-1" strike="noStrike">
                    <a:solidFill>
                      <a:srgbClr val="000000"/>
                    </a:solidFill>
                    <a:latin typeface="Arial"/>
                    <a:ea typeface="ＭＳ Ｐゴシック"/>
                  </a:rPr>
                  <a:t>Na</a:t>
                </a:r>
                <a:r>
                  <a:rPr b="0" lang="it-IT" sz="1200" spc="-1" strike="noStrike" baseline="30000">
                    <a:solidFill>
                      <a:srgbClr val="000000"/>
                    </a:solidFill>
                    <a:latin typeface="Arial"/>
                    <a:ea typeface="ＭＳ Ｐゴシック"/>
                  </a:rPr>
                  <a:t>+</a:t>
                </a:r>
                <a:r>
                  <a:rPr b="0" lang="it-IT" sz="1200" spc="-1" strike="noStrike">
                    <a:solidFill>
                      <a:srgbClr val="000000"/>
                    </a:solidFill>
                    <a:latin typeface="Arial"/>
                    <a:ea typeface="ＭＳ Ｐゴシック"/>
                  </a:rPr>
                  <a:t>, NH</a:t>
                </a:r>
                <a:r>
                  <a:rPr b="0" lang="it-IT" sz="1200" spc="-1" strike="noStrike" baseline="-25000">
                    <a:solidFill>
                      <a:srgbClr val="000000"/>
                    </a:solidFill>
                    <a:latin typeface="Arial"/>
                    <a:ea typeface="ＭＳ Ｐゴシック"/>
                  </a:rPr>
                  <a:t>4</a:t>
                </a:r>
                <a:r>
                  <a:rPr b="0" lang="it-IT" sz="1200" spc="-1" strike="noStrike" baseline="30000">
                    <a:solidFill>
                      <a:srgbClr val="000000"/>
                    </a:solidFill>
                    <a:latin typeface="Arial"/>
                    <a:ea typeface="ＭＳ Ｐゴシック"/>
                  </a:rPr>
                  <a:t>-</a:t>
                </a:r>
                <a:r>
                  <a:rPr b="0" lang="it-IT" sz="1200" spc="-1" strike="noStrike">
                    <a:solidFill>
                      <a:srgbClr val="000000"/>
                    </a:solidFill>
                    <a:latin typeface="Arial"/>
                    <a:ea typeface="ＭＳ Ｐゴシック"/>
                  </a:rPr>
                  <a:t>, K</a:t>
                </a:r>
                <a:r>
                  <a:rPr b="0" lang="it-IT" sz="1200" spc="-1" strike="noStrike" baseline="30000">
                    <a:solidFill>
                      <a:srgbClr val="000000"/>
                    </a:solidFill>
                    <a:latin typeface="Arial"/>
                    <a:ea typeface="ＭＳ Ｐゴシック"/>
                  </a:rPr>
                  <a:t>+</a:t>
                </a:r>
                <a:r>
                  <a:rPr b="0" lang="it-IT" sz="1200" spc="-1" strike="noStrike">
                    <a:solidFill>
                      <a:srgbClr val="000000"/>
                    </a:solidFill>
                    <a:latin typeface="Arial"/>
                    <a:ea typeface="ＭＳ Ｐゴシック"/>
                  </a:rPr>
                  <a:t>, Mg</a:t>
                </a:r>
                <a:r>
                  <a:rPr b="0" lang="it-IT" sz="1200" spc="-1" strike="noStrike" baseline="30000">
                    <a:solidFill>
                      <a:srgbClr val="000000"/>
                    </a:solidFill>
                    <a:latin typeface="Arial"/>
                    <a:ea typeface="ＭＳ Ｐゴシック"/>
                  </a:rPr>
                  <a:t>2+</a:t>
                </a:r>
                <a:r>
                  <a:rPr b="0" lang="it-IT" sz="1200" spc="-1" strike="noStrike">
                    <a:solidFill>
                      <a:srgbClr val="000000"/>
                    </a:solidFill>
                    <a:latin typeface="Arial"/>
                    <a:ea typeface="ＭＳ Ｐゴシック"/>
                  </a:rPr>
                  <a:t>, Ca</a:t>
                </a:r>
                <a:r>
                  <a:rPr b="0" lang="it-IT" sz="1200" spc="-1" strike="noStrike" baseline="30000">
                    <a:solidFill>
                      <a:srgbClr val="000000"/>
                    </a:solidFill>
                    <a:latin typeface="Arial"/>
                    <a:ea typeface="ＭＳ Ｐゴシック"/>
                  </a:rPr>
                  <a:t>2+</a:t>
                </a:r>
                <a:r>
                  <a:rPr b="0" lang="it-IT" sz="1200" spc="-1" strike="noStrike">
                    <a:solidFill>
                      <a:srgbClr val="000000"/>
                    </a:solidFill>
                    <a:latin typeface="Arial"/>
                    <a:ea typeface="ＭＳ Ｐゴシック"/>
                  </a:rPr>
                  <a:t>, Cl</a:t>
                </a:r>
                <a:r>
                  <a:rPr b="0" lang="it-IT" sz="1200" spc="-1" strike="noStrike" baseline="30000">
                    <a:solidFill>
                      <a:srgbClr val="000000"/>
                    </a:solidFill>
                    <a:latin typeface="Arial"/>
                    <a:ea typeface="ＭＳ Ｐゴシック"/>
                  </a:rPr>
                  <a:t>-</a:t>
                </a:r>
                <a:r>
                  <a:rPr b="0" lang="it-IT" sz="1200" spc="-1" strike="noStrike">
                    <a:solidFill>
                      <a:srgbClr val="000000"/>
                    </a:solidFill>
                    <a:latin typeface="Arial"/>
                    <a:ea typeface="ＭＳ Ｐゴシック"/>
                  </a:rPr>
                  <a:t>, NO</a:t>
                </a:r>
                <a:r>
                  <a:rPr b="0" lang="it-IT" sz="1200" spc="-1" strike="noStrike" baseline="-25000">
                    <a:solidFill>
                      <a:srgbClr val="000000"/>
                    </a:solidFill>
                    <a:latin typeface="Arial"/>
                    <a:ea typeface="ＭＳ Ｐゴシック"/>
                  </a:rPr>
                  <a:t>3</a:t>
                </a:r>
                <a:r>
                  <a:rPr b="0" lang="it-IT" sz="1200" spc="-1" strike="noStrike" baseline="30000">
                    <a:solidFill>
                      <a:srgbClr val="000000"/>
                    </a:solidFill>
                    <a:latin typeface="Arial"/>
                    <a:ea typeface="ＭＳ Ｐゴシック"/>
                  </a:rPr>
                  <a:t>-</a:t>
                </a:r>
                <a:r>
                  <a:rPr b="0" lang="it-IT" sz="1200" spc="-1" strike="noStrike">
                    <a:solidFill>
                      <a:srgbClr val="000000"/>
                    </a:solidFill>
                    <a:latin typeface="Arial"/>
                    <a:ea typeface="ＭＳ Ｐゴシック"/>
                  </a:rPr>
                  <a:t>, SO</a:t>
                </a:r>
                <a:r>
                  <a:rPr b="0" lang="it-IT" sz="1200" spc="-1" strike="noStrike" baseline="-25000">
                    <a:solidFill>
                      <a:srgbClr val="000000"/>
                    </a:solidFill>
                    <a:latin typeface="Arial"/>
                    <a:ea typeface="ＭＳ Ｐゴシック"/>
                  </a:rPr>
                  <a:t>4</a:t>
                </a:r>
                <a:r>
                  <a:rPr b="0" lang="it-IT" sz="1200" spc="-1" strike="noStrike" baseline="30000">
                    <a:solidFill>
                      <a:srgbClr val="000000"/>
                    </a:solidFill>
                    <a:latin typeface="Arial"/>
                    <a:ea typeface="ＭＳ Ｐゴシック"/>
                  </a:rPr>
                  <a:t>2-</a:t>
                </a:r>
                <a:r>
                  <a:rPr b="0" lang="it-IT" sz="1200" spc="-1" strike="noStrike">
                    <a:solidFill>
                      <a:srgbClr val="000000"/>
                    </a:solidFill>
                    <a:latin typeface="Arial"/>
                    <a:ea typeface="ＭＳ Ｐゴシック"/>
                  </a:rPr>
                  <a:t>, MSA, For, Gly, Ox</a:t>
                </a:r>
                <a:endParaRPr b="0" lang="it-IT" sz="1200" spc="-1" strike="noStrike">
                  <a:latin typeface="Arial"/>
                </a:endParaRPr>
              </a:p>
            </p:txBody>
          </p:sp>
          <p:pic>
            <p:nvPicPr>
              <p:cNvPr id="3393" name="Picture 5" descr=""/>
              <p:cNvPicPr/>
              <p:nvPr/>
            </p:nvPicPr>
            <p:blipFill>
              <a:blip r:embed="rId1"/>
              <a:stretch/>
            </p:blipFill>
            <p:spPr>
              <a:xfrm>
                <a:off x="5132520" y="1365840"/>
                <a:ext cx="1166760" cy="1237680"/>
              </a:xfrm>
              <a:prstGeom prst="rect">
                <a:avLst/>
              </a:prstGeom>
              <a:ln w="12600">
                <a:solidFill>
                  <a:schemeClr val="tx1"/>
                </a:solidFill>
                <a:miter/>
              </a:ln>
            </p:spPr>
          </p:pic>
        </p:grpSp>
        <p:sp>
          <p:nvSpPr>
            <p:cNvPr id="3394" name="CustomShape 12"/>
            <p:cNvSpPr/>
            <p:nvPr/>
          </p:nvSpPr>
          <p:spPr>
            <a:xfrm flipH="1" flipV="1" rot="14587800">
              <a:off x="4475880" y="2904120"/>
              <a:ext cx="254880" cy="408600"/>
            </a:xfrm>
            <a:prstGeom prst="upArrow">
              <a:avLst>
                <a:gd name="adj1" fmla="val 50000"/>
                <a:gd name="adj2" fmla="val 44685"/>
              </a:avLst>
            </a:prstGeom>
            <a:solidFill>
              <a:srgbClr val="99ccff"/>
            </a:solidFill>
            <a:ln w="9360">
              <a:solidFill>
                <a:schemeClr val="tx1"/>
              </a:solidFill>
              <a:miter/>
            </a:ln>
          </p:spPr>
          <p:style>
            <a:lnRef idx="0"/>
            <a:fillRef idx="0"/>
            <a:effectRef idx="0"/>
            <a:fontRef idx="minor"/>
          </p:style>
        </p:sp>
      </p:grpSp>
      <p:grpSp>
        <p:nvGrpSpPr>
          <p:cNvPr id="3395" name="Group 13"/>
          <p:cNvGrpSpPr/>
          <p:nvPr/>
        </p:nvGrpSpPr>
        <p:grpSpPr>
          <a:xfrm>
            <a:off x="2787840" y="4099320"/>
            <a:ext cx="3306960" cy="1947960"/>
            <a:chOff x="2787840" y="4099320"/>
            <a:chExt cx="3306960" cy="1947960"/>
          </a:xfrm>
        </p:grpSpPr>
        <p:sp>
          <p:nvSpPr>
            <p:cNvPr id="3396" name="CustomShape 14"/>
            <p:cNvSpPr/>
            <p:nvPr/>
          </p:nvSpPr>
          <p:spPr>
            <a:xfrm flipH="1" rot="6693000">
              <a:off x="4284720" y="4097880"/>
              <a:ext cx="254880" cy="378000"/>
            </a:xfrm>
            <a:prstGeom prst="upArrow">
              <a:avLst>
                <a:gd name="adj1" fmla="val 50000"/>
                <a:gd name="adj2" fmla="val 44685"/>
              </a:avLst>
            </a:prstGeom>
            <a:solidFill>
              <a:srgbClr val="99ccff"/>
            </a:solidFill>
            <a:ln w="9360">
              <a:solidFill>
                <a:schemeClr val="tx1"/>
              </a:solidFill>
              <a:miter/>
            </a:ln>
          </p:spPr>
          <p:style>
            <a:lnRef idx="0"/>
            <a:fillRef idx="0"/>
            <a:effectRef idx="0"/>
            <a:fontRef idx="minor"/>
          </p:style>
        </p:sp>
        <p:grpSp>
          <p:nvGrpSpPr>
            <p:cNvPr id="3397" name="Group 15"/>
            <p:cNvGrpSpPr/>
            <p:nvPr/>
          </p:nvGrpSpPr>
          <p:grpSpPr>
            <a:xfrm>
              <a:off x="2787840" y="4599720"/>
              <a:ext cx="3306960" cy="1447560"/>
              <a:chOff x="2787840" y="4599720"/>
              <a:chExt cx="3306960" cy="1447560"/>
            </a:xfrm>
          </p:grpSpPr>
          <p:sp>
            <p:nvSpPr>
              <p:cNvPr id="3398" name="CustomShape 16"/>
              <p:cNvSpPr/>
              <p:nvPr/>
            </p:nvSpPr>
            <p:spPr>
              <a:xfrm>
                <a:off x="3893040" y="4599720"/>
                <a:ext cx="2201760" cy="1209600"/>
              </a:xfrm>
              <a:prstGeom prst="rect">
                <a:avLst/>
              </a:prstGeom>
              <a:solidFill>
                <a:schemeClr val="bg1"/>
              </a:solidFill>
              <a:ln w="25560">
                <a:solidFill>
                  <a:srgbClr val="ff0000"/>
                </a:solidFill>
                <a:round/>
              </a:ln>
            </p:spPr>
            <p:style>
              <a:lnRef idx="0"/>
              <a:fillRef idx="0"/>
              <a:effectRef idx="0"/>
              <a:fontRef idx="minor"/>
            </p:style>
            <p:txBody>
              <a:bodyPr lIns="90000" rIns="90000" tIns="45000" bIns="45000">
                <a:spAutoFit/>
              </a:bodyPr>
              <a:p>
                <a:pPr algn="ctr">
                  <a:lnSpc>
                    <a:spcPct val="100000"/>
                  </a:lnSpc>
                </a:pPr>
                <a:r>
                  <a:rPr b="1" lang="it-IT" sz="1200" spc="-1" strike="noStrike" u="sng">
                    <a:solidFill>
                      <a:srgbClr val="ff0000"/>
                    </a:solidFill>
                    <a:uFillTx/>
                    <a:latin typeface="Arial"/>
                    <a:ea typeface="ＭＳ Ｐゴシック"/>
                  </a:rPr>
                  <a:t>ICP-AES</a:t>
                </a:r>
                <a:endParaRPr b="0" lang="it-IT" sz="1200" spc="-1" strike="noStrike">
                  <a:latin typeface="Arial"/>
                </a:endParaRPr>
              </a:p>
              <a:p>
                <a:pPr algn="ctr">
                  <a:lnSpc>
                    <a:spcPct val="100000"/>
                  </a:lnSpc>
                </a:pPr>
                <a:r>
                  <a:rPr b="1" lang="it-IT" sz="1200" spc="-1" strike="noStrike">
                    <a:solidFill>
                      <a:srgbClr val="000000"/>
                    </a:solidFill>
                    <a:latin typeface="Arial"/>
                    <a:ea typeface="ＭＳ Ｐゴシック"/>
                  </a:rPr>
                  <a:t>Metals soluble in HNO</a:t>
                </a:r>
                <a:r>
                  <a:rPr b="1" lang="it-IT" sz="1200" spc="-1" strike="noStrike" baseline="-25000">
                    <a:solidFill>
                      <a:srgbClr val="000000"/>
                    </a:solidFill>
                    <a:latin typeface="Arial"/>
                    <a:ea typeface="ＭＳ Ｐゴシック"/>
                  </a:rPr>
                  <a:t>3</a:t>
                </a:r>
                <a:r>
                  <a:rPr b="1" lang="it-IT" sz="1200" spc="-1" strike="noStrike">
                    <a:solidFill>
                      <a:srgbClr val="000000"/>
                    </a:solidFill>
                    <a:latin typeface="Arial"/>
                    <a:ea typeface="ＭＳ Ｐゴシック"/>
                  </a:rPr>
                  <a:t> pH=1.5</a:t>
                </a:r>
                <a:endParaRPr b="0" lang="it-IT" sz="1200" spc="-1" strike="noStrike">
                  <a:latin typeface="Arial"/>
                </a:endParaRPr>
              </a:p>
              <a:p>
                <a:pPr algn="ctr">
                  <a:lnSpc>
                    <a:spcPct val="100000"/>
                  </a:lnSpc>
                </a:pPr>
                <a:r>
                  <a:rPr b="0" lang="it-IT" sz="1200" spc="-1" strike="noStrike">
                    <a:solidFill>
                      <a:srgbClr val="000000"/>
                    </a:solidFill>
                    <a:latin typeface="Arial"/>
                    <a:ea typeface="ＭＳ Ｐゴシック"/>
                  </a:rPr>
                  <a:t>Al, Si, P, Ti, V, Cr, Mn, Fe, Co, Ni, Cu, Zn, As, Sr, Mo, Cd, Ba, Pb, La, Ce</a:t>
                </a:r>
                <a:endParaRPr b="0" lang="it-IT" sz="1200" spc="-1" strike="noStrike">
                  <a:latin typeface="Arial"/>
                </a:endParaRPr>
              </a:p>
            </p:txBody>
          </p:sp>
          <p:pic>
            <p:nvPicPr>
              <p:cNvPr id="3399" name="Picture 24" descr=""/>
              <p:cNvPicPr/>
              <p:nvPr/>
            </p:nvPicPr>
            <p:blipFill>
              <a:blip r:embed="rId2"/>
              <a:srcRect l="-1736" t="0" r="0" b="0"/>
              <a:stretch/>
            </p:blipFill>
            <p:spPr>
              <a:xfrm>
                <a:off x="2787840" y="4752000"/>
                <a:ext cx="1079280" cy="1295280"/>
              </a:xfrm>
              <a:prstGeom prst="rect">
                <a:avLst/>
              </a:prstGeom>
              <a:ln w="12600">
                <a:solidFill>
                  <a:schemeClr val="tx1"/>
                </a:solidFill>
                <a:miter/>
              </a:ln>
            </p:spPr>
          </p:pic>
        </p:grpSp>
      </p:grpSp>
      <p:grpSp>
        <p:nvGrpSpPr>
          <p:cNvPr id="3400" name="Group 17"/>
          <p:cNvGrpSpPr/>
          <p:nvPr/>
        </p:nvGrpSpPr>
        <p:grpSpPr>
          <a:xfrm>
            <a:off x="327960" y="1463040"/>
            <a:ext cx="2735640" cy="2453040"/>
            <a:chOff x="327960" y="1463040"/>
            <a:chExt cx="2735640" cy="2453040"/>
          </a:xfrm>
        </p:grpSpPr>
        <p:sp>
          <p:nvSpPr>
            <p:cNvPr id="3401" name="CustomShape 18"/>
            <p:cNvSpPr/>
            <p:nvPr/>
          </p:nvSpPr>
          <p:spPr>
            <a:xfrm rot="16200000">
              <a:off x="2623680" y="3387600"/>
              <a:ext cx="460800" cy="418680"/>
            </a:xfrm>
            <a:prstGeom prst="upArrow">
              <a:avLst>
                <a:gd name="adj1" fmla="val 50000"/>
                <a:gd name="adj2" fmla="val 44685"/>
              </a:avLst>
            </a:prstGeom>
            <a:solidFill>
              <a:srgbClr val="99ccff"/>
            </a:solidFill>
            <a:ln w="9360">
              <a:solidFill>
                <a:schemeClr val="tx1"/>
              </a:solidFill>
              <a:miter/>
            </a:ln>
          </p:spPr>
          <p:style>
            <a:lnRef idx="0"/>
            <a:fillRef idx="0"/>
            <a:effectRef idx="0"/>
            <a:fontRef idx="minor"/>
          </p:style>
        </p:sp>
        <p:grpSp>
          <p:nvGrpSpPr>
            <p:cNvPr id="3402" name="Group 19"/>
            <p:cNvGrpSpPr/>
            <p:nvPr/>
          </p:nvGrpSpPr>
          <p:grpSpPr>
            <a:xfrm>
              <a:off x="327960" y="1463040"/>
              <a:ext cx="2093400" cy="2453040"/>
              <a:chOff x="327960" y="1463040"/>
              <a:chExt cx="2093400" cy="2453040"/>
            </a:xfrm>
          </p:grpSpPr>
          <p:sp>
            <p:nvSpPr>
              <p:cNvPr id="3403" name="CustomShape 20"/>
              <p:cNvSpPr/>
              <p:nvPr/>
            </p:nvSpPr>
            <p:spPr>
              <a:xfrm>
                <a:off x="327960" y="2822760"/>
                <a:ext cx="2093400" cy="1093320"/>
              </a:xfrm>
              <a:prstGeom prst="rect">
                <a:avLst/>
              </a:prstGeom>
              <a:solidFill>
                <a:schemeClr val="bg1"/>
              </a:solidFill>
              <a:ln w="25560">
                <a:solidFill>
                  <a:srgbClr val="ff0000"/>
                </a:solidFill>
                <a:round/>
              </a:ln>
            </p:spPr>
            <p:style>
              <a:lnRef idx="0"/>
              <a:fillRef idx="0"/>
              <a:effectRef idx="0"/>
              <a:fontRef idx="minor"/>
            </p:style>
            <p:txBody>
              <a:bodyPr lIns="90000" rIns="90000" tIns="45000" bIns="45000">
                <a:spAutoFit/>
              </a:bodyPr>
              <a:p>
                <a:pPr algn="ctr">
                  <a:lnSpc>
                    <a:spcPct val="100000"/>
                  </a:lnSpc>
                  <a:spcBef>
                    <a:spcPts val="119"/>
                  </a:spcBef>
                  <a:spcAft>
                    <a:spcPts val="119"/>
                  </a:spcAft>
                </a:pPr>
                <a:r>
                  <a:rPr b="1" lang="it-IT" sz="1200" spc="-1" strike="noStrike" u="sng">
                    <a:solidFill>
                      <a:srgbClr val="ff0000"/>
                    </a:solidFill>
                    <a:uFillTx/>
                    <a:latin typeface="Arial"/>
                    <a:ea typeface="ＭＳ Ｐゴシック"/>
                  </a:rPr>
                  <a:t>PIXE</a:t>
                </a:r>
                <a:endParaRPr b="0" lang="it-IT" sz="1200" spc="-1" strike="noStrike">
                  <a:latin typeface="Arial"/>
                </a:endParaRPr>
              </a:p>
              <a:p>
                <a:pPr algn="ctr">
                  <a:lnSpc>
                    <a:spcPct val="100000"/>
                  </a:lnSpc>
                  <a:spcBef>
                    <a:spcPts val="119"/>
                  </a:spcBef>
                  <a:spcAft>
                    <a:spcPts val="119"/>
                  </a:spcAft>
                </a:pPr>
                <a:r>
                  <a:rPr b="0" lang="it-IT" sz="1200" spc="-1" strike="noStrike">
                    <a:solidFill>
                      <a:srgbClr val="ff0000"/>
                    </a:solidFill>
                    <a:latin typeface="Arial"/>
                    <a:ea typeface="ＭＳ Ｐゴシック"/>
                  </a:rPr>
                  <a:t>(Particle Induced </a:t>
                </a:r>
                <a:endParaRPr b="0" lang="it-IT" sz="1200" spc="-1" strike="noStrike">
                  <a:latin typeface="Arial"/>
                </a:endParaRPr>
              </a:p>
              <a:p>
                <a:pPr algn="ctr">
                  <a:lnSpc>
                    <a:spcPct val="100000"/>
                  </a:lnSpc>
                  <a:spcBef>
                    <a:spcPts val="119"/>
                  </a:spcBef>
                  <a:spcAft>
                    <a:spcPts val="119"/>
                  </a:spcAft>
                </a:pPr>
                <a:r>
                  <a:rPr b="0" lang="it-IT" sz="1200" spc="-1" strike="noStrike">
                    <a:solidFill>
                      <a:srgbClr val="ff0000"/>
                    </a:solidFill>
                    <a:latin typeface="Arial"/>
                    <a:ea typeface="ＭＳ Ｐゴシック"/>
                  </a:rPr>
                  <a:t>X-ray Emission)</a:t>
                </a:r>
                <a:endParaRPr b="0" lang="it-IT" sz="1200" spc="-1" strike="noStrike">
                  <a:latin typeface="Arial"/>
                </a:endParaRPr>
              </a:p>
              <a:p>
                <a:pPr algn="ctr">
                  <a:lnSpc>
                    <a:spcPct val="100000"/>
                  </a:lnSpc>
                  <a:spcBef>
                    <a:spcPts val="119"/>
                  </a:spcBef>
                  <a:spcAft>
                    <a:spcPts val="119"/>
                  </a:spcAft>
                </a:pPr>
                <a:r>
                  <a:rPr b="1" lang="it-IT" sz="1200" spc="-1" strike="noStrike">
                    <a:solidFill>
                      <a:srgbClr val="000000"/>
                    </a:solidFill>
                    <a:latin typeface="Arial"/>
                    <a:ea typeface="ＭＳ Ｐゴシック"/>
                  </a:rPr>
                  <a:t>Elements with Z&gt;10 </a:t>
                </a:r>
                <a:r>
                  <a:rPr b="0" lang="it-IT" sz="1200" spc="-1" strike="noStrike">
                    <a:solidFill>
                      <a:srgbClr val="000000"/>
                    </a:solidFill>
                    <a:latin typeface="Arial"/>
                    <a:ea typeface="ＭＳ Ｐゴシック"/>
                  </a:rPr>
                  <a:t>(from Na to Pb)</a:t>
                </a:r>
                <a:endParaRPr b="0" lang="it-IT" sz="1200" spc="-1" strike="noStrike">
                  <a:latin typeface="Arial"/>
                </a:endParaRPr>
              </a:p>
            </p:txBody>
          </p:sp>
          <p:pic>
            <p:nvPicPr>
              <p:cNvPr id="3404" name="Picture 4" descr=""/>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p:blipFill>
            <p:spPr>
              <a:xfrm>
                <a:off x="746640" y="1463040"/>
                <a:ext cx="1255680" cy="1346760"/>
              </a:xfrm>
              <a:prstGeom prst="rect">
                <a:avLst/>
              </a:prstGeom>
              <a:ln>
                <a:noFill/>
              </a:ln>
            </p:spPr>
          </p:pic>
        </p:grpSp>
      </p:grpSp>
      <p:sp>
        <p:nvSpPr>
          <p:cNvPr id="3405" name="CustomShape 21"/>
          <p:cNvSpPr/>
          <p:nvPr/>
        </p:nvSpPr>
        <p:spPr>
          <a:xfrm>
            <a:off x="1777680" y="666720"/>
            <a:ext cx="5018400" cy="4550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1200" spc="-1" strike="noStrike">
                <a:solidFill>
                  <a:srgbClr val="000000"/>
                </a:solidFill>
                <a:latin typeface="Arial"/>
                <a:ea typeface="ＭＳ Ｐゴシック"/>
              </a:rPr>
              <a:t>PM10 mass measured gravimetrically, by weighting the Teflon filters by an analytical balance</a:t>
            </a:r>
            <a:endParaRPr b="0" lang="it-IT" sz="1200" spc="-1" strike="noStrike">
              <a:latin typeface="Arial"/>
            </a:endParaRPr>
          </a:p>
        </p:txBody>
      </p:sp>
      <p:sp>
        <p:nvSpPr>
          <p:cNvPr id="3406" name="CustomShape 22"/>
          <p:cNvSpPr/>
          <p:nvPr/>
        </p:nvSpPr>
        <p:spPr>
          <a:xfrm>
            <a:off x="327960" y="6093360"/>
            <a:ext cx="8642520" cy="6998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2000" spc="-1" strike="noStrike">
                <a:solidFill>
                  <a:srgbClr val="ff5b00"/>
                </a:solidFill>
                <a:latin typeface="Arial"/>
                <a:ea typeface="ＭＳ Ｐゴシック"/>
              </a:rPr>
              <a:t>STATISTICAL ANALYS FOR THE IDENTIFICATION OF THE SOURCES </a:t>
            </a:r>
            <a:r>
              <a:rPr b="0" lang="it-IT" sz="2000" spc="-1" strike="noStrike">
                <a:solidFill>
                  <a:srgbClr val="000000"/>
                </a:solidFill>
                <a:latin typeface="Arial"/>
                <a:ea typeface="ＭＳ Ｐゴシック"/>
              </a:rPr>
              <a:t>(PMF, Positive Matrix Factorization)</a:t>
            </a:r>
            <a:endParaRPr b="0" lang="it-IT" sz="2000" spc="-1" strike="noStrike">
              <a:latin typeface="Arial"/>
            </a:endParaRPr>
          </a:p>
        </p:txBody>
      </p:sp>
      <p:grpSp>
        <p:nvGrpSpPr>
          <p:cNvPr id="3407" name="Group 23"/>
          <p:cNvGrpSpPr/>
          <p:nvPr/>
        </p:nvGrpSpPr>
        <p:grpSpPr>
          <a:xfrm>
            <a:off x="5292000" y="1763640"/>
            <a:ext cx="3606480" cy="3694680"/>
            <a:chOff x="5292000" y="1763640"/>
            <a:chExt cx="3606480" cy="3694680"/>
          </a:xfrm>
        </p:grpSpPr>
        <p:sp>
          <p:nvSpPr>
            <p:cNvPr id="3408" name="CustomShape 24"/>
            <p:cNvSpPr/>
            <p:nvPr/>
          </p:nvSpPr>
          <p:spPr>
            <a:xfrm>
              <a:off x="6629760" y="4942080"/>
              <a:ext cx="2268720" cy="516240"/>
            </a:xfrm>
            <a:prstGeom prst="rect">
              <a:avLst/>
            </a:prstGeom>
            <a:ln>
              <a:round/>
            </a:ln>
            <a:effectLst>
              <a:outerShdw blurRad="40000" dir="5400000" dist="20160" rotWithShape="0">
                <a:srgbClr val="000000">
                  <a:alpha val="38000"/>
                </a:srgbClr>
              </a:outerShdw>
            </a:effectLst>
          </p:spPr>
          <p:style>
            <a:lnRef idx="1">
              <a:schemeClr val="accent4"/>
            </a:lnRef>
            <a:fillRef idx="2">
              <a:schemeClr val="accent4"/>
            </a:fillRef>
            <a:effectRef idx="1">
              <a:schemeClr val="accent4"/>
            </a:effectRef>
            <a:fontRef idx="minor"/>
          </p:style>
          <p:txBody>
            <a:bodyPr lIns="90000" rIns="90000" tIns="45000" bIns="45000">
              <a:spAutoFit/>
            </a:bodyPr>
            <a:p>
              <a:pPr algn="ctr">
                <a:lnSpc>
                  <a:spcPct val="100000"/>
                </a:lnSpc>
              </a:pPr>
              <a:r>
                <a:rPr b="1" lang="it-IT" sz="1400" spc="-1" strike="noStrike">
                  <a:solidFill>
                    <a:srgbClr val="000000"/>
                  </a:solidFill>
                  <a:latin typeface="Arial"/>
                  <a:ea typeface="MS PGothic"/>
                </a:rPr>
                <a:t>Quartz </a:t>
              </a:r>
              <a:endParaRPr b="0" lang="it-IT" sz="1400" spc="-1" strike="noStrike">
                <a:latin typeface="Arial"/>
              </a:endParaRPr>
            </a:p>
            <a:p>
              <a:pPr algn="ctr">
                <a:lnSpc>
                  <a:spcPct val="100000"/>
                </a:lnSpc>
              </a:pPr>
              <a:r>
                <a:rPr b="1" lang="it-IT" sz="1400" spc="-1" strike="noStrike">
                  <a:solidFill>
                    <a:srgbClr val="000000"/>
                  </a:solidFill>
                  <a:latin typeface="Arial"/>
                  <a:ea typeface="MS PGothic"/>
                </a:rPr>
                <a:t>fiber filter</a:t>
              </a:r>
              <a:endParaRPr b="0" lang="it-IT" sz="1400" spc="-1" strike="noStrike">
                <a:latin typeface="Arial"/>
              </a:endParaRPr>
            </a:p>
          </p:txBody>
        </p:sp>
        <p:grpSp>
          <p:nvGrpSpPr>
            <p:cNvPr id="3409" name="Group 25"/>
            <p:cNvGrpSpPr/>
            <p:nvPr/>
          </p:nvGrpSpPr>
          <p:grpSpPr>
            <a:xfrm>
              <a:off x="5292000" y="1763640"/>
              <a:ext cx="3495240" cy="3005280"/>
              <a:chOff x="5292000" y="1763640"/>
              <a:chExt cx="3495240" cy="3005280"/>
            </a:xfrm>
          </p:grpSpPr>
          <p:grpSp>
            <p:nvGrpSpPr>
              <p:cNvPr id="3410" name="Group 26"/>
              <p:cNvGrpSpPr/>
              <p:nvPr/>
            </p:nvGrpSpPr>
            <p:grpSpPr>
              <a:xfrm>
                <a:off x="7138800" y="3305160"/>
                <a:ext cx="1648440" cy="1463760"/>
                <a:chOff x="7138800" y="3305160"/>
                <a:chExt cx="1648440" cy="1463760"/>
              </a:xfrm>
            </p:grpSpPr>
            <p:grpSp>
              <p:nvGrpSpPr>
                <p:cNvPr id="3411" name="Group 27"/>
                <p:cNvGrpSpPr/>
                <p:nvPr/>
              </p:nvGrpSpPr>
              <p:grpSpPr>
                <a:xfrm>
                  <a:off x="7138800" y="3305160"/>
                  <a:ext cx="1648440" cy="1463760"/>
                  <a:chOff x="7138800" y="3305160"/>
                  <a:chExt cx="1648440" cy="1463760"/>
                </a:xfrm>
              </p:grpSpPr>
              <p:sp>
                <p:nvSpPr>
                  <p:cNvPr id="3412" name="CustomShape 28"/>
                  <p:cNvSpPr/>
                  <p:nvPr/>
                </p:nvSpPr>
                <p:spPr>
                  <a:xfrm>
                    <a:off x="7138800" y="3305160"/>
                    <a:ext cx="1648440" cy="1463760"/>
                  </a:xfrm>
                  <a:prstGeom prst="ellipse">
                    <a:avLst/>
                  </a:prstGeom>
                  <a:solidFill>
                    <a:schemeClr val="bg1"/>
                  </a:solidFill>
                  <a:ln w="9360">
                    <a:solidFill>
                      <a:schemeClr val="tx1"/>
                    </a:solidFill>
                    <a:round/>
                  </a:ln>
                </p:spPr>
                <p:style>
                  <a:lnRef idx="0"/>
                  <a:fillRef idx="0"/>
                  <a:effectRef idx="0"/>
                  <a:fontRef idx="minor"/>
                </p:style>
              </p:sp>
              <p:sp>
                <p:nvSpPr>
                  <p:cNvPr id="3413" name="CustomShape 29"/>
                  <p:cNvSpPr/>
                  <p:nvPr/>
                </p:nvSpPr>
                <p:spPr>
                  <a:xfrm>
                    <a:off x="7234200" y="3391560"/>
                    <a:ext cx="1474200" cy="1302120"/>
                  </a:xfrm>
                  <a:prstGeom prst="ellipse">
                    <a:avLst/>
                  </a:prstGeom>
                  <a:blipFill rotWithShape="0">
                    <a:blip r:embed="rId5"/>
                    <a:tile/>
                  </a:blipFill>
                  <a:ln w="9360">
                    <a:solidFill>
                      <a:schemeClr val="tx1"/>
                    </a:solidFill>
                    <a:round/>
                  </a:ln>
                </p:spPr>
                <p:style>
                  <a:lnRef idx="0"/>
                  <a:fillRef idx="0"/>
                  <a:effectRef idx="0"/>
                  <a:fontRef idx="minor"/>
                </p:style>
              </p:sp>
            </p:grpSp>
            <p:sp>
              <p:nvSpPr>
                <p:cNvPr id="3414" name="CustomShape 30"/>
                <p:cNvSpPr/>
                <p:nvPr/>
              </p:nvSpPr>
              <p:spPr>
                <a:xfrm>
                  <a:off x="7560000" y="3603600"/>
                  <a:ext cx="428040" cy="344160"/>
                </a:xfrm>
                <a:prstGeom prst="rect">
                  <a:avLst/>
                </a:prstGeom>
                <a:noFill/>
                <a:ln cap="rnd" w="22320">
                  <a:solidFill>
                    <a:srgbClr val="333333"/>
                  </a:solidFill>
                  <a:custDash>
                    <a:ds d="400000" sp="300000"/>
                  </a:custDash>
                  <a:miter/>
                </a:ln>
              </p:spPr>
              <p:style>
                <a:lnRef idx="0"/>
                <a:fillRef idx="0"/>
                <a:effectRef idx="0"/>
                <a:fontRef idx="minor"/>
              </p:style>
            </p:sp>
          </p:grpSp>
          <p:grpSp>
            <p:nvGrpSpPr>
              <p:cNvPr id="3415" name="Group 31"/>
              <p:cNvGrpSpPr/>
              <p:nvPr/>
            </p:nvGrpSpPr>
            <p:grpSpPr>
              <a:xfrm>
                <a:off x="5292000" y="1763640"/>
                <a:ext cx="3177360" cy="2680560"/>
                <a:chOff x="5292000" y="1763640"/>
                <a:chExt cx="3177360" cy="2680560"/>
              </a:xfrm>
            </p:grpSpPr>
            <p:sp>
              <p:nvSpPr>
                <p:cNvPr id="3416" name="CustomShape 32"/>
                <p:cNvSpPr/>
                <p:nvPr/>
              </p:nvSpPr>
              <p:spPr>
                <a:xfrm>
                  <a:off x="5292000" y="3989160"/>
                  <a:ext cx="1786680" cy="455040"/>
                </a:xfrm>
                <a:prstGeom prst="rect">
                  <a:avLst/>
                </a:prstGeom>
                <a:solidFill>
                  <a:schemeClr val="bg1"/>
                </a:solidFill>
                <a:ln w="25560">
                  <a:solidFill>
                    <a:srgbClr val="ff0000"/>
                  </a:solidFill>
                  <a:round/>
                </a:ln>
              </p:spPr>
              <p:style>
                <a:lnRef idx="0"/>
                <a:fillRef idx="0"/>
                <a:effectRef idx="0"/>
                <a:fontRef idx="minor"/>
              </p:style>
              <p:txBody>
                <a:bodyPr lIns="90000" rIns="90000" tIns="45000" bIns="45000">
                  <a:spAutoFit/>
                </a:bodyPr>
                <a:p>
                  <a:pPr algn="ctr">
                    <a:lnSpc>
                      <a:spcPct val="100000"/>
                    </a:lnSpc>
                    <a:spcBef>
                      <a:spcPts val="119"/>
                    </a:spcBef>
                    <a:spcAft>
                      <a:spcPts val="119"/>
                    </a:spcAft>
                  </a:pPr>
                  <a:r>
                    <a:rPr b="1" lang="it-IT" sz="1200" spc="-1" strike="noStrike" u="sng">
                      <a:solidFill>
                        <a:srgbClr val="000000"/>
                      </a:solidFill>
                      <a:uFillTx/>
                      <a:latin typeface="Arial"/>
                      <a:ea typeface="ＭＳ Ｐゴシック"/>
                    </a:rPr>
                    <a:t>Levoglucosan and organic compounds</a:t>
                  </a:r>
                  <a:endParaRPr b="0" lang="it-IT" sz="1200" spc="-1" strike="noStrike">
                    <a:latin typeface="Arial"/>
                  </a:endParaRPr>
                </a:p>
              </p:txBody>
            </p:sp>
            <p:pic>
              <p:nvPicPr>
                <p:cNvPr id="3417" name="Picture 6" descr=""/>
                <p:cNvPicPr/>
                <p:nvPr/>
              </p:nvPicPr>
              <p:blipFill>
                <a:blip r:embed="rId6"/>
                <a:stretch/>
              </p:blipFill>
              <p:spPr>
                <a:xfrm>
                  <a:off x="7078680" y="1763640"/>
                  <a:ext cx="1390680" cy="1088280"/>
                </a:xfrm>
                <a:prstGeom prst="rect">
                  <a:avLst/>
                </a:prstGeom>
                <a:ln>
                  <a:noFill/>
                </a:ln>
              </p:spPr>
            </p:pic>
          </p:grpSp>
          <p:sp>
            <p:nvSpPr>
              <p:cNvPr id="3418" name="CustomShape 33"/>
              <p:cNvSpPr/>
              <p:nvPr/>
            </p:nvSpPr>
            <p:spPr>
              <a:xfrm>
                <a:off x="7662960" y="2923920"/>
                <a:ext cx="148680" cy="598320"/>
              </a:xfrm>
              <a:prstGeom prst="upArrow">
                <a:avLst>
                  <a:gd name="adj1" fmla="val 50000"/>
                  <a:gd name="adj2" fmla="val 44685"/>
                </a:avLst>
              </a:prstGeom>
              <a:solidFill>
                <a:srgbClr val="99ccff"/>
              </a:solidFill>
              <a:ln w="9360">
                <a:solidFill>
                  <a:schemeClr val="tx1"/>
                </a:solidFill>
                <a:miter/>
              </a:ln>
            </p:spPr>
            <p:style>
              <a:lnRef idx="0"/>
              <a:fillRef idx="0"/>
              <a:effectRef idx="0"/>
              <a:fontRef idx="minor"/>
            </p:style>
          </p:sp>
        </p:grpSp>
      </p:grpSp>
      <p:sp>
        <p:nvSpPr>
          <p:cNvPr id="3419" name="CustomShape 34"/>
          <p:cNvSpPr/>
          <p:nvPr/>
        </p:nvSpPr>
        <p:spPr>
          <a:xfrm rot="16200000">
            <a:off x="7239600" y="3948840"/>
            <a:ext cx="268200" cy="418680"/>
          </a:xfrm>
          <a:prstGeom prst="upArrow">
            <a:avLst>
              <a:gd name="adj1" fmla="val 50000"/>
              <a:gd name="adj2" fmla="val 44685"/>
            </a:avLst>
          </a:prstGeom>
          <a:solidFill>
            <a:srgbClr val="99ccff"/>
          </a:solidFill>
          <a:ln w="9360">
            <a:solidFill>
              <a:schemeClr val="tx1"/>
            </a:solidFill>
            <a:miter/>
          </a:ln>
        </p:spPr>
        <p:style>
          <a:lnRef idx="0"/>
          <a:fillRef idx="0"/>
          <a:effectRef idx="0"/>
          <a:fontRef idx="minor"/>
        </p:style>
      </p:sp>
      <p:sp>
        <p:nvSpPr>
          <p:cNvPr id="3420" name="CustomShape 35"/>
          <p:cNvSpPr/>
          <p:nvPr/>
        </p:nvSpPr>
        <p:spPr>
          <a:xfrm>
            <a:off x="6884640" y="867960"/>
            <a:ext cx="2085840" cy="698040"/>
          </a:xfrm>
          <a:prstGeom prst="rect">
            <a:avLst/>
          </a:prstGeom>
          <a:solidFill>
            <a:schemeClr val="bg1"/>
          </a:solidFill>
          <a:ln w="25560">
            <a:solidFill>
              <a:srgbClr val="ff0000"/>
            </a:solidFill>
            <a:round/>
          </a:ln>
        </p:spPr>
        <p:style>
          <a:lnRef idx="0"/>
          <a:fillRef idx="0"/>
          <a:effectRef idx="0"/>
          <a:fontRef idx="minor"/>
        </p:style>
        <p:txBody>
          <a:bodyPr lIns="90000" rIns="90000" tIns="45000" bIns="45000">
            <a:spAutoFit/>
          </a:bodyPr>
          <a:p>
            <a:pPr algn="ctr">
              <a:lnSpc>
                <a:spcPct val="100000"/>
              </a:lnSpc>
              <a:spcBef>
                <a:spcPts val="119"/>
              </a:spcBef>
              <a:spcAft>
                <a:spcPts val="119"/>
              </a:spcAft>
            </a:pPr>
            <a:r>
              <a:rPr b="1" lang="it-IT" sz="1200" spc="-1" strike="noStrike" u="sng">
                <a:solidFill>
                  <a:srgbClr val="ff0000"/>
                </a:solidFill>
                <a:uFillTx/>
                <a:latin typeface="Arial"/>
                <a:ea typeface="ＭＳ Ｐゴシック"/>
              </a:rPr>
              <a:t>Thermo Optical-Analyzer</a:t>
            </a:r>
            <a:endParaRPr b="0" lang="it-IT" sz="1200" spc="-1" strike="noStrike">
              <a:latin typeface="Arial"/>
            </a:endParaRPr>
          </a:p>
          <a:p>
            <a:pPr algn="ctr">
              <a:lnSpc>
                <a:spcPct val="100000"/>
              </a:lnSpc>
              <a:spcBef>
                <a:spcPts val="119"/>
              </a:spcBef>
              <a:spcAft>
                <a:spcPts val="119"/>
              </a:spcAft>
            </a:pPr>
            <a:r>
              <a:rPr b="0" lang="it-IT" sz="1200" spc="-1" strike="noStrike">
                <a:solidFill>
                  <a:srgbClr val="ff0000"/>
                </a:solidFill>
                <a:latin typeface="Arial"/>
                <a:ea typeface="ＭＳ Ｐゴシック"/>
              </a:rPr>
              <a:t>(Sunset)</a:t>
            </a:r>
            <a:endParaRPr b="0" lang="it-IT" sz="1200" spc="-1" strike="noStrike">
              <a:latin typeface="Arial"/>
            </a:endParaRPr>
          </a:p>
          <a:p>
            <a:pPr algn="ctr">
              <a:lnSpc>
                <a:spcPct val="100000"/>
              </a:lnSpc>
              <a:spcBef>
                <a:spcPts val="119"/>
              </a:spcBef>
              <a:spcAft>
                <a:spcPts val="119"/>
              </a:spcAft>
            </a:pPr>
            <a:r>
              <a:rPr b="1" lang="it-IT" sz="1200" spc="-1" strike="noStrike">
                <a:solidFill>
                  <a:srgbClr val="000000"/>
                </a:solidFill>
                <a:latin typeface="Arial"/>
                <a:ea typeface="ＭＳ Ｐゴシック"/>
              </a:rPr>
              <a:t>Carbon </a:t>
            </a:r>
            <a:r>
              <a:rPr b="0" lang="it-IT" sz="1200" spc="-1" strike="noStrike">
                <a:solidFill>
                  <a:srgbClr val="000000"/>
                </a:solidFill>
                <a:latin typeface="Arial"/>
                <a:ea typeface="ＭＳ Ｐゴシック"/>
              </a:rPr>
              <a:t>(OC, EC, TC)</a:t>
            </a:r>
            <a:endParaRPr b="0" lang="it-IT" sz="1200" spc="-1" strike="noStrike">
              <a:latin typeface="Arial"/>
            </a:endParaRPr>
          </a:p>
        </p:txBody>
      </p:sp>
      <p:pic>
        <p:nvPicPr>
          <p:cNvPr id="3421" name="Picture 2" descr=""/>
          <p:cNvPicPr/>
          <p:nvPr/>
        </p:nvPicPr>
        <p:blipFill>
          <a:blip r:embed="rId7"/>
          <a:srcRect l="28416" t="24501" r="43249" b="37084"/>
          <a:stretch/>
        </p:blipFill>
        <p:spPr>
          <a:xfrm>
            <a:off x="0" y="-11520"/>
            <a:ext cx="1769760" cy="1349640"/>
          </a:xfrm>
          <a:prstGeom prst="rect">
            <a:avLst/>
          </a:prstGeom>
          <a:ln w="9360">
            <a:noFill/>
          </a:ln>
        </p:spPr>
      </p:pic>
    </p:spTree>
  </p:cSld>
  <p:transition>
    <p:fade/>
  </p:transition>
  <p:timing>
    <p:tnLst>
      <p:par>
        <p:cTn id="155" dur="indefinite" restart="never" nodeType="tmRoot">
          <p:childTnLst>
            <p:seq>
              <p:cTn id="156" dur="indefinite" nodeType="mainSeq"/>
              <p:prevCondLst>
                <p:cond delay="0" evt="onPrev">
                  <p:tgtEl>
                    <p:sldTgt/>
                  </p:tgtEl>
                </p:cond>
              </p:prevCondLst>
              <p:nextCondLst>
                <p:cond delay="0" evt="onNext">
                  <p:tgtEl>
                    <p:sldTgt/>
                  </p:tgtEl>
                </p:cond>
              </p:nextCondLst>
            </p:seq>
          </p:childTnLst>
        </p:cTn>
      </p:par>
    </p:tnLst>
  </p:timing>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22" name="CustomShape 1"/>
          <p:cNvSpPr/>
          <p:nvPr/>
        </p:nvSpPr>
        <p:spPr>
          <a:xfrm>
            <a:off x="609480" y="-171360"/>
            <a:ext cx="77716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400" spc="-1" strike="noStrike">
                <a:solidFill>
                  <a:srgbClr val="ff0000"/>
                </a:solidFill>
                <a:latin typeface="Calibri"/>
                <a:ea typeface="ＭＳ Ｐゴシック"/>
              </a:rPr>
              <a:t>Quality Assurance</a:t>
            </a:r>
            <a:endParaRPr b="0" lang="it-IT" sz="4400" spc="-1" strike="noStrike">
              <a:latin typeface="Arial"/>
            </a:endParaRPr>
          </a:p>
        </p:txBody>
      </p:sp>
      <p:graphicFrame>
        <p:nvGraphicFramePr>
          <p:cNvPr id="3423" name="Chart 8"/>
          <p:cNvGraphicFramePr/>
          <p:nvPr/>
        </p:nvGraphicFramePr>
        <p:xfrm>
          <a:off x="1130760" y="697680"/>
          <a:ext cx="7270200" cy="2691000"/>
        </p:xfrm>
        <a:graphic>
          <a:graphicData uri="http://schemas.openxmlformats.org/drawingml/2006/chart">
            <c:chart xmlns:c="http://schemas.openxmlformats.org/drawingml/2006/chart" xmlns:r="http://schemas.openxmlformats.org/officeDocument/2006/relationships" r:id="rId1"/>
          </a:graphicData>
        </a:graphic>
      </p:graphicFrame>
      <p:sp>
        <p:nvSpPr>
          <p:cNvPr id="3424" name="CustomShape 2"/>
          <p:cNvSpPr/>
          <p:nvPr/>
        </p:nvSpPr>
        <p:spPr>
          <a:xfrm>
            <a:off x="0" y="61826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425" name="Picture 4" descr=""/>
          <p:cNvPicPr/>
          <p:nvPr/>
        </p:nvPicPr>
        <p:blipFill>
          <a:blip r:embed="rId2"/>
          <a:srcRect l="1479" t="4213" r="55460" b="6507"/>
          <a:stretch/>
        </p:blipFill>
        <p:spPr>
          <a:xfrm>
            <a:off x="6781680" y="6170760"/>
            <a:ext cx="2285280" cy="686520"/>
          </a:xfrm>
          <a:prstGeom prst="rect">
            <a:avLst/>
          </a:prstGeom>
          <a:ln w="9360">
            <a:noFill/>
          </a:ln>
        </p:spPr>
      </p:pic>
      <p:pic>
        <p:nvPicPr>
          <p:cNvPr id="3426" name="" descr=""/>
          <p:cNvPicPr/>
          <p:nvPr/>
        </p:nvPicPr>
        <p:blipFill>
          <a:blip r:embed="rId3"/>
          <a:stretch/>
        </p:blipFill>
        <p:spPr>
          <a:xfrm>
            <a:off x="1041480" y="3200400"/>
            <a:ext cx="7289280" cy="2831760"/>
          </a:xfrm>
          <a:prstGeom prst="rect">
            <a:avLst/>
          </a:prstGeom>
          <a:ln>
            <a:noFill/>
          </a:ln>
        </p:spPr>
      </p:pic>
    </p:spTree>
  </p:cSld>
  <p:transition>
    <p:fade/>
  </p:transition>
  <p:timing>
    <p:tnLst>
      <p:par>
        <p:cTn id="157" dur="indefinite" restart="never" nodeType="tmRoot">
          <p:childTnLst>
            <p:seq>
              <p:cTn id="158"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545" name="Group 1"/>
          <p:cNvGrpSpPr/>
          <p:nvPr/>
        </p:nvGrpSpPr>
        <p:grpSpPr>
          <a:xfrm>
            <a:off x="610200" y="835920"/>
            <a:ext cx="7848360" cy="5688000"/>
            <a:chOff x="610200" y="835920"/>
            <a:chExt cx="7848360" cy="5688000"/>
          </a:xfrm>
        </p:grpSpPr>
        <p:pic>
          <p:nvPicPr>
            <p:cNvPr id="546" name="Picture 20" descr=""/>
            <p:cNvPicPr/>
            <p:nvPr/>
          </p:nvPicPr>
          <p:blipFill>
            <a:blip r:embed="rId1"/>
            <a:stretch/>
          </p:blipFill>
          <p:spPr>
            <a:xfrm>
              <a:off x="735120" y="873000"/>
              <a:ext cx="7671600" cy="5614200"/>
            </a:xfrm>
            <a:prstGeom prst="rect">
              <a:avLst/>
            </a:prstGeom>
            <a:ln w="9360">
              <a:solidFill>
                <a:schemeClr val="tx1"/>
              </a:solidFill>
              <a:miter/>
            </a:ln>
          </p:spPr>
        </p:pic>
        <p:sp>
          <p:nvSpPr>
            <p:cNvPr id="547" name="CustomShape 2"/>
            <p:cNvSpPr/>
            <p:nvPr/>
          </p:nvSpPr>
          <p:spPr>
            <a:xfrm flipH="1" flipV="1">
              <a:off x="2842560" y="835920"/>
              <a:ext cx="5616000" cy="3384000"/>
            </a:xfrm>
            <a:prstGeom prst="rtTriangle">
              <a:avLst/>
            </a:prstGeom>
            <a:solidFill>
              <a:srgbClr val="000a32"/>
            </a:solidFill>
            <a:ln>
              <a:noFill/>
            </a:ln>
          </p:spPr>
          <p:style>
            <a:lnRef idx="0"/>
            <a:fillRef idx="0"/>
            <a:effectRef idx="0"/>
            <a:fontRef idx="minor"/>
          </p:style>
        </p:sp>
        <p:sp>
          <p:nvSpPr>
            <p:cNvPr id="548" name="CustomShape 3"/>
            <p:cNvSpPr/>
            <p:nvPr/>
          </p:nvSpPr>
          <p:spPr>
            <a:xfrm>
              <a:off x="684360" y="3716280"/>
              <a:ext cx="3023640" cy="2807640"/>
            </a:xfrm>
            <a:prstGeom prst="rtTriangle">
              <a:avLst/>
            </a:prstGeom>
            <a:solidFill>
              <a:srgbClr val="000a32"/>
            </a:solidFill>
            <a:ln>
              <a:noFill/>
            </a:ln>
          </p:spPr>
          <p:style>
            <a:lnRef idx="0"/>
            <a:fillRef idx="0"/>
            <a:effectRef idx="0"/>
            <a:fontRef idx="minor"/>
          </p:style>
        </p:sp>
        <p:sp>
          <p:nvSpPr>
            <p:cNvPr id="549" name="CustomShape 4"/>
            <p:cNvSpPr/>
            <p:nvPr/>
          </p:nvSpPr>
          <p:spPr>
            <a:xfrm flipH="1" flipV="1" rot="16200000">
              <a:off x="645480" y="801720"/>
              <a:ext cx="359640" cy="430920"/>
            </a:xfrm>
            <a:prstGeom prst="rtTriangle">
              <a:avLst/>
            </a:prstGeom>
            <a:solidFill>
              <a:srgbClr val="000a32"/>
            </a:solidFill>
            <a:ln>
              <a:noFill/>
            </a:ln>
          </p:spPr>
          <p:style>
            <a:lnRef idx="0"/>
            <a:fillRef idx="0"/>
            <a:effectRef idx="0"/>
            <a:fontRef idx="minor"/>
          </p:style>
        </p:sp>
      </p:grpSp>
      <p:sp>
        <p:nvSpPr>
          <p:cNvPr id="550" name="CustomShape 5"/>
          <p:cNvSpPr/>
          <p:nvPr/>
        </p:nvSpPr>
        <p:spPr>
          <a:xfrm>
            <a:off x="79200" y="77760"/>
            <a:ext cx="8884440" cy="74844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4400" spc="-1" strike="noStrike">
                <a:solidFill>
                  <a:srgbClr val="ffffff"/>
                </a:solidFill>
                <a:latin typeface="Times New Roman"/>
                <a:ea typeface="ＭＳ Ｐゴシック"/>
              </a:rPr>
              <a:t>The Tandetron facility at LABEC</a:t>
            </a:r>
            <a:endParaRPr b="0" lang="it-IT" sz="4400" spc="-1" strike="noStrike">
              <a:latin typeface="Arial"/>
            </a:endParaRPr>
          </a:p>
        </p:txBody>
      </p:sp>
      <p:sp>
        <p:nvSpPr>
          <p:cNvPr id="551" name="CustomShape 6"/>
          <p:cNvSpPr/>
          <p:nvPr/>
        </p:nvSpPr>
        <p:spPr>
          <a:xfrm>
            <a:off x="108000" y="1998720"/>
            <a:ext cx="1223280" cy="575640"/>
          </a:xfrm>
          <a:prstGeom prst="wedgeRectCallout">
            <a:avLst>
              <a:gd name="adj1" fmla="val 33139"/>
              <a:gd name="adj2" fmla="val -103167"/>
            </a:avLst>
          </a:prstGeom>
          <a:solidFill>
            <a:srgbClr val="ccff99"/>
          </a:solidFill>
          <a:ln w="9360">
            <a:solidFill>
              <a:srgbClr val="000099"/>
            </a:solidFill>
            <a:miter/>
          </a:ln>
        </p:spPr>
        <p:style>
          <a:lnRef idx="0"/>
          <a:fillRef idx="0"/>
          <a:effectRef idx="0"/>
          <a:fontRef idx="minor"/>
        </p:style>
        <p:txBody>
          <a:bodyPr lIns="90000" rIns="90000" tIns="45000" bIns="45000">
            <a:noAutofit/>
          </a:bodyPr>
          <a:p>
            <a:pPr algn="ctr">
              <a:lnSpc>
                <a:spcPct val="90000"/>
              </a:lnSpc>
            </a:pPr>
            <a:r>
              <a:rPr b="1" lang="it-IT" sz="1800" spc="-1" strike="noStrike">
                <a:solidFill>
                  <a:srgbClr val="333399"/>
                </a:solidFill>
                <a:latin typeface="Arial"/>
                <a:ea typeface="ＭＳ Ｐゴシック"/>
              </a:rPr>
              <a:t>IBA dual</a:t>
            </a:r>
            <a:endParaRPr b="0" lang="it-IT" sz="1800" spc="-1" strike="noStrike">
              <a:latin typeface="Arial"/>
            </a:endParaRPr>
          </a:p>
          <a:p>
            <a:pPr algn="ctr">
              <a:lnSpc>
                <a:spcPct val="90000"/>
              </a:lnSpc>
            </a:pPr>
            <a:r>
              <a:rPr b="1" lang="it-IT" sz="1800" spc="-1" strike="noStrike">
                <a:solidFill>
                  <a:srgbClr val="333399"/>
                </a:solidFill>
                <a:latin typeface="Arial"/>
                <a:ea typeface="ＭＳ Ｐゴシック"/>
              </a:rPr>
              <a:t>source</a:t>
            </a:r>
            <a:endParaRPr b="0" lang="it-IT" sz="1800" spc="-1" strike="noStrike">
              <a:latin typeface="Arial"/>
            </a:endParaRPr>
          </a:p>
        </p:txBody>
      </p:sp>
      <p:sp>
        <p:nvSpPr>
          <p:cNvPr id="552" name="CustomShape 7"/>
          <p:cNvSpPr/>
          <p:nvPr/>
        </p:nvSpPr>
        <p:spPr>
          <a:xfrm>
            <a:off x="3398760" y="1258920"/>
            <a:ext cx="1459800" cy="666000"/>
          </a:xfrm>
          <a:prstGeom prst="wedgeRectCallout">
            <a:avLst>
              <a:gd name="adj1" fmla="val -58370"/>
              <a:gd name="adj2" fmla="val 77856"/>
            </a:avLst>
          </a:prstGeom>
          <a:solidFill>
            <a:srgbClr val="ccff99"/>
          </a:solidFill>
          <a:ln w="9360">
            <a:solidFill>
              <a:srgbClr val="000099"/>
            </a:solidFill>
            <a:miter/>
          </a:ln>
        </p:spPr>
        <p:style>
          <a:lnRef idx="0"/>
          <a:fillRef idx="0"/>
          <a:effectRef idx="0"/>
          <a:fontRef idx="minor"/>
        </p:style>
        <p:txBody>
          <a:bodyPr lIns="90000" rIns="90000" tIns="45000" bIns="45000">
            <a:noAutofit/>
          </a:bodyPr>
          <a:p>
            <a:pPr algn="ctr">
              <a:lnSpc>
                <a:spcPct val="90000"/>
              </a:lnSpc>
            </a:pPr>
            <a:r>
              <a:rPr b="1" lang="it-IT" sz="1800" spc="-1" strike="noStrike">
                <a:solidFill>
                  <a:srgbClr val="333399"/>
                </a:solidFill>
                <a:latin typeface="Arial"/>
                <a:ea typeface="ＭＳ Ｐゴシック"/>
              </a:rPr>
              <a:t>3 MV Tandetron</a:t>
            </a:r>
            <a:endParaRPr b="0" lang="it-IT" sz="1800" spc="-1" strike="noStrike">
              <a:latin typeface="Arial"/>
            </a:endParaRPr>
          </a:p>
        </p:txBody>
      </p:sp>
      <p:sp>
        <p:nvSpPr>
          <p:cNvPr id="553" name="CustomShape 8"/>
          <p:cNvSpPr/>
          <p:nvPr/>
        </p:nvSpPr>
        <p:spPr>
          <a:xfrm>
            <a:off x="7596360" y="5203800"/>
            <a:ext cx="1270800" cy="610560"/>
          </a:xfrm>
          <a:prstGeom prst="wedgeRectCallout">
            <a:avLst>
              <a:gd name="adj1" fmla="val -80588"/>
              <a:gd name="adj2" fmla="val -178833"/>
            </a:avLst>
          </a:prstGeom>
          <a:solidFill>
            <a:srgbClr val="ccff99"/>
          </a:solidFill>
          <a:ln w="9360">
            <a:solidFill>
              <a:srgbClr val="000099"/>
            </a:solidFill>
            <a:miter/>
          </a:ln>
        </p:spPr>
        <p:style>
          <a:lnRef idx="0"/>
          <a:fillRef idx="0"/>
          <a:effectRef idx="0"/>
          <a:fontRef idx="minor"/>
        </p:style>
        <p:txBody>
          <a:bodyPr lIns="90000" rIns="90000" tIns="45000" bIns="45000">
            <a:noAutofit/>
          </a:bodyPr>
          <a:p>
            <a:pPr algn="ctr">
              <a:lnSpc>
                <a:spcPct val="90000"/>
              </a:lnSpc>
            </a:pPr>
            <a:r>
              <a:rPr b="1" lang="it-IT" sz="1800" spc="-1" strike="noStrike">
                <a:solidFill>
                  <a:srgbClr val="333399"/>
                </a:solidFill>
                <a:latin typeface="Arial"/>
                <a:ea typeface="ＭＳ Ｐゴシック"/>
              </a:rPr>
              <a:t>chopped beam line</a:t>
            </a:r>
            <a:endParaRPr b="0" lang="it-IT" sz="1800" spc="-1" strike="noStrike">
              <a:latin typeface="Arial"/>
            </a:endParaRPr>
          </a:p>
        </p:txBody>
      </p:sp>
      <p:sp>
        <p:nvSpPr>
          <p:cNvPr id="554" name="CustomShape 9"/>
          <p:cNvSpPr/>
          <p:nvPr/>
        </p:nvSpPr>
        <p:spPr>
          <a:xfrm>
            <a:off x="6877080" y="5950080"/>
            <a:ext cx="1423440" cy="801000"/>
          </a:xfrm>
          <a:prstGeom prst="wedgeRectCallout">
            <a:avLst>
              <a:gd name="adj1" fmla="val -88463"/>
              <a:gd name="adj2" fmla="val -188218"/>
            </a:avLst>
          </a:prstGeom>
          <a:solidFill>
            <a:srgbClr val="ccff99"/>
          </a:solidFill>
          <a:ln w="9360">
            <a:solidFill>
              <a:srgbClr val="000099"/>
            </a:solidFill>
            <a:miter/>
          </a:ln>
        </p:spPr>
        <p:style>
          <a:lnRef idx="0"/>
          <a:fillRef idx="0"/>
          <a:effectRef idx="0"/>
          <a:fontRef idx="minor"/>
        </p:style>
        <p:txBody>
          <a:bodyPr lIns="90000" rIns="90000" tIns="45000" bIns="45000">
            <a:noAutofit/>
          </a:bodyPr>
          <a:p>
            <a:pPr algn="ctr">
              <a:lnSpc>
                <a:spcPct val="90000"/>
              </a:lnSpc>
            </a:pPr>
            <a:r>
              <a:rPr b="1" lang="it-IT" sz="1800" spc="-1" strike="noStrike">
                <a:solidFill>
                  <a:srgbClr val="333399"/>
                </a:solidFill>
                <a:latin typeface="Arial"/>
                <a:ea typeface="ＭＳ Ｐゴシック"/>
              </a:rPr>
              <a:t>multi-angle scattering chamber</a:t>
            </a:r>
            <a:endParaRPr b="0" lang="it-IT" sz="1800" spc="-1" strike="noStrike">
              <a:latin typeface="Arial"/>
            </a:endParaRPr>
          </a:p>
        </p:txBody>
      </p:sp>
      <p:sp>
        <p:nvSpPr>
          <p:cNvPr id="555" name="CustomShape 10"/>
          <p:cNvSpPr/>
          <p:nvPr/>
        </p:nvSpPr>
        <p:spPr>
          <a:xfrm>
            <a:off x="2862360" y="6102360"/>
            <a:ext cx="2285280" cy="575640"/>
          </a:xfrm>
          <a:prstGeom prst="wedgeRectCallout">
            <a:avLst>
              <a:gd name="adj1" fmla="val 89236"/>
              <a:gd name="adj2" fmla="val -67079"/>
            </a:avLst>
          </a:prstGeom>
          <a:solidFill>
            <a:srgbClr val="ccff99"/>
          </a:solidFill>
          <a:ln w="9360">
            <a:solidFill>
              <a:srgbClr val="000099"/>
            </a:solidFill>
            <a:miter/>
          </a:ln>
        </p:spPr>
        <p:style>
          <a:lnRef idx="0"/>
          <a:fillRef idx="0"/>
          <a:effectRef idx="0"/>
          <a:fontRef idx="minor"/>
        </p:style>
        <p:txBody>
          <a:bodyPr lIns="90000" rIns="90000" tIns="45000" bIns="45000">
            <a:noAutofit/>
          </a:bodyPr>
          <a:p>
            <a:pPr algn="ctr">
              <a:lnSpc>
                <a:spcPct val="90000"/>
              </a:lnSpc>
            </a:pPr>
            <a:r>
              <a:rPr b="1" lang="it-IT" sz="1800" spc="-1" strike="noStrike">
                <a:solidFill>
                  <a:srgbClr val="333399"/>
                </a:solidFill>
                <a:latin typeface="Arial"/>
                <a:ea typeface="ＭＳ Ｐゴシック"/>
              </a:rPr>
              <a:t>multipurpose IBA vacuum chamber</a:t>
            </a:r>
            <a:endParaRPr b="0" lang="it-IT" sz="1800" spc="-1" strike="noStrike">
              <a:latin typeface="Arial"/>
            </a:endParaRPr>
          </a:p>
        </p:txBody>
      </p:sp>
      <p:sp>
        <p:nvSpPr>
          <p:cNvPr id="556" name="CustomShape 11"/>
          <p:cNvSpPr/>
          <p:nvPr/>
        </p:nvSpPr>
        <p:spPr>
          <a:xfrm>
            <a:off x="2700360" y="4951440"/>
            <a:ext cx="2375640" cy="608760"/>
          </a:xfrm>
          <a:prstGeom prst="wedgeRectCallout">
            <a:avLst>
              <a:gd name="adj1" fmla="val 56014"/>
              <a:gd name="adj2" fmla="val -109375"/>
            </a:avLst>
          </a:prstGeom>
          <a:solidFill>
            <a:srgbClr val="ccff99"/>
          </a:solidFill>
          <a:ln w="9360">
            <a:solidFill>
              <a:srgbClr val="000099"/>
            </a:solidFill>
            <a:miter/>
          </a:ln>
        </p:spPr>
        <p:style>
          <a:lnRef idx="0"/>
          <a:fillRef idx="0"/>
          <a:effectRef idx="0"/>
          <a:fontRef idx="minor"/>
        </p:style>
        <p:txBody>
          <a:bodyPr lIns="90000" rIns="90000" tIns="45000" bIns="45000">
            <a:noAutofit/>
          </a:bodyPr>
          <a:p>
            <a:pPr algn="ctr">
              <a:lnSpc>
                <a:spcPct val="90000"/>
              </a:lnSpc>
            </a:pPr>
            <a:r>
              <a:rPr b="1" lang="it-IT" sz="1800" spc="-1" strike="noStrike" u="sng">
                <a:solidFill>
                  <a:srgbClr val="333399"/>
                </a:solidFill>
                <a:uFillTx/>
                <a:latin typeface="Arial"/>
                <a:ea typeface="ＭＳ Ｐゴシック"/>
              </a:rPr>
              <a:t>external</a:t>
            </a:r>
            <a:r>
              <a:rPr b="1" lang="it-IT" sz="1800" spc="-1" strike="noStrike">
                <a:solidFill>
                  <a:srgbClr val="333399"/>
                </a:solidFill>
                <a:latin typeface="Arial"/>
                <a:ea typeface="ＭＳ Ｐゴシック"/>
              </a:rPr>
              <a:t> beam</a:t>
            </a:r>
            <a:endParaRPr b="0" lang="it-IT" sz="1800" spc="-1" strike="noStrike">
              <a:latin typeface="Arial"/>
            </a:endParaRPr>
          </a:p>
          <a:p>
            <a:pPr algn="ctr">
              <a:lnSpc>
                <a:spcPct val="90000"/>
              </a:lnSpc>
            </a:pPr>
            <a:r>
              <a:rPr b="1" lang="it-IT" sz="1800" spc="-1" strike="noStrike">
                <a:solidFill>
                  <a:srgbClr val="333399"/>
                </a:solidFill>
                <a:latin typeface="Arial"/>
                <a:ea typeface="ＭＳ Ｐゴシック"/>
              </a:rPr>
              <a:t>(Cultural Heritage)</a:t>
            </a:r>
            <a:endParaRPr b="0" lang="it-IT" sz="1800" spc="-1" strike="noStrike">
              <a:latin typeface="Arial"/>
            </a:endParaRPr>
          </a:p>
        </p:txBody>
      </p:sp>
      <p:sp>
        <p:nvSpPr>
          <p:cNvPr id="557" name="CustomShape 12"/>
          <p:cNvSpPr/>
          <p:nvPr/>
        </p:nvSpPr>
        <p:spPr>
          <a:xfrm>
            <a:off x="539640" y="5022720"/>
            <a:ext cx="1654920" cy="834480"/>
          </a:xfrm>
          <a:prstGeom prst="wedgeRectCallout">
            <a:avLst>
              <a:gd name="adj1" fmla="val 85380"/>
              <a:gd name="adj2" fmla="val -157032"/>
            </a:avLst>
          </a:prstGeom>
          <a:solidFill>
            <a:srgbClr val="ccff99"/>
          </a:solidFill>
          <a:ln w="9360">
            <a:solidFill>
              <a:srgbClr val="000099"/>
            </a:solidFill>
            <a:miter/>
          </a:ln>
        </p:spPr>
        <p:style>
          <a:lnRef idx="0"/>
          <a:fillRef idx="0"/>
          <a:effectRef idx="0"/>
          <a:fontRef idx="minor"/>
        </p:style>
        <p:txBody>
          <a:bodyPr lIns="90000" rIns="90000" tIns="45000" bIns="45000">
            <a:noAutofit/>
          </a:bodyPr>
          <a:p>
            <a:pPr algn="ctr">
              <a:lnSpc>
                <a:spcPct val="90000"/>
              </a:lnSpc>
            </a:pPr>
            <a:r>
              <a:rPr b="1" lang="it-IT" sz="1800" spc="-1" strike="noStrike">
                <a:solidFill>
                  <a:srgbClr val="333399"/>
                </a:solidFill>
                <a:latin typeface="Arial"/>
                <a:ea typeface="ＭＳ Ｐゴシック"/>
              </a:rPr>
              <a:t>high-energy</a:t>
            </a:r>
            <a:endParaRPr b="0" lang="it-IT" sz="1800" spc="-1" strike="noStrike">
              <a:latin typeface="Arial"/>
            </a:endParaRPr>
          </a:p>
          <a:p>
            <a:pPr algn="ctr">
              <a:lnSpc>
                <a:spcPct val="90000"/>
              </a:lnSpc>
            </a:pPr>
            <a:r>
              <a:rPr b="1" lang="it-IT" sz="1800" spc="-1" strike="noStrike">
                <a:solidFill>
                  <a:srgbClr val="333399"/>
                </a:solidFill>
                <a:latin typeface="Arial"/>
                <a:ea typeface="ＭＳ Ｐゴシック"/>
              </a:rPr>
              <a:t>AMS </a:t>
            </a:r>
            <a:endParaRPr b="0" lang="it-IT" sz="1800" spc="-1" strike="noStrike">
              <a:latin typeface="Arial"/>
            </a:endParaRPr>
          </a:p>
          <a:p>
            <a:pPr algn="ctr">
              <a:lnSpc>
                <a:spcPct val="90000"/>
              </a:lnSpc>
            </a:pPr>
            <a:r>
              <a:rPr b="1" lang="it-IT" sz="1800" spc="-1" strike="noStrike">
                <a:solidFill>
                  <a:srgbClr val="333399"/>
                </a:solidFill>
                <a:latin typeface="Arial"/>
                <a:ea typeface="ＭＳ Ｐゴシック"/>
              </a:rPr>
              <a:t>spectrometer</a:t>
            </a:r>
            <a:endParaRPr b="0" lang="it-IT" sz="1800" spc="-1" strike="noStrike">
              <a:latin typeface="Arial"/>
            </a:endParaRPr>
          </a:p>
        </p:txBody>
      </p:sp>
      <p:sp>
        <p:nvSpPr>
          <p:cNvPr id="558" name="CustomShape 13"/>
          <p:cNvSpPr/>
          <p:nvPr/>
        </p:nvSpPr>
        <p:spPr>
          <a:xfrm>
            <a:off x="179280" y="3438360"/>
            <a:ext cx="1728000" cy="575640"/>
          </a:xfrm>
          <a:prstGeom prst="wedgeRectCallout">
            <a:avLst>
              <a:gd name="adj1" fmla="val 32736"/>
              <a:gd name="adj2" fmla="val -213361"/>
            </a:avLst>
          </a:prstGeom>
          <a:solidFill>
            <a:srgbClr val="ccff99"/>
          </a:solidFill>
          <a:ln w="9360">
            <a:solidFill>
              <a:srgbClr val="000099"/>
            </a:solidFill>
            <a:miter/>
          </a:ln>
        </p:spPr>
        <p:style>
          <a:lnRef idx="0"/>
          <a:fillRef idx="0"/>
          <a:effectRef idx="0"/>
          <a:fontRef idx="minor"/>
        </p:style>
        <p:txBody>
          <a:bodyPr lIns="90000" rIns="90000" tIns="45000" bIns="45000">
            <a:noAutofit/>
          </a:bodyPr>
          <a:p>
            <a:pPr algn="ctr">
              <a:lnSpc>
                <a:spcPct val="90000"/>
              </a:lnSpc>
            </a:pPr>
            <a:r>
              <a:rPr b="1" lang="it-IT" sz="1800" spc="-1" strike="noStrike">
                <a:solidFill>
                  <a:srgbClr val="333399"/>
                </a:solidFill>
                <a:latin typeface="Arial"/>
                <a:ea typeface="ＭＳ Ｐゴシック"/>
              </a:rPr>
              <a:t>multi-sample</a:t>
            </a:r>
            <a:endParaRPr b="0" lang="it-IT" sz="1800" spc="-1" strike="noStrike">
              <a:latin typeface="Arial"/>
            </a:endParaRPr>
          </a:p>
          <a:p>
            <a:pPr algn="ctr">
              <a:lnSpc>
                <a:spcPct val="90000"/>
              </a:lnSpc>
            </a:pPr>
            <a:r>
              <a:rPr b="1" lang="it-IT" sz="1800" spc="-1" strike="noStrike">
                <a:solidFill>
                  <a:srgbClr val="333399"/>
                </a:solidFill>
                <a:latin typeface="Arial"/>
                <a:ea typeface="ＭＳ Ｐゴシック"/>
              </a:rPr>
              <a:t>AMS source</a:t>
            </a:r>
            <a:endParaRPr b="0" lang="it-IT" sz="1800" spc="-1" strike="noStrike">
              <a:latin typeface="Arial"/>
            </a:endParaRPr>
          </a:p>
        </p:txBody>
      </p:sp>
      <p:sp>
        <p:nvSpPr>
          <p:cNvPr id="559" name="CustomShape 14"/>
          <p:cNvSpPr/>
          <p:nvPr/>
        </p:nvSpPr>
        <p:spPr>
          <a:xfrm>
            <a:off x="7451640" y="2287440"/>
            <a:ext cx="1512000" cy="564480"/>
          </a:xfrm>
          <a:prstGeom prst="wedgeRectCallout">
            <a:avLst>
              <a:gd name="adj1" fmla="val -24815"/>
              <a:gd name="adj2" fmla="val 233426"/>
            </a:avLst>
          </a:prstGeom>
          <a:solidFill>
            <a:srgbClr val="ccff99"/>
          </a:solidFill>
          <a:ln w="9360">
            <a:solidFill>
              <a:srgbClr val="000099"/>
            </a:solidFill>
            <a:miter/>
          </a:ln>
        </p:spPr>
        <p:style>
          <a:lnRef idx="0"/>
          <a:fillRef idx="0"/>
          <a:effectRef idx="0"/>
          <a:fontRef idx="minor"/>
        </p:style>
        <p:txBody>
          <a:bodyPr lIns="90000" rIns="90000" tIns="45000" bIns="45000">
            <a:noAutofit/>
          </a:bodyPr>
          <a:p>
            <a:pPr algn="ctr">
              <a:lnSpc>
                <a:spcPct val="80000"/>
              </a:lnSpc>
            </a:pPr>
            <a:r>
              <a:rPr b="1" lang="it-IT" sz="1800" spc="-1" strike="noStrike" u="sng">
                <a:solidFill>
                  <a:srgbClr val="333399"/>
                </a:solidFill>
                <a:uFillTx/>
                <a:latin typeface="Arial"/>
                <a:ea typeface="ＭＳ Ｐゴシック"/>
              </a:rPr>
              <a:t>external</a:t>
            </a:r>
            <a:endParaRPr b="0" lang="it-IT" sz="1800" spc="-1" strike="noStrike">
              <a:latin typeface="Arial"/>
            </a:endParaRPr>
          </a:p>
          <a:p>
            <a:pPr algn="ctr">
              <a:lnSpc>
                <a:spcPct val="90000"/>
              </a:lnSpc>
            </a:pPr>
            <a:r>
              <a:rPr b="1" lang="it-IT" sz="1800" spc="-1" strike="noStrike">
                <a:solidFill>
                  <a:srgbClr val="333399"/>
                </a:solidFill>
                <a:latin typeface="Arial"/>
                <a:ea typeface="ＭＳ Ｐゴシック"/>
              </a:rPr>
              <a:t>micro-beam</a:t>
            </a:r>
            <a:endParaRPr b="0" lang="it-IT" sz="1800" spc="-1" strike="noStrike">
              <a:latin typeface="Arial"/>
            </a:endParaRPr>
          </a:p>
        </p:txBody>
      </p:sp>
      <p:sp>
        <p:nvSpPr>
          <p:cNvPr id="560" name="CustomShape 15"/>
          <p:cNvSpPr/>
          <p:nvPr/>
        </p:nvSpPr>
        <p:spPr>
          <a:xfrm>
            <a:off x="5292720" y="1700280"/>
            <a:ext cx="1799640" cy="585000"/>
          </a:xfrm>
          <a:prstGeom prst="wedgeRectCallout">
            <a:avLst>
              <a:gd name="adj1" fmla="val 31833"/>
              <a:gd name="adj2" fmla="val 248917"/>
            </a:avLst>
          </a:prstGeom>
          <a:solidFill>
            <a:srgbClr val="ccff99"/>
          </a:solidFill>
          <a:ln w="9360">
            <a:solidFill>
              <a:srgbClr val="000099"/>
            </a:solidFill>
            <a:miter/>
          </a:ln>
        </p:spPr>
        <p:style>
          <a:lnRef idx="0"/>
          <a:fillRef idx="0"/>
          <a:effectRef idx="0"/>
          <a:fontRef idx="minor"/>
        </p:style>
        <p:txBody>
          <a:bodyPr lIns="90000" rIns="90000" tIns="45000" bIns="45000">
            <a:noAutofit/>
          </a:bodyPr>
          <a:p>
            <a:pPr algn="ctr">
              <a:lnSpc>
                <a:spcPct val="90000"/>
              </a:lnSpc>
            </a:pPr>
            <a:r>
              <a:rPr b="1" lang="it-IT" sz="1800" spc="-1" strike="noStrike" u="sng">
                <a:solidFill>
                  <a:srgbClr val="333399"/>
                </a:solidFill>
                <a:uFillTx/>
                <a:latin typeface="Arial"/>
                <a:ea typeface="ＭＳ Ｐゴシック"/>
              </a:rPr>
              <a:t>external</a:t>
            </a:r>
            <a:r>
              <a:rPr b="1" lang="it-IT" sz="1800" spc="-1" strike="noStrike">
                <a:solidFill>
                  <a:srgbClr val="333399"/>
                </a:solidFill>
                <a:latin typeface="Arial"/>
                <a:ea typeface="ＭＳ Ｐゴシック"/>
              </a:rPr>
              <a:t> beam</a:t>
            </a:r>
            <a:endParaRPr b="0" lang="it-IT" sz="1800" spc="-1" strike="noStrike">
              <a:latin typeface="Arial"/>
            </a:endParaRPr>
          </a:p>
          <a:p>
            <a:pPr algn="ctr">
              <a:lnSpc>
                <a:spcPct val="90000"/>
              </a:lnSpc>
            </a:pPr>
            <a:r>
              <a:rPr b="1" lang="it-IT" sz="1800" spc="-1" strike="noStrike">
                <a:solidFill>
                  <a:srgbClr val="333399"/>
                </a:solidFill>
                <a:latin typeface="Arial"/>
                <a:ea typeface="ＭＳ Ｐゴシック"/>
              </a:rPr>
              <a:t>(Environment)</a:t>
            </a:r>
            <a:endParaRPr b="0" lang="it-IT" sz="1800" spc="-1" strike="noStrike">
              <a:latin typeface="Arial"/>
            </a:endParaRPr>
          </a:p>
        </p:txBody>
      </p:sp>
    </p:spTree>
  </p:cSld>
  <p:transition>
    <p:fade/>
  </p:transition>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27" name="Picture 5" descr=""/>
          <p:cNvPicPr/>
          <p:nvPr/>
        </p:nvPicPr>
        <p:blipFill>
          <a:blip r:embed="rId1"/>
          <a:srcRect l="-1671" t="0" r="0" b="0"/>
          <a:stretch/>
        </p:blipFill>
        <p:spPr>
          <a:xfrm>
            <a:off x="382680" y="1065960"/>
            <a:ext cx="3683880" cy="3390120"/>
          </a:xfrm>
          <a:prstGeom prst="rect">
            <a:avLst/>
          </a:prstGeom>
          <a:ln>
            <a:noFill/>
          </a:ln>
        </p:spPr>
      </p:pic>
      <p:grpSp>
        <p:nvGrpSpPr>
          <p:cNvPr id="3428" name="Group 1"/>
          <p:cNvGrpSpPr/>
          <p:nvPr/>
        </p:nvGrpSpPr>
        <p:grpSpPr>
          <a:xfrm>
            <a:off x="4284720" y="1325520"/>
            <a:ext cx="5254920" cy="4539600"/>
            <a:chOff x="4284720" y="1325520"/>
            <a:chExt cx="5254920" cy="4539600"/>
          </a:xfrm>
        </p:grpSpPr>
        <p:pic>
          <p:nvPicPr>
            <p:cNvPr id="3429" name="Picture 3" descr=""/>
            <p:cNvPicPr/>
            <p:nvPr/>
          </p:nvPicPr>
          <p:blipFill>
            <a:blip r:embed="rId2"/>
            <a:stretch/>
          </p:blipFill>
          <p:spPr>
            <a:xfrm>
              <a:off x="4284720" y="4480200"/>
              <a:ext cx="2297520" cy="1384920"/>
            </a:xfrm>
            <a:prstGeom prst="rect">
              <a:avLst/>
            </a:prstGeom>
            <a:ln>
              <a:noFill/>
            </a:ln>
          </p:spPr>
        </p:pic>
        <p:pic>
          <p:nvPicPr>
            <p:cNvPr id="3430" name="Picture 5" descr=""/>
            <p:cNvPicPr/>
            <p:nvPr/>
          </p:nvPicPr>
          <p:blipFill>
            <a:blip r:embed="rId3"/>
            <a:stretch/>
          </p:blipFill>
          <p:spPr>
            <a:xfrm>
              <a:off x="6789600" y="4464360"/>
              <a:ext cx="2297520" cy="1385640"/>
            </a:xfrm>
            <a:prstGeom prst="rect">
              <a:avLst/>
            </a:prstGeom>
            <a:ln>
              <a:noFill/>
            </a:ln>
          </p:spPr>
        </p:pic>
        <p:pic>
          <p:nvPicPr>
            <p:cNvPr id="3431" name="Picture 10" descr=""/>
            <p:cNvPicPr/>
            <p:nvPr/>
          </p:nvPicPr>
          <p:blipFill>
            <a:blip r:embed="rId4"/>
            <a:stretch/>
          </p:blipFill>
          <p:spPr>
            <a:xfrm>
              <a:off x="6732720" y="2615760"/>
              <a:ext cx="2297520" cy="1461240"/>
            </a:xfrm>
            <a:prstGeom prst="rect">
              <a:avLst/>
            </a:prstGeom>
            <a:ln>
              <a:noFill/>
            </a:ln>
          </p:spPr>
        </p:pic>
        <p:pic>
          <p:nvPicPr>
            <p:cNvPr id="3432" name="Picture 9" descr=""/>
            <p:cNvPicPr/>
            <p:nvPr/>
          </p:nvPicPr>
          <p:blipFill>
            <a:blip r:embed="rId5"/>
            <a:stretch/>
          </p:blipFill>
          <p:spPr>
            <a:xfrm>
              <a:off x="4284720" y="2610720"/>
              <a:ext cx="2363760" cy="1466280"/>
            </a:xfrm>
            <a:prstGeom prst="rect">
              <a:avLst/>
            </a:prstGeom>
            <a:ln>
              <a:noFill/>
            </a:ln>
          </p:spPr>
        </p:pic>
        <p:grpSp>
          <p:nvGrpSpPr>
            <p:cNvPr id="3433" name="Group 2"/>
            <p:cNvGrpSpPr/>
            <p:nvPr/>
          </p:nvGrpSpPr>
          <p:grpSpPr>
            <a:xfrm>
              <a:off x="4461120" y="1325520"/>
              <a:ext cx="5078520" cy="1115280"/>
              <a:chOff x="4461120" y="1325520"/>
              <a:chExt cx="5078520" cy="1115280"/>
            </a:xfrm>
          </p:grpSpPr>
          <p:sp>
            <p:nvSpPr>
              <p:cNvPr id="3434" name="CustomShape 3"/>
              <p:cNvSpPr/>
              <p:nvPr/>
            </p:nvSpPr>
            <p:spPr>
              <a:xfrm>
                <a:off x="4466520" y="1325520"/>
                <a:ext cx="5073120" cy="39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2000" spc="-1" strike="noStrike">
                    <a:solidFill>
                      <a:srgbClr val="ffff00"/>
                    </a:solidFill>
                    <a:latin typeface="Arial"/>
                    <a:ea typeface="ＭＳ Ｐゴシック"/>
                  </a:rPr>
                  <a:t>Example of spectra collected in 30 s</a:t>
                </a:r>
                <a:endParaRPr b="0" lang="it-IT" sz="2000" spc="-1" strike="noStrike">
                  <a:latin typeface="Arial"/>
                </a:endParaRPr>
              </a:p>
            </p:txBody>
          </p:sp>
          <p:sp>
            <p:nvSpPr>
              <p:cNvPr id="3435" name="CustomShape 4"/>
              <p:cNvSpPr/>
              <p:nvPr/>
            </p:nvSpPr>
            <p:spPr>
              <a:xfrm>
                <a:off x="4461120" y="2013480"/>
                <a:ext cx="194400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ffffff"/>
                    </a:solidFill>
                    <a:latin typeface="Arial"/>
                    <a:ea typeface="ＭＳ Ｐゴシック"/>
                  </a:rPr>
                  <a:t>Fine fracion</a:t>
                </a:r>
                <a:endParaRPr b="0" lang="it-IT" sz="1800" spc="-1" strike="noStrike">
                  <a:latin typeface="Arial"/>
                </a:endParaRPr>
              </a:p>
            </p:txBody>
          </p:sp>
          <p:sp>
            <p:nvSpPr>
              <p:cNvPr id="3436" name="CustomShape 5"/>
              <p:cNvSpPr/>
              <p:nvPr/>
            </p:nvSpPr>
            <p:spPr>
              <a:xfrm>
                <a:off x="6909480" y="2076480"/>
                <a:ext cx="194400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ffffff"/>
                    </a:solidFill>
                    <a:latin typeface="Arial"/>
                    <a:ea typeface="ＭＳ Ｐゴシック"/>
                  </a:rPr>
                  <a:t>Coarse fraction</a:t>
                </a:r>
                <a:endParaRPr b="0" lang="it-IT" sz="1800" spc="-1" strike="noStrike">
                  <a:latin typeface="Arial"/>
                </a:endParaRPr>
              </a:p>
            </p:txBody>
          </p:sp>
        </p:grpSp>
      </p:grpSp>
      <p:sp>
        <p:nvSpPr>
          <p:cNvPr id="3437" name="CustomShape 6"/>
          <p:cNvSpPr/>
          <p:nvPr/>
        </p:nvSpPr>
        <p:spPr>
          <a:xfrm>
            <a:off x="496800" y="4581000"/>
            <a:ext cx="3455640" cy="2654280"/>
          </a:xfrm>
          <a:prstGeom prst="rect">
            <a:avLst/>
          </a:prstGeom>
          <a:noFill/>
          <a:ln w="57240">
            <a:solidFill>
              <a:srgbClr val="000080"/>
            </a:solidFill>
            <a:miter/>
          </a:ln>
        </p:spPr>
        <p:style>
          <a:lnRef idx="0"/>
          <a:fillRef idx="0"/>
          <a:effectRef idx="0"/>
          <a:fontRef idx="minor"/>
        </p:style>
        <p:txBody>
          <a:bodyPr lIns="90000" rIns="90000" tIns="46800" bIns="46800">
            <a:spAutoFit/>
          </a:bodyPr>
          <a:p>
            <a:pPr algn="ctr">
              <a:lnSpc>
                <a:spcPct val="100000"/>
              </a:lnSpc>
            </a:pPr>
            <a:r>
              <a:rPr b="0" lang="it-IT" sz="2000" spc="-1" strike="noStrike">
                <a:solidFill>
                  <a:srgbClr val="ffff00"/>
                </a:solidFill>
                <a:latin typeface="Arial"/>
                <a:ea typeface="ＭＳ Ｐゴシック"/>
              </a:rPr>
              <a:t>i ~ 50-300 n</a:t>
            </a:r>
            <a:r>
              <a:rPr b="0" lang="it-IT" sz="2400" spc="-1" strike="noStrike">
                <a:solidFill>
                  <a:srgbClr val="ffff00"/>
                </a:solidFill>
                <a:latin typeface="Arial"/>
                <a:ea typeface="ＭＳ Ｐゴシック"/>
              </a:rPr>
              <a:t>A</a:t>
            </a:r>
            <a:endParaRPr b="0" lang="it-IT" sz="2400" spc="-1" strike="noStrike">
              <a:latin typeface="Arial"/>
            </a:endParaRPr>
          </a:p>
          <a:p>
            <a:pPr algn="ctr">
              <a:lnSpc>
                <a:spcPct val="100000"/>
              </a:lnSpc>
            </a:pPr>
            <a:endParaRPr b="0" lang="it-IT" sz="2400" spc="-1" strike="noStrike">
              <a:latin typeface="Arial"/>
            </a:endParaRPr>
          </a:p>
          <a:p>
            <a:pPr algn="ctr">
              <a:lnSpc>
                <a:spcPct val="100000"/>
              </a:lnSpc>
            </a:pPr>
            <a:r>
              <a:rPr b="0" lang="it-IT" sz="2000" spc="-1" strike="noStrike">
                <a:solidFill>
                  <a:srgbClr val="ffff00"/>
                </a:solidFill>
                <a:latin typeface="Arial"/>
                <a:ea typeface="ＭＳ Ｐゴシック"/>
              </a:rPr>
              <a:t>Measuring time: </a:t>
            </a:r>
            <a:endParaRPr b="0" lang="it-IT" sz="2000" spc="-1" strike="noStrike">
              <a:latin typeface="Arial"/>
            </a:endParaRPr>
          </a:p>
          <a:p>
            <a:pPr algn="ctr">
              <a:lnSpc>
                <a:spcPct val="100000"/>
              </a:lnSpc>
            </a:pPr>
            <a:r>
              <a:rPr b="0" lang="it-IT" sz="2000" spc="-1" strike="noStrike">
                <a:solidFill>
                  <a:srgbClr val="ffff00"/>
                </a:solidFill>
                <a:latin typeface="Arial"/>
                <a:ea typeface="ＭＳ Ｐゴシック"/>
              </a:rPr>
              <a:t>45-60 seconds/sample</a:t>
            </a:r>
            <a:endParaRPr b="0" lang="it-IT" sz="2000" spc="-1" strike="noStrike">
              <a:latin typeface="Arial"/>
            </a:endParaRPr>
          </a:p>
          <a:p>
            <a:pPr algn="ctr">
              <a:lnSpc>
                <a:spcPct val="100000"/>
              </a:lnSpc>
            </a:pPr>
            <a:endParaRPr b="0" lang="it-IT" sz="2000" spc="-1" strike="noStrike">
              <a:latin typeface="Arial"/>
            </a:endParaRPr>
          </a:p>
          <a:p>
            <a:pPr algn="ctr">
              <a:lnSpc>
                <a:spcPct val="100000"/>
              </a:lnSpc>
            </a:pPr>
            <a:r>
              <a:rPr b="0" lang="it-IT" sz="2000" spc="-1" strike="noStrike">
                <a:solidFill>
                  <a:srgbClr val="ffff00"/>
                </a:solidFill>
                <a:latin typeface="Arial"/>
                <a:ea typeface="ＭＳ Ｐゴシック"/>
              </a:rPr>
              <a:t>1 week =168 h</a:t>
            </a:r>
            <a:endParaRPr b="0" lang="it-IT" sz="2000" spc="-1" strike="noStrike">
              <a:latin typeface="Arial"/>
            </a:endParaRPr>
          </a:p>
          <a:p>
            <a:pPr algn="ctr">
              <a:lnSpc>
                <a:spcPct val="100000"/>
              </a:lnSpc>
            </a:pPr>
            <a:endParaRPr b="0" lang="it-IT" sz="2000" spc="-1" strike="noStrike">
              <a:latin typeface="Arial"/>
            </a:endParaRPr>
          </a:p>
          <a:p>
            <a:pPr algn="ctr">
              <a:lnSpc>
                <a:spcPct val="100000"/>
              </a:lnSpc>
            </a:pPr>
            <a:r>
              <a:rPr b="0" lang="it-IT" sz="2000" spc="-1" strike="noStrike">
                <a:solidFill>
                  <a:srgbClr val="ffff00"/>
                </a:solidFill>
                <a:latin typeface="Arial"/>
                <a:ea typeface="ＭＳ Ｐゴシック"/>
              </a:rPr>
              <a:t>1 filter &lt;5 hour</a:t>
            </a:r>
            <a:endParaRPr b="0" lang="it-IT" sz="2000" spc="-1" strike="noStrike">
              <a:latin typeface="Arial"/>
            </a:endParaRPr>
          </a:p>
        </p:txBody>
      </p:sp>
      <p:sp>
        <p:nvSpPr>
          <p:cNvPr id="3438" name="CustomShape 7"/>
          <p:cNvSpPr/>
          <p:nvPr/>
        </p:nvSpPr>
        <p:spPr>
          <a:xfrm>
            <a:off x="4176720" y="644760"/>
            <a:ext cx="2279520" cy="45612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2400" spc="-1" strike="noStrike">
                <a:solidFill>
                  <a:srgbClr val="ffff00"/>
                </a:solidFill>
                <a:latin typeface="Arial"/>
                <a:ea typeface="ヒラギノ角ゴ Pro W3"/>
              </a:rPr>
              <a:t>Hourly samples</a:t>
            </a:r>
            <a:endParaRPr b="0" lang="it-IT" sz="2400" spc="-1" strike="noStrike">
              <a:latin typeface="Arial"/>
            </a:endParaRPr>
          </a:p>
        </p:txBody>
      </p:sp>
      <p:sp>
        <p:nvSpPr>
          <p:cNvPr id="3439" name="CustomShape 8"/>
          <p:cNvSpPr/>
          <p:nvPr/>
        </p:nvSpPr>
        <p:spPr>
          <a:xfrm>
            <a:off x="1344240" y="-142560"/>
            <a:ext cx="5785560" cy="764640"/>
          </a:xfrm>
          <a:prstGeom prst="rect">
            <a:avLst/>
          </a:prstGeom>
          <a:noFill/>
          <a:ln>
            <a:noFill/>
          </a:ln>
        </p:spPr>
        <p:style>
          <a:lnRef idx="0"/>
          <a:fillRef idx="0"/>
          <a:effectRef idx="0"/>
          <a:fontRef idx="minor"/>
        </p:style>
        <p:txBody>
          <a:bodyPr lIns="0" rIns="0" tIns="276840" bIns="0" anchor="ctr">
            <a:spAutoFit/>
          </a:bodyPr>
          <a:p>
            <a:pPr marL="2262240" algn="ctr">
              <a:lnSpc>
                <a:spcPct val="100000"/>
              </a:lnSpc>
            </a:pPr>
            <a:r>
              <a:rPr b="0" lang="it-IT" sz="3200" spc="-21" strike="noStrike">
                <a:solidFill>
                  <a:srgbClr val="ffffff"/>
                </a:solidFill>
                <a:latin typeface="Times New Roman"/>
                <a:ea typeface="ＭＳ Ｐゴシック"/>
              </a:rPr>
              <a:t>“</a:t>
            </a:r>
            <a:r>
              <a:rPr b="0" lang="it-IT" sz="3200" spc="-21" strike="noStrike">
                <a:solidFill>
                  <a:srgbClr val="ffffff"/>
                </a:solidFill>
                <a:latin typeface="Times New Roman"/>
                <a:ea typeface="ＭＳ Ｐゴシック"/>
              </a:rPr>
              <a:t>H</a:t>
            </a:r>
            <a:r>
              <a:rPr b="0" lang="it-IT" sz="3200" spc="-4" strike="noStrike">
                <a:solidFill>
                  <a:srgbClr val="ffffff"/>
                </a:solidFill>
                <a:latin typeface="Times New Roman"/>
                <a:ea typeface="ＭＳ Ｐゴシック"/>
              </a:rPr>
              <a:t>i</a:t>
            </a:r>
            <a:r>
              <a:rPr b="0" lang="it-IT" sz="3200" spc="-21" strike="noStrike">
                <a:solidFill>
                  <a:srgbClr val="ffffff"/>
                </a:solidFill>
                <a:latin typeface="Times New Roman"/>
                <a:ea typeface="ＭＳ Ｐゴシック"/>
              </a:rPr>
              <a:t>g</a:t>
            </a:r>
            <a:r>
              <a:rPr b="0" lang="it-IT" sz="3200" spc="-1" strike="noStrike">
                <a:solidFill>
                  <a:srgbClr val="ffffff"/>
                </a:solidFill>
                <a:latin typeface="Times New Roman"/>
                <a:ea typeface="ＭＳ Ｐゴシック"/>
              </a:rPr>
              <a:t>h</a:t>
            </a:r>
            <a:r>
              <a:rPr b="0" lang="it-IT" sz="3200" spc="-4" strike="noStrike">
                <a:solidFill>
                  <a:srgbClr val="ffffff"/>
                </a:solidFill>
                <a:latin typeface="Times New Roman"/>
                <a:ea typeface="ＭＳ Ｐゴシック"/>
              </a:rPr>
              <a:t> </a:t>
            </a:r>
            <a:r>
              <a:rPr b="0" lang="it-IT" sz="3200" spc="-21" strike="noStrike">
                <a:solidFill>
                  <a:srgbClr val="ffffff"/>
                </a:solidFill>
                <a:latin typeface="Times New Roman"/>
                <a:ea typeface="ＭＳ Ｐゴシック"/>
              </a:rPr>
              <a:t>speed</a:t>
            </a:r>
            <a:r>
              <a:rPr b="0" lang="it-IT" sz="3200" spc="-4" strike="noStrike">
                <a:solidFill>
                  <a:srgbClr val="ffffff"/>
                </a:solidFill>
                <a:latin typeface="Times New Roman"/>
                <a:ea typeface="ＭＳ Ｐゴシック"/>
              </a:rPr>
              <a:t> </a:t>
            </a:r>
            <a:r>
              <a:rPr b="0" lang="it-IT" sz="3200" spc="-21" strike="noStrike">
                <a:solidFill>
                  <a:srgbClr val="ffffff"/>
                </a:solidFill>
                <a:latin typeface="Times New Roman"/>
                <a:ea typeface="ＭＳ Ｐゴシック"/>
              </a:rPr>
              <a:t>PIXE”</a:t>
            </a:r>
            <a:endParaRPr b="0" lang="it-IT" sz="3200" spc="-1" strike="noStrike">
              <a:latin typeface="Arial"/>
            </a:endParaRPr>
          </a:p>
        </p:txBody>
      </p:sp>
    </p:spTree>
  </p:cSld>
  <mc:AlternateContent>
    <mc:Choice Requires="p14">
      <p:transition spd="slow" p14:dur="2000"/>
    </mc:Choice>
    <mc:Fallback>
      <p:transition spd="slow"/>
    </mc:Fallback>
  </mc:AlternateContent>
  <p:timing>
    <p:tnLst>
      <p:par>
        <p:cTn id="159" dur="indefinite" restart="never" nodeType="tmRoot">
          <p:childTnLst>
            <p:seq>
              <p:cTn id="160" dur="indefinite" nodeType="mainSeq"/>
              <p:prevCondLst>
                <p:cond delay="0" evt="onPrev">
                  <p:tgtEl>
                    <p:sldTgt/>
                  </p:tgtEl>
                </p:cond>
              </p:prevCondLst>
              <p:nextCondLst>
                <p:cond delay="0" evt="onNext">
                  <p:tgtEl>
                    <p:sldTgt/>
                  </p:tgtEl>
                </p:cond>
              </p:nextCondLst>
            </p:seq>
          </p:childTnLst>
        </p:cTn>
      </p:par>
    </p:tnLst>
  </p:timing>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40" name="CustomShape 1"/>
          <p:cNvSpPr/>
          <p:nvPr/>
        </p:nvSpPr>
        <p:spPr>
          <a:xfrm>
            <a:off x="0" y="76320"/>
            <a:ext cx="91432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4400" spc="-1" strike="noStrike">
                <a:solidFill>
                  <a:srgbClr val="004080"/>
                </a:solidFill>
                <a:latin typeface="Arial"/>
                <a:ea typeface="ＭＳ Ｐゴシック"/>
              </a:rPr>
              <a:t>Hourly samples: which energy?</a:t>
            </a:r>
            <a:endParaRPr b="0" lang="it-IT" sz="4400" spc="-1" strike="noStrike">
              <a:latin typeface="Arial"/>
            </a:endParaRPr>
          </a:p>
        </p:txBody>
      </p:sp>
      <p:sp>
        <p:nvSpPr>
          <p:cNvPr id="3441" name="CustomShape 2"/>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442" name="Picture 4" descr=""/>
          <p:cNvPicPr/>
          <p:nvPr/>
        </p:nvPicPr>
        <p:blipFill>
          <a:blip r:embed="rId1"/>
          <a:srcRect l="1479" t="4213" r="55460" b="6507"/>
          <a:stretch/>
        </p:blipFill>
        <p:spPr>
          <a:xfrm>
            <a:off x="6781680" y="6165720"/>
            <a:ext cx="2285280" cy="686520"/>
          </a:xfrm>
          <a:prstGeom prst="rect">
            <a:avLst/>
          </a:prstGeom>
          <a:ln w="9360">
            <a:noFill/>
          </a:ln>
        </p:spPr>
      </p:pic>
      <p:sp>
        <p:nvSpPr>
          <p:cNvPr id="3443" name="CustomShape 3"/>
          <p:cNvSpPr/>
          <p:nvPr/>
        </p:nvSpPr>
        <p:spPr>
          <a:xfrm>
            <a:off x="463680" y="1344600"/>
            <a:ext cx="8228880" cy="4598280"/>
          </a:xfrm>
          <a:prstGeom prst="rect">
            <a:avLst/>
          </a:prstGeom>
          <a:noFill/>
          <a:ln w="9360">
            <a:noFill/>
          </a:ln>
        </p:spPr>
        <p:style>
          <a:lnRef idx="0"/>
          <a:fillRef idx="0"/>
          <a:effectRef idx="0"/>
          <a:fontRef idx="minor"/>
        </p:style>
        <p:txBody>
          <a:bodyPr lIns="90000" rIns="90000" tIns="64440" bIns="46800">
            <a:noAutofit/>
          </a:bodyPr>
          <a:p>
            <a:pPr marL="307800" indent="-307080">
              <a:lnSpc>
                <a:spcPct val="104000"/>
              </a:lnSpc>
            </a:pPr>
            <a:r>
              <a:rPr b="0" lang="it-IT" sz="1800" spc="-1" strike="noStrike">
                <a:solidFill>
                  <a:srgbClr val="000000"/>
                </a:solidFill>
                <a:latin typeface="Arial"/>
                <a:ea typeface="ＭＳ Ｐゴシック"/>
              </a:rPr>
              <a:t>Increasing the beam energy:</a:t>
            </a:r>
            <a:endParaRPr b="0" lang="it-IT" sz="1800" spc="-1" strike="noStrike">
              <a:latin typeface="Arial"/>
            </a:endParaRPr>
          </a:p>
          <a:p>
            <a:pPr marL="307800" indent="-307080">
              <a:lnSpc>
                <a:spcPct val="104000"/>
              </a:lnSpc>
              <a:buClr>
                <a:srgbClr val="000000"/>
              </a:buClr>
              <a:buFont typeface="Times New Roman"/>
              <a:buChar char="•"/>
            </a:pPr>
            <a:r>
              <a:rPr b="0" lang="it-IT" sz="1800" spc="-1" strike="noStrike">
                <a:solidFill>
                  <a:srgbClr val="000000"/>
                </a:solidFill>
                <a:latin typeface="Arial"/>
                <a:ea typeface="ＭＳ Ｐゴシック"/>
              </a:rPr>
              <a:t>X-ray emission cross-sections increase</a:t>
            </a:r>
            <a:endParaRPr b="0" lang="it-IT" sz="1800" spc="-1" strike="noStrike">
              <a:latin typeface="Arial"/>
            </a:endParaRPr>
          </a:p>
          <a:p>
            <a:pPr marL="307800" indent="-307080">
              <a:lnSpc>
                <a:spcPct val="94000"/>
              </a:lnSpc>
              <a:buClr>
                <a:srgbClr val="000000"/>
              </a:buClr>
              <a:buFont typeface="Times New Roman"/>
              <a:buChar char="•"/>
            </a:pPr>
            <a:r>
              <a:rPr b="0" lang="it-IT" sz="1800" spc="-1" strike="noStrike">
                <a:solidFill>
                  <a:srgbClr val="000000"/>
                </a:solidFill>
                <a:latin typeface="Arial"/>
                <a:ea typeface="ＭＳ Ｐゴシック"/>
              </a:rPr>
              <a:t>BUT: also the background increases</a:t>
            </a:r>
            <a:endParaRPr b="0" lang="it-IT" sz="1800" spc="-1" strike="noStrike">
              <a:latin typeface="Arial"/>
            </a:endParaRPr>
          </a:p>
          <a:p>
            <a:pPr marL="307800" indent="-307080">
              <a:lnSpc>
                <a:spcPct val="104000"/>
              </a:lnSpc>
            </a:pPr>
            <a:endParaRPr b="0" lang="it-IT" sz="1800" spc="-1" strike="noStrike">
              <a:latin typeface="Arial"/>
            </a:endParaRPr>
          </a:p>
          <a:p>
            <a:pPr marL="307800" indent="-307080">
              <a:lnSpc>
                <a:spcPct val="90000"/>
              </a:lnSpc>
              <a:spcBef>
                <a:spcPts val="499"/>
              </a:spcBef>
            </a:pPr>
            <a:endParaRPr b="0" lang="it-IT" sz="1800" spc="-1" strike="noStrike">
              <a:latin typeface="Arial"/>
            </a:endParaRPr>
          </a:p>
        </p:txBody>
      </p:sp>
      <p:grpSp>
        <p:nvGrpSpPr>
          <p:cNvPr id="3444" name="Group 4"/>
          <p:cNvGrpSpPr/>
          <p:nvPr/>
        </p:nvGrpSpPr>
        <p:grpSpPr>
          <a:xfrm>
            <a:off x="990720" y="2590920"/>
            <a:ext cx="6998400" cy="3504240"/>
            <a:chOff x="990720" y="2590920"/>
            <a:chExt cx="6998400" cy="3504240"/>
          </a:xfrm>
        </p:grpSpPr>
        <p:pic>
          <p:nvPicPr>
            <p:cNvPr id="3445" name="Picture 7" descr=""/>
            <p:cNvPicPr/>
            <p:nvPr/>
          </p:nvPicPr>
          <p:blipFill>
            <a:blip r:embed="rId2"/>
            <a:srcRect l="0" t="0" r="0" b="2855"/>
            <a:stretch/>
          </p:blipFill>
          <p:spPr>
            <a:xfrm>
              <a:off x="990720" y="2590920"/>
              <a:ext cx="6998400" cy="3453840"/>
            </a:xfrm>
            <a:prstGeom prst="rect">
              <a:avLst/>
            </a:prstGeom>
            <a:ln w="9360">
              <a:noFill/>
            </a:ln>
          </p:spPr>
        </p:pic>
        <p:sp>
          <p:nvSpPr>
            <p:cNvPr id="3446" name="CustomShape 5"/>
            <p:cNvSpPr/>
            <p:nvPr/>
          </p:nvSpPr>
          <p:spPr>
            <a:xfrm>
              <a:off x="5041800" y="5867280"/>
              <a:ext cx="227880" cy="227880"/>
            </a:xfrm>
            <a:prstGeom prst="rect">
              <a:avLst/>
            </a:prstGeom>
            <a:solidFill>
              <a:schemeClr val="bg1"/>
            </a:solidFill>
            <a:ln w="9360">
              <a:noFill/>
            </a:ln>
          </p:spPr>
          <p:style>
            <a:lnRef idx="0"/>
            <a:fillRef idx="0"/>
            <a:effectRef idx="0"/>
            <a:fontRef idx="minor"/>
          </p:style>
        </p:sp>
      </p:grpSp>
      <p:sp>
        <p:nvSpPr>
          <p:cNvPr id="3447" name="CustomShape 6"/>
          <p:cNvSpPr/>
          <p:nvPr/>
        </p:nvSpPr>
        <p:spPr>
          <a:xfrm>
            <a:off x="6594840" y="1828800"/>
            <a:ext cx="1264680" cy="3646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000000"/>
                </a:solidFill>
                <a:latin typeface="Arial"/>
                <a:ea typeface="ＭＳ Ｐゴシック"/>
              </a:rPr>
              <a:t>MDL study</a:t>
            </a:r>
            <a:endParaRPr b="0" lang="it-IT" sz="1800" spc="-1" strike="noStrike">
              <a:latin typeface="Arial"/>
            </a:endParaRPr>
          </a:p>
        </p:txBody>
      </p:sp>
      <p:sp>
        <p:nvSpPr>
          <p:cNvPr id="3448" name="CustomShape 7"/>
          <p:cNvSpPr/>
          <p:nvPr/>
        </p:nvSpPr>
        <p:spPr>
          <a:xfrm>
            <a:off x="5410080" y="1927080"/>
            <a:ext cx="990000" cy="281880"/>
          </a:xfrm>
          <a:custGeom>
            <a:avLst/>
            <a:gdLst/>
            <a:ahLst/>
            <a:rect l="l" t="t" r="r" b="b"/>
            <a:pathLst>
              <a:path w="21600" h="21600">
                <a:moveTo>
                  <a:pt x="16200" y="0"/>
                </a:moveTo>
                <a:lnTo>
                  <a:pt x="16200" y="5400"/>
                </a:lnTo>
                <a:lnTo>
                  <a:pt x="3375" y="5400"/>
                </a:lnTo>
                <a:lnTo>
                  <a:pt x="3375" y="16200"/>
                </a:lnTo>
                <a:lnTo>
                  <a:pt x="16200" y="16200"/>
                </a:lnTo>
                <a:lnTo>
                  <a:pt x="16200" y="21600"/>
                </a:lnTo>
                <a:lnTo>
                  <a:pt x="21600" y="10800"/>
                </a:lnTo>
                <a:lnTo>
                  <a:pt x="16200" y="0"/>
                </a:lnTo>
                <a:close/>
                <a:moveTo>
                  <a:pt x="1350" y="5400"/>
                </a:moveTo>
                <a:lnTo>
                  <a:pt x="1350" y="16200"/>
                </a:lnTo>
                <a:lnTo>
                  <a:pt x="2700" y="16200"/>
                </a:lnTo>
                <a:lnTo>
                  <a:pt x="2700" y="5400"/>
                </a:lnTo>
                <a:lnTo>
                  <a:pt x="1350" y="5400"/>
                </a:lnTo>
                <a:close/>
                <a:moveTo>
                  <a:pt x="0" y="5400"/>
                </a:moveTo>
                <a:lnTo>
                  <a:pt x="0" y="16200"/>
                </a:lnTo>
                <a:lnTo>
                  <a:pt x="675" y="16200"/>
                </a:lnTo>
                <a:lnTo>
                  <a:pt x="675" y="5400"/>
                </a:lnTo>
                <a:lnTo>
                  <a:pt x="0" y="5400"/>
                </a:lnTo>
                <a:close/>
              </a:path>
            </a:pathLst>
          </a:custGeom>
          <a:gradFill rotWithShape="0">
            <a:gsLst>
              <a:gs pos="0">
                <a:srgbClr val="000066"/>
              </a:gs>
              <a:gs pos="50000">
                <a:srgbClr val="ffffff"/>
              </a:gs>
              <a:gs pos="100000">
                <a:srgbClr val="000066"/>
              </a:gs>
            </a:gsLst>
            <a:lin ang="0"/>
          </a:gradFill>
          <a:ln w="12600">
            <a:solidFill>
              <a:srgbClr val="000000"/>
            </a:solidFill>
            <a:miter/>
          </a:ln>
        </p:spPr>
        <p:style>
          <a:lnRef idx="0"/>
          <a:fillRef idx="0"/>
          <a:effectRef idx="0"/>
          <a:fontRef idx="minor"/>
        </p:style>
      </p:sp>
      <p:pic>
        <p:nvPicPr>
          <p:cNvPr id="3449" name="Immagine 8" descr=""/>
          <p:cNvPicPr/>
          <p:nvPr/>
        </p:nvPicPr>
        <p:blipFill>
          <a:blip r:embed="rId3"/>
          <a:stretch/>
        </p:blipFill>
        <p:spPr>
          <a:xfrm>
            <a:off x="0" y="6189840"/>
            <a:ext cx="1186560" cy="667440"/>
          </a:xfrm>
          <a:prstGeom prst="rect">
            <a:avLst/>
          </a:prstGeom>
          <a:ln w="9360">
            <a:noFill/>
          </a:ln>
        </p:spPr>
      </p:pic>
    </p:spTree>
  </p:cSld>
  <p:transition>
    <p:fade/>
  </p:transition>
  <p:timing>
    <p:tnLst>
      <p:par>
        <p:cTn id="161" dur="indefinite" restart="never" nodeType="tmRoot">
          <p:childTnLst>
            <p:seq>
              <p:cTn id="162" dur="indefinite" nodeType="mainSeq"/>
              <p:prevCondLst>
                <p:cond delay="0" evt="onPrev">
                  <p:tgtEl>
                    <p:sldTgt/>
                  </p:tgtEl>
                </p:cond>
              </p:prevCondLst>
              <p:nextCondLst>
                <p:cond delay="0" evt="onNext">
                  <p:tgtEl>
                    <p:sldTgt/>
                  </p:tgtEl>
                </p:cond>
              </p:nextCondLst>
            </p:seq>
          </p:childTnLst>
        </p:cTn>
      </p:par>
    </p:tnLst>
  </p:timing>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50" name="CustomShape 1"/>
          <p:cNvSpPr/>
          <p:nvPr/>
        </p:nvSpPr>
        <p:spPr>
          <a:xfrm>
            <a:off x="18360" y="-99360"/>
            <a:ext cx="9143280" cy="68796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3200" spc="-1" strike="noStrike">
                <a:solidFill>
                  <a:srgbClr val="004080"/>
                </a:solidFill>
                <a:latin typeface="Arial"/>
                <a:ea typeface="ＭＳ Ｐゴシック"/>
              </a:rPr>
              <a:t>Streaker + PIXE campaigns</a:t>
            </a:r>
            <a:endParaRPr b="0" lang="it-IT" sz="3200" spc="-1" strike="noStrike">
              <a:latin typeface="Arial"/>
            </a:endParaRPr>
          </a:p>
        </p:txBody>
      </p:sp>
      <p:grpSp>
        <p:nvGrpSpPr>
          <p:cNvPr id="3451" name="Group 2"/>
          <p:cNvGrpSpPr/>
          <p:nvPr/>
        </p:nvGrpSpPr>
        <p:grpSpPr>
          <a:xfrm>
            <a:off x="18360" y="620640"/>
            <a:ext cx="9144000" cy="3569040"/>
            <a:chOff x="18360" y="620640"/>
            <a:chExt cx="9144000" cy="3569040"/>
          </a:xfrm>
        </p:grpSpPr>
        <p:pic>
          <p:nvPicPr>
            <p:cNvPr id="3452" name="Picture 4" descr=""/>
            <p:cNvPicPr/>
            <p:nvPr/>
          </p:nvPicPr>
          <p:blipFill>
            <a:blip r:embed="rId1"/>
            <a:stretch/>
          </p:blipFill>
          <p:spPr>
            <a:xfrm>
              <a:off x="19080" y="620640"/>
              <a:ext cx="9143280" cy="3569040"/>
            </a:xfrm>
            <a:prstGeom prst="rect">
              <a:avLst/>
            </a:prstGeom>
            <a:ln>
              <a:noFill/>
            </a:ln>
          </p:spPr>
        </p:pic>
        <p:sp>
          <p:nvSpPr>
            <p:cNvPr id="3453" name="CustomShape 3"/>
            <p:cNvSpPr/>
            <p:nvPr/>
          </p:nvSpPr>
          <p:spPr>
            <a:xfrm>
              <a:off x="2934720" y="620640"/>
              <a:ext cx="6227640" cy="1190880"/>
            </a:xfrm>
            <a:prstGeom prst="rect">
              <a:avLst/>
            </a:prstGeom>
            <a:noFill/>
            <a:ln>
              <a:noFill/>
            </a:ln>
          </p:spPr>
          <p:style>
            <a:lnRef idx="0"/>
            <a:fillRef idx="0"/>
            <a:effectRef idx="0"/>
            <a:fontRef idx="minor"/>
          </p:style>
          <p:txBody>
            <a:bodyPr lIns="90000" rIns="90000" tIns="46800" bIns="46800">
              <a:spAutoFit/>
            </a:bodyPr>
            <a:p>
              <a:pPr algn="ctr">
                <a:lnSpc>
                  <a:spcPct val="100000"/>
                </a:lnSpc>
                <a:spcBef>
                  <a:spcPts val="901"/>
                </a:spcBef>
              </a:pPr>
              <a:r>
                <a:rPr b="0" lang="it-IT" sz="1800" spc="-1" strike="noStrike">
                  <a:solidFill>
                    <a:srgbClr val="000000"/>
                  </a:solidFill>
                  <a:latin typeface="Arial"/>
                  <a:ea typeface="ヒラギノ角ゴ Pro W3"/>
                </a:rPr>
                <a:t>Optimized analytical capability + </a:t>
              </a:r>
              <a:br/>
              <a:r>
                <a:rPr b="0" lang="it-IT" sz="1800" spc="-1" strike="noStrike">
                  <a:solidFill>
                    <a:srgbClr val="000000"/>
                  </a:solidFill>
                  <a:latin typeface="Arial"/>
                  <a:ea typeface="ヒラギノ角ゴ Pro W3"/>
                </a:rPr>
                <a:t>increasing request for hourly data in aerosol research: </a:t>
              </a:r>
              <a:r>
                <a:rPr b="0" lang="it-IT" sz="1800" spc="-1" strike="noStrike">
                  <a:solidFill>
                    <a:srgbClr val="ff0000"/>
                  </a:solidFill>
                  <a:latin typeface="Arial"/>
                  <a:ea typeface="ヒラギノ角ゴ Pro W3"/>
                </a:rPr>
                <a:t>increasing number of studies in urban, industrial and cultural heritage sites</a:t>
              </a:r>
              <a:endParaRPr b="0" lang="it-IT" sz="1800" spc="-1" strike="noStrike">
                <a:latin typeface="Arial"/>
              </a:endParaRPr>
            </a:p>
          </p:txBody>
        </p:sp>
        <p:sp>
          <p:nvSpPr>
            <p:cNvPr id="3454" name="CustomShape 4"/>
            <p:cNvSpPr/>
            <p:nvPr/>
          </p:nvSpPr>
          <p:spPr>
            <a:xfrm>
              <a:off x="1566720" y="1917000"/>
              <a:ext cx="107280" cy="107280"/>
            </a:xfrm>
            <a:prstGeom prst="ellipse">
              <a:avLst/>
            </a:prstGeom>
            <a:solidFill>
              <a:srgbClr val="ff0000"/>
            </a:solidFill>
            <a:ln w="9360">
              <a:solidFill>
                <a:schemeClr val="tx1"/>
              </a:solidFill>
              <a:round/>
            </a:ln>
          </p:spPr>
          <p:style>
            <a:lnRef idx="0"/>
            <a:fillRef idx="0"/>
            <a:effectRef idx="0"/>
            <a:fontRef idx="minor"/>
          </p:style>
        </p:sp>
        <p:sp>
          <p:nvSpPr>
            <p:cNvPr id="3455" name="CustomShape 5"/>
            <p:cNvSpPr/>
            <p:nvPr/>
          </p:nvSpPr>
          <p:spPr>
            <a:xfrm>
              <a:off x="1617480" y="2018520"/>
              <a:ext cx="107280" cy="107280"/>
            </a:xfrm>
            <a:prstGeom prst="ellipse">
              <a:avLst/>
            </a:prstGeom>
            <a:solidFill>
              <a:srgbClr val="ff0000"/>
            </a:solidFill>
            <a:ln w="9360">
              <a:solidFill>
                <a:schemeClr val="tx1"/>
              </a:solidFill>
              <a:round/>
            </a:ln>
          </p:spPr>
          <p:style>
            <a:lnRef idx="0"/>
            <a:fillRef idx="0"/>
            <a:effectRef idx="0"/>
            <a:fontRef idx="minor"/>
          </p:style>
        </p:sp>
        <p:sp>
          <p:nvSpPr>
            <p:cNvPr id="3456" name="CustomShape 6"/>
            <p:cNvSpPr/>
            <p:nvPr/>
          </p:nvSpPr>
          <p:spPr>
            <a:xfrm>
              <a:off x="1528560" y="1772640"/>
              <a:ext cx="107280" cy="107280"/>
            </a:xfrm>
            <a:prstGeom prst="ellipse">
              <a:avLst/>
            </a:prstGeom>
            <a:solidFill>
              <a:srgbClr val="ff0000"/>
            </a:solidFill>
            <a:ln w="9360">
              <a:solidFill>
                <a:schemeClr val="tx1"/>
              </a:solidFill>
              <a:round/>
            </a:ln>
          </p:spPr>
          <p:style>
            <a:lnRef idx="0"/>
            <a:fillRef idx="0"/>
            <a:effectRef idx="0"/>
            <a:fontRef idx="minor"/>
          </p:style>
        </p:sp>
        <p:sp>
          <p:nvSpPr>
            <p:cNvPr id="3457" name="CustomShape 7"/>
            <p:cNvSpPr/>
            <p:nvPr/>
          </p:nvSpPr>
          <p:spPr>
            <a:xfrm>
              <a:off x="1422720" y="1895760"/>
              <a:ext cx="107280" cy="107280"/>
            </a:xfrm>
            <a:prstGeom prst="ellipse">
              <a:avLst/>
            </a:prstGeom>
            <a:solidFill>
              <a:srgbClr val="ff0000"/>
            </a:solidFill>
            <a:ln w="9360">
              <a:solidFill>
                <a:schemeClr val="tx1"/>
              </a:solidFill>
              <a:round/>
            </a:ln>
          </p:spPr>
          <p:style>
            <a:lnRef idx="0"/>
            <a:fillRef idx="0"/>
            <a:effectRef idx="0"/>
            <a:fontRef idx="minor"/>
          </p:style>
        </p:sp>
        <p:sp>
          <p:nvSpPr>
            <p:cNvPr id="3458" name="CustomShape 8"/>
            <p:cNvSpPr/>
            <p:nvPr/>
          </p:nvSpPr>
          <p:spPr>
            <a:xfrm>
              <a:off x="1854720" y="2205000"/>
              <a:ext cx="107280" cy="107280"/>
            </a:xfrm>
            <a:prstGeom prst="ellipse">
              <a:avLst/>
            </a:prstGeom>
            <a:solidFill>
              <a:srgbClr val="ff0000"/>
            </a:solidFill>
            <a:ln w="9360">
              <a:solidFill>
                <a:schemeClr val="tx1"/>
              </a:solidFill>
              <a:round/>
            </a:ln>
          </p:spPr>
          <p:style>
            <a:lnRef idx="0"/>
            <a:fillRef idx="0"/>
            <a:effectRef idx="0"/>
            <a:fontRef idx="minor"/>
          </p:style>
        </p:sp>
        <p:sp>
          <p:nvSpPr>
            <p:cNvPr id="3459" name="CustomShape 9"/>
            <p:cNvSpPr/>
            <p:nvPr/>
          </p:nvSpPr>
          <p:spPr>
            <a:xfrm>
              <a:off x="918720" y="2166840"/>
              <a:ext cx="107280" cy="107280"/>
            </a:xfrm>
            <a:prstGeom prst="ellipse">
              <a:avLst/>
            </a:prstGeom>
            <a:solidFill>
              <a:srgbClr val="ff0000"/>
            </a:solidFill>
            <a:ln w="9360">
              <a:solidFill>
                <a:schemeClr val="tx1"/>
              </a:solidFill>
              <a:round/>
            </a:ln>
          </p:spPr>
          <p:style>
            <a:lnRef idx="0"/>
            <a:fillRef idx="0"/>
            <a:effectRef idx="0"/>
            <a:fontRef idx="minor"/>
          </p:style>
        </p:sp>
        <p:sp>
          <p:nvSpPr>
            <p:cNvPr id="3460" name="CustomShape 10"/>
            <p:cNvSpPr/>
            <p:nvPr/>
          </p:nvSpPr>
          <p:spPr>
            <a:xfrm>
              <a:off x="736560" y="2421000"/>
              <a:ext cx="107280" cy="107280"/>
            </a:xfrm>
            <a:prstGeom prst="ellipse">
              <a:avLst/>
            </a:prstGeom>
            <a:solidFill>
              <a:srgbClr val="ff0000"/>
            </a:solidFill>
            <a:ln w="9360">
              <a:solidFill>
                <a:schemeClr val="tx1"/>
              </a:solidFill>
              <a:round/>
            </a:ln>
          </p:spPr>
          <p:style>
            <a:lnRef idx="0"/>
            <a:fillRef idx="0"/>
            <a:effectRef idx="0"/>
            <a:fontRef idx="minor"/>
          </p:style>
        </p:sp>
        <p:sp>
          <p:nvSpPr>
            <p:cNvPr id="3461" name="CustomShape 11"/>
            <p:cNvSpPr/>
            <p:nvPr/>
          </p:nvSpPr>
          <p:spPr>
            <a:xfrm>
              <a:off x="918720" y="2277000"/>
              <a:ext cx="107280" cy="107280"/>
            </a:xfrm>
            <a:prstGeom prst="ellipse">
              <a:avLst/>
            </a:prstGeom>
            <a:solidFill>
              <a:srgbClr val="ff0000"/>
            </a:solidFill>
            <a:ln w="9360">
              <a:solidFill>
                <a:schemeClr val="tx1"/>
              </a:solidFill>
              <a:round/>
            </a:ln>
          </p:spPr>
          <p:style>
            <a:lnRef idx="0"/>
            <a:fillRef idx="0"/>
            <a:effectRef idx="0"/>
            <a:fontRef idx="minor"/>
          </p:style>
        </p:sp>
        <p:sp>
          <p:nvSpPr>
            <p:cNvPr id="3462" name="CustomShape 12"/>
            <p:cNvSpPr/>
            <p:nvPr/>
          </p:nvSpPr>
          <p:spPr>
            <a:xfrm>
              <a:off x="1566720" y="1980360"/>
              <a:ext cx="107280" cy="107280"/>
            </a:xfrm>
            <a:prstGeom prst="ellipse">
              <a:avLst/>
            </a:prstGeom>
            <a:solidFill>
              <a:srgbClr val="ff0000"/>
            </a:solidFill>
            <a:ln w="9360">
              <a:solidFill>
                <a:schemeClr val="tx1"/>
              </a:solidFill>
              <a:round/>
            </a:ln>
          </p:spPr>
          <p:style>
            <a:lnRef idx="0"/>
            <a:fillRef idx="0"/>
            <a:effectRef idx="0"/>
            <a:fontRef idx="minor"/>
          </p:style>
        </p:sp>
        <p:sp>
          <p:nvSpPr>
            <p:cNvPr id="3463" name="CustomShape 13"/>
            <p:cNvSpPr/>
            <p:nvPr/>
          </p:nvSpPr>
          <p:spPr>
            <a:xfrm>
              <a:off x="1278720" y="1160640"/>
              <a:ext cx="107280" cy="107280"/>
            </a:xfrm>
            <a:prstGeom prst="ellipse">
              <a:avLst/>
            </a:prstGeom>
            <a:solidFill>
              <a:srgbClr val="ff0000"/>
            </a:solidFill>
            <a:ln w="9360">
              <a:solidFill>
                <a:schemeClr val="tx1"/>
              </a:solidFill>
              <a:round/>
            </a:ln>
          </p:spPr>
          <p:style>
            <a:lnRef idx="0"/>
            <a:fillRef idx="0"/>
            <a:effectRef idx="0"/>
            <a:fontRef idx="minor"/>
          </p:style>
        </p:sp>
        <p:sp>
          <p:nvSpPr>
            <p:cNvPr id="3464" name="CustomShape 14"/>
            <p:cNvSpPr/>
            <p:nvPr/>
          </p:nvSpPr>
          <p:spPr>
            <a:xfrm>
              <a:off x="954720" y="1232640"/>
              <a:ext cx="107280" cy="107280"/>
            </a:xfrm>
            <a:prstGeom prst="ellipse">
              <a:avLst/>
            </a:prstGeom>
            <a:solidFill>
              <a:srgbClr val="ff0000"/>
            </a:solidFill>
            <a:ln w="9360">
              <a:solidFill>
                <a:schemeClr val="tx1"/>
              </a:solidFill>
              <a:round/>
            </a:ln>
          </p:spPr>
          <p:style>
            <a:lnRef idx="0"/>
            <a:fillRef idx="0"/>
            <a:effectRef idx="0"/>
            <a:fontRef idx="minor"/>
          </p:style>
        </p:sp>
        <p:sp>
          <p:nvSpPr>
            <p:cNvPr id="3465" name="CustomShape 15"/>
            <p:cNvSpPr/>
            <p:nvPr/>
          </p:nvSpPr>
          <p:spPr>
            <a:xfrm>
              <a:off x="778680" y="1196640"/>
              <a:ext cx="107280" cy="107280"/>
            </a:xfrm>
            <a:prstGeom prst="ellipse">
              <a:avLst/>
            </a:prstGeom>
            <a:solidFill>
              <a:srgbClr val="ff0000"/>
            </a:solidFill>
            <a:ln w="9360">
              <a:solidFill>
                <a:schemeClr val="tx1"/>
              </a:solidFill>
              <a:round/>
            </a:ln>
          </p:spPr>
          <p:style>
            <a:lnRef idx="0"/>
            <a:fillRef idx="0"/>
            <a:effectRef idx="0"/>
            <a:fontRef idx="minor"/>
          </p:style>
        </p:sp>
        <p:sp>
          <p:nvSpPr>
            <p:cNvPr id="3466" name="CustomShape 16"/>
            <p:cNvSpPr/>
            <p:nvPr/>
          </p:nvSpPr>
          <p:spPr>
            <a:xfrm>
              <a:off x="5275080" y="3426840"/>
              <a:ext cx="107280" cy="107280"/>
            </a:xfrm>
            <a:prstGeom prst="ellipse">
              <a:avLst/>
            </a:prstGeom>
            <a:solidFill>
              <a:srgbClr val="ff0000"/>
            </a:solidFill>
            <a:ln w="9360">
              <a:solidFill>
                <a:schemeClr val="tx1"/>
              </a:solidFill>
              <a:round/>
            </a:ln>
          </p:spPr>
          <p:style>
            <a:lnRef idx="0"/>
            <a:fillRef idx="0"/>
            <a:effectRef idx="0"/>
            <a:fontRef idx="minor"/>
          </p:style>
        </p:sp>
        <p:sp>
          <p:nvSpPr>
            <p:cNvPr id="3467" name="CustomShape 17"/>
            <p:cNvSpPr/>
            <p:nvPr/>
          </p:nvSpPr>
          <p:spPr>
            <a:xfrm>
              <a:off x="7219440" y="2390040"/>
              <a:ext cx="107280" cy="107280"/>
            </a:xfrm>
            <a:prstGeom prst="ellipse">
              <a:avLst/>
            </a:prstGeom>
            <a:solidFill>
              <a:srgbClr val="ff0000"/>
            </a:solidFill>
            <a:ln w="9360">
              <a:solidFill>
                <a:schemeClr val="tx1"/>
              </a:solidFill>
              <a:round/>
            </a:ln>
          </p:spPr>
          <p:style>
            <a:lnRef idx="0"/>
            <a:fillRef idx="0"/>
            <a:effectRef idx="0"/>
            <a:fontRef idx="minor"/>
          </p:style>
        </p:sp>
        <p:sp>
          <p:nvSpPr>
            <p:cNvPr id="3468" name="CustomShape 18"/>
            <p:cNvSpPr/>
            <p:nvPr/>
          </p:nvSpPr>
          <p:spPr>
            <a:xfrm>
              <a:off x="8659440" y="2588040"/>
              <a:ext cx="107280" cy="107280"/>
            </a:xfrm>
            <a:prstGeom prst="ellipse">
              <a:avLst/>
            </a:prstGeom>
            <a:solidFill>
              <a:srgbClr val="ff0000"/>
            </a:solidFill>
            <a:ln w="9360">
              <a:solidFill>
                <a:schemeClr val="tx1"/>
              </a:solidFill>
              <a:round/>
            </a:ln>
          </p:spPr>
          <p:style>
            <a:lnRef idx="0"/>
            <a:fillRef idx="0"/>
            <a:effectRef idx="0"/>
            <a:fontRef idx="minor"/>
          </p:style>
        </p:sp>
        <p:sp>
          <p:nvSpPr>
            <p:cNvPr id="3469" name="CustomShape 19"/>
            <p:cNvSpPr/>
            <p:nvPr/>
          </p:nvSpPr>
          <p:spPr>
            <a:xfrm>
              <a:off x="18360" y="2997000"/>
              <a:ext cx="107280" cy="107280"/>
            </a:xfrm>
            <a:prstGeom prst="ellipse">
              <a:avLst/>
            </a:prstGeom>
            <a:solidFill>
              <a:srgbClr val="ff0000"/>
            </a:solidFill>
            <a:ln w="9360">
              <a:solidFill>
                <a:schemeClr val="tx1"/>
              </a:solidFill>
              <a:round/>
            </a:ln>
          </p:spPr>
          <p:style>
            <a:lnRef idx="0"/>
            <a:fillRef idx="0"/>
            <a:effectRef idx="0"/>
            <a:fontRef idx="minor"/>
          </p:style>
        </p:sp>
        <p:sp>
          <p:nvSpPr>
            <p:cNvPr id="3470" name="CustomShape 20"/>
            <p:cNvSpPr/>
            <p:nvPr/>
          </p:nvSpPr>
          <p:spPr>
            <a:xfrm>
              <a:off x="2178720" y="2205000"/>
              <a:ext cx="107280" cy="107280"/>
            </a:xfrm>
            <a:prstGeom prst="ellipse">
              <a:avLst/>
            </a:prstGeom>
            <a:solidFill>
              <a:srgbClr val="ff0000"/>
            </a:solidFill>
            <a:ln w="9360">
              <a:solidFill>
                <a:schemeClr val="tx1"/>
              </a:solidFill>
              <a:round/>
            </a:ln>
          </p:spPr>
          <p:style>
            <a:lnRef idx="0"/>
            <a:fillRef idx="0"/>
            <a:effectRef idx="0"/>
            <a:fontRef idx="minor"/>
          </p:style>
        </p:sp>
        <p:sp>
          <p:nvSpPr>
            <p:cNvPr id="3471" name="CustomShape 21"/>
            <p:cNvSpPr/>
            <p:nvPr/>
          </p:nvSpPr>
          <p:spPr>
            <a:xfrm>
              <a:off x="486720" y="2277000"/>
              <a:ext cx="107280" cy="107280"/>
            </a:xfrm>
            <a:prstGeom prst="ellipse">
              <a:avLst/>
            </a:prstGeom>
            <a:solidFill>
              <a:srgbClr val="ff0000"/>
            </a:solidFill>
            <a:ln w="9360">
              <a:solidFill>
                <a:schemeClr val="tx1"/>
              </a:solidFill>
              <a:round/>
            </a:ln>
          </p:spPr>
          <p:style>
            <a:lnRef idx="0"/>
            <a:fillRef idx="0"/>
            <a:effectRef idx="0"/>
            <a:fontRef idx="minor"/>
          </p:style>
        </p:sp>
        <p:sp>
          <p:nvSpPr>
            <p:cNvPr id="3472" name="CustomShape 22"/>
            <p:cNvSpPr/>
            <p:nvPr/>
          </p:nvSpPr>
          <p:spPr>
            <a:xfrm>
              <a:off x="2034720" y="1281600"/>
              <a:ext cx="107280" cy="107280"/>
            </a:xfrm>
            <a:prstGeom prst="ellipse">
              <a:avLst/>
            </a:prstGeom>
            <a:solidFill>
              <a:srgbClr val="ff0000"/>
            </a:solidFill>
            <a:ln w="9360">
              <a:solidFill>
                <a:schemeClr val="tx1"/>
              </a:solidFill>
              <a:round/>
            </a:ln>
          </p:spPr>
          <p:style>
            <a:lnRef idx="0"/>
            <a:fillRef idx="0"/>
            <a:effectRef idx="0"/>
            <a:fontRef idx="minor"/>
          </p:style>
        </p:sp>
      </p:grpSp>
      <p:sp>
        <p:nvSpPr>
          <p:cNvPr id="3473" name="CustomShape 23"/>
          <p:cNvSpPr/>
          <p:nvPr/>
        </p:nvSpPr>
        <p:spPr>
          <a:xfrm>
            <a:off x="51480" y="4226400"/>
            <a:ext cx="9035640" cy="193896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spcBef>
                <a:spcPts val="400"/>
              </a:spcBef>
              <a:spcAft>
                <a:spcPts val="400"/>
              </a:spcAft>
            </a:pPr>
            <a:r>
              <a:rPr b="0" lang="it-IT" sz="1800" spc="-1" strike="noStrike">
                <a:solidFill>
                  <a:srgbClr val="333399"/>
                </a:solidFill>
                <a:latin typeface="Calibri"/>
                <a:ea typeface="ＭＳ Ｐゴシック"/>
              </a:rPr>
              <a:t>Many campaigns have been carried out, usually within projects involving daily sampling for long periods  for the identification of the aerosol sources,to obtain information complementary to the ones obtained with 24-h resolution</a:t>
            </a:r>
            <a:endParaRPr b="0" lang="it-IT" sz="1800" spc="-1" strike="noStrike">
              <a:latin typeface="Arial"/>
            </a:endParaRPr>
          </a:p>
          <a:p>
            <a:pPr algn="ctr">
              <a:lnSpc>
                <a:spcPct val="100000"/>
              </a:lnSpc>
              <a:spcBef>
                <a:spcPts val="400"/>
              </a:spcBef>
              <a:spcAft>
                <a:spcPts val="400"/>
              </a:spcAft>
            </a:pPr>
            <a:r>
              <a:rPr b="0" lang="it-IT" sz="1800" spc="-1" strike="noStrike">
                <a:solidFill>
                  <a:srgbClr val="333399"/>
                </a:solidFill>
                <a:latin typeface="Calibri"/>
                <a:ea typeface="ＭＳ Ｐゴシック"/>
              </a:rPr>
              <a:t>and/or in parallel with other high time resolution instruments  (AMS, field EC-OC, etc.) </a:t>
            </a:r>
            <a:endParaRPr b="0" lang="it-IT" sz="1800" spc="-1" strike="noStrike">
              <a:latin typeface="Arial"/>
            </a:endParaRPr>
          </a:p>
          <a:p>
            <a:pPr algn="ctr">
              <a:lnSpc>
                <a:spcPct val="100000"/>
              </a:lnSpc>
              <a:spcBef>
                <a:spcPts val="400"/>
              </a:spcBef>
              <a:spcAft>
                <a:spcPts val="400"/>
              </a:spcAft>
            </a:pPr>
            <a:r>
              <a:rPr b="0" lang="it-IT" sz="1800" spc="-1" strike="noStrike">
                <a:solidFill>
                  <a:srgbClr val="333399"/>
                </a:solidFill>
                <a:latin typeface="Calibri"/>
                <a:ea typeface="ＭＳ Ｐゴシック"/>
              </a:rPr>
              <a:t>It can be very useful in industrial sites or in complicated situations like the megacities where many sources are emitting simultaneosly.</a:t>
            </a:r>
            <a:endParaRPr b="0" lang="it-IT" sz="1800" spc="-1" strike="noStrike">
              <a:latin typeface="Arial"/>
            </a:endParaRPr>
          </a:p>
        </p:txBody>
      </p:sp>
      <p:sp>
        <p:nvSpPr>
          <p:cNvPr id="3474" name="CustomShape 24"/>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475" name="Picture 3" descr=""/>
          <p:cNvPicPr/>
          <p:nvPr/>
        </p:nvPicPr>
        <p:blipFill>
          <a:blip r:embed="rId2"/>
          <a:srcRect l="1479" t="4213" r="55460" b="6507"/>
          <a:stretch/>
        </p:blipFill>
        <p:spPr>
          <a:xfrm>
            <a:off x="6781680" y="6165720"/>
            <a:ext cx="2285280" cy="686520"/>
          </a:xfrm>
          <a:prstGeom prst="rect">
            <a:avLst/>
          </a:prstGeom>
          <a:ln w="9360">
            <a:noFill/>
          </a:ln>
        </p:spPr>
      </p:pic>
      <p:pic>
        <p:nvPicPr>
          <p:cNvPr id="3476" name="Immagine 29" descr=""/>
          <p:cNvPicPr/>
          <p:nvPr/>
        </p:nvPicPr>
        <p:blipFill>
          <a:blip r:embed="rId3"/>
          <a:stretch/>
        </p:blipFill>
        <p:spPr>
          <a:xfrm>
            <a:off x="73080" y="6200280"/>
            <a:ext cx="612000" cy="612000"/>
          </a:xfrm>
          <a:prstGeom prst="rect">
            <a:avLst/>
          </a:prstGeom>
          <a:ln>
            <a:noFill/>
          </a:ln>
        </p:spPr>
      </p:pic>
    </p:spTree>
  </p:cSld>
  <mc:AlternateContent>
    <mc:Choice Requires="p14">
      <p:transition spd="slow" p14:dur="2000"/>
    </mc:Choice>
    <mc:Fallback>
      <p:transition spd="slow"/>
    </mc:Fallback>
  </mc:AlternateContent>
  <p:timing>
    <p:tnLst>
      <p:par>
        <p:cTn id="163" dur="indefinite" restart="never" nodeType="tmRoot">
          <p:childTnLst>
            <p:seq>
              <p:cTn id="164" dur="indefinite" nodeType="mainSeq"/>
              <p:prevCondLst>
                <p:cond delay="0" evt="onPrev">
                  <p:tgtEl>
                    <p:sldTgt/>
                  </p:tgtEl>
                </p:cond>
              </p:prevCondLst>
              <p:nextCondLst>
                <p:cond delay="0" evt="onNext">
                  <p:tgtEl>
                    <p:sldTgt/>
                  </p:tgtEl>
                </p:cond>
              </p:nextCondLst>
            </p:seq>
          </p:childTnLst>
        </p:cTn>
      </p:par>
    </p:tnLst>
  </p:timing>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77" name="CustomShape 1"/>
          <p:cNvSpPr/>
          <p:nvPr/>
        </p:nvSpPr>
        <p:spPr>
          <a:xfrm>
            <a:off x="-51840" y="-73440"/>
            <a:ext cx="9143280" cy="6454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2800" spc="-1" strike="noStrike">
                <a:solidFill>
                  <a:srgbClr val="ff9933"/>
                </a:solidFill>
                <a:latin typeface="Futura Md BT"/>
                <a:ea typeface="ＭＳ Ｐゴシック"/>
              </a:rPr>
              <a:t>Receptor model basic idea </a:t>
            </a:r>
            <a:endParaRPr b="0" lang="it-IT" sz="2800" spc="-1" strike="noStrike">
              <a:latin typeface="Arial"/>
            </a:endParaRPr>
          </a:p>
        </p:txBody>
      </p:sp>
      <p:sp>
        <p:nvSpPr>
          <p:cNvPr id="3478" name="CustomShape 2"/>
          <p:cNvSpPr/>
          <p:nvPr/>
        </p:nvSpPr>
        <p:spPr>
          <a:xfrm>
            <a:off x="252000" y="1484640"/>
            <a:ext cx="8838360" cy="1294560"/>
          </a:xfrm>
          <a:prstGeom prst="rect">
            <a:avLst/>
          </a:prstGeom>
          <a:noFill/>
          <a:ln>
            <a:noFill/>
          </a:ln>
        </p:spPr>
        <p:style>
          <a:lnRef idx="0"/>
          <a:fillRef idx="0"/>
          <a:effectRef idx="0"/>
          <a:fontRef idx="minor"/>
        </p:style>
        <p:txBody>
          <a:bodyPr lIns="90000" rIns="90000" tIns="45000" bIns="45000">
            <a:noAutofit/>
          </a:bodyPr>
          <a:p>
            <a:pPr marL="1440" indent="-720" algn="ctr">
              <a:lnSpc>
                <a:spcPct val="100000"/>
              </a:lnSpc>
              <a:spcBef>
                <a:spcPts val="241"/>
              </a:spcBef>
            </a:pPr>
            <a:r>
              <a:rPr b="0" lang="it-IT" sz="1800" spc="-1" strike="noStrike">
                <a:solidFill>
                  <a:srgbClr val="000000"/>
                </a:solidFill>
                <a:latin typeface="Arial"/>
                <a:ea typeface="ＭＳ Ｐゴシック"/>
              </a:rPr>
              <a:t>Aerosol particles retain elemental-chemical composition characteristic of their origin: the PM composition at the receptor site is a combination of the compositions  of the aerosols emitted by the different sources</a:t>
            </a:r>
            <a:endParaRPr b="0" lang="it-IT" sz="1800" spc="-1" strike="noStrike">
              <a:latin typeface="Arial"/>
            </a:endParaRPr>
          </a:p>
        </p:txBody>
      </p:sp>
      <p:pic>
        <p:nvPicPr>
          <p:cNvPr id="3479" name="Picture 32" descr=""/>
          <p:cNvPicPr/>
          <p:nvPr/>
        </p:nvPicPr>
        <p:blipFill>
          <a:blip r:embed="rId1"/>
          <a:stretch/>
        </p:blipFill>
        <p:spPr>
          <a:xfrm>
            <a:off x="419040" y="2422440"/>
            <a:ext cx="8305200" cy="4434840"/>
          </a:xfrm>
          <a:prstGeom prst="rect">
            <a:avLst/>
          </a:prstGeom>
          <a:ln>
            <a:noFill/>
          </a:ln>
        </p:spPr>
      </p:pic>
      <p:sp>
        <p:nvSpPr>
          <p:cNvPr id="3480" name="CustomShape 3"/>
          <p:cNvSpPr/>
          <p:nvPr/>
        </p:nvSpPr>
        <p:spPr>
          <a:xfrm>
            <a:off x="171360" y="442440"/>
            <a:ext cx="9000360" cy="915120"/>
          </a:xfrm>
          <a:prstGeom prst="rect">
            <a:avLst/>
          </a:prstGeom>
          <a:solidFill>
            <a:srgbClr val="ccffcc">
              <a:alpha val="97000"/>
            </a:srgbClr>
          </a:solidFill>
          <a:ln>
            <a:noFill/>
          </a:ln>
        </p:spPr>
        <p:style>
          <a:lnRef idx="0"/>
          <a:fillRef idx="0"/>
          <a:effectRef idx="0"/>
          <a:fontRef idx="minor"/>
        </p:style>
        <p:txBody>
          <a:bodyPr lIns="0" rIns="0" tIns="0" bIns="0" anchor="ctr">
            <a:spAutoFit/>
          </a:bodyPr>
          <a:p>
            <a:pPr>
              <a:lnSpc>
                <a:spcPct val="100000"/>
              </a:lnSpc>
            </a:pPr>
            <a:r>
              <a:rPr b="0" lang="it-IT" sz="2000" spc="-1" strike="noStrike">
                <a:solidFill>
                  <a:srgbClr val="222222"/>
                </a:solidFill>
                <a:latin typeface="Arial"/>
                <a:ea typeface="ＭＳ Ｐゴシック"/>
              </a:rPr>
              <a:t>Identify the sources and quantify their contribution to PM mass (</a:t>
            </a:r>
            <a:r>
              <a:rPr b="1" lang="it-IT" sz="2000" spc="-1" strike="noStrike" u="sng">
                <a:solidFill>
                  <a:srgbClr val="222222"/>
                </a:solidFill>
                <a:uFillTx/>
                <a:latin typeface="Arial"/>
                <a:ea typeface="ＭＳ Ｐゴシック"/>
              </a:rPr>
              <a:t>source apportionment</a:t>
            </a:r>
            <a:r>
              <a:rPr b="0" lang="it-IT" sz="2000" spc="-1" strike="noStrike">
                <a:solidFill>
                  <a:srgbClr val="222222"/>
                </a:solidFill>
                <a:latin typeface="Arial"/>
                <a:ea typeface="ＭＳ Ｐゴシック"/>
              </a:rPr>
              <a:t>) starting from the measured PM concentrations and aerosol chemical composition at the sampling location </a:t>
            </a:r>
            <a:r>
              <a:rPr b="0" lang="it-IT" sz="2000" spc="-1" strike="noStrike" u="sng">
                <a:solidFill>
                  <a:srgbClr val="222222"/>
                </a:solidFill>
                <a:uFillTx/>
                <a:latin typeface="Arial"/>
                <a:ea typeface="ＭＳ Ｐゴシック"/>
              </a:rPr>
              <a:t>(</a:t>
            </a:r>
            <a:r>
              <a:rPr b="1" lang="it-IT" sz="2000" spc="-1" strike="noStrike" u="sng">
                <a:solidFill>
                  <a:srgbClr val="222222"/>
                </a:solidFill>
                <a:uFillTx/>
                <a:latin typeface="Arial"/>
                <a:ea typeface="ＭＳ Ｐゴシック"/>
              </a:rPr>
              <a:t>RECEPTOR SITE</a:t>
            </a:r>
            <a:r>
              <a:rPr b="0" lang="it-IT" sz="2000" spc="-1" strike="noStrike">
                <a:solidFill>
                  <a:srgbClr val="222222"/>
                </a:solidFill>
                <a:latin typeface="Arial"/>
                <a:ea typeface="ＭＳ Ｐゴシック"/>
              </a:rPr>
              <a:t>)</a:t>
            </a:r>
            <a:endParaRPr b="0" lang="it-IT" sz="2000" spc="-1" strike="noStrike">
              <a:latin typeface="Arial"/>
            </a:endParaRPr>
          </a:p>
        </p:txBody>
      </p:sp>
      <p:pic>
        <p:nvPicPr>
          <p:cNvPr id="3481" name="" descr=""/>
          <p:cNvPicPr/>
          <p:nvPr/>
        </p:nvPicPr>
        <p:blipFill>
          <a:blip r:embed="rId2"/>
          <a:stretch/>
        </p:blipFill>
        <p:spPr>
          <a:xfrm>
            <a:off x="7277040" y="2158920"/>
            <a:ext cx="1447560" cy="736200"/>
          </a:xfrm>
          <a:prstGeom prst="rect">
            <a:avLst/>
          </a:prstGeom>
          <a:ln>
            <a:noFill/>
          </a:ln>
        </p:spPr>
      </p:pic>
    </p:spTree>
  </p:cSld>
  <p:transition>
    <p:fade/>
  </p:transition>
  <p:timing>
    <p:tnLst>
      <p:par>
        <p:cTn id="165" dur="indefinite" restart="never" nodeType="tmRoot">
          <p:childTnLst>
            <p:seq>
              <p:cTn id="166" dur="indefinite" nodeType="mainSeq"/>
              <p:prevCondLst>
                <p:cond delay="0" evt="onPrev">
                  <p:tgtEl>
                    <p:sldTgt/>
                  </p:tgtEl>
                </p:cond>
              </p:prevCondLst>
              <p:nextCondLst>
                <p:cond delay="0" evt="onNext">
                  <p:tgtEl>
                    <p:sldTgt/>
                  </p:tgtEl>
                </p:cond>
              </p:nextCondLst>
            </p:seq>
          </p:childTnLst>
        </p:cTn>
      </p:par>
    </p:tnLst>
  </p:timing>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82" name="CustomShape 1"/>
          <p:cNvSpPr/>
          <p:nvPr/>
        </p:nvSpPr>
        <p:spPr>
          <a:xfrm>
            <a:off x="0" y="189000"/>
            <a:ext cx="9143280" cy="57564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3600" spc="-1" strike="noStrike">
                <a:solidFill>
                  <a:srgbClr val="ff9933"/>
                </a:solidFill>
                <a:latin typeface="Futura Md BT"/>
                <a:ea typeface="ＭＳ Ｐゴシック"/>
              </a:rPr>
              <a:t>Mass balance equation</a:t>
            </a:r>
            <a:endParaRPr b="0" lang="it-IT" sz="3600" spc="-1" strike="noStrike">
              <a:latin typeface="Arial"/>
            </a:endParaRPr>
          </a:p>
        </p:txBody>
      </p:sp>
      <p:sp>
        <p:nvSpPr>
          <p:cNvPr id="3483" name="CustomShape 2"/>
          <p:cNvSpPr/>
          <p:nvPr/>
        </p:nvSpPr>
        <p:spPr>
          <a:xfrm>
            <a:off x="228600" y="907920"/>
            <a:ext cx="8991000" cy="50400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00"/>
              </a:spcBef>
            </a:pPr>
            <a:r>
              <a:rPr b="0" lang="it-IT" sz="2000" spc="-1" strike="noStrike">
                <a:solidFill>
                  <a:srgbClr val="0000ff"/>
                </a:solidFill>
                <a:latin typeface="Verdana"/>
                <a:ea typeface="ＭＳ Ｐゴシック"/>
              </a:rPr>
              <a:t>All receptor models are based on the mass balance equation:</a:t>
            </a:r>
            <a:endParaRPr b="0" lang="it-IT" sz="2000" spc="-1" strike="noStrike">
              <a:latin typeface="Arial"/>
            </a:endParaRPr>
          </a:p>
        </p:txBody>
      </p:sp>
      <p:sp>
        <p:nvSpPr>
          <p:cNvPr id="3484" name="CustomShape 3"/>
          <p:cNvSpPr/>
          <p:nvPr/>
        </p:nvSpPr>
        <p:spPr>
          <a:xfrm>
            <a:off x="419040" y="5134680"/>
            <a:ext cx="8609760" cy="120420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241"/>
              </a:spcBef>
            </a:pPr>
            <a:r>
              <a:rPr b="0" lang="it-IT" sz="1800" spc="-1" strike="noStrike">
                <a:solidFill>
                  <a:srgbClr val="0000ff"/>
                </a:solidFill>
                <a:latin typeface="Verdana"/>
                <a:ea typeface="ＭＳ Ｐゴシック"/>
              </a:rPr>
              <a:t>The aim of receptor models is determining source weights (G) from measured concentrations (</a:t>
            </a:r>
            <a:r>
              <a:rPr b="0" i="1" lang="it-IT" sz="1800" spc="-1" strike="noStrike">
                <a:solidFill>
                  <a:srgbClr val="0000ff"/>
                </a:solidFill>
                <a:latin typeface="Verdana"/>
                <a:ea typeface="ＭＳ Ｐゴシック"/>
              </a:rPr>
              <a:t>X</a:t>
            </a:r>
            <a:r>
              <a:rPr b="0" lang="it-IT" sz="1800" spc="-1" strike="noStrike">
                <a:solidFill>
                  <a:srgbClr val="0000ff"/>
                </a:solidFill>
                <a:latin typeface="Verdana"/>
                <a:ea typeface="ＭＳ Ｐゴシック"/>
              </a:rPr>
              <a:t>). </a:t>
            </a:r>
            <a:endParaRPr b="0" lang="it-IT" sz="1800" spc="-1" strike="noStrike">
              <a:latin typeface="Arial"/>
            </a:endParaRPr>
          </a:p>
          <a:p>
            <a:pPr>
              <a:lnSpc>
                <a:spcPct val="100000"/>
              </a:lnSpc>
              <a:spcBef>
                <a:spcPts val="241"/>
              </a:spcBef>
            </a:pPr>
            <a:r>
              <a:rPr b="0" lang="it-IT" sz="1800" spc="-1" strike="noStrike">
                <a:solidFill>
                  <a:srgbClr val="0000ff"/>
                </a:solidFill>
                <a:latin typeface="Verdana"/>
                <a:ea typeface="ＭＳ Ｐゴシック"/>
              </a:rPr>
              <a:t>In some models source profiles (F) are assumed as known in others they are determined by the model itself.</a:t>
            </a:r>
            <a:r>
              <a:rPr b="1" lang="it-IT" sz="1800" spc="-1" strike="noStrike">
                <a:solidFill>
                  <a:srgbClr val="000000"/>
                </a:solidFill>
                <a:latin typeface="Times New Roman"/>
                <a:ea typeface="ＭＳ Ｐゴシック"/>
              </a:rPr>
              <a:t> </a:t>
            </a:r>
            <a:endParaRPr b="0" lang="it-IT" sz="1800" spc="-1" strike="noStrike">
              <a:latin typeface="Arial"/>
            </a:endParaRPr>
          </a:p>
          <a:p>
            <a:pPr>
              <a:lnSpc>
                <a:spcPct val="100000"/>
              </a:lnSpc>
              <a:spcBef>
                <a:spcPts val="241"/>
              </a:spcBef>
            </a:pPr>
            <a:r>
              <a:rPr b="0" lang="it-IT" sz="1800" spc="-1" strike="noStrike">
                <a:solidFill>
                  <a:srgbClr val="0000ff"/>
                </a:solidFill>
                <a:latin typeface="Verdana"/>
                <a:ea typeface="Verdana"/>
              </a:rPr>
              <a:t>A high number of samples (&gt;100) is necessary</a:t>
            </a:r>
            <a:endParaRPr b="0" lang="it-IT" sz="1800" spc="-1" strike="noStrike">
              <a:latin typeface="Arial"/>
            </a:endParaRPr>
          </a:p>
          <a:p>
            <a:pPr>
              <a:lnSpc>
                <a:spcPct val="100000"/>
              </a:lnSpc>
              <a:spcBef>
                <a:spcPts val="241"/>
              </a:spcBef>
            </a:pPr>
            <a:endParaRPr b="0" lang="it-IT" sz="1800" spc="-1" strike="noStrike">
              <a:latin typeface="Arial"/>
            </a:endParaRPr>
          </a:p>
          <a:p>
            <a:pPr>
              <a:lnSpc>
                <a:spcPct val="100000"/>
              </a:lnSpc>
              <a:spcBef>
                <a:spcPts val="241"/>
              </a:spcBef>
            </a:pPr>
            <a:endParaRPr b="0" lang="it-IT" sz="1800" spc="-1" strike="noStrike">
              <a:latin typeface="Arial"/>
            </a:endParaRPr>
          </a:p>
        </p:txBody>
      </p:sp>
      <p:sp>
        <p:nvSpPr>
          <p:cNvPr id="3485" name="CustomShape 4"/>
          <p:cNvSpPr/>
          <p:nvPr/>
        </p:nvSpPr>
        <p:spPr>
          <a:xfrm>
            <a:off x="2556000" y="1447920"/>
            <a:ext cx="1688400" cy="639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it-IT" sz="1800" spc="-1" strike="noStrike">
                <a:solidFill>
                  <a:srgbClr val="ff9933"/>
                </a:solidFill>
                <a:latin typeface="Verdana"/>
                <a:ea typeface="ＭＳ Ｐゴシック"/>
              </a:rPr>
              <a:t>Source weight</a:t>
            </a:r>
            <a:endParaRPr b="0" lang="it-IT" sz="1800" spc="-1" strike="noStrike">
              <a:latin typeface="Arial"/>
            </a:endParaRPr>
          </a:p>
        </p:txBody>
      </p:sp>
      <p:sp>
        <p:nvSpPr>
          <p:cNvPr id="3486" name="CustomShape 5"/>
          <p:cNvSpPr/>
          <p:nvPr/>
        </p:nvSpPr>
        <p:spPr>
          <a:xfrm>
            <a:off x="4643280" y="1663560"/>
            <a:ext cx="1451880" cy="6390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it-IT" sz="1800" spc="-1" strike="noStrike">
                <a:solidFill>
                  <a:srgbClr val="ff9933"/>
                </a:solidFill>
                <a:latin typeface="Verdana"/>
                <a:ea typeface="ＭＳ Ｐゴシック"/>
              </a:rPr>
              <a:t>Source profile</a:t>
            </a:r>
            <a:endParaRPr b="0" lang="it-IT" sz="1800" spc="-1" strike="noStrike">
              <a:latin typeface="Arial"/>
            </a:endParaRPr>
          </a:p>
        </p:txBody>
      </p:sp>
      <p:sp>
        <p:nvSpPr>
          <p:cNvPr id="3487" name="Line 6"/>
          <p:cNvSpPr/>
          <p:nvPr/>
        </p:nvSpPr>
        <p:spPr>
          <a:xfrm>
            <a:off x="3498840" y="2168280"/>
            <a:ext cx="360" cy="609840"/>
          </a:xfrm>
          <a:prstGeom prst="line">
            <a:avLst/>
          </a:prstGeom>
          <a:ln w="9360">
            <a:solidFill>
              <a:srgbClr val="000000"/>
            </a:solidFill>
            <a:round/>
            <a:tailEnd len="med" type="triangle" w="med"/>
          </a:ln>
        </p:spPr>
        <p:style>
          <a:lnRef idx="0"/>
          <a:fillRef idx="0"/>
          <a:effectRef idx="0"/>
          <a:fontRef idx="minor"/>
        </p:style>
      </p:sp>
      <p:sp>
        <p:nvSpPr>
          <p:cNvPr id="3488" name="Line 7"/>
          <p:cNvSpPr/>
          <p:nvPr/>
        </p:nvSpPr>
        <p:spPr>
          <a:xfrm flipH="1">
            <a:off x="4132080" y="2320920"/>
            <a:ext cx="492120" cy="457200"/>
          </a:xfrm>
          <a:prstGeom prst="line">
            <a:avLst/>
          </a:prstGeom>
          <a:ln w="9360">
            <a:solidFill>
              <a:srgbClr val="000000"/>
            </a:solidFill>
            <a:round/>
            <a:tailEnd len="med" type="triangle" w="med"/>
          </a:ln>
        </p:spPr>
        <p:style>
          <a:lnRef idx="0"/>
          <a:fillRef idx="0"/>
          <a:effectRef idx="0"/>
          <a:fontRef idx="minor"/>
        </p:style>
      </p:sp>
      <p:sp>
        <p:nvSpPr>
          <p:cNvPr id="3489" name="CustomShape 8"/>
          <p:cNvSpPr/>
          <p:nvPr/>
        </p:nvSpPr>
        <p:spPr>
          <a:xfrm>
            <a:off x="44280" y="1700280"/>
            <a:ext cx="2510640" cy="639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it-IT" sz="1800" spc="-1" strike="noStrike">
                <a:solidFill>
                  <a:srgbClr val="ff9933"/>
                </a:solidFill>
                <a:latin typeface="Verdana"/>
                <a:ea typeface="ＭＳ Ｐゴシック"/>
              </a:rPr>
              <a:t>Measured concentrations</a:t>
            </a:r>
            <a:endParaRPr b="0" lang="it-IT" sz="1800" spc="-1" strike="noStrike">
              <a:latin typeface="Arial"/>
            </a:endParaRPr>
          </a:p>
        </p:txBody>
      </p:sp>
      <p:sp>
        <p:nvSpPr>
          <p:cNvPr id="3490" name="Line 9"/>
          <p:cNvSpPr/>
          <p:nvPr/>
        </p:nvSpPr>
        <p:spPr>
          <a:xfrm>
            <a:off x="1952280" y="2549520"/>
            <a:ext cx="420840" cy="380880"/>
          </a:xfrm>
          <a:prstGeom prst="line">
            <a:avLst/>
          </a:prstGeom>
          <a:ln w="9360">
            <a:solidFill>
              <a:schemeClr val="tx1"/>
            </a:solidFill>
            <a:round/>
            <a:tailEnd len="med" type="triangle" w="med"/>
          </a:ln>
        </p:spPr>
        <p:style>
          <a:lnRef idx="0"/>
          <a:fillRef idx="0"/>
          <a:effectRef idx="0"/>
          <a:fontRef idx="minor"/>
        </p:style>
      </p:sp>
      <p:sp>
        <p:nvSpPr>
          <p:cNvPr id="3491" name="CustomShape 10"/>
          <p:cNvSpPr/>
          <p:nvPr/>
        </p:nvSpPr>
        <p:spPr>
          <a:xfrm>
            <a:off x="628560" y="3495600"/>
            <a:ext cx="8028720" cy="1675800"/>
          </a:xfrm>
          <a:prstGeom prst="rect">
            <a:avLst/>
          </a:prstGeom>
          <a:noFill/>
          <a:ln>
            <a:noFill/>
          </a:ln>
        </p:spPr>
        <p:style>
          <a:lnRef idx="0"/>
          <a:fillRef idx="0"/>
          <a:effectRef idx="0"/>
          <a:fontRef idx="minor"/>
        </p:style>
        <p:txBody>
          <a:bodyPr lIns="90000" rIns="90000" tIns="45000" bIns="45000">
            <a:noAutofit/>
          </a:bodyPr>
          <a:p>
            <a:pPr marL="762120" indent="-761400">
              <a:lnSpc>
                <a:spcPct val="120000"/>
              </a:lnSpc>
              <a:spcBef>
                <a:spcPts val="360"/>
              </a:spcBef>
            </a:pPr>
            <a:r>
              <a:rPr b="0" i="1" lang="it-IT" sz="1800" spc="-1" strike="noStrike">
                <a:solidFill>
                  <a:srgbClr val="000000"/>
                </a:solidFill>
                <a:latin typeface="Verdana"/>
                <a:ea typeface="ＭＳ Ｐゴシック"/>
              </a:rPr>
              <a:t>x</a:t>
            </a:r>
            <a:r>
              <a:rPr b="0" i="1" lang="it-IT" sz="1800" spc="-1" strike="noStrike" baseline="-25000">
                <a:solidFill>
                  <a:srgbClr val="000000"/>
                </a:solidFill>
                <a:latin typeface="Verdana"/>
                <a:ea typeface="ＭＳ Ｐゴシック"/>
              </a:rPr>
              <a:t>ij</a:t>
            </a:r>
            <a:r>
              <a:rPr b="0" i="1" lang="it-IT" sz="1800" spc="-1" strike="noStrike">
                <a:solidFill>
                  <a:srgbClr val="000000"/>
                </a:solidFill>
                <a:latin typeface="Verdana"/>
                <a:ea typeface="ＭＳ Ｐゴシック"/>
              </a:rPr>
              <a:t> </a:t>
            </a:r>
            <a:r>
              <a:rPr b="0" lang="it-IT" sz="1800" spc="-1" strike="noStrike">
                <a:solidFill>
                  <a:srgbClr val="000000"/>
                </a:solidFill>
                <a:latin typeface="Verdana"/>
                <a:ea typeface="ＭＳ Ｐゴシック"/>
              </a:rPr>
              <a:t>= concentration of </a:t>
            </a:r>
            <a:r>
              <a:rPr b="0" lang="it-IT" sz="1800" spc="-1" strike="noStrike">
                <a:solidFill>
                  <a:srgbClr val="99cc00"/>
                </a:solidFill>
                <a:latin typeface="Verdana"/>
                <a:ea typeface="ＭＳ Ｐゴシック"/>
              </a:rPr>
              <a:t>element </a:t>
            </a:r>
            <a:r>
              <a:rPr b="0" i="1" lang="it-IT" sz="1800" spc="-1" strike="noStrike">
                <a:solidFill>
                  <a:srgbClr val="99cc00"/>
                </a:solidFill>
                <a:latin typeface="Verdana"/>
                <a:ea typeface="ＭＳ Ｐゴシック"/>
              </a:rPr>
              <a:t>j</a:t>
            </a:r>
            <a:r>
              <a:rPr b="0" i="1" lang="it-IT" sz="1800" spc="-1" strike="noStrike">
                <a:solidFill>
                  <a:srgbClr val="000000"/>
                </a:solidFill>
                <a:latin typeface="Verdana"/>
                <a:ea typeface="ＭＳ Ｐゴシック"/>
              </a:rPr>
              <a:t> </a:t>
            </a:r>
            <a:r>
              <a:rPr b="0" lang="it-IT" sz="1800" spc="-1" strike="noStrike">
                <a:solidFill>
                  <a:srgbClr val="000000"/>
                </a:solidFill>
                <a:latin typeface="Verdana"/>
                <a:ea typeface="ＭＳ Ｐゴシック"/>
              </a:rPr>
              <a:t>in </a:t>
            </a:r>
            <a:r>
              <a:rPr b="0" lang="it-IT" sz="1800" spc="-1" strike="noStrike">
                <a:solidFill>
                  <a:srgbClr val="99cc00"/>
                </a:solidFill>
                <a:latin typeface="Verdana"/>
                <a:ea typeface="ＭＳ Ｐゴシック"/>
              </a:rPr>
              <a:t>sample </a:t>
            </a:r>
            <a:r>
              <a:rPr b="0" i="1" lang="it-IT" sz="1800" spc="-1" strike="noStrike">
                <a:solidFill>
                  <a:srgbClr val="99cc00"/>
                </a:solidFill>
                <a:latin typeface="Verdana"/>
                <a:ea typeface="ＭＳ Ｐゴシック"/>
              </a:rPr>
              <a:t>i</a:t>
            </a:r>
            <a:endParaRPr b="0" lang="it-IT" sz="1800" spc="-1" strike="noStrike">
              <a:latin typeface="Arial"/>
            </a:endParaRPr>
          </a:p>
          <a:p>
            <a:pPr marL="762120" indent="-761400">
              <a:lnSpc>
                <a:spcPct val="120000"/>
              </a:lnSpc>
              <a:spcBef>
                <a:spcPts val="360"/>
              </a:spcBef>
            </a:pPr>
            <a:r>
              <a:rPr b="0" i="1" lang="it-IT" sz="1800" spc="-1" strike="noStrike">
                <a:solidFill>
                  <a:srgbClr val="000000"/>
                </a:solidFill>
                <a:latin typeface="Verdana"/>
                <a:ea typeface="ＭＳ Ｐゴシック"/>
              </a:rPr>
              <a:t>g</a:t>
            </a:r>
            <a:r>
              <a:rPr b="0" i="1" lang="it-IT" sz="1800" spc="-1" strike="noStrike" baseline="-25000">
                <a:solidFill>
                  <a:srgbClr val="000000"/>
                </a:solidFill>
                <a:latin typeface="Verdana"/>
                <a:ea typeface="ＭＳ Ｐゴシック"/>
              </a:rPr>
              <a:t>ik</a:t>
            </a:r>
            <a:r>
              <a:rPr b="0" lang="it-IT" sz="1800" spc="-1" strike="noStrike">
                <a:solidFill>
                  <a:srgbClr val="000000"/>
                </a:solidFill>
                <a:latin typeface="Verdana"/>
                <a:ea typeface="ＭＳ Ｐゴシック"/>
              </a:rPr>
              <a:t> = contribution of </a:t>
            </a:r>
            <a:r>
              <a:rPr b="0" lang="it-IT" sz="1800" spc="-1" strike="noStrike">
                <a:solidFill>
                  <a:srgbClr val="99cc00"/>
                </a:solidFill>
                <a:latin typeface="Verdana"/>
                <a:ea typeface="ＭＳ Ｐゴシック"/>
              </a:rPr>
              <a:t>source </a:t>
            </a:r>
            <a:r>
              <a:rPr b="0" i="1" lang="it-IT" sz="1800" spc="-1" strike="noStrike">
                <a:solidFill>
                  <a:srgbClr val="99cc00"/>
                </a:solidFill>
                <a:latin typeface="Verdana"/>
                <a:ea typeface="ＭＳ Ｐゴシック"/>
              </a:rPr>
              <a:t>k</a:t>
            </a:r>
            <a:r>
              <a:rPr b="0" lang="it-IT" sz="1800" spc="-1" strike="noStrike">
                <a:solidFill>
                  <a:srgbClr val="000000"/>
                </a:solidFill>
                <a:latin typeface="Verdana"/>
                <a:ea typeface="ＭＳ Ｐゴシック"/>
              </a:rPr>
              <a:t> in </a:t>
            </a:r>
            <a:r>
              <a:rPr b="0" lang="it-IT" sz="1800" spc="-1" strike="noStrike">
                <a:solidFill>
                  <a:srgbClr val="99cc00"/>
                </a:solidFill>
                <a:latin typeface="Verdana"/>
                <a:ea typeface="ＭＳ Ｐゴシック"/>
              </a:rPr>
              <a:t>sample </a:t>
            </a:r>
            <a:r>
              <a:rPr b="0" i="1" lang="it-IT" sz="1800" spc="-1" strike="noStrike">
                <a:solidFill>
                  <a:srgbClr val="99cc00"/>
                </a:solidFill>
                <a:latin typeface="Verdana"/>
                <a:ea typeface="ＭＳ Ｐゴシック"/>
              </a:rPr>
              <a:t>i</a:t>
            </a:r>
            <a:endParaRPr b="0" lang="it-IT" sz="1800" spc="-1" strike="noStrike">
              <a:latin typeface="Arial"/>
            </a:endParaRPr>
          </a:p>
          <a:p>
            <a:pPr marL="762120" indent="-761400">
              <a:lnSpc>
                <a:spcPct val="120000"/>
              </a:lnSpc>
              <a:spcBef>
                <a:spcPts val="360"/>
              </a:spcBef>
            </a:pPr>
            <a:r>
              <a:rPr b="0" i="1" lang="it-IT" sz="1800" spc="-1" strike="noStrike">
                <a:solidFill>
                  <a:srgbClr val="000000"/>
                </a:solidFill>
                <a:latin typeface="Verdana"/>
                <a:ea typeface="ＭＳ Ｐゴシック"/>
              </a:rPr>
              <a:t>f</a:t>
            </a:r>
            <a:r>
              <a:rPr b="0" i="1" lang="it-IT" sz="1800" spc="-1" strike="noStrike" baseline="-25000">
                <a:solidFill>
                  <a:srgbClr val="000000"/>
                </a:solidFill>
                <a:latin typeface="Verdana"/>
                <a:ea typeface="ＭＳ Ｐゴシック"/>
              </a:rPr>
              <a:t>kj</a:t>
            </a:r>
            <a:r>
              <a:rPr b="0" lang="it-IT" sz="1800" spc="-1" strike="noStrike">
                <a:solidFill>
                  <a:srgbClr val="000000"/>
                </a:solidFill>
                <a:latin typeface="Verdana"/>
                <a:ea typeface="ＭＳ Ｐゴシック"/>
              </a:rPr>
              <a:t> = fraction of the </a:t>
            </a:r>
            <a:r>
              <a:rPr b="0" lang="it-IT" sz="1800" spc="-1" strike="noStrike">
                <a:solidFill>
                  <a:srgbClr val="99cc00"/>
                </a:solidFill>
                <a:latin typeface="Verdana"/>
                <a:ea typeface="ＭＳ Ｐゴシック"/>
              </a:rPr>
              <a:t>element </a:t>
            </a:r>
            <a:r>
              <a:rPr b="0" i="1" lang="it-IT" sz="1800" spc="-1" strike="noStrike">
                <a:solidFill>
                  <a:srgbClr val="99cc00"/>
                </a:solidFill>
                <a:latin typeface="Verdana"/>
                <a:ea typeface="ＭＳ Ｐゴシック"/>
              </a:rPr>
              <a:t>j</a:t>
            </a:r>
            <a:r>
              <a:rPr b="0" lang="it-IT" sz="1800" spc="-1" strike="noStrike">
                <a:solidFill>
                  <a:srgbClr val="000000"/>
                </a:solidFill>
                <a:latin typeface="Verdana"/>
                <a:ea typeface="ＭＳ Ｐゴシック"/>
              </a:rPr>
              <a:t> in the particulate matter produced by </a:t>
            </a:r>
            <a:r>
              <a:rPr b="0" lang="it-IT" sz="1800" spc="-1" strike="noStrike">
                <a:solidFill>
                  <a:srgbClr val="99cc00"/>
                </a:solidFill>
                <a:latin typeface="Verdana"/>
                <a:ea typeface="ＭＳ Ｐゴシック"/>
              </a:rPr>
              <a:t>source </a:t>
            </a:r>
            <a:r>
              <a:rPr b="0" i="1" lang="it-IT" sz="1800" spc="-1" strike="noStrike">
                <a:solidFill>
                  <a:srgbClr val="99cc00"/>
                </a:solidFill>
                <a:latin typeface="Verdana"/>
                <a:ea typeface="ＭＳ Ｐゴシック"/>
              </a:rPr>
              <a:t>k</a:t>
            </a:r>
            <a:endParaRPr b="0" lang="it-IT" sz="1800" spc="-1" strike="noStrike">
              <a:latin typeface="Arial"/>
            </a:endParaRPr>
          </a:p>
        </p:txBody>
      </p:sp>
      <p:sp>
        <p:nvSpPr>
          <p:cNvPr id="3492" name="CustomShape 11"/>
          <p:cNvSpPr/>
          <p:nvPr/>
        </p:nvSpPr>
        <p:spPr>
          <a:xfrm>
            <a:off x="4500720" y="2671920"/>
            <a:ext cx="4210920" cy="72000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00"/>
              </a:spcBef>
            </a:pPr>
            <a:r>
              <a:rPr b="0" lang="it-IT" sz="2000" spc="-1" strike="noStrike">
                <a:solidFill>
                  <a:srgbClr val="ff9933"/>
                </a:solidFill>
                <a:latin typeface="Verdana"/>
                <a:ea typeface="ＭＳ Ｐゴシック"/>
              </a:rPr>
              <a:t>Sum on the contributions of the different sources</a:t>
            </a:r>
            <a:endParaRPr b="0" lang="it-IT" sz="2000" spc="-1" strike="noStrike">
              <a:latin typeface="Arial"/>
            </a:endParaRPr>
          </a:p>
        </p:txBody>
      </p:sp>
      <p:pic>
        <p:nvPicPr>
          <p:cNvPr id="3493" name="" descr=""/>
          <p:cNvPicPr/>
          <p:nvPr/>
        </p:nvPicPr>
        <p:blipFill>
          <a:blip r:embed="rId1"/>
          <a:stretch/>
        </p:blipFill>
        <p:spPr>
          <a:xfrm>
            <a:off x="2413080" y="2476440"/>
            <a:ext cx="1917360" cy="977400"/>
          </a:xfrm>
          <a:prstGeom prst="rect">
            <a:avLst/>
          </a:prstGeom>
          <a:ln>
            <a:noFill/>
          </a:ln>
        </p:spPr>
      </p:pic>
    </p:spTree>
  </p:cSld>
  <p:transition>
    <p:fade/>
  </p:transition>
  <p:timing>
    <p:tnLst>
      <p:par>
        <p:cTn id="167" dur="indefinite" restart="never" nodeType="tmRoot">
          <p:childTnLst>
            <p:seq>
              <p:cTn id="168" dur="indefinite" nodeType="mainSeq"/>
              <p:prevCondLst>
                <p:cond delay="0" evt="onPrev">
                  <p:tgtEl>
                    <p:sldTgt/>
                  </p:tgtEl>
                </p:cond>
              </p:prevCondLst>
              <p:nextCondLst>
                <p:cond delay="0" evt="onNext">
                  <p:tgtEl>
                    <p:sldTgt/>
                  </p:tgtEl>
                </p:cond>
              </p:nextCondLst>
            </p:seq>
          </p:childTnLst>
        </p:cTn>
      </p:par>
    </p:tnLst>
  </p:timing>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94" name="CustomShape 1"/>
          <p:cNvSpPr/>
          <p:nvPr/>
        </p:nvSpPr>
        <p:spPr>
          <a:xfrm>
            <a:off x="0" y="6237360"/>
            <a:ext cx="9143280" cy="61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495" name="CustomShape 2"/>
          <p:cNvSpPr/>
          <p:nvPr/>
        </p:nvSpPr>
        <p:spPr>
          <a:xfrm>
            <a:off x="3111480" y="2751480"/>
            <a:ext cx="3457800" cy="2476800"/>
          </a:xfrm>
          <a:prstGeom prst="rightArrowCallout">
            <a:avLst>
              <a:gd name="adj1" fmla="val 21269"/>
              <a:gd name="adj2" fmla="val 23764"/>
              <a:gd name="adj3" fmla="val 8305"/>
              <a:gd name="adj4" fmla="val 89574"/>
            </a:avLst>
          </a:prstGeom>
          <a:solidFill>
            <a:schemeClr val="bg1"/>
          </a:solidFill>
          <a:ln w="25560">
            <a:solidFill>
              <a:srgbClr val="ff6600"/>
            </a:solidFill>
            <a:miter/>
          </a:ln>
        </p:spPr>
        <p:style>
          <a:lnRef idx="0"/>
          <a:fillRef idx="0"/>
          <a:effectRef idx="0"/>
          <a:fontRef idx="minor"/>
        </p:style>
        <p:txBody>
          <a:bodyPr wrap="none" lIns="90000" rIns="90000" tIns="45000" bIns="45000" anchor="ctr">
            <a:noAutofit/>
          </a:bodyPr>
          <a:p>
            <a:pPr algn="ctr">
              <a:lnSpc>
                <a:spcPct val="100000"/>
              </a:lnSpc>
            </a:pPr>
            <a:endParaRPr b="0" lang="it-IT" sz="1800" spc="-1" strike="noStrike">
              <a:latin typeface="Arial"/>
            </a:endParaRPr>
          </a:p>
          <a:p>
            <a:pPr algn="ctr">
              <a:lnSpc>
                <a:spcPct val="100000"/>
              </a:lnSpc>
            </a:pPr>
            <a:endParaRPr b="0" lang="it-IT" sz="1800" spc="-1" strike="noStrike">
              <a:latin typeface="Arial"/>
            </a:endParaRPr>
          </a:p>
          <a:p>
            <a:pPr algn="ctr">
              <a:lnSpc>
                <a:spcPct val="100000"/>
              </a:lnSpc>
            </a:pPr>
            <a:r>
              <a:rPr b="0" i="1" lang="it-IT" sz="1900" spc="-1" strike="noStrike">
                <a:solidFill>
                  <a:srgbClr val="000000"/>
                </a:solidFill>
                <a:latin typeface="Times New Roman"/>
                <a:ea typeface="ＭＳ Ｐゴシック"/>
              </a:rPr>
              <a:t>F</a:t>
            </a:r>
            <a:r>
              <a:rPr b="0" lang="it-IT" sz="1900" spc="-1" strike="noStrike">
                <a:solidFill>
                  <a:srgbClr val="000000"/>
                </a:solidFill>
                <a:latin typeface="Times New Roman"/>
                <a:ea typeface="ＭＳ Ｐゴシック"/>
              </a:rPr>
              <a:t> and </a:t>
            </a:r>
            <a:r>
              <a:rPr b="0" i="1" lang="it-IT" sz="1900" spc="-1" strike="noStrike">
                <a:solidFill>
                  <a:srgbClr val="000000"/>
                </a:solidFill>
                <a:latin typeface="Times New Roman"/>
                <a:ea typeface="ＭＳ Ｐゴシック"/>
              </a:rPr>
              <a:t>G</a:t>
            </a:r>
            <a:r>
              <a:rPr b="0" lang="it-IT" sz="1900" spc="-1" strike="noStrike">
                <a:solidFill>
                  <a:srgbClr val="000000"/>
                </a:solidFill>
                <a:latin typeface="Times New Roman"/>
                <a:ea typeface="ＭＳ Ｐゴシック"/>
              </a:rPr>
              <a:t>  non negative</a:t>
            </a:r>
            <a:endParaRPr b="0" lang="it-IT" sz="1900" spc="-1" strike="noStrike">
              <a:latin typeface="Arial"/>
            </a:endParaRPr>
          </a:p>
          <a:p>
            <a:pPr algn="ctr">
              <a:lnSpc>
                <a:spcPct val="100000"/>
              </a:lnSpc>
            </a:pPr>
            <a:endParaRPr b="0" lang="it-IT" sz="1900" spc="-1" strike="noStrike">
              <a:latin typeface="Arial"/>
            </a:endParaRPr>
          </a:p>
          <a:p>
            <a:pPr algn="ctr">
              <a:lnSpc>
                <a:spcPct val="100000"/>
              </a:lnSpc>
            </a:pPr>
            <a:endParaRPr b="0" lang="it-IT" sz="1900" spc="-1" strike="noStrike">
              <a:latin typeface="Arial"/>
            </a:endParaRPr>
          </a:p>
          <a:p>
            <a:pPr algn="ctr">
              <a:lnSpc>
                <a:spcPct val="100000"/>
              </a:lnSpc>
            </a:pPr>
            <a:r>
              <a:rPr b="0" lang="it-IT" sz="1900" spc="-1" strike="noStrike">
                <a:solidFill>
                  <a:srgbClr val="000000"/>
                </a:solidFill>
                <a:latin typeface="Times New Roman"/>
                <a:ea typeface="ＭＳ Ｐゴシック"/>
              </a:rPr>
              <a:t>	</a:t>
            </a:r>
            <a:r>
              <a:rPr b="0" lang="it-IT" sz="1900" spc="-1" strike="noStrike">
                <a:solidFill>
                  <a:srgbClr val="000000"/>
                </a:solidFill>
                <a:latin typeface="Times New Roman"/>
                <a:ea typeface="ＭＳ Ｐゴシック"/>
              </a:rPr>
              <a:t>	</a:t>
            </a:r>
            <a:r>
              <a:rPr b="0" lang="it-IT" sz="1900" spc="-1" strike="noStrike">
                <a:solidFill>
                  <a:srgbClr val="000000"/>
                </a:solidFill>
                <a:latin typeface="Times New Roman"/>
                <a:ea typeface="ＭＳ Ｐゴシック"/>
              </a:rPr>
              <a:t>minimum</a:t>
            </a:r>
            <a:endParaRPr b="0" lang="it-IT" sz="1900" spc="-1" strike="noStrike">
              <a:latin typeface="Arial"/>
            </a:endParaRPr>
          </a:p>
        </p:txBody>
      </p:sp>
      <p:sp>
        <p:nvSpPr>
          <p:cNvPr id="3496" name="CustomShape 3"/>
          <p:cNvSpPr/>
          <p:nvPr/>
        </p:nvSpPr>
        <p:spPr>
          <a:xfrm>
            <a:off x="0" y="0"/>
            <a:ext cx="9143280" cy="992520"/>
          </a:xfrm>
          <a:prstGeom prst="rect">
            <a:avLst/>
          </a:prstGeom>
          <a:solidFill>
            <a:srgbClr val="ffffff"/>
          </a:solidFill>
          <a:ln>
            <a:noFill/>
          </a:ln>
        </p:spPr>
        <p:style>
          <a:lnRef idx="0"/>
          <a:fillRef idx="0"/>
          <a:effectRef idx="0"/>
          <a:fontRef idx="minor"/>
        </p:style>
        <p:txBody>
          <a:bodyPr lIns="90000" rIns="90000" tIns="45000" bIns="45000" anchor="ctr">
            <a:normAutofit/>
          </a:bodyPr>
          <a:p>
            <a:pPr algn="ctr">
              <a:lnSpc>
                <a:spcPct val="100000"/>
              </a:lnSpc>
            </a:pPr>
            <a:r>
              <a:rPr b="1" lang="it-IT" sz="4000" spc="-1" strike="noStrike">
                <a:solidFill>
                  <a:srgbClr val="ff9933"/>
                </a:solidFill>
                <a:latin typeface="Futura Md BT"/>
                <a:ea typeface="ＭＳ Ｐゴシック"/>
              </a:rPr>
              <a:t>Positive Matrix Factorization</a:t>
            </a:r>
            <a:endParaRPr b="0" lang="it-IT" sz="4000" spc="-1" strike="noStrike">
              <a:latin typeface="Arial"/>
            </a:endParaRPr>
          </a:p>
        </p:txBody>
      </p:sp>
      <p:sp>
        <p:nvSpPr>
          <p:cNvPr id="3497" name="CustomShape 4"/>
          <p:cNvSpPr/>
          <p:nvPr/>
        </p:nvSpPr>
        <p:spPr>
          <a:xfrm>
            <a:off x="1709640" y="909720"/>
            <a:ext cx="183960" cy="476280"/>
          </a:xfrm>
          <a:prstGeom prst="rect">
            <a:avLst/>
          </a:prstGeom>
          <a:noFill/>
          <a:ln>
            <a:noFill/>
          </a:ln>
        </p:spPr>
        <p:style>
          <a:lnRef idx="0"/>
          <a:fillRef idx="0"/>
          <a:effectRef idx="0"/>
          <a:fontRef idx="minor"/>
        </p:style>
      </p:sp>
      <p:sp>
        <p:nvSpPr>
          <p:cNvPr id="3498" name="CustomShape 5"/>
          <p:cNvSpPr/>
          <p:nvPr/>
        </p:nvSpPr>
        <p:spPr>
          <a:xfrm>
            <a:off x="406440" y="947520"/>
            <a:ext cx="7955640" cy="1079280"/>
          </a:xfrm>
          <a:prstGeom prst="rect">
            <a:avLst/>
          </a:prstGeom>
          <a:solidFill>
            <a:schemeClr val="bg1"/>
          </a:solidFill>
          <a:ln w="25560">
            <a:noFill/>
          </a:ln>
        </p:spPr>
        <p:style>
          <a:lnRef idx="0"/>
          <a:fillRef idx="0"/>
          <a:effectRef idx="0"/>
          <a:fontRef idx="minor"/>
        </p:style>
        <p:txBody>
          <a:bodyPr lIns="90000" rIns="90000" tIns="45000" bIns="45000">
            <a:spAutoFit/>
          </a:bodyPr>
          <a:p>
            <a:pPr marL="266760" indent="-266040" algn="just">
              <a:lnSpc>
                <a:spcPct val="100000"/>
              </a:lnSpc>
              <a:spcBef>
                <a:spcPts val="950"/>
              </a:spcBef>
              <a:buClr>
                <a:srgbClr val="000000"/>
              </a:buClr>
              <a:buFont typeface="Wingdings" charset="2"/>
              <a:buChar char=""/>
            </a:pPr>
            <a:r>
              <a:rPr b="0" lang="it-IT" sz="1900" spc="-1" strike="noStrike">
                <a:solidFill>
                  <a:srgbClr val="000000"/>
                </a:solidFill>
                <a:latin typeface="Verdana"/>
                <a:ea typeface="ＭＳ Ｐゴシック"/>
              </a:rPr>
              <a:t>matrices G and F forced to be positive </a:t>
            </a:r>
            <a:endParaRPr b="0" lang="it-IT" sz="1900" spc="-1" strike="noStrike">
              <a:latin typeface="Arial"/>
            </a:endParaRPr>
          </a:p>
          <a:p>
            <a:pPr marL="266760" indent="-266040" algn="just">
              <a:lnSpc>
                <a:spcPct val="100000"/>
              </a:lnSpc>
              <a:spcBef>
                <a:spcPts val="950"/>
              </a:spcBef>
              <a:buClr>
                <a:srgbClr val="000000"/>
              </a:buClr>
              <a:buFont typeface="Wingdings" charset="2"/>
              <a:buChar char=""/>
            </a:pPr>
            <a:r>
              <a:rPr b="0" lang="it-IT" sz="1900" spc="-1" strike="noStrike">
                <a:solidFill>
                  <a:srgbClr val="000000"/>
                </a:solidFill>
                <a:latin typeface="Verdana"/>
                <a:ea typeface="ＭＳ Ｐゴシック"/>
              </a:rPr>
              <a:t>Minimization of the difference between the measured concentrations and those reconstructed by the model </a:t>
            </a:r>
            <a:endParaRPr b="0" lang="it-IT" sz="1900" spc="-1" strike="noStrike">
              <a:latin typeface="Arial"/>
            </a:endParaRPr>
          </a:p>
        </p:txBody>
      </p:sp>
      <p:sp>
        <p:nvSpPr>
          <p:cNvPr id="3499" name="CustomShape 6"/>
          <p:cNvSpPr/>
          <p:nvPr/>
        </p:nvSpPr>
        <p:spPr>
          <a:xfrm>
            <a:off x="79920" y="2195280"/>
            <a:ext cx="9143280" cy="425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2200" spc="-1" strike="noStrike">
                <a:solidFill>
                  <a:srgbClr val="ff6600"/>
                </a:solidFill>
                <a:latin typeface="Times New Roman"/>
                <a:ea typeface="ＭＳ Ｐゴシック"/>
              </a:rPr>
              <a:t>WEIGHED LEAST SQUARE WITH «NON NEGATIVITY CONSTRAINT»</a:t>
            </a:r>
            <a:endParaRPr b="0" lang="it-IT" sz="2200" spc="-1" strike="noStrike">
              <a:latin typeface="Arial"/>
            </a:endParaRPr>
          </a:p>
        </p:txBody>
      </p:sp>
      <p:sp>
        <p:nvSpPr>
          <p:cNvPr id="3500" name="CustomShape 7"/>
          <p:cNvSpPr/>
          <p:nvPr/>
        </p:nvSpPr>
        <p:spPr>
          <a:xfrm>
            <a:off x="251640" y="2880000"/>
            <a:ext cx="2810520" cy="1942560"/>
          </a:xfrm>
          <a:prstGeom prst="rightArrowCallout">
            <a:avLst>
              <a:gd name="adj1" fmla="val 21241"/>
              <a:gd name="adj2" fmla="val 23764"/>
              <a:gd name="adj3" fmla="val 10470"/>
              <a:gd name="adj4" fmla="val 85833"/>
            </a:avLst>
          </a:prstGeom>
          <a:solidFill>
            <a:schemeClr val="bg1"/>
          </a:solidFill>
          <a:ln w="25560">
            <a:solidFill>
              <a:srgbClr val="ff6600"/>
            </a:solidFill>
            <a:miter/>
          </a:ln>
        </p:spPr>
        <p:style>
          <a:lnRef idx="0"/>
          <a:fillRef idx="0"/>
          <a:effectRef idx="0"/>
          <a:fontRef idx="minor"/>
        </p:style>
      </p:sp>
      <p:sp>
        <p:nvSpPr>
          <p:cNvPr id="3501" name="CustomShape 8"/>
          <p:cNvSpPr/>
          <p:nvPr/>
        </p:nvSpPr>
        <p:spPr>
          <a:xfrm>
            <a:off x="251640" y="2951640"/>
            <a:ext cx="2541240" cy="1827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900" spc="-1" strike="noStrike">
                <a:solidFill>
                  <a:srgbClr val="000000"/>
                </a:solidFill>
                <a:latin typeface="Times New Roman"/>
                <a:ea typeface="ＭＳ Ｐゴシック"/>
              </a:rPr>
              <a:t>Matrix of the data</a:t>
            </a:r>
            <a:endParaRPr b="0" lang="it-IT" sz="1900" spc="-1" strike="noStrike">
              <a:latin typeface="Arial"/>
            </a:endParaRPr>
          </a:p>
          <a:p>
            <a:pPr algn="ctr">
              <a:lnSpc>
                <a:spcPct val="100000"/>
              </a:lnSpc>
            </a:pPr>
            <a:endParaRPr b="0" lang="it-IT" sz="1900" spc="-1" strike="noStrike">
              <a:latin typeface="Arial"/>
            </a:endParaRPr>
          </a:p>
          <a:p>
            <a:pPr algn="ctr">
              <a:lnSpc>
                <a:spcPct val="100000"/>
              </a:lnSpc>
            </a:pPr>
            <a:endParaRPr b="0" lang="it-IT" sz="1900" spc="-1" strike="noStrike">
              <a:latin typeface="Arial"/>
            </a:endParaRPr>
          </a:p>
          <a:p>
            <a:pPr algn="ctr">
              <a:lnSpc>
                <a:spcPct val="100000"/>
              </a:lnSpc>
            </a:pPr>
            <a:endParaRPr b="0" lang="it-IT" sz="1900" spc="-1" strike="noStrike">
              <a:latin typeface="Arial"/>
            </a:endParaRPr>
          </a:p>
          <a:p>
            <a:pPr algn="ctr">
              <a:lnSpc>
                <a:spcPct val="100000"/>
              </a:lnSpc>
            </a:pPr>
            <a:r>
              <a:rPr b="0" lang="it-IT" sz="1900" spc="-1" strike="noStrike">
                <a:solidFill>
                  <a:srgbClr val="000000"/>
                </a:solidFill>
                <a:latin typeface="Times New Roman"/>
                <a:ea typeface="ＭＳ Ｐゴシック"/>
              </a:rPr>
              <a:t>Experimental uncertainties and MDL</a:t>
            </a:r>
            <a:endParaRPr b="0" lang="it-IT" sz="1900" spc="-1" strike="noStrike">
              <a:latin typeface="Arial"/>
            </a:endParaRPr>
          </a:p>
        </p:txBody>
      </p:sp>
      <p:sp>
        <p:nvSpPr>
          <p:cNvPr id="3502" name="CustomShape 9"/>
          <p:cNvSpPr/>
          <p:nvPr/>
        </p:nvSpPr>
        <p:spPr>
          <a:xfrm>
            <a:off x="6672240" y="3103560"/>
            <a:ext cx="2471040" cy="1248120"/>
          </a:xfrm>
          <a:prstGeom prst="rect">
            <a:avLst/>
          </a:prstGeom>
          <a:noFill/>
          <a:ln w="28440">
            <a:solidFill>
              <a:srgbClr val="ff6600"/>
            </a:solidFill>
            <a:miter/>
          </a:ln>
        </p:spPr>
        <p:style>
          <a:lnRef idx="0"/>
          <a:fillRef idx="0"/>
          <a:effectRef idx="0"/>
          <a:fontRef idx="minor"/>
        </p:style>
        <p:txBody>
          <a:bodyPr lIns="90000" rIns="90000" tIns="45000" bIns="45000">
            <a:spAutoFit/>
          </a:bodyPr>
          <a:p>
            <a:pPr>
              <a:lnSpc>
                <a:spcPct val="100000"/>
              </a:lnSpc>
            </a:pPr>
            <a:r>
              <a:rPr b="0" lang="it-IT" sz="1900" spc="-1" strike="noStrike">
                <a:solidFill>
                  <a:srgbClr val="000000"/>
                </a:solidFill>
                <a:latin typeface="Times New Roman"/>
                <a:ea typeface="ＭＳ Ｐゴシック"/>
              </a:rPr>
              <a:t>Profile Matrix (</a:t>
            </a:r>
            <a:r>
              <a:rPr b="0" i="1" lang="it-IT" sz="1900" spc="-1" strike="noStrike">
                <a:solidFill>
                  <a:srgbClr val="000000"/>
                </a:solidFill>
                <a:latin typeface="Times New Roman"/>
                <a:ea typeface="ＭＳ Ｐゴシック"/>
              </a:rPr>
              <a:t>F</a:t>
            </a:r>
            <a:r>
              <a:rPr b="0" lang="it-IT" sz="1900" spc="-1" strike="noStrike">
                <a:solidFill>
                  <a:srgbClr val="000000"/>
                </a:solidFill>
                <a:latin typeface="Times New Roman"/>
                <a:ea typeface="ＭＳ Ｐゴシック"/>
              </a:rPr>
              <a:t>) </a:t>
            </a:r>
            <a:br/>
            <a:r>
              <a:rPr b="0" lang="it-IT" sz="1900" spc="-1" strike="noStrike">
                <a:solidFill>
                  <a:srgbClr val="000000"/>
                </a:solidFill>
                <a:latin typeface="Times New Roman"/>
                <a:ea typeface="ＭＳ Ｐゴシック"/>
              </a:rPr>
              <a:t>and Source Matrix (</a:t>
            </a:r>
            <a:r>
              <a:rPr b="0" i="1" lang="it-IT" sz="1900" spc="-1" strike="noStrike">
                <a:solidFill>
                  <a:srgbClr val="000000"/>
                </a:solidFill>
                <a:latin typeface="Times New Roman"/>
                <a:ea typeface="ＭＳ Ｐゴシック"/>
              </a:rPr>
              <a:t>G</a:t>
            </a:r>
            <a:r>
              <a:rPr b="0" lang="it-IT" sz="1900" spc="-1" strike="noStrike">
                <a:solidFill>
                  <a:srgbClr val="000000"/>
                </a:solidFill>
                <a:latin typeface="Times New Roman"/>
                <a:ea typeface="ＭＳ Ｐゴシック"/>
              </a:rPr>
              <a:t>)</a:t>
            </a:r>
            <a:endParaRPr b="0" lang="it-IT" sz="1900" spc="-1" strike="noStrike">
              <a:latin typeface="Arial"/>
            </a:endParaRPr>
          </a:p>
          <a:p>
            <a:pPr>
              <a:lnSpc>
                <a:spcPct val="100000"/>
              </a:lnSpc>
            </a:pPr>
            <a:endParaRPr b="0" lang="it-IT" sz="1900" spc="-1" strike="noStrike">
              <a:latin typeface="Arial"/>
            </a:endParaRPr>
          </a:p>
          <a:p>
            <a:pPr>
              <a:lnSpc>
                <a:spcPct val="100000"/>
              </a:lnSpc>
            </a:pPr>
            <a:r>
              <a:rPr b="0" lang="it-IT" sz="1900" spc="-1" strike="noStrike">
                <a:solidFill>
                  <a:srgbClr val="000000"/>
                </a:solidFill>
                <a:latin typeface="Times New Roman"/>
                <a:ea typeface="ＭＳ Ｐゴシック"/>
              </a:rPr>
              <a:t>errors on </a:t>
            </a:r>
            <a:r>
              <a:rPr b="0" i="1" lang="it-IT" sz="1900" spc="-1" strike="noStrike">
                <a:solidFill>
                  <a:srgbClr val="000000"/>
                </a:solidFill>
                <a:latin typeface="Times New Roman"/>
                <a:ea typeface="ＭＳ Ｐゴシック"/>
              </a:rPr>
              <a:t>F</a:t>
            </a:r>
            <a:r>
              <a:rPr b="0" lang="it-IT" sz="1900" spc="-1" strike="noStrike">
                <a:solidFill>
                  <a:srgbClr val="000000"/>
                </a:solidFill>
                <a:latin typeface="Times New Roman"/>
                <a:ea typeface="ＭＳ Ｐゴシック"/>
              </a:rPr>
              <a:t> and </a:t>
            </a:r>
            <a:r>
              <a:rPr b="0" i="1" lang="it-IT" sz="1900" spc="-1" strike="noStrike">
                <a:solidFill>
                  <a:srgbClr val="000000"/>
                </a:solidFill>
                <a:latin typeface="Times New Roman"/>
                <a:ea typeface="ＭＳ Ｐゴシック"/>
              </a:rPr>
              <a:t>G</a:t>
            </a:r>
            <a:endParaRPr b="0" lang="it-IT" sz="1900" spc="-1" strike="noStrike">
              <a:latin typeface="Arial"/>
            </a:endParaRPr>
          </a:p>
        </p:txBody>
      </p:sp>
      <p:sp>
        <p:nvSpPr>
          <p:cNvPr id="3503" name="CustomShape 10"/>
          <p:cNvSpPr/>
          <p:nvPr/>
        </p:nvSpPr>
        <p:spPr>
          <a:xfrm>
            <a:off x="277560" y="4065480"/>
            <a:ext cx="2541240" cy="873360"/>
          </a:xfrm>
          <a:prstGeom prst="ellipse">
            <a:avLst/>
          </a:prstGeom>
          <a:noFill/>
          <a:ln w="28440">
            <a:solidFill>
              <a:srgbClr val="00ff00"/>
            </a:solidFill>
            <a:round/>
          </a:ln>
        </p:spPr>
        <p:style>
          <a:lnRef idx="0"/>
          <a:fillRef idx="0"/>
          <a:effectRef idx="0"/>
          <a:fontRef idx="minor"/>
        </p:style>
      </p:sp>
      <p:sp>
        <p:nvSpPr>
          <p:cNvPr id="3504" name="CustomShape 11"/>
          <p:cNvSpPr/>
          <p:nvPr/>
        </p:nvSpPr>
        <p:spPr>
          <a:xfrm rot="21412800">
            <a:off x="2412000" y="4820760"/>
            <a:ext cx="2155680" cy="550080"/>
          </a:xfrm>
          <a:custGeom>
            <a:avLst/>
            <a:gdLst/>
            <a:ahLst/>
            <a:rect l="l" t="t" r="r" b="b"/>
            <a:pathLst>
              <a:path w="2404" h="734">
                <a:moveTo>
                  <a:pt x="0" y="0"/>
                </a:moveTo>
                <a:cubicBezTo>
                  <a:pt x="11" y="189"/>
                  <a:pt x="22" y="378"/>
                  <a:pt x="226" y="499"/>
                </a:cubicBezTo>
                <a:cubicBezTo>
                  <a:pt x="430" y="620"/>
                  <a:pt x="906" y="718"/>
                  <a:pt x="1224" y="726"/>
                </a:cubicBezTo>
                <a:cubicBezTo>
                  <a:pt x="1542" y="734"/>
                  <a:pt x="1935" y="612"/>
                  <a:pt x="2132" y="544"/>
                </a:cubicBezTo>
                <a:cubicBezTo>
                  <a:pt x="2329" y="476"/>
                  <a:pt x="2359" y="356"/>
                  <a:pt x="2404" y="318"/>
                </a:cubicBezTo>
              </a:path>
            </a:pathLst>
          </a:custGeom>
          <a:noFill/>
          <a:ln w="28440">
            <a:solidFill>
              <a:srgbClr val="00ff00"/>
            </a:solidFill>
            <a:round/>
            <a:headEnd len="lg" type="triangle" w="lg"/>
            <a:tailEnd len="lg" type="triangle" w="lg"/>
          </a:ln>
        </p:spPr>
        <p:style>
          <a:lnRef idx="0"/>
          <a:fillRef idx="0"/>
          <a:effectRef idx="0"/>
          <a:fontRef idx="minor"/>
        </p:style>
      </p:sp>
      <p:sp>
        <p:nvSpPr>
          <p:cNvPr id="3505" name="CustomShape 12"/>
          <p:cNvSpPr/>
          <p:nvPr/>
        </p:nvSpPr>
        <p:spPr>
          <a:xfrm>
            <a:off x="4463280" y="4623840"/>
            <a:ext cx="376560" cy="430920"/>
          </a:xfrm>
          <a:prstGeom prst="ellipse">
            <a:avLst/>
          </a:prstGeom>
          <a:noFill/>
          <a:ln w="28440">
            <a:solidFill>
              <a:srgbClr val="00ff00"/>
            </a:solidFill>
            <a:round/>
          </a:ln>
        </p:spPr>
        <p:style>
          <a:lnRef idx="0"/>
          <a:fillRef idx="0"/>
          <a:effectRef idx="0"/>
          <a:fontRef idx="minor"/>
        </p:style>
      </p:sp>
      <p:sp>
        <p:nvSpPr>
          <p:cNvPr id="3506" name="Line 13"/>
          <p:cNvSpPr/>
          <p:nvPr/>
        </p:nvSpPr>
        <p:spPr>
          <a:xfrm>
            <a:off x="3916800" y="4054680"/>
            <a:ext cx="1620720" cy="360"/>
          </a:xfrm>
          <a:prstGeom prst="line">
            <a:avLst/>
          </a:prstGeom>
          <a:ln w="28440">
            <a:solidFill>
              <a:srgbClr val="00ff00"/>
            </a:solidFill>
            <a:round/>
          </a:ln>
        </p:spPr>
        <p:style>
          <a:lnRef idx="0"/>
          <a:fillRef idx="0"/>
          <a:effectRef idx="0"/>
          <a:fontRef idx="minor"/>
        </p:style>
      </p:sp>
      <p:sp>
        <p:nvSpPr>
          <p:cNvPr id="3507" name="CustomShape 14"/>
          <p:cNvSpPr/>
          <p:nvPr/>
        </p:nvSpPr>
        <p:spPr>
          <a:xfrm>
            <a:off x="2681280" y="5254920"/>
            <a:ext cx="4922280" cy="791280"/>
          </a:xfrm>
          <a:prstGeom prst="upArrowCallout">
            <a:avLst>
              <a:gd name="adj1" fmla="val 91389"/>
              <a:gd name="adj2" fmla="val 82965"/>
              <a:gd name="adj3" fmla="val 22046"/>
              <a:gd name="adj4" fmla="val 66667"/>
            </a:avLst>
          </a:prstGeom>
          <a:noFill/>
          <a:ln w="28440">
            <a:solidFill>
              <a:srgbClr val="ff6600"/>
            </a:solidFill>
            <a:miter/>
          </a:ln>
        </p:spPr>
        <p:style>
          <a:lnRef idx="0"/>
          <a:fillRef idx="0"/>
          <a:effectRef idx="0"/>
          <a:fontRef idx="minor"/>
        </p:style>
      </p:sp>
      <p:sp>
        <p:nvSpPr>
          <p:cNvPr id="3508" name="CustomShape 15"/>
          <p:cNvSpPr/>
          <p:nvPr/>
        </p:nvSpPr>
        <p:spPr>
          <a:xfrm>
            <a:off x="2681280" y="5615280"/>
            <a:ext cx="4922280" cy="3798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900" spc="-1" strike="noStrike">
                <a:solidFill>
                  <a:srgbClr val="000000"/>
                </a:solidFill>
                <a:latin typeface="Times New Roman"/>
                <a:ea typeface="ＭＳ Ｐゴシック"/>
              </a:rPr>
              <a:t>Model Parameters (e.g. n° of factors P)</a:t>
            </a:r>
            <a:endParaRPr b="0" lang="it-IT" sz="1900" spc="-1" strike="noStrike">
              <a:latin typeface="Arial"/>
            </a:endParaRPr>
          </a:p>
        </p:txBody>
      </p:sp>
      <p:sp>
        <p:nvSpPr>
          <p:cNvPr id="3509" name="Line 16"/>
          <p:cNvSpPr/>
          <p:nvPr/>
        </p:nvSpPr>
        <p:spPr>
          <a:xfrm flipV="1">
            <a:off x="4927680" y="5962680"/>
            <a:ext cx="1038240" cy="11160"/>
          </a:xfrm>
          <a:prstGeom prst="line">
            <a:avLst/>
          </a:prstGeom>
          <a:ln w="28440">
            <a:solidFill>
              <a:srgbClr val="00ff00"/>
            </a:solidFill>
            <a:round/>
          </a:ln>
        </p:spPr>
        <p:style>
          <a:lnRef idx="0"/>
          <a:fillRef idx="0"/>
          <a:effectRef idx="0"/>
          <a:fontRef idx="minor"/>
        </p:style>
      </p:sp>
      <p:sp>
        <p:nvSpPr>
          <p:cNvPr id="3510" name="CustomShape 17"/>
          <p:cNvSpPr/>
          <p:nvPr/>
        </p:nvSpPr>
        <p:spPr>
          <a:xfrm>
            <a:off x="1163160" y="6186960"/>
            <a:ext cx="3795840" cy="3337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i="1" lang="it-IT" sz="1600" spc="-1" strike="noStrike">
                <a:solidFill>
                  <a:srgbClr val="000000"/>
                </a:solidFill>
                <a:latin typeface="Times New Roman"/>
                <a:ea typeface="ＭＳ Ｐゴシック"/>
              </a:rPr>
              <a:t>[Paatero and Tapper, Environmetrics, 1994]</a:t>
            </a:r>
            <a:endParaRPr b="0" lang="it-IT" sz="1600" spc="-1" strike="noStrike">
              <a:latin typeface="Arial"/>
            </a:endParaRPr>
          </a:p>
        </p:txBody>
      </p:sp>
      <p:pic>
        <p:nvPicPr>
          <p:cNvPr id="3511" name="" descr=""/>
          <p:cNvPicPr/>
          <p:nvPr/>
        </p:nvPicPr>
        <p:blipFill>
          <a:blip r:embed="rId1"/>
          <a:stretch/>
        </p:blipFill>
        <p:spPr>
          <a:xfrm>
            <a:off x="3822840" y="2781360"/>
            <a:ext cx="1498320" cy="774360"/>
          </a:xfrm>
          <a:prstGeom prst="rect">
            <a:avLst/>
          </a:prstGeom>
          <a:ln>
            <a:noFill/>
          </a:ln>
        </p:spPr>
      </p:pic>
      <p:pic>
        <p:nvPicPr>
          <p:cNvPr id="3512" name="" descr=""/>
          <p:cNvPicPr/>
          <p:nvPr/>
        </p:nvPicPr>
        <p:blipFill>
          <a:blip r:embed="rId2"/>
          <a:stretch/>
        </p:blipFill>
        <p:spPr>
          <a:xfrm>
            <a:off x="3568680" y="4051440"/>
            <a:ext cx="1345680" cy="977400"/>
          </a:xfrm>
          <a:prstGeom prst="rect">
            <a:avLst/>
          </a:prstGeom>
          <a:ln>
            <a:noFill/>
          </a:ln>
        </p:spPr>
      </p:pic>
      <p:pic>
        <p:nvPicPr>
          <p:cNvPr id="3513" name="" descr=""/>
          <p:cNvPicPr/>
          <p:nvPr/>
        </p:nvPicPr>
        <p:blipFill>
          <a:blip r:embed="rId3"/>
          <a:stretch/>
        </p:blipFill>
        <p:spPr>
          <a:xfrm>
            <a:off x="1434960" y="3327480"/>
            <a:ext cx="736200" cy="406080"/>
          </a:xfrm>
          <a:prstGeom prst="rect">
            <a:avLst/>
          </a:prstGeom>
          <a:ln>
            <a:noFill/>
          </a:ln>
        </p:spPr>
      </p:pic>
    </p:spTree>
  </p:cSld>
  <mc:AlternateContent>
    <mc:Choice Requires="p14">
      <p:transition spd="slow" p14:dur="2000"/>
    </mc:Choice>
    <mc:Fallback>
      <p:transition spd="slow"/>
    </mc:Fallback>
  </mc:AlternateContent>
  <p:timing>
    <p:tnLst>
      <p:par>
        <p:cTn id="169" dur="indefinite" restart="never" nodeType="tmRoot">
          <p:childTnLst>
            <p:seq>
              <p:cTn id="170" dur="indefinite" nodeType="mainSeq"/>
              <p:prevCondLst>
                <p:cond delay="0" evt="onPrev">
                  <p:tgtEl>
                    <p:sldTgt/>
                  </p:tgtEl>
                </p:cond>
              </p:prevCondLst>
              <p:nextCondLst>
                <p:cond delay="0" evt="onNext">
                  <p:tgtEl>
                    <p:sldTgt/>
                  </p:tgtEl>
                </p:cond>
              </p:nextCondLst>
            </p:seq>
          </p:childTnLst>
        </p:cTn>
      </p:par>
    </p:tnLst>
  </p:timing>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4" name="CustomShape 1"/>
          <p:cNvSpPr/>
          <p:nvPr/>
        </p:nvSpPr>
        <p:spPr>
          <a:xfrm>
            <a:off x="251640" y="1556640"/>
            <a:ext cx="8891640" cy="2284560"/>
          </a:xfrm>
          <a:prstGeom prst="rect">
            <a:avLst/>
          </a:prstGeom>
          <a:solidFill>
            <a:srgbClr val="ffff00">
              <a:alpha val="75000"/>
            </a:srgbClr>
          </a:solidFill>
          <a:ln>
            <a:noFill/>
          </a:ln>
        </p:spPr>
        <p:style>
          <a:lnRef idx="0"/>
          <a:fillRef idx="0"/>
          <a:effectRef idx="0"/>
          <a:fontRef idx="minor"/>
        </p:style>
        <p:txBody>
          <a:bodyPr lIns="90000" rIns="90000" tIns="45000" bIns="45000">
            <a:spAutoFit/>
          </a:bodyPr>
          <a:p>
            <a:pPr>
              <a:lnSpc>
                <a:spcPct val="100000"/>
              </a:lnSpc>
            </a:pPr>
            <a:endParaRPr b="0" lang="it-IT" sz="1800" spc="-1" strike="noStrike">
              <a:latin typeface="Arial"/>
            </a:endParaRPr>
          </a:p>
          <a:p>
            <a:pPr>
              <a:lnSpc>
                <a:spcPct val="100000"/>
              </a:lnSpc>
            </a:pPr>
            <a:endParaRPr b="0" lang="it-IT" sz="1800" spc="-1" strike="noStrike">
              <a:latin typeface="Arial"/>
            </a:endParaRPr>
          </a:p>
          <a:p>
            <a:pPr>
              <a:lnSpc>
                <a:spcPct val="100000"/>
              </a:lnSpc>
            </a:pPr>
            <a:endParaRPr b="0" lang="it-IT" sz="1800" spc="-1" strike="noStrike">
              <a:latin typeface="Arial"/>
            </a:endParaRPr>
          </a:p>
          <a:p>
            <a:pPr>
              <a:lnSpc>
                <a:spcPct val="100000"/>
              </a:lnSpc>
            </a:pPr>
            <a:endParaRPr b="0" lang="it-IT" sz="1800" spc="-1" strike="noStrike">
              <a:latin typeface="Arial"/>
            </a:endParaRPr>
          </a:p>
          <a:p>
            <a:pPr>
              <a:lnSpc>
                <a:spcPct val="100000"/>
              </a:lnSpc>
            </a:pPr>
            <a:endParaRPr b="0" lang="it-IT" sz="1800" spc="-1" strike="noStrike">
              <a:latin typeface="Arial"/>
            </a:endParaRPr>
          </a:p>
          <a:p>
            <a:pPr>
              <a:lnSpc>
                <a:spcPct val="100000"/>
              </a:lnSpc>
            </a:pPr>
            <a:endParaRPr b="0" lang="it-IT" sz="1800" spc="-1" strike="noStrike">
              <a:latin typeface="Arial"/>
            </a:endParaRPr>
          </a:p>
          <a:p>
            <a:pPr>
              <a:lnSpc>
                <a:spcPct val="100000"/>
              </a:lnSpc>
            </a:pPr>
            <a:endParaRPr b="0" lang="it-IT" sz="1800" spc="-1" strike="noStrike">
              <a:latin typeface="Arial"/>
            </a:endParaRPr>
          </a:p>
          <a:p>
            <a:pPr>
              <a:lnSpc>
                <a:spcPct val="100000"/>
              </a:lnSpc>
            </a:pPr>
            <a:endParaRPr b="0" lang="it-IT" sz="1800" spc="-1" strike="noStrike">
              <a:latin typeface="Arial"/>
            </a:endParaRPr>
          </a:p>
        </p:txBody>
      </p:sp>
      <p:sp>
        <p:nvSpPr>
          <p:cNvPr id="3515" name="CustomShape 2"/>
          <p:cNvSpPr/>
          <p:nvPr/>
        </p:nvSpPr>
        <p:spPr>
          <a:xfrm>
            <a:off x="142920" y="-374760"/>
            <a:ext cx="9000360" cy="7496280"/>
          </a:xfrm>
          <a:prstGeom prst="rect">
            <a:avLst/>
          </a:prstGeom>
          <a:noFill/>
          <a:ln>
            <a:noFill/>
          </a:ln>
        </p:spPr>
        <p:style>
          <a:lnRef idx="0"/>
          <a:fillRef idx="0"/>
          <a:effectRef idx="0"/>
          <a:fontRef idx="minor"/>
        </p:style>
        <p:txBody>
          <a:bodyPr lIns="90000" rIns="90000" tIns="45000" bIns="45000">
            <a:spAutoFit/>
          </a:bodyPr>
          <a:p>
            <a:pPr algn="ctr">
              <a:lnSpc>
                <a:spcPct val="100000"/>
              </a:lnSpc>
            </a:pPr>
            <a:endParaRPr b="0" lang="it-IT" sz="1800" spc="-1" strike="noStrike">
              <a:latin typeface="Arial"/>
            </a:endParaRPr>
          </a:p>
          <a:p>
            <a:pPr marL="216000" indent="-215640" algn="ctr">
              <a:lnSpc>
                <a:spcPct val="100000"/>
              </a:lnSpc>
              <a:buClr>
                <a:srgbClr val="ffff00"/>
              </a:buClr>
              <a:buFont typeface="Arial"/>
              <a:buChar char="•"/>
            </a:pPr>
            <a:r>
              <a:rPr b="0" lang="it-IT" sz="2400" spc="-1" strike="noStrike">
                <a:solidFill>
                  <a:srgbClr val="ffff00"/>
                </a:solidFill>
                <a:latin typeface="Times New Roman"/>
                <a:ea typeface="ＭＳ Ｐゴシック"/>
              </a:rPr>
              <a:t> </a:t>
            </a:r>
            <a:r>
              <a:rPr b="0" lang="it-IT" sz="2400" spc="-1" strike="noStrike">
                <a:solidFill>
                  <a:srgbClr val="ffff00"/>
                </a:solidFill>
                <a:latin typeface="Times New Roman"/>
                <a:ea typeface="ＭＳ Ｐゴシック"/>
              </a:rPr>
              <a:t>IBA techniques (PIXE) must be used when their application can give unique information or can give final results in a far simpler way respect to other competing techniques</a:t>
            </a:r>
            <a:endParaRPr b="0" lang="it-IT" sz="2400" spc="-1" strike="noStrike">
              <a:latin typeface="Arial"/>
            </a:endParaRPr>
          </a:p>
          <a:p>
            <a:pPr>
              <a:lnSpc>
                <a:spcPct val="100000"/>
              </a:lnSpc>
            </a:pPr>
            <a:endParaRPr b="0" lang="it-IT" sz="2400" spc="-1" strike="noStrike">
              <a:latin typeface="Arial"/>
            </a:endParaRPr>
          </a:p>
          <a:p>
            <a:pPr>
              <a:lnSpc>
                <a:spcPct val="100000"/>
              </a:lnSpc>
            </a:pPr>
            <a:r>
              <a:rPr b="0" lang="it-IT" sz="1800" spc="-1" strike="noStrike">
                <a:solidFill>
                  <a:srgbClr val="ffffff"/>
                </a:solidFill>
                <a:latin typeface="Times New Roman"/>
                <a:ea typeface="ＭＳ Ｐゴシック"/>
              </a:rPr>
              <a:t> </a:t>
            </a:r>
            <a:endParaRPr b="0" lang="it-IT" sz="1800" spc="-1" strike="noStrike">
              <a:latin typeface="Arial"/>
            </a:endParaRPr>
          </a:p>
          <a:p>
            <a:pPr marL="216000" indent="-215640">
              <a:lnSpc>
                <a:spcPct val="100000"/>
              </a:lnSpc>
              <a:buClr>
                <a:srgbClr val="ffffff"/>
              </a:buClr>
              <a:buFont typeface="Wingdings" charset="2"/>
              <a:buChar char=""/>
            </a:pPr>
            <a:r>
              <a:rPr b="0" lang="it-IT" sz="2400" spc="-1" strike="noStrike">
                <a:solidFill>
                  <a:srgbClr val="ffffff"/>
                </a:solidFill>
                <a:latin typeface="Times New Roman"/>
                <a:ea typeface="ＭＳ Ｐゴシック"/>
              </a:rPr>
              <a:t> </a:t>
            </a:r>
            <a:r>
              <a:rPr b="1" lang="it-IT" sz="2400" spc="-1" strike="noStrike">
                <a:solidFill>
                  <a:srgbClr val="0000ff"/>
                </a:solidFill>
                <a:latin typeface="Times New Roman"/>
                <a:ea typeface="ＭＳ Ｐゴシック"/>
              </a:rPr>
              <a:t>Very short measuring time </a:t>
            </a:r>
            <a:r>
              <a:rPr b="1" i="1" lang="it-IT" sz="2400" spc="-1" strike="noStrike">
                <a:solidFill>
                  <a:srgbClr val="0000ff"/>
                </a:solidFill>
                <a:latin typeface="Times New Roman"/>
                <a:ea typeface="ＭＳ Ｐゴシック"/>
              </a:rPr>
              <a:t>(~ 60 sec respect to several minutes or hours) </a:t>
            </a:r>
            <a:r>
              <a:rPr b="0" lang="it-IT" sz="2400" spc="-1" strike="noStrike">
                <a:solidFill>
                  <a:srgbClr val="0000ff"/>
                </a:solidFill>
                <a:latin typeface="Times New Roman"/>
                <a:ea typeface="ＭＳ Ｐゴシック"/>
              </a:rPr>
              <a:t>: </a:t>
            </a:r>
            <a:r>
              <a:rPr b="0" lang="it-IT" sz="2400" spc="-1" strike="noStrike" u="sng">
                <a:solidFill>
                  <a:srgbClr val="0000ff"/>
                </a:solidFill>
                <a:uFillTx/>
                <a:latin typeface="Times New Roman"/>
                <a:ea typeface="ＭＳ Ｐゴシック"/>
              </a:rPr>
              <a:t>hundreds of samples can be anakyzes in one day</a:t>
            </a:r>
            <a:endParaRPr b="0" lang="it-IT" sz="2400" spc="-1" strike="noStrike">
              <a:latin typeface="Arial"/>
            </a:endParaRPr>
          </a:p>
          <a:p>
            <a:pPr>
              <a:lnSpc>
                <a:spcPct val="100000"/>
              </a:lnSpc>
            </a:pPr>
            <a:endParaRPr b="0" lang="it-IT" sz="2400" spc="-1" strike="noStrike">
              <a:latin typeface="Arial"/>
            </a:endParaRPr>
          </a:p>
          <a:p>
            <a:pPr marL="216000" indent="-215640">
              <a:lnSpc>
                <a:spcPct val="100000"/>
              </a:lnSpc>
              <a:buClr>
                <a:srgbClr val="0000ff"/>
              </a:buClr>
              <a:buFont typeface="Wingdings" charset="2"/>
              <a:buChar char=""/>
            </a:pPr>
            <a:r>
              <a:rPr b="1" lang="it-IT" sz="2400" spc="-1" strike="noStrike">
                <a:solidFill>
                  <a:srgbClr val="0000ff"/>
                </a:solidFill>
                <a:latin typeface="Times New Roman"/>
                <a:ea typeface="ＭＳ Ｐゴシック"/>
              </a:rPr>
              <a:t>it is possible to analyze samples with very low mass </a:t>
            </a:r>
            <a:r>
              <a:rPr b="0" lang="it-IT" sz="2400" spc="-1" strike="noStrike">
                <a:solidFill>
                  <a:srgbClr val="0000ff"/>
                </a:solidFill>
                <a:latin typeface="Times New Roman"/>
                <a:ea typeface="ＭＳ Ｐゴシック"/>
              </a:rPr>
              <a:t>: samples collected with high time resolution (e.g. 1 hour instead of 24 hours)</a:t>
            </a:r>
            <a:endParaRPr b="0" lang="it-IT" sz="2400" spc="-1" strike="noStrike">
              <a:latin typeface="Arial"/>
            </a:endParaRPr>
          </a:p>
          <a:p>
            <a:pPr>
              <a:lnSpc>
                <a:spcPct val="100000"/>
              </a:lnSpc>
            </a:pPr>
            <a:endParaRPr b="0" lang="it-IT" sz="2400" spc="-1" strike="noStrike">
              <a:latin typeface="Arial"/>
            </a:endParaRPr>
          </a:p>
          <a:p>
            <a:pPr>
              <a:lnSpc>
                <a:spcPct val="100000"/>
              </a:lnSpc>
            </a:pPr>
            <a:endParaRPr b="0" lang="it-IT" sz="2400" spc="-1" strike="noStrike">
              <a:latin typeface="Arial"/>
            </a:endParaRPr>
          </a:p>
          <a:p>
            <a:pPr marL="216000" indent="-215640">
              <a:lnSpc>
                <a:spcPct val="100000"/>
              </a:lnSpc>
              <a:buClr>
                <a:srgbClr val="ffffff"/>
              </a:buClr>
              <a:buFont typeface="Wingdings" charset="2"/>
              <a:buChar char=""/>
            </a:pPr>
            <a:r>
              <a:rPr b="0" lang="it-IT" sz="2400" spc="-1" strike="noStrike">
                <a:solidFill>
                  <a:srgbClr val="ffffff"/>
                </a:solidFill>
                <a:latin typeface="Times New Roman"/>
                <a:ea typeface="ＭＳ Ｐゴシック"/>
              </a:rPr>
              <a:t> </a:t>
            </a:r>
            <a:r>
              <a:rPr b="1" lang="it-IT" sz="2400" spc="-1" strike="noStrike">
                <a:solidFill>
                  <a:srgbClr val="92d050"/>
                </a:solidFill>
                <a:latin typeface="Times New Roman"/>
                <a:ea typeface="ＭＳ Ｐゴシック"/>
              </a:rPr>
              <a:t>Detection of all soil related elements</a:t>
            </a:r>
            <a:r>
              <a:rPr b="0" lang="it-IT" sz="2400" spc="-1" strike="noStrike">
                <a:solidFill>
                  <a:srgbClr val="ffffff"/>
                </a:solidFill>
                <a:latin typeface="Times New Roman"/>
                <a:ea typeface="ＭＳ Ｐゴシック"/>
              </a:rPr>
              <a:t>: study of Saharan dust episodes</a:t>
            </a:r>
            <a:endParaRPr b="0" lang="it-IT" sz="2400" spc="-1" strike="noStrike">
              <a:latin typeface="Arial"/>
            </a:endParaRPr>
          </a:p>
          <a:p>
            <a:pPr>
              <a:lnSpc>
                <a:spcPct val="100000"/>
              </a:lnSpc>
            </a:pPr>
            <a:r>
              <a:rPr b="0" lang="it-IT" sz="2400" spc="-1" strike="noStrike">
                <a:solidFill>
                  <a:srgbClr val="ffffff"/>
                </a:solidFill>
                <a:latin typeface="Times New Roman"/>
                <a:ea typeface="ＭＳ Ｐゴシック"/>
              </a:rPr>
              <a:t> </a:t>
            </a:r>
            <a:endParaRPr b="0" lang="it-IT" sz="2400" spc="-1" strike="noStrike">
              <a:latin typeface="Arial"/>
            </a:endParaRPr>
          </a:p>
          <a:p>
            <a:pPr marL="216000" indent="-215640">
              <a:lnSpc>
                <a:spcPct val="100000"/>
              </a:lnSpc>
              <a:buClr>
                <a:srgbClr val="ffffff"/>
              </a:buClr>
              <a:buFont typeface="Wingdings" charset="2"/>
              <a:buChar char=""/>
            </a:pPr>
            <a:r>
              <a:rPr b="0" lang="it-IT" sz="2400" spc="-1" strike="noStrike">
                <a:solidFill>
                  <a:srgbClr val="ffffff"/>
                </a:solidFill>
                <a:latin typeface="Times New Roman"/>
                <a:ea typeface="ＭＳ Ｐゴシック"/>
              </a:rPr>
              <a:t> </a:t>
            </a:r>
            <a:r>
              <a:rPr b="1" lang="it-IT" sz="2400" spc="-1" strike="noStrike">
                <a:solidFill>
                  <a:srgbClr val="92d050"/>
                </a:solidFill>
                <a:latin typeface="Times New Roman"/>
                <a:ea typeface="ＭＳ Ｐゴシック"/>
              </a:rPr>
              <a:t>No sample pre-tratment</a:t>
            </a:r>
            <a:r>
              <a:rPr b="0" lang="it-IT" sz="2400" spc="-1" strike="noStrike">
                <a:solidFill>
                  <a:srgbClr val="ffffff"/>
                </a:solidFill>
                <a:latin typeface="Times New Roman"/>
                <a:ea typeface="ＭＳ Ｐゴシック"/>
              </a:rPr>
              <a:t>: it is important when sample with very low mass must be analyzed and therefore any contamination is dramatic  (e.g mineral aerosol in polar ice cores for paleoclimatic studies)</a:t>
            </a:r>
            <a:endParaRPr b="0" lang="it-IT" sz="2400" spc="-1" strike="noStrike">
              <a:latin typeface="Arial"/>
            </a:endParaRPr>
          </a:p>
          <a:p>
            <a:pPr>
              <a:lnSpc>
                <a:spcPct val="100000"/>
              </a:lnSpc>
            </a:pPr>
            <a:endParaRPr b="0" lang="it-IT" sz="2400" spc="-1" strike="noStrike">
              <a:latin typeface="Arial"/>
            </a:endParaRPr>
          </a:p>
          <a:p>
            <a:pPr>
              <a:lnSpc>
                <a:spcPct val="100000"/>
              </a:lnSpc>
            </a:pPr>
            <a:r>
              <a:rPr b="0" lang="it-IT" sz="1800" spc="-1" strike="noStrike">
                <a:solidFill>
                  <a:srgbClr val="ffffff"/>
                </a:solidFill>
                <a:latin typeface="Arial"/>
                <a:ea typeface="ＭＳ Ｐゴシック"/>
              </a:rPr>
              <a:t> </a:t>
            </a:r>
            <a:endParaRPr b="0" lang="it-IT" sz="1800" spc="-1" strike="noStrike">
              <a:latin typeface="Arial"/>
            </a:endParaRPr>
          </a:p>
        </p:txBody>
      </p:sp>
    </p:spTree>
  </p:cSld>
  <p:transition>
    <p:fade/>
  </p:transition>
  <p:timing>
    <p:tnLst>
      <p:par>
        <p:cTn id="171" dur="indefinite" restart="never" nodeType="tmRoot">
          <p:childTnLst>
            <p:seq>
              <p:cTn id="172" dur="indefinite" nodeType="mainSeq"/>
              <p:prevCondLst>
                <p:cond delay="0" evt="onPrev">
                  <p:tgtEl>
                    <p:sldTgt/>
                  </p:tgtEl>
                </p:cond>
              </p:prevCondLst>
              <p:nextCondLst>
                <p:cond delay="0" evt="onNext">
                  <p:tgtEl>
                    <p:sldTgt/>
                  </p:tgtEl>
                </p:cond>
              </p:nextCondLst>
            </p:seq>
          </p:childTnLst>
        </p:cTn>
      </p:par>
    </p:tnLst>
  </p:timing>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516" name="Picture 7" descr=""/>
          <p:cNvPicPr/>
          <p:nvPr/>
        </p:nvPicPr>
        <p:blipFill>
          <a:blip r:embed="rId1"/>
          <a:stretch/>
        </p:blipFill>
        <p:spPr>
          <a:xfrm>
            <a:off x="6705720" y="6291360"/>
            <a:ext cx="2242440" cy="504000"/>
          </a:xfrm>
          <a:prstGeom prst="rect">
            <a:avLst/>
          </a:prstGeom>
          <a:ln>
            <a:noFill/>
          </a:ln>
        </p:spPr>
      </p:pic>
      <p:pic>
        <p:nvPicPr>
          <p:cNvPr id="3517" name="Picture 2" descr=""/>
          <p:cNvPicPr/>
          <p:nvPr/>
        </p:nvPicPr>
        <p:blipFill>
          <a:blip r:embed="rId2"/>
          <a:srcRect l="19271" t="26060" r="0" b="58306"/>
          <a:stretch/>
        </p:blipFill>
        <p:spPr>
          <a:xfrm>
            <a:off x="1440" y="-9360"/>
            <a:ext cx="10418040" cy="1513800"/>
          </a:xfrm>
          <a:prstGeom prst="rect">
            <a:avLst/>
          </a:prstGeom>
          <a:ln>
            <a:noFill/>
          </a:ln>
        </p:spPr>
      </p:pic>
      <p:sp>
        <p:nvSpPr>
          <p:cNvPr id="3518" name="CustomShape 1"/>
          <p:cNvSpPr/>
          <p:nvPr/>
        </p:nvSpPr>
        <p:spPr>
          <a:xfrm>
            <a:off x="60480" y="1498680"/>
            <a:ext cx="9125640" cy="7912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it-IT" sz="2400" spc="-1" strike="noStrike">
                <a:solidFill>
                  <a:srgbClr val="000000"/>
                </a:solidFill>
                <a:latin typeface="Arial"/>
                <a:ea typeface="ヒラギノ角ゴ Pro W3"/>
              </a:rPr>
              <a:t>The role of PIXE in the  AIRUSE project "Testing and Development of air quality mitigation measures in Southern Europe"</a:t>
            </a:r>
            <a:endParaRPr b="0" lang="it-IT" sz="2400" spc="-1" strike="noStrike">
              <a:latin typeface="Arial"/>
            </a:endParaRPr>
          </a:p>
        </p:txBody>
      </p:sp>
      <p:pic>
        <p:nvPicPr>
          <p:cNvPr id="3519" name="Picture 2" descr=""/>
          <p:cNvPicPr/>
          <p:nvPr/>
        </p:nvPicPr>
        <p:blipFill>
          <a:blip r:embed="rId3"/>
          <a:stretch/>
        </p:blipFill>
        <p:spPr>
          <a:xfrm>
            <a:off x="2854440" y="2776680"/>
            <a:ext cx="3210840" cy="2396520"/>
          </a:xfrm>
          <a:prstGeom prst="rect">
            <a:avLst/>
          </a:prstGeom>
          <a:ln>
            <a:noFill/>
          </a:ln>
        </p:spPr>
      </p:pic>
      <p:pic>
        <p:nvPicPr>
          <p:cNvPr id="3520" name="6 Imagen" descr=""/>
          <p:cNvPicPr/>
          <p:nvPr/>
        </p:nvPicPr>
        <p:blipFill>
          <a:blip r:embed="rId4"/>
          <a:stretch/>
        </p:blipFill>
        <p:spPr>
          <a:xfrm>
            <a:off x="6300360" y="5517360"/>
            <a:ext cx="1223280" cy="318240"/>
          </a:xfrm>
          <a:prstGeom prst="rect">
            <a:avLst/>
          </a:prstGeom>
          <a:ln>
            <a:noFill/>
          </a:ln>
        </p:spPr>
      </p:pic>
      <p:pic>
        <p:nvPicPr>
          <p:cNvPr id="3521" name="7 Imagen" descr=""/>
          <p:cNvPicPr/>
          <p:nvPr/>
        </p:nvPicPr>
        <p:blipFill>
          <a:blip r:embed="rId5"/>
          <a:srcRect l="7622" t="21627" r="14203" b="17394"/>
          <a:stretch/>
        </p:blipFill>
        <p:spPr>
          <a:xfrm>
            <a:off x="4444560" y="5475960"/>
            <a:ext cx="1161360" cy="332640"/>
          </a:xfrm>
          <a:prstGeom prst="rect">
            <a:avLst/>
          </a:prstGeom>
          <a:ln>
            <a:noFill/>
          </a:ln>
        </p:spPr>
      </p:pic>
      <p:pic>
        <p:nvPicPr>
          <p:cNvPr id="3522" name="Picture 2" descr=""/>
          <p:cNvPicPr/>
          <p:nvPr/>
        </p:nvPicPr>
        <p:blipFill>
          <a:blip r:embed="rId6"/>
          <a:stretch/>
        </p:blipFill>
        <p:spPr>
          <a:xfrm>
            <a:off x="1358280" y="5469480"/>
            <a:ext cx="1024920" cy="443880"/>
          </a:xfrm>
          <a:prstGeom prst="rect">
            <a:avLst/>
          </a:prstGeom>
          <a:ln>
            <a:noFill/>
          </a:ln>
        </p:spPr>
      </p:pic>
      <p:pic>
        <p:nvPicPr>
          <p:cNvPr id="3523" name="Picture 3" descr=""/>
          <p:cNvPicPr/>
          <p:nvPr/>
        </p:nvPicPr>
        <p:blipFill>
          <a:blip r:embed="rId7"/>
          <a:stretch/>
        </p:blipFill>
        <p:spPr>
          <a:xfrm>
            <a:off x="3099960" y="5399640"/>
            <a:ext cx="829440" cy="491400"/>
          </a:xfrm>
          <a:prstGeom prst="rect">
            <a:avLst/>
          </a:prstGeom>
          <a:ln>
            <a:noFill/>
          </a:ln>
        </p:spPr>
      </p:pic>
    </p:spTree>
  </p:cSld>
  <p:transition>
    <p:fade/>
  </p:transition>
  <p:timing>
    <p:tnLst>
      <p:par>
        <p:cTn id="173" dur="indefinite" restart="never" nodeType="tmRoot">
          <p:childTnLst>
            <p:seq>
              <p:cTn id="174" dur="indefinite" nodeType="mainSeq"/>
              <p:prevCondLst>
                <p:cond delay="0" evt="onPrev">
                  <p:tgtEl>
                    <p:sldTgt/>
                  </p:tgtEl>
                </p:cond>
              </p:prevCondLst>
              <p:nextCondLst>
                <p:cond delay="0" evt="onNext">
                  <p:tgtEl>
                    <p:sldTgt/>
                  </p:tgtEl>
                </p:cond>
              </p:nextCondLst>
            </p:seq>
          </p:childTnLst>
        </p:cTn>
      </p:par>
    </p:tnLst>
  </p:timing>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24" name="CustomShape 1"/>
          <p:cNvSpPr/>
          <p:nvPr/>
        </p:nvSpPr>
        <p:spPr>
          <a:xfrm>
            <a:off x="138240" y="1238400"/>
            <a:ext cx="8962200" cy="1187280"/>
          </a:xfrm>
          <a:prstGeom prst="rect">
            <a:avLst/>
          </a:prstGeom>
          <a:noFill/>
          <a:ln>
            <a:noFill/>
          </a:ln>
        </p:spPr>
        <p:style>
          <a:lnRef idx="0"/>
          <a:fillRef idx="0"/>
          <a:effectRef idx="0"/>
          <a:fontRef idx="minor"/>
        </p:style>
        <p:txBody>
          <a:bodyPr lIns="90000" rIns="90000" tIns="45000" bIns="45000">
            <a:spAutoFit/>
          </a:bodyPr>
          <a:p>
            <a:pPr marL="285840" indent="-285120">
              <a:lnSpc>
                <a:spcPct val="100000"/>
              </a:lnSpc>
              <a:buClr>
                <a:srgbClr val="000000"/>
              </a:buClr>
              <a:buFont typeface="Arial"/>
              <a:buChar char="•"/>
            </a:pPr>
            <a:r>
              <a:rPr b="0" lang="it-IT" sz="1800" spc="-1" strike="noStrike">
                <a:solidFill>
                  <a:srgbClr val="000000"/>
                </a:solidFill>
                <a:latin typeface="Calibri"/>
                <a:ea typeface="ヒラギノ角ゴ Pro W3"/>
              </a:rPr>
              <a:t>Characterizing similarities &amp; differences in PM sources &amp; contributions across S-EU (5 cities)</a:t>
            </a:r>
            <a:endParaRPr b="0" lang="it-IT" sz="1800" spc="-1" strike="noStrike">
              <a:latin typeface="Arial"/>
            </a:endParaRPr>
          </a:p>
          <a:p>
            <a:pPr marL="285840" indent="-285120">
              <a:lnSpc>
                <a:spcPct val="100000"/>
              </a:lnSpc>
              <a:buClr>
                <a:srgbClr val="000000"/>
              </a:buClr>
              <a:buFont typeface="Arial"/>
              <a:buChar char="•"/>
            </a:pPr>
            <a:r>
              <a:rPr b="0" lang="it-IT" sz="1800" spc="-1" strike="noStrike">
                <a:solidFill>
                  <a:srgbClr val="000000"/>
                </a:solidFill>
                <a:latin typeface="Calibri"/>
                <a:ea typeface="ヒラギノ角ゴ Pro W3"/>
              </a:rPr>
              <a:t>Once the main sources of PM10 and PM2.5 are identified, the strategic goal of the AIRUSE project is to develop, test and propose specific measures to abate urban ambient air PM in  S.-EU, to meet AQ standards &amp; to approach WHO guidelines.</a:t>
            </a:r>
            <a:endParaRPr b="0" lang="it-IT" sz="1800" spc="-1" strike="noStrike">
              <a:latin typeface="Arial"/>
            </a:endParaRPr>
          </a:p>
        </p:txBody>
      </p:sp>
      <p:sp>
        <p:nvSpPr>
          <p:cNvPr id="3525" name="CustomShape 2"/>
          <p:cNvSpPr/>
          <p:nvPr/>
        </p:nvSpPr>
        <p:spPr>
          <a:xfrm>
            <a:off x="-9360" y="662040"/>
            <a:ext cx="9109800" cy="364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1800" spc="-1" strike="noStrike">
                <a:solidFill>
                  <a:srgbClr val="000000"/>
                </a:solidFill>
                <a:latin typeface="Calibri"/>
                <a:ea typeface="ヒラギノ角ゴ Pro W3"/>
              </a:rPr>
              <a:t>THE AIRUSE PROJECT AIMS</a:t>
            </a:r>
            <a:endParaRPr b="0" lang="it-IT" sz="1800" spc="-1" strike="noStrike">
              <a:latin typeface="Arial"/>
            </a:endParaRPr>
          </a:p>
        </p:txBody>
      </p:sp>
      <p:sp>
        <p:nvSpPr>
          <p:cNvPr id="3526" name="CustomShape 3"/>
          <p:cNvSpPr/>
          <p:nvPr/>
        </p:nvSpPr>
        <p:spPr>
          <a:xfrm>
            <a:off x="165240" y="2852640"/>
            <a:ext cx="8944920" cy="1386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1700" spc="-1" strike="noStrike">
                <a:solidFill>
                  <a:srgbClr val="000000"/>
                </a:solidFill>
                <a:latin typeface="Calibri"/>
                <a:ea typeface="ヒラギノ角ゴ Pro W3"/>
              </a:rPr>
              <a:t>Specific objectives</a:t>
            </a:r>
            <a:endParaRPr b="0" lang="it-IT" sz="1700" spc="-1" strike="noStrike">
              <a:latin typeface="Arial"/>
            </a:endParaRPr>
          </a:p>
          <a:p>
            <a:pPr marL="285840" indent="-285120">
              <a:lnSpc>
                <a:spcPct val="100000"/>
              </a:lnSpc>
              <a:buClr>
                <a:srgbClr val="000000"/>
              </a:buClr>
              <a:buFont typeface="Arial"/>
              <a:buChar char="•"/>
            </a:pPr>
            <a:r>
              <a:rPr b="0" lang="it-IT" sz="1700" spc="-1" strike="noStrike">
                <a:solidFill>
                  <a:srgbClr val="000000"/>
                </a:solidFill>
                <a:latin typeface="Calibri"/>
                <a:ea typeface="ヒラギノ角ゴ Pro W3"/>
              </a:rPr>
              <a:t>Obtaining  harmonized source contributions to PM for AIRUSE cities &amp; to identify those responsible for exceedances of the PM limit values and WHO guidelines</a:t>
            </a:r>
            <a:endParaRPr b="0" lang="it-IT" sz="1700" spc="-1" strike="noStrike">
              <a:latin typeface="Arial"/>
            </a:endParaRPr>
          </a:p>
          <a:p>
            <a:pPr marL="285840" indent="-285120">
              <a:lnSpc>
                <a:spcPct val="100000"/>
              </a:lnSpc>
              <a:buClr>
                <a:srgbClr val="000000"/>
              </a:buClr>
              <a:buFont typeface="Arial"/>
              <a:buChar char="•"/>
            </a:pPr>
            <a:r>
              <a:rPr b="0" lang="it-IT" sz="1700" spc="-1" strike="noStrike">
                <a:solidFill>
                  <a:srgbClr val="000000"/>
                </a:solidFill>
                <a:latin typeface="Calibri"/>
                <a:ea typeface="ヒラギノ角ゴ Pro W3"/>
              </a:rPr>
              <a:t>Develop, test and propose cost-effective air mitigation measures for South European countries</a:t>
            </a:r>
            <a:endParaRPr b="0" lang="it-IT" sz="1700" spc="-1" strike="noStrike">
              <a:latin typeface="Arial"/>
            </a:endParaRPr>
          </a:p>
          <a:p>
            <a:pPr marL="285840" indent="-285120">
              <a:lnSpc>
                <a:spcPct val="100000"/>
              </a:lnSpc>
              <a:buClr>
                <a:srgbClr val="000000"/>
              </a:buClr>
              <a:buFont typeface="Arial"/>
              <a:buChar char="•"/>
            </a:pPr>
            <a:r>
              <a:rPr b="0" lang="it-IT" sz="1700" spc="-1" strike="noStrike">
                <a:solidFill>
                  <a:srgbClr val="000000"/>
                </a:solidFill>
                <a:latin typeface="Calibri"/>
                <a:ea typeface="ヒラギノ角ゴ Pro W3"/>
              </a:rPr>
              <a:t>Support adaptation of control strategies for reducing PM exposure in South Europe</a:t>
            </a:r>
            <a:endParaRPr b="0" lang="it-IT" sz="1700" spc="-1" strike="noStrike">
              <a:latin typeface="Arial"/>
            </a:endParaRPr>
          </a:p>
        </p:txBody>
      </p:sp>
      <p:sp>
        <p:nvSpPr>
          <p:cNvPr id="3527" name="CustomShape 4"/>
          <p:cNvSpPr/>
          <p:nvPr/>
        </p:nvSpPr>
        <p:spPr>
          <a:xfrm>
            <a:off x="181080" y="4478400"/>
            <a:ext cx="9143280" cy="16452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1700" spc="-1" strike="noStrike">
                <a:solidFill>
                  <a:srgbClr val="000000"/>
                </a:solidFill>
                <a:latin typeface="Calibri"/>
                <a:ea typeface="ヒラギノ角ゴ Pro W3"/>
              </a:rPr>
              <a:t>Specific PM mitigation measures </a:t>
            </a:r>
            <a:endParaRPr b="0" lang="it-IT" sz="1700" spc="-1" strike="noStrike">
              <a:latin typeface="Arial"/>
            </a:endParaRPr>
          </a:p>
          <a:p>
            <a:pPr marL="285840" indent="-285120">
              <a:lnSpc>
                <a:spcPct val="100000"/>
              </a:lnSpc>
              <a:buClr>
                <a:srgbClr val="000000"/>
              </a:buClr>
              <a:buFont typeface="Arial"/>
              <a:buChar char="•"/>
            </a:pPr>
            <a:r>
              <a:rPr b="0" lang="it-IT" sz="1700" spc="-1" strike="noStrike">
                <a:solidFill>
                  <a:srgbClr val="000000"/>
                </a:solidFill>
                <a:latin typeface="Calibri"/>
                <a:ea typeface="ヒラギノ角ゴ Pro W3"/>
              </a:rPr>
              <a:t>Street washing &amp; dust suppressants for road dust and  deposited African dust</a:t>
            </a:r>
            <a:endParaRPr b="0" lang="it-IT" sz="1700" spc="-1" strike="noStrike">
              <a:latin typeface="Arial"/>
            </a:endParaRPr>
          </a:p>
          <a:p>
            <a:pPr marL="285840" indent="-285120">
              <a:lnSpc>
                <a:spcPct val="100000"/>
              </a:lnSpc>
              <a:buClr>
                <a:srgbClr val="000000"/>
              </a:buClr>
              <a:buFont typeface="Arial"/>
              <a:buChar char="•"/>
            </a:pPr>
            <a:r>
              <a:rPr b="0" lang="it-IT" sz="1700" spc="-1" strike="noStrike">
                <a:solidFill>
                  <a:srgbClr val="000000"/>
                </a:solidFill>
                <a:latin typeface="Calibri"/>
                <a:ea typeface="ヒラギノ角ゴ Pro W3"/>
              </a:rPr>
              <a:t>Biomass burning</a:t>
            </a:r>
            <a:endParaRPr b="0" lang="it-IT" sz="1700" spc="-1" strike="noStrike">
              <a:latin typeface="Arial"/>
            </a:endParaRPr>
          </a:p>
          <a:p>
            <a:pPr marL="285840" indent="-285120">
              <a:lnSpc>
                <a:spcPct val="100000"/>
              </a:lnSpc>
              <a:buClr>
                <a:srgbClr val="000000"/>
              </a:buClr>
              <a:buFont typeface="Arial"/>
              <a:buChar char="•"/>
            </a:pPr>
            <a:r>
              <a:rPr b="0" lang="it-IT" sz="1700" spc="-1" strike="noStrike">
                <a:solidFill>
                  <a:srgbClr val="000000"/>
                </a:solidFill>
                <a:latin typeface="Calibri"/>
                <a:ea typeface="ヒラギノ角ゴ Pro W3"/>
              </a:rPr>
              <a:t>Industrial emissions (channelled and fugitive)</a:t>
            </a:r>
            <a:endParaRPr b="0" lang="it-IT" sz="1700" spc="-1" strike="noStrike">
              <a:latin typeface="Arial"/>
            </a:endParaRPr>
          </a:p>
          <a:p>
            <a:pPr marL="285840" indent="-285120">
              <a:lnSpc>
                <a:spcPct val="100000"/>
              </a:lnSpc>
              <a:buClr>
                <a:srgbClr val="000000"/>
              </a:buClr>
              <a:buFont typeface="Arial"/>
              <a:buChar char="•"/>
            </a:pPr>
            <a:r>
              <a:rPr b="0" lang="it-IT" sz="1700" spc="-1" strike="noStrike">
                <a:solidFill>
                  <a:srgbClr val="000000"/>
                </a:solidFill>
                <a:latin typeface="Calibri"/>
                <a:ea typeface="ＭＳ Ｐゴシック"/>
              </a:rPr>
              <a:t>Strategies from other European countries (LEZ, eco-efficient vehicles, labelling, shipping, biomass burning…)</a:t>
            </a:r>
            <a:endParaRPr b="0" lang="it-IT" sz="1700" spc="-1" strike="noStrike">
              <a:latin typeface="Arial"/>
            </a:endParaRPr>
          </a:p>
        </p:txBody>
      </p:sp>
      <p:grpSp>
        <p:nvGrpSpPr>
          <p:cNvPr id="3528" name="Group 5"/>
          <p:cNvGrpSpPr/>
          <p:nvPr/>
        </p:nvGrpSpPr>
        <p:grpSpPr>
          <a:xfrm>
            <a:off x="0" y="0"/>
            <a:ext cx="9164160" cy="762840"/>
            <a:chOff x="0" y="0"/>
            <a:chExt cx="9164160" cy="762840"/>
          </a:xfrm>
        </p:grpSpPr>
        <p:pic>
          <p:nvPicPr>
            <p:cNvPr id="3529" name="Picture 7" descr=""/>
            <p:cNvPicPr/>
            <p:nvPr/>
          </p:nvPicPr>
          <p:blipFill>
            <a:blip r:embed="rId1"/>
            <a:stretch/>
          </p:blipFill>
          <p:spPr>
            <a:xfrm>
              <a:off x="0" y="0"/>
              <a:ext cx="2279520" cy="512640"/>
            </a:xfrm>
            <a:prstGeom prst="rect">
              <a:avLst/>
            </a:prstGeom>
            <a:ln>
              <a:noFill/>
            </a:ln>
          </p:spPr>
        </p:pic>
        <p:grpSp>
          <p:nvGrpSpPr>
            <p:cNvPr id="3530" name="Group 6"/>
            <p:cNvGrpSpPr/>
            <p:nvPr/>
          </p:nvGrpSpPr>
          <p:grpSpPr>
            <a:xfrm>
              <a:off x="7362720" y="0"/>
              <a:ext cx="1801440" cy="762840"/>
              <a:chOff x="7362720" y="0"/>
              <a:chExt cx="1801440" cy="762840"/>
            </a:xfrm>
          </p:grpSpPr>
          <p:pic>
            <p:nvPicPr>
              <p:cNvPr id="3531" name="Picture 3" descr=""/>
              <p:cNvPicPr/>
              <p:nvPr/>
            </p:nvPicPr>
            <p:blipFill>
              <a:blip r:embed="rId2"/>
              <a:stretch/>
            </p:blipFill>
            <p:spPr>
              <a:xfrm>
                <a:off x="8269560" y="0"/>
                <a:ext cx="894600" cy="404280"/>
              </a:xfrm>
              <a:prstGeom prst="rect">
                <a:avLst/>
              </a:prstGeom>
              <a:ln>
                <a:noFill/>
              </a:ln>
            </p:spPr>
          </p:pic>
          <p:pic>
            <p:nvPicPr>
              <p:cNvPr id="3532" name="Picture 4" descr=""/>
              <p:cNvPicPr/>
              <p:nvPr/>
            </p:nvPicPr>
            <p:blipFill>
              <a:blip r:embed="rId3"/>
              <a:srcRect l="4419" t="19859" r="5595" b="5423"/>
              <a:stretch/>
            </p:blipFill>
            <p:spPr>
              <a:xfrm>
                <a:off x="7362720" y="0"/>
                <a:ext cx="907920" cy="380520"/>
              </a:xfrm>
              <a:prstGeom prst="rect">
                <a:avLst/>
              </a:prstGeom>
              <a:ln>
                <a:noFill/>
              </a:ln>
            </p:spPr>
          </p:pic>
          <p:pic>
            <p:nvPicPr>
              <p:cNvPr id="3533" name="Picture 5" descr=""/>
              <p:cNvPicPr/>
              <p:nvPr/>
            </p:nvPicPr>
            <p:blipFill>
              <a:blip r:embed="rId4"/>
              <a:srcRect l="2780" t="0" r="7128" b="0"/>
              <a:stretch/>
            </p:blipFill>
            <p:spPr>
              <a:xfrm>
                <a:off x="7362720" y="381240"/>
                <a:ext cx="908640" cy="381600"/>
              </a:xfrm>
              <a:prstGeom prst="rect">
                <a:avLst/>
              </a:prstGeom>
              <a:ln>
                <a:noFill/>
              </a:ln>
            </p:spPr>
          </p:pic>
          <p:pic>
            <p:nvPicPr>
              <p:cNvPr id="3534" name="Picture 6" descr=""/>
              <p:cNvPicPr/>
              <p:nvPr/>
            </p:nvPicPr>
            <p:blipFill>
              <a:blip r:embed="rId5"/>
              <a:srcRect l="29881" t="0" r="4265" b="3881"/>
              <a:stretch/>
            </p:blipFill>
            <p:spPr>
              <a:xfrm>
                <a:off x="8270280" y="381240"/>
                <a:ext cx="893880" cy="381240"/>
              </a:xfrm>
              <a:prstGeom prst="rect">
                <a:avLst/>
              </a:prstGeom>
              <a:ln>
                <a:noFill/>
              </a:ln>
            </p:spPr>
          </p:pic>
        </p:grpSp>
      </p:grpSp>
    </p:spTree>
  </p:cSld>
  <p:transition>
    <p:fade/>
  </p:transition>
  <p:timing>
    <p:tnLst>
      <p:par>
        <p:cTn id="175" dur="indefinite" restart="never" nodeType="tmRoot">
          <p:childTnLst>
            <p:seq>
              <p:cTn id="176" dur="indefinite" nodeType="mainSeq"/>
              <p:prevCondLst>
                <p:cond delay="0" evt="onPrev">
                  <p:tgtEl>
                    <p:sldTgt/>
                  </p:tgtEl>
                </p:cond>
              </p:prevCondLst>
              <p:nextCondLst>
                <p:cond delay="0" evt="onNext">
                  <p:tgtEl>
                    <p:sldTgt/>
                  </p:tgtEl>
                </p:cond>
              </p:nextCondLst>
            </p:seq>
          </p:childTnLst>
        </p:cTn>
      </p:par>
    </p:tnLst>
  </p:timing>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35" name="CustomShape 1"/>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536" name="Picture 4" descr=""/>
          <p:cNvPicPr/>
          <p:nvPr/>
        </p:nvPicPr>
        <p:blipFill>
          <a:blip r:embed="rId1"/>
          <a:srcRect l="1479" t="4213" r="55460" b="6507"/>
          <a:stretch/>
        </p:blipFill>
        <p:spPr>
          <a:xfrm>
            <a:off x="6781680" y="6170760"/>
            <a:ext cx="2285280" cy="686520"/>
          </a:xfrm>
          <a:prstGeom prst="rect">
            <a:avLst/>
          </a:prstGeom>
          <a:ln w="9360">
            <a:noFill/>
          </a:ln>
        </p:spPr>
      </p:pic>
      <p:grpSp>
        <p:nvGrpSpPr>
          <p:cNvPr id="3537" name="Group 2"/>
          <p:cNvGrpSpPr/>
          <p:nvPr/>
        </p:nvGrpSpPr>
        <p:grpSpPr>
          <a:xfrm>
            <a:off x="0" y="0"/>
            <a:ext cx="9164160" cy="762840"/>
            <a:chOff x="0" y="0"/>
            <a:chExt cx="9164160" cy="762840"/>
          </a:xfrm>
        </p:grpSpPr>
        <p:pic>
          <p:nvPicPr>
            <p:cNvPr id="3538" name="Picture 7" descr=""/>
            <p:cNvPicPr/>
            <p:nvPr/>
          </p:nvPicPr>
          <p:blipFill>
            <a:blip r:embed="rId2"/>
            <a:stretch/>
          </p:blipFill>
          <p:spPr>
            <a:xfrm>
              <a:off x="0" y="0"/>
              <a:ext cx="2279520" cy="512640"/>
            </a:xfrm>
            <a:prstGeom prst="rect">
              <a:avLst/>
            </a:prstGeom>
            <a:ln w="9360">
              <a:noFill/>
            </a:ln>
          </p:spPr>
        </p:pic>
        <p:grpSp>
          <p:nvGrpSpPr>
            <p:cNvPr id="3539" name="Group 3"/>
            <p:cNvGrpSpPr/>
            <p:nvPr/>
          </p:nvGrpSpPr>
          <p:grpSpPr>
            <a:xfrm>
              <a:off x="7362720" y="0"/>
              <a:ext cx="1801440" cy="762840"/>
              <a:chOff x="7362720" y="0"/>
              <a:chExt cx="1801440" cy="762840"/>
            </a:xfrm>
          </p:grpSpPr>
          <p:pic>
            <p:nvPicPr>
              <p:cNvPr id="3540" name="Picture 3" descr=""/>
              <p:cNvPicPr/>
              <p:nvPr/>
            </p:nvPicPr>
            <p:blipFill>
              <a:blip r:embed="rId3"/>
              <a:stretch/>
            </p:blipFill>
            <p:spPr>
              <a:xfrm>
                <a:off x="8269560" y="0"/>
                <a:ext cx="894600" cy="404280"/>
              </a:xfrm>
              <a:prstGeom prst="rect">
                <a:avLst/>
              </a:prstGeom>
              <a:ln w="9360">
                <a:noFill/>
              </a:ln>
            </p:spPr>
          </p:pic>
          <p:pic>
            <p:nvPicPr>
              <p:cNvPr id="3541" name="Picture 4" descr=""/>
              <p:cNvPicPr/>
              <p:nvPr/>
            </p:nvPicPr>
            <p:blipFill>
              <a:blip r:embed="rId4"/>
              <a:srcRect l="4419" t="19859" r="5595" b="5423"/>
              <a:stretch/>
            </p:blipFill>
            <p:spPr>
              <a:xfrm>
                <a:off x="7362720" y="0"/>
                <a:ext cx="907920" cy="380520"/>
              </a:xfrm>
              <a:prstGeom prst="rect">
                <a:avLst/>
              </a:prstGeom>
              <a:ln w="9360">
                <a:noFill/>
              </a:ln>
            </p:spPr>
          </p:pic>
          <p:pic>
            <p:nvPicPr>
              <p:cNvPr id="3542" name="Picture 5" descr=""/>
              <p:cNvPicPr/>
              <p:nvPr/>
            </p:nvPicPr>
            <p:blipFill>
              <a:blip r:embed="rId5"/>
              <a:srcRect l="2780" t="0" r="7128" b="0"/>
              <a:stretch/>
            </p:blipFill>
            <p:spPr>
              <a:xfrm>
                <a:off x="7362720" y="381240"/>
                <a:ext cx="908640" cy="381600"/>
              </a:xfrm>
              <a:prstGeom prst="rect">
                <a:avLst/>
              </a:prstGeom>
              <a:ln w="9360">
                <a:noFill/>
              </a:ln>
            </p:spPr>
          </p:pic>
          <p:pic>
            <p:nvPicPr>
              <p:cNvPr id="3543" name="Picture 6" descr=""/>
              <p:cNvPicPr/>
              <p:nvPr/>
            </p:nvPicPr>
            <p:blipFill>
              <a:blip r:embed="rId6"/>
              <a:srcRect l="29881" t="0" r="4265" b="3881"/>
              <a:stretch/>
            </p:blipFill>
            <p:spPr>
              <a:xfrm>
                <a:off x="8270280" y="381240"/>
                <a:ext cx="893880" cy="381240"/>
              </a:xfrm>
              <a:prstGeom prst="rect">
                <a:avLst/>
              </a:prstGeom>
              <a:ln w="9360">
                <a:noFill/>
              </a:ln>
            </p:spPr>
          </p:pic>
        </p:grpSp>
      </p:grpSp>
      <p:pic>
        <p:nvPicPr>
          <p:cNvPr id="3544" name="Picture 33" descr=""/>
          <p:cNvPicPr/>
          <p:nvPr/>
        </p:nvPicPr>
        <p:blipFill>
          <a:blip r:embed="rId7"/>
          <a:stretch/>
        </p:blipFill>
        <p:spPr>
          <a:xfrm>
            <a:off x="0" y="549360"/>
            <a:ext cx="3340800" cy="3958560"/>
          </a:xfrm>
          <a:prstGeom prst="rect">
            <a:avLst/>
          </a:prstGeom>
          <a:ln w="9360">
            <a:noFill/>
          </a:ln>
        </p:spPr>
      </p:pic>
      <p:sp>
        <p:nvSpPr>
          <p:cNvPr id="3545" name="CustomShape 4"/>
          <p:cNvSpPr/>
          <p:nvPr/>
        </p:nvSpPr>
        <p:spPr>
          <a:xfrm>
            <a:off x="0" y="4343400"/>
            <a:ext cx="5147640" cy="1851120"/>
          </a:xfrm>
          <a:prstGeom prst="rect">
            <a:avLst/>
          </a:prstGeom>
          <a:noFill/>
          <a:ln w="9360">
            <a:noFill/>
          </a:ln>
        </p:spPr>
        <p:style>
          <a:lnRef idx="0"/>
          <a:fillRef idx="0"/>
          <a:effectRef idx="0"/>
          <a:fontRef idx="minor"/>
        </p:style>
        <p:txBody>
          <a:bodyPr lIns="90000" rIns="90000" tIns="45000" bIns="45000">
            <a:spAutoFit/>
          </a:bodyPr>
          <a:p>
            <a:pPr algn="ctr">
              <a:lnSpc>
                <a:spcPct val="90000"/>
              </a:lnSpc>
              <a:spcBef>
                <a:spcPts val="159"/>
              </a:spcBef>
              <a:spcAft>
                <a:spcPts val="159"/>
              </a:spcAft>
            </a:pPr>
            <a:br/>
            <a:r>
              <a:rPr b="0" lang="it-IT" sz="1600" spc="-1" strike="noStrike">
                <a:solidFill>
                  <a:srgbClr val="333399"/>
                </a:solidFill>
                <a:latin typeface="Arial"/>
                <a:ea typeface="MS PGothic"/>
              </a:rPr>
              <a:t>1 year daily sampling of PM10 and PM2.5</a:t>
            </a:r>
            <a:endParaRPr b="0" lang="it-IT" sz="1600" spc="-1" strike="noStrike">
              <a:latin typeface="Arial"/>
            </a:endParaRPr>
          </a:p>
          <a:p>
            <a:pPr marL="216000" indent="-215640" algn="ctr">
              <a:lnSpc>
                <a:spcPct val="90000"/>
              </a:lnSpc>
              <a:spcBef>
                <a:spcPts val="159"/>
              </a:spcBef>
              <a:spcAft>
                <a:spcPts val="159"/>
              </a:spcAft>
              <a:buClr>
                <a:srgbClr val="000000"/>
              </a:buClr>
              <a:buFont typeface="StarSymbol"/>
              <a:buChar char="-"/>
            </a:pPr>
            <a:r>
              <a:rPr b="0" lang="it-IT" sz="1600" spc="-1" strike="noStrike">
                <a:solidFill>
                  <a:srgbClr val="000000"/>
                </a:solidFill>
                <a:latin typeface="Arial"/>
                <a:ea typeface="MS PGothic"/>
              </a:rPr>
              <a:t> </a:t>
            </a:r>
            <a:r>
              <a:rPr b="0" lang="it-IT" sz="1600" spc="-1" strike="noStrike">
                <a:solidFill>
                  <a:srgbClr val="000000"/>
                </a:solidFill>
                <a:latin typeface="Arial"/>
                <a:ea typeface="MS PGothic"/>
              </a:rPr>
              <a:t>Jan.2013 - Jan.2014 (every 3</a:t>
            </a:r>
            <a:r>
              <a:rPr b="0" lang="it-IT" sz="1600" spc="-1" strike="noStrike" baseline="30000">
                <a:solidFill>
                  <a:srgbClr val="000000"/>
                </a:solidFill>
                <a:latin typeface="Arial"/>
                <a:ea typeface="MS PGothic"/>
              </a:rPr>
              <a:t>rd</a:t>
            </a:r>
            <a:r>
              <a:rPr b="0" lang="it-IT" sz="1600" spc="-1" strike="noStrike">
                <a:solidFill>
                  <a:srgbClr val="000000"/>
                </a:solidFill>
                <a:latin typeface="Arial"/>
                <a:ea typeface="MS PGothic"/>
              </a:rPr>
              <a:t> day*)</a:t>
            </a:r>
            <a:endParaRPr b="0" lang="it-IT" sz="1600" spc="-1" strike="noStrike">
              <a:latin typeface="Arial"/>
            </a:endParaRPr>
          </a:p>
          <a:p>
            <a:pPr marL="216000" indent="-215640" algn="ctr">
              <a:lnSpc>
                <a:spcPct val="90000"/>
              </a:lnSpc>
              <a:spcBef>
                <a:spcPts val="159"/>
              </a:spcBef>
              <a:spcAft>
                <a:spcPts val="159"/>
              </a:spcAft>
              <a:buClr>
                <a:srgbClr val="000000"/>
              </a:buClr>
              <a:buFont typeface="StarSymbol"/>
              <a:buChar char="-"/>
            </a:pPr>
            <a:r>
              <a:rPr b="0" lang="it-IT" sz="1600" spc="-1" strike="noStrike">
                <a:solidFill>
                  <a:srgbClr val="000000"/>
                </a:solidFill>
                <a:latin typeface="Arial"/>
                <a:ea typeface="MS PGothic"/>
              </a:rPr>
              <a:t>quartz and teflon</a:t>
            </a:r>
            <a:endParaRPr b="0" lang="it-IT" sz="1600" spc="-1" strike="noStrike">
              <a:latin typeface="Arial"/>
            </a:endParaRPr>
          </a:p>
          <a:p>
            <a:pPr algn="ctr">
              <a:lnSpc>
                <a:spcPct val="90000"/>
              </a:lnSpc>
              <a:spcBef>
                <a:spcPts val="159"/>
              </a:spcBef>
              <a:spcAft>
                <a:spcPts val="159"/>
              </a:spcAft>
            </a:pPr>
            <a:r>
              <a:rPr b="0" lang="it-IT" sz="1600" spc="-1" strike="noStrike">
                <a:solidFill>
                  <a:srgbClr val="333399"/>
                </a:solidFill>
                <a:latin typeface="Arial"/>
                <a:ea typeface="MS PGothic"/>
              </a:rPr>
              <a:t>Shorter samplings 1 hour time resolution</a:t>
            </a:r>
            <a:endParaRPr b="0" lang="it-IT" sz="1600" spc="-1" strike="noStrike">
              <a:latin typeface="Arial"/>
            </a:endParaRPr>
          </a:p>
          <a:p>
            <a:pPr marL="216000" indent="-215640" algn="ctr">
              <a:lnSpc>
                <a:spcPct val="90000"/>
              </a:lnSpc>
              <a:spcBef>
                <a:spcPts val="159"/>
              </a:spcBef>
              <a:spcAft>
                <a:spcPts val="159"/>
              </a:spcAft>
              <a:buClr>
                <a:srgbClr val="000000"/>
              </a:buClr>
              <a:buFont typeface="StarSymbol"/>
              <a:buChar char="-"/>
            </a:pPr>
            <a:r>
              <a:rPr b="0" lang="it-IT" sz="1600" spc="-1" strike="noStrike">
                <a:solidFill>
                  <a:srgbClr val="000000"/>
                </a:solidFill>
                <a:latin typeface="Arial"/>
                <a:ea typeface="MS PGothic"/>
              </a:rPr>
              <a:t> </a:t>
            </a:r>
            <a:r>
              <a:rPr b="0" lang="it-IT" sz="1600" spc="-1" strike="noStrike">
                <a:solidFill>
                  <a:srgbClr val="000000"/>
                </a:solidFill>
                <a:latin typeface="Arial"/>
                <a:ea typeface="MS PGothic"/>
              </a:rPr>
              <a:t>~ 2 weeks in winter and summer</a:t>
            </a:r>
            <a:endParaRPr b="0" lang="it-IT" sz="1600" spc="-1" strike="noStrike">
              <a:latin typeface="Arial"/>
            </a:endParaRPr>
          </a:p>
          <a:p>
            <a:pPr marL="216000" indent="-215640" algn="ctr">
              <a:lnSpc>
                <a:spcPct val="90000"/>
              </a:lnSpc>
              <a:spcBef>
                <a:spcPts val="159"/>
              </a:spcBef>
              <a:spcAft>
                <a:spcPts val="159"/>
              </a:spcAft>
              <a:buClr>
                <a:srgbClr val="000000"/>
              </a:buClr>
              <a:buFont typeface="StarSymbol"/>
              <a:buChar char="-"/>
            </a:pPr>
            <a:r>
              <a:rPr b="0" lang="it-IT" sz="1600" spc="-1" strike="noStrike">
                <a:solidFill>
                  <a:srgbClr val="000000"/>
                </a:solidFill>
                <a:latin typeface="Arial"/>
                <a:ea typeface="MS PGothic"/>
              </a:rPr>
              <a:t> </a:t>
            </a:r>
            <a:r>
              <a:rPr b="0" lang="it-IT" sz="1600" spc="-1" strike="noStrike">
                <a:solidFill>
                  <a:srgbClr val="000000"/>
                </a:solidFill>
                <a:latin typeface="Arial"/>
                <a:ea typeface="MS PGothic"/>
              </a:rPr>
              <a:t>fine and coarse</a:t>
            </a:r>
            <a:endParaRPr b="0" lang="it-IT" sz="1600" spc="-1" strike="noStrike">
              <a:latin typeface="Arial"/>
            </a:endParaRPr>
          </a:p>
        </p:txBody>
      </p:sp>
      <p:sp>
        <p:nvSpPr>
          <p:cNvPr id="3546" name="CustomShape 5"/>
          <p:cNvSpPr/>
          <p:nvPr/>
        </p:nvSpPr>
        <p:spPr>
          <a:xfrm>
            <a:off x="1763640" y="6289560"/>
            <a:ext cx="4895280" cy="51660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000000"/>
                </a:solidFill>
                <a:latin typeface="Arial"/>
                <a:ea typeface="MS PGothic"/>
              </a:rPr>
              <a:t>* All the days if saharan intrusions foreseen (Hysplit, Skiron)</a:t>
            </a:r>
            <a:endParaRPr b="0" lang="it-IT" sz="1400" spc="-1" strike="noStrike">
              <a:latin typeface="Arial"/>
            </a:endParaRPr>
          </a:p>
        </p:txBody>
      </p:sp>
      <p:pic>
        <p:nvPicPr>
          <p:cNvPr id="3547" name="Picture 2" descr=""/>
          <p:cNvPicPr/>
          <p:nvPr/>
        </p:nvPicPr>
        <p:blipFill>
          <a:blip r:embed="rId8"/>
          <a:srcRect l="0" t="0" r="2349" b="0"/>
          <a:stretch/>
        </p:blipFill>
        <p:spPr>
          <a:xfrm>
            <a:off x="4641840" y="1052640"/>
            <a:ext cx="4501440" cy="4291920"/>
          </a:xfrm>
          <a:prstGeom prst="rect">
            <a:avLst/>
          </a:prstGeom>
          <a:ln w="9360">
            <a:noFill/>
          </a:ln>
        </p:spPr>
      </p:pic>
      <p:sp>
        <p:nvSpPr>
          <p:cNvPr id="3548" name="CustomShape 6"/>
          <p:cNvSpPr/>
          <p:nvPr/>
        </p:nvSpPr>
        <p:spPr>
          <a:xfrm>
            <a:off x="5665680" y="5229360"/>
            <a:ext cx="2639160" cy="364680"/>
          </a:xfrm>
          <a:prstGeom prst="rect">
            <a:avLst/>
          </a:prstGeom>
          <a:noFill/>
          <a:ln w="9360">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000000"/>
                </a:solidFill>
                <a:latin typeface="Arial"/>
                <a:ea typeface="ＭＳ Ｐゴシック"/>
              </a:rPr>
              <a:t>7400 analysed samples!</a:t>
            </a:r>
            <a:endParaRPr b="0" lang="it-IT" sz="1800" spc="-1" strike="noStrike">
              <a:latin typeface="Arial"/>
            </a:endParaRPr>
          </a:p>
        </p:txBody>
      </p:sp>
      <p:sp>
        <p:nvSpPr>
          <p:cNvPr id="3549" name="CustomShape 7"/>
          <p:cNvSpPr/>
          <p:nvPr/>
        </p:nvSpPr>
        <p:spPr>
          <a:xfrm>
            <a:off x="228600" y="-76320"/>
            <a:ext cx="9143280" cy="83736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i="1" lang="it-IT" sz="3600" spc="-1" strike="noStrike">
                <a:solidFill>
                  <a:srgbClr val="ff8000"/>
                </a:solidFill>
                <a:latin typeface="Verdana"/>
                <a:ea typeface="ＭＳ Ｐゴシック"/>
              </a:rPr>
              <a:t>Sampling</a:t>
            </a:r>
            <a:endParaRPr b="0" lang="it-IT" sz="3600" spc="-1" strike="noStrike">
              <a:latin typeface="Arial"/>
            </a:endParaRPr>
          </a:p>
        </p:txBody>
      </p:sp>
    </p:spTree>
  </p:cSld>
  <p:transition>
    <p:fade/>
  </p:transition>
  <p:timing>
    <p:tnLst>
      <p:par>
        <p:cTn id="177" dur="indefinite" restart="never" nodeType="tmRoot">
          <p:childTnLst>
            <p:seq>
              <p:cTn id="178"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1" name="CustomShape 1"/>
          <p:cNvSpPr/>
          <p:nvPr/>
        </p:nvSpPr>
        <p:spPr>
          <a:xfrm>
            <a:off x="395280" y="919080"/>
            <a:ext cx="8495640" cy="289368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961"/>
              </a:spcBef>
            </a:pPr>
            <a:r>
              <a:rPr b="0" lang="it-IT" sz="3200" spc="-1" strike="noStrike" u="sng">
                <a:solidFill>
                  <a:srgbClr val="ffffff"/>
                </a:solidFill>
                <a:uFillTx/>
                <a:latin typeface="Times New Roman"/>
                <a:ea typeface="ＭＳ Ｐゴシック"/>
              </a:rPr>
              <a:t>technological developments</a:t>
            </a:r>
            <a:r>
              <a:rPr b="0" lang="it-IT" sz="1800" spc="-1" strike="noStrike">
                <a:solidFill>
                  <a:srgbClr val="ffffff"/>
                </a:solidFill>
                <a:latin typeface="Times New Roman"/>
                <a:ea typeface="ＭＳ Ｐゴシック"/>
              </a:rPr>
              <a:t>   </a:t>
            </a:r>
            <a:r>
              <a:rPr b="0" lang="it-IT" sz="2400" spc="-1" strike="noStrike">
                <a:solidFill>
                  <a:srgbClr val="ffffff"/>
                </a:solidFill>
                <a:latin typeface="Times New Roman"/>
                <a:ea typeface="ＭＳ Ｐゴシック"/>
              </a:rPr>
              <a:t>(electronics and process automation, data acquisition systems, detection setups, further beamlines)</a:t>
            </a:r>
            <a:endParaRPr b="0" lang="it-IT" sz="2400" spc="-1" strike="noStrike">
              <a:latin typeface="Arial"/>
            </a:endParaRPr>
          </a:p>
          <a:p>
            <a:pPr>
              <a:lnSpc>
                <a:spcPct val="100000"/>
              </a:lnSpc>
              <a:spcBef>
                <a:spcPts val="961"/>
              </a:spcBef>
            </a:pPr>
            <a:r>
              <a:rPr b="0" lang="it-IT" sz="3200" spc="-1" strike="noStrike" u="sng">
                <a:solidFill>
                  <a:srgbClr val="ffffff"/>
                </a:solidFill>
                <a:uFillTx/>
                <a:latin typeface="Times New Roman"/>
                <a:ea typeface="ＭＳ Ｐゴシック"/>
              </a:rPr>
              <a:t>methodological developments</a:t>
            </a:r>
            <a:r>
              <a:rPr b="0" lang="it-IT" sz="1800" spc="-1" strike="noStrike">
                <a:solidFill>
                  <a:srgbClr val="ffffff"/>
                </a:solidFill>
                <a:latin typeface="Times New Roman"/>
                <a:ea typeface="ＭＳ Ｐゴシック"/>
              </a:rPr>
              <a:t>   </a:t>
            </a:r>
            <a:r>
              <a:rPr b="0" lang="it-IT" sz="2400" spc="-1" strike="noStrike">
                <a:solidFill>
                  <a:srgbClr val="ffffff"/>
                </a:solidFill>
                <a:latin typeface="Times New Roman"/>
                <a:ea typeface="ＭＳ Ｐゴシック"/>
              </a:rPr>
              <a:t>(test of new ideas for application procedures)</a:t>
            </a:r>
            <a:endParaRPr b="0" lang="it-IT" sz="2400" spc="-1" strike="noStrike">
              <a:latin typeface="Arial"/>
            </a:endParaRPr>
          </a:p>
          <a:p>
            <a:pPr>
              <a:lnSpc>
                <a:spcPct val="100000"/>
              </a:lnSpc>
              <a:spcBef>
                <a:spcPts val="961"/>
              </a:spcBef>
            </a:pPr>
            <a:r>
              <a:rPr b="0" lang="it-IT" sz="3200" spc="-1" strike="noStrike" u="sng">
                <a:solidFill>
                  <a:srgbClr val="ffffff"/>
                </a:solidFill>
                <a:uFillTx/>
                <a:latin typeface="Times New Roman"/>
                <a:ea typeface="ＭＳ Ｐゴシック"/>
              </a:rPr>
              <a:t>measurements</a:t>
            </a:r>
            <a:r>
              <a:rPr b="0" lang="it-IT" sz="1800" spc="-1" strike="noStrike">
                <a:solidFill>
                  <a:srgbClr val="ffffff"/>
                </a:solidFill>
                <a:latin typeface="Times New Roman"/>
                <a:ea typeface="ＭＳ Ｐゴシック"/>
              </a:rPr>
              <a:t>    </a:t>
            </a:r>
            <a:r>
              <a:rPr b="0" lang="it-IT" sz="2400" spc="-1" strike="noStrike">
                <a:solidFill>
                  <a:srgbClr val="ffffff"/>
                </a:solidFill>
                <a:latin typeface="Times New Roman"/>
                <a:ea typeface="ＭＳ Ｐゴシック"/>
              </a:rPr>
              <a:t>in  the framework of  both:</a:t>
            </a:r>
            <a:endParaRPr b="0" lang="it-IT" sz="2400" spc="-1" strike="noStrike">
              <a:latin typeface="Arial"/>
            </a:endParaRPr>
          </a:p>
        </p:txBody>
      </p:sp>
      <p:sp>
        <p:nvSpPr>
          <p:cNvPr id="562" name="CustomShape 2"/>
          <p:cNvSpPr/>
          <p:nvPr/>
        </p:nvSpPr>
        <p:spPr>
          <a:xfrm>
            <a:off x="324000" y="4076640"/>
            <a:ext cx="8495640" cy="2548440"/>
          </a:xfrm>
          <a:prstGeom prst="rect">
            <a:avLst/>
          </a:prstGeom>
          <a:noFill/>
          <a:ln>
            <a:noFill/>
          </a:ln>
        </p:spPr>
        <p:style>
          <a:lnRef idx="0"/>
          <a:fillRef idx="0"/>
          <a:effectRef idx="0"/>
          <a:fontRef idx="minor"/>
        </p:style>
        <p:txBody>
          <a:bodyPr lIns="90000" rIns="90000" tIns="45000" bIns="45000">
            <a:spAutoFit/>
          </a:bodyPr>
          <a:p>
            <a:pPr algn="ctr">
              <a:lnSpc>
                <a:spcPct val="100000"/>
              </a:lnSpc>
              <a:spcBef>
                <a:spcPts val="1120"/>
              </a:spcBef>
            </a:pPr>
            <a:r>
              <a:rPr b="0" lang="it-IT" sz="2800" spc="-1" strike="noStrike" u="sng">
                <a:solidFill>
                  <a:srgbClr val="ffffff"/>
                </a:solidFill>
                <a:uFillTx/>
                <a:latin typeface="Times New Roman"/>
                <a:ea typeface="ＭＳ Ｐゴシック"/>
              </a:rPr>
              <a:t>interdisciplinary research projects</a:t>
            </a:r>
            <a:r>
              <a:rPr b="0" lang="it-IT" sz="2400" spc="-1" strike="noStrike">
                <a:solidFill>
                  <a:srgbClr val="ffffff"/>
                </a:solidFill>
                <a:latin typeface="Times New Roman"/>
                <a:ea typeface="ＭＳ Ｐゴシック"/>
              </a:rPr>
              <a:t> in collaboration with other Institutions (CNR, Cultural Heritage safeguard Institutions, Environmental Protection Agencies, IAEA) and University Departments other than Physics Dpts</a:t>
            </a:r>
            <a:endParaRPr b="0" lang="it-IT" sz="2400" spc="-1" strike="noStrike">
              <a:latin typeface="Arial"/>
            </a:endParaRPr>
          </a:p>
          <a:p>
            <a:pPr algn="ctr">
              <a:lnSpc>
                <a:spcPct val="100000"/>
              </a:lnSpc>
              <a:spcBef>
                <a:spcPts val="1120"/>
              </a:spcBef>
            </a:pPr>
            <a:r>
              <a:rPr b="0" lang="it-IT" sz="2800" spc="-1" strike="noStrike" u="sng">
                <a:solidFill>
                  <a:srgbClr val="ffffff"/>
                </a:solidFill>
                <a:uFillTx/>
                <a:latin typeface="Times New Roman"/>
                <a:ea typeface="ＭＳ Ｐゴシック"/>
              </a:rPr>
              <a:t>“</a:t>
            </a:r>
            <a:r>
              <a:rPr b="0" lang="it-IT" sz="2800" spc="-1" strike="noStrike" u="sng">
                <a:solidFill>
                  <a:srgbClr val="ffffff"/>
                </a:solidFill>
                <a:uFillTx/>
                <a:latin typeface="Times New Roman"/>
                <a:ea typeface="ＭＳ Ｐゴシック"/>
              </a:rPr>
              <a:t>internal” collaborations</a:t>
            </a:r>
            <a:r>
              <a:rPr b="0" lang="it-IT" sz="2400" spc="-1" strike="noStrike">
                <a:solidFill>
                  <a:srgbClr val="ffffff"/>
                </a:solidFill>
                <a:latin typeface="Times New Roman"/>
                <a:ea typeface="ＭＳ Ｐゴシック"/>
              </a:rPr>
              <a:t>  supporting other nuclear physics groups (detector tests, radiation damage measurements, etc.)</a:t>
            </a:r>
            <a:endParaRPr b="0" lang="it-IT" sz="2400" spc="-1" strike="noStrike">
              <a:latin typeface="Arial"/>
            </a:endParaRPr>
          </a:p>
        </p:txBody>
      </p:sp>
      <p:sp>
        <p:nvSpPr>
          <p:cNvPr id="563" name="CustomShape 3"/>
          <p:cNvSpPr/>
          <p:nvPr/>
        </p:nvSpPr>
        <p:spPr>
          <a:xfrm>
            <a:off x="345960" y="44280"/>
            <a:ext cx="849564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spcBef>
                <a:spcPts val="1440"/>
              </a:spcBef>
            </a:pPr>
            <a:r>
              <a:rPr b="0" lang="it-IT" sz="4800" spc="-1" strike="noStrike">
                <a:solidFill>
                  <a:srgbClr val="ffff00"/>
                </a:solidFill>
                <a:latin typeface="Times New Roman"/>
                <a:ea typeface="ＭＳ Ｐゴシック"/>
              </a:rPr>
              <a:t>Activities at LABEC</a:t>
            </a:r>
            <a:endParaRPr b="0" lang="it-IT" sz="4800" spc="-1" strike="noStrike">
              <a:latin typeface="Arial"/>
            </a:endParaRPr>
          </a:p>
        </p:txBody>
      </p:sp>
    </p:spTree>
  </p:cSld>
  <p:transition>
    <p:fade/>
  </p:transition>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50" name="CustomShape 1"/>
          <p:cNvSpPr/>
          <p:nvPr/>
        </p:nvSpPr>
        <p:spPr>
          <a:xfrm>
            <a:off x="826920" y="5229360"/>
            <a:ext cx="4752360" cy="456480"/>
          </a:xfrm>
          <a:prstGeom prst="roundRect">
            <a:avLst>
              <a:gd name="adj" fmla="val 16667"/>
            </a:avLst>
          </a:prstGeom>
          <a:solidFill>
            <a:srgbClr val="ffe545"/>
          </a:solidFill>
          <a:ln>
            <a:noFill/>
          </a:ln>
        </p:spPr>
        <p:style>
          <a:lnRef idx="0"/>
          <a:fillRef idx="0"/>
          <a:effectRef idx="0"/>
          <a:fontRef idx="minor"/>
        </p:style>
      </p:sp>
      <p:sp>
        <p:nvSpPr>
          <p:cNvPr id="3551" name="CustomShape 2"/>
          <p:cNvSpPr/>
          <p:nvPr/>
        </p:nvSpPr>
        <p:spPr>
          <a:xfrm>
            <a:off x="755640" y="4149720"/>
            <a:ext cx="3815640" cy="456480"/>
          </a:xfrm>
          <a:prstGeom prst="roundRect">
            <a:avLst>
              <a:gd name="adj" fmla="val 16667"/>
            </a:avLst>
          </a:prstGeom>
          <a:solidFill>
            <a:srgbClr val="ffe545"/>
          </a:solidFill>
          <a:ln>
            <a:noFill/>
          </a:ln>
        </p:spPr>
        <p:style>
          <a:lnRef idx="0"/>
          <a:fillRef idx="0"/>
          <a:effectRef idx="0"/>
          <a:fontRef idx="minor"/>
        </p:style>
      </p:sp>
      <p:sp>
        <p:nvSpPr>
          <p:cNvPr id="3552" name="CustomShape 3"/>
          <p:cNvSpPr/>
          <p:nvPr/>
        </p:nvSpPr>
        <p:spPr>
          <a:xfrm>
            <a:off x="395280" y="3429000"/>
            <a:ext cx="8305200" cy="274212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241"/>
              </a:spcBef>
              <a:spcAft>
                <a:spcPts val="241"/>
              </a:spcAft>
            </a:pPr>
            <a:endParaRPr b="0" lang="it-IT" sz="1800" spc="-1" strike="noStrike">
              <a:latin typeface="Arial"/>
            </a:endParaRPr>
          </a:p>
          <a:p>
            <a:pPr marL="380880" indent="-380160">
              <a:lnSpc>
                <a:spcPct val="100000"/>
              </a:lnSpc>
              <a:spcBef>
                <a:spcPts val="400"/>
              </a:spcBef>
              <a:spcAft>
                <a:spcPts val="400"/>
              </a:spcAft>
              <a:buClr>
                <a:srgbClr val="000000"/>
              </a:buClr>
              <a:buFont typeface="Wingdings" charset="2"/>
              <a:buChar char=""/>
            </a:pPr>
            <a:r>
              <a:rPr b="0" lang="it-IT" sz="2000" spc="-1" strike="noStrike">
                <a:solidFill>
                  <a:srgbClr val="000000"/>
                </a:solidFill>
                <a:latin typeface="Arial"/>
                <a:ea typeface="ＭＳ Ｐゴシック"/>
              </a:rPr>
              <a:t>Ionic composition (IC)</a:t>
            </a:r>
            <a:endParaRPr b="0" lang="it-IT" sz="2000" spc="-1" strike="noStrike">
              <a:latin typeface="Arial"/>
            </a:endParaRPr>
          </a:p>
          <a:p>
            <a:pPr marL="380880" indent="-380160">
              <a:lnSpc>
                <a:spcPct val="100000"/>
              </a:lnSpc>
              <a:spcBef>
                <a:spcPts val="400"/>
              </a:spcBef>
              <a:spcAft>
                <a:spcPts val="400"/>
              </a:spcAft>
              <a:buClr>
                <a:srgbClr val="000000"/>
              </a:buClr>
              <a:buFont typeface="Wingdings" charset="2"/>
              <a:buChar char=""/>
            </a:pPr>
            <a:r>
              <a:rPr b="0" lang="it-IT" sz="2000" spc="-1" strike="noStrike">
                <a:solidFill>
                  <a:srgbClr val="000000"/>
                </a:solidFill>
                <a:latin typeface="Arial"/>
                <a:ea typeface="ＭＳ Ｐゴシック"/>
              </a:rPr>
              <a:t>Major and minor elements (PIXE, ICP-MS, ICP-AES)</a:t>
            </a:r>
            <a:endParaRPr b="0" lang="it-IT" sz="2000" spc="-1" strike="noStrike">
              <a:latin typeface="Arial"/>
            </a:endParaRPr>
          </a:p>
          <a:p>
            <a:pPr>
              <a:lnSpc>
                <a:spcPct val="100000"/>
              </a:lnSpc>
              <a:spcBef>
                <a:spcPts val="241"/>
              </a:spcBef>
              <a:spcAft>
                <a:spcPts val="241"/>
              </a:spcAft>
            </a:pPr>
            <a:endParaRPr b="0" lang="it-IT" sz="2000" spc="-1" strike="noStrike">
              <a:latin typeface="Arial"/>
            </a:endParaRPr>
          </a:p>
          <a:p>
            <a:pPr marL="380880" indent="-380160">
              <a:lnSpc>
                <a:spcPct val="100000"/>
              </a:lnSpc>
              <a:spcBef>
                <a:spcPts val="400"/>
              </a:spcBef>
              <a:spcAft>
                <a:spcPts val="400"/>
              </a:spcAft>
            </a:pPr>
            <a:r>
              <a:rPr b="0" lang="it-IT" sz="2000" spc="-1" strike="noStrike">
                <a:solidFill>
                  <a:srgbClr val="333399"/>
                </a:solidFill>
                <a:latin typeface="Arial"/>
                <a:ea typeface="ＭＳ Ｐゴシック"/>
              </a:rPr>
              <a:t>HOURLY SAMPLES</a:t>
            </a:r>
            <a:endParaRPr b="0" lang="it-IT" sz="2000" spc="-1" strike="noStrike">
              <a:latin typeface="Arial"/>
            </a:endParaRPr>
          </a:p>
          <a:p>
            <a:pPr marL="380880" indent="-380160">
              <a:lnSpc>
                <a:spcPct val="100000"/>
              </a:lnSpc>
              <a:spcBef>
                <a:spcPts val="400"/>
              </a:spcBef>
              <a:spcAft>
                <a:spcPts val="400"/>
              </a:spcAft>
              <a:buClr>
                <a:srgbClr val="000000"/>
              </a:buClr>
              <a:buFont typeface="Wingdings" charset="2"/>
              <a:buChar char=""/>
            </a:pPr>
            <a:r>
              <a:rPr b="0" lang="it-IT" sz="2000" spc="-1" strike="noStrike">
                <a:solidFill>
                  <a:srgbClr val="000000"/>
                </a:solidFill>
                <a:latin typeface="Arial"/>
                <a:ea typeface="ＭＳ Ｐゴシック"/>
              </a:rPr>
              <a:t>Elements Z&gt;10 (streaker sampler + PIXE)</a:t>
            </a:r>
            <a:endParaRPr b="0" lang="it-IT" sz="2000" spc="-1" strike="noStrike">
              <a:latin typeface="Arial"/>
            </a:endParaRPr>
          </a:p>
          <a:p>
            <a:pPr>
              <a:lnSpc>
                <a:spcPct val="100000"/>
              </a:lnSpc>
              <a:spcBef>
                <a:spcPts val="400"/>
              </a:spcBef>
              <a:spcAft>
                <a:spcPts val="400"/>
              </a:spcAft>
            </a:pPr>
            <a:endParaRPr b="0" lang="it-IT" sz="2000" spc="-1" strike="noStrike">
              <a:latin typeface="Arial"/>
            </a:endParaRPr>
          </a:p>
        </p:txBody>
      </p:sp>
      <p:sp>
        <p:nvSpPr>
          <p:cNvPr id="3553" name="CustomShape 4"/>
          <p:cNvSpPr/>
          <p:nvPr/>
        </p:nvSpPr>
        <p:spPr>
          <a:xfrm>
            <a:off x="324000" y="620640"/>
            <a:ext cx="4985640" cy="2894760"/>
          </a:xfrm>
          <a:prstGeom prst="rect">
            <a:avLst/>
          </a:prstGeom>
          <a:noFill/>
          <a:ln>
            <a:noFill/>
          </a:ln>
        </p:spPr>
        <p:style>
          <a:lnRef idx="0"/>
          <a:fillRef idx="0"/>
          <a:effectRef idx="0"/>
          <a:fontRef idx="minor"/>
        </p:style>
        <p:txBody>
          <a:bodyPr lIns="90000" rIns="90000" tIns="45000" bIns="45000">
            <a:spAutoFit/>
          </a:bodyPr>
          <a:p>
            <a:pPr marL="380880" indent="-380160">
              <a:lnSpc>
                <a:spcPct val="100000"/>
              </a:lnSpc>
              <a:spcBef>
                <a:spcPts val="400"/>
              </a:spcBef>
              <a:spcAft>
                <a:spcPts val="400"/>
              </a:spcAft>
            </a:pPr>
            <a:r>
              <a:rPr b="0" lang="it-IT" sz="2000" spc="-1" strike="noStrike">
                <a:solidFill>
                  <a:srgbClr val="333399"/>
                </a:solidFill>
                <a:latin typeface="Arial"/>
                <a:ea typeface="ＭＳ Ｐゴシック"/>
              </a:rPr>
              <a:t>DAILY SAMPLES</a:t>
            </a:r>
            <a:endParaRPr b="0" lang="it-IT" sz="2000" spc="-1" strike="noStrike">
              <a:latin typeface="Arial"/>
            </a:endParaRPr>
          </a:p>
          <a:p>
            <a:pPr marL="380880" indent="-380160">
              <a:lnSpc>
                <a:spcPct val="100000"/>
              </a:lnSpc>
              <a:spcBef>
                <a:spcPts val="400"/>
              </a:spcBef>
              <a:spcAft>
                <a:spcPts val="400"/>
              </a:spcAft>
              <a:buClr>
                <a:srgbClr val="000000"/>
              </a:buClr>
              <a:buFont typeface="Wingdings" charset="2"/>
              <a:buChar char=""/>
            </a:pPr>
            <a:r>
              <a:rPr b="0" lang="it-IT" sz="2000" spc="-1" strike="noStrike">
                <a:solidFill>
                  <a:srgbClr val="000000"/>
                </a:solidFill>
                <a:latin typeface="Arial"/>
                <a:ea typeface="ＭＳ Ｐゴシック"/>
              </a:rPr>
              <a:t>PM2.5 and PM10 concentrations (gravimetric analysis)</a:t>
            </a:r>
            <a:endParaRPr b="0" lang="it-IT" sz="2000" spc="-1" strike="noStrike">
              <a:latin typeface="Arial"/>
            </a:endParaRPr>
          </a:p>
          <a:p>
            <a:pPr>
              <a:lnSpc>
                <a:spcPct val="100000"/>
              </a:lnSpc>
              <a:spcBef>
                <a:spcPts val="241"/>
              </a:spcBef>
              <a:spcAft>
                <a:spcPts val="241"/>
              </a:spcAft>
            </a:pPr>
            <a:endParaRPr b="0" lang="it-IT" sz="2000" spc="-1" strike="noStrike">
              <a:latin typeface="Arial"/>
            </a:endParaRPr>
          </a:p>
          <a:p>
            <a:pPr marL="380880" indent="-380160">
              <a:lnSpc>
                <a:spcPct val="100000"/>
              </a:lnSpc>
              <a:spcBef>
                <a:spcPts val="400"/>
              </a:spcBef>
              <a:spcAft>
                <a:spcPts val="400"/>
              </a:spcAft>
              <a:buClr>
                <a:srgbClr val="000000"/>
              </a:buClr>
              <a:buFont typeface="Wingdings" charset="2"/>
              <a:buChar char=""/>
            </a:pPr>
            <a:r>
              <a:rPr b="0" lang="it-IT" sz="2000" spc="-1" strike="noStrike">
                <a:solidFill>
                  <a:srgbClr val="000000"/>
                </a:solidFill>
                <a:latin typeface="Arial"/>
                <a:ea typeface="ＭＳ Ｐゴシック"/>
              </a:rPr>
              <a:t>EC-OC (thermo-optical methods)</a:t>
            </a:r>
            <a:endParaRPr b="0" lang="it-IT" sz="2000" spc="-1" strike="noStrike">
              <a:latin typeface="Arial"/>
            </a:endParaRPr>
          </a:p>
          <a:p>
            <a:pPr marL="380880" indent="-380160">
              <a:lnSpc>
                <a:spcPct val="100000"/>
              </a:lnSpc>
              <a:spcBef>
                <a:spcPts val="400"/>
              </a:spcBef>
              <a:spcAft>
                <a:spcPts val="400"/>
              </a:spcAft>
              <a:buClr>
                <a:srgbClr val="000000"/>
              </a:buClr>
              <a:buFont typeface="Wingdings" charset="2"/>
              <a:buChar char=""/>
            </a:pPr>
            <a:r>
              <a:rPr b="0" lang="it-IT" sz="2000" spc="-1" strike="noStrike">
                <a:solidFill>
                  <a:srgbClr val="000000"/>
                </a:solidFill>
                <a:latin typeface="Arial"/>
                <a:ea typeface="ＭＳ Ｐゴシック"/>
              </a:rPr>
              <a:t>Levoglucosan (Milan), organic compounds and carbonates on a reduced number of samples</a:t>
            </a:r>
            <a:endParaRPr b="0" lang="it-IT" sz="2000" spc="-1" strike="noStrike">
              <a:latin typeface="Arial"/>
            </a:endParaRPr>
          </a:p>
        </p:txBody>
      </p:sp>
      <p:sp>
        <p:nvSpPr>
          <p:cNvPr id="3554" name="CustomShape 5"/>
          <p:cNvSpPr/>
          <p:nvPr/>
        </p:nvSpPr>
        <p:spPr>
          <a:xfrm>
            <a:off x="755640" y="-171360"/>
            <a:ext cx="7771680" cy="83736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i="1" lang="it-IT" sz="3600" spc="-1" strike="noStrike">
                <a:solidFill>
                  <a:srgbClr val="ff8000"/>
                </a:solidFill>
                <a:latin typeface="Verdana"/>
                <a:ea typeface="ＭＳ Ｐゴシック"/>
              </a:rPr>
              <a:t>Analysis</a:t>
            </a:r>
            <a:endParaRPr b="0" lang="it-IT" sz="3600" spc="-1" strike="noStrike">
              <a:latin typeface="Arial"/>
            </a:endParaRPr>
          </a:p>
        </p:txBody>
      </p:sp>
      <p:grpSp>
        <p:nvGrpSpPr>
          <p:cNvPr id="3555" name="Group 6"/>
          <p:cNvGrpSpPr/>
          <p:nvPr/>
        </p:nvGrpSpPr>
        <p:grpSpPr>
          <a:xfrm>
            <a:off x="0" y="0"/>
            <a:ext cx="9164160" cy="762840"/>
            <a:chOff x="0" y="0"/>
            <a:chExt cx="9164160" cy="762840"/>
          </a:xfrm>
        </p:grpSpPr>
        <p:pic>
          <p:nvPicPr>
            <p:cNvPr id="3556" name="Picture 7" descr=""/>
            <p:cNvPicPr/>
            <p:nvPr/>
          </p:nvPicPr>
          <p:blipFill>
            <a:blip r:embed="rId1"/>
            <a:stretch/>
          </p:blipFill>
          <p:spPr>
            <a:xfrm>
              <a:off x="0" y="0"/>
              <a:ext cx="2279520" cy="512640"/>
            </a:xfrm>
            <a:prstGeom prst="rect">
              <a:avLst/>
            </a:prstGeom>
            <a:ln>
              <a:noFill/>
            </a:ln>
          </p:spPr>
        </p:pic>
        <p:grpSp>
          <p:nvGrpSpPr>
            <p:cNvPr id="3557" name="Group 7"/>
            <p:cNvGrpSpPr/>
            <p:nvPr/>
          </p:nvGrpSpPr>
          <p:grpSpPr>
            <a:xfrm>
              <a:off x="7362720" y="0"/>
              <a:ext cx="1801440" cy="762840"/>
              <a:chOff x="7362720" y="0"/>
              <a:chExt cx="1801440" cy="762840"/>
            </a:xfrm>
          </p:grpSpPr>
          <p:pic>
            <p:nvPicPr>
              <p:cNvPr id="3558" name="Picture 3" descr=""/>
              <p:cNvPicPr/>
              <p:nvPr/>
            </p:nvPicPr>
            <p:blipFill>
              <a:blip r:embed="rId2"/>
              <a:stretch/>
            </p:blipFill>
            <p:spPr>
              <a:xfrm>
                <a:off x="8269560" y="0"/>
                <a:ext cx="894600" cy="404280"/>
              </a:xfrm>
              <a:prstGeom prst="rect">
                <a:avLst/>
              </a:prstGeom>
              <a:ln>
                <a:noFill/>
              </a:ln>
            </p:spPr>
          </p:pic>
          <p:pic>
            <p:nvPicPr>
              <p:cNvPr id="3559" name="Picture 4" descr=""/>
              <p:cNvPicPr/>
              <p:nvPr/>
            </p:nvPicPr>
            <p:blipFill>
              <a:blip r:embed="rId3"/>
              <a:srcRect l="4419" t="19859" r="5595" b="5423"/>
              <a:stretch/>
            </p:blipFill>
            <p:spPr>
              <a:xfrm>
                <a:off x="7362720" y="0"/>
                <a:ext cx="907920" cy="380520"/>
              </a:xfrm>
              <a:prstGeom prst="rect">
                <a:avLst/>
              </a:prstGeom>
              <a:ln>
                <a:noFill/>
              </a:ln>
            </p:spPr>
          </p:pic>
          <p:pic>
            <p:nvPicPr>
              <p:cNvPr id="3560" name="Picture 5" descr=""/>
              <p:cNvPicPr/>
              <p:nvPr/>
            </p:nvPicPr>
            <p:blipFill>
              <a:blip r:embed="rId4"/>
              <a:srcRect l="2780" t="0" r="7128" b="0"/>
              <a:stretch/>
            </p:blipFill>
            <p:spPr>
              <a:xfrm>
                <a:off x="7362720" y="381240"/>
                <a:ext cx="908640" cy="381600"/>
              </a:xfrm>
              <a:prstGeom prst="rect">
                <a:avLst/>
              </a:prstGeom>
              <a:ln>
                <a:noFill/>
              </a:ln>
            </p:spPr>
          </p:pic>
          <p:pic>
            <p:nvPicPr>
              <p:cNvPr id="3561" name="Picture 6" descr=""/>
              <p:cNvPicPr/>
              <p:nvPr/>
            </p:nvPicPr>
            <p:blipFill>
              <a:blip r:embed="rId5"/>
              <a:srcRect l="29881" t="0" r="4265" b="3881"/>
              <a:stretch/>
            </p:blipFill>
            <p:spPr>
              <a:xfrm>
                <a:off x="8270280" y="381240"/>
                <a:ext cx="893880" cy="381240"/>
              </a:xfrm>
              <a:prstGeom prst="rect">
                <a:avLst/>
              </a:prstGeom>
              <a:ln>
                <a:noFill/>
              </a:ln>
            </p:spPr>
          </p:pic>
        </p:grpSp>
      </p:grpSp>
      <p:grpSp>
        <p:nvGrpSpPr>
          <p:cNvPr id="3562" name="Group 8"/>
          <p:cNvGrpSpPr/>
          <p:nvPr/>
        </p:nvGrpSpPr>
        <p:grpSpPr>
          <a:xfrm>
            <a:off x="6114960" y="4506840"/>
            <a:ext cx="2934720" cy="2314800"/>
            <a:chOff x="6114960" y="4506840"/>
            <a:chExt cx="2934720" cy="2314800"/>
          </a:xfrm>
        </p:grpSpPr>
        <p:pic>
          <p:nvPicPr>
            <p:cNvPr id="3563" name="Picture 604" descr=""/>
            <p:cNvPicPr/>
            <p:nvPr/>
          </p:nvPicPr>
          <p:blipFill>
            <a:blip r:embed="rId6"/>
            <a:stretch/>
          </p:blipFill>
          <p:spPr>
            <a:xfrm>
              <a:off x="6114960" y="4506840"/>
              <a:ext cx="2934720" cy="1661400"/>
            </a:xfrm>
            <a:prstGeom prst="rect">
              <a:avLst/>
            </a:prstGeom>
            <a:ln w="50760">
              <a:solidFill>
                <a:srgbClr val="ff3300"/>
              </a:solidFill>
              <a:round/>
            </a:ln>
          </p:spPr>
        </p:pic>
        <p:sp>
          <p:nvSpPr>
            <p:cNvPr id="3564" name="CustomShape 9"/>
            <p:cNvSpPr/>
            <p:nvPr/>
          </p:nvSpPr>
          <p:spPr>
            <a:xfrm>
              <a:off x="6214680" y="6183000"/>
              <a:ext cx="2724120" cy="638640"/>
            </a:xfrm>
            <a:prstGeom prst="rect">
              <a:avLst/>
            </a:prstGeom>
            <a:solidFill>
              <a:srgbClr val="c0c0c0">
                <a:alpha val="40000"/>
              </a:srgbClr>
            </a:solidFill>
            <a:ln>
              <a:noFill/>
            </a:ln>
          </p:spPr>
          <p:style>
            <a:lnRef idx="0"/>
            <a:fillRef idx="0"/>
            <a:effectRef idx="0"/>
            <a:fontRef idx="minor"/>
          </p:style>
          <p:txBody>
            <a:bodyPr lIns="90000" rIns="90000" tIns="45000" bIns="45000">
              <a:spAutoFit/>
            </a:bodyPr>
            <a:p>
              <a:pPr algn="ctr">
                <a:lnSpc>
                  <a:spcPct val="100000"/>
                </a:lnSpc>
              </a:pPr>
              <a:r>
                <a:rPr b="1" lang="it-IT" sz="1800" spc="-1" strike="noStrike">
                  <a:solidFill>
                    <a:srgbClr val="000000"/>
                  </a:solidFill>
                  <a:latin typeface="Times New Roman"/>
                  <a:ea typeface="ＭＳ Ｐゴシック"/>
                </a:rPr>
                <a:t>The external beam PIXE</a:t>
              </a:r>
              <a:endParaRPr b="0" lang="it-IT" sz="1800" spc="-1" strike="noStrike">
                <a:latin typeface="Arial"/>
              </a:endParaRPr>
            </a:p>
            <a:p>
              <a:pPr algn="ctr">
                <a:lnSpc>
                  <a:spcPct val="100000"/>
                </a:lnSpc>
              </a:pPr>
              <a:r>
                <a:rPr b="1" lang="it-IT" sz="1800" spc="-1" strike="noStrike">
                  <a:solidFill>
                    <a:srgbClr val="000000"/>
                  </a:solidFill>
                  <a:latin typeface="Times New Roman"/>
                  <a:ea typeface="ＭＳ Ｐゴシック"/>
                </a:rPr>
                <a:t> </a:t>
              </a:r>
              <a:r>
                <a:rPr b="1" lang="it-IT" sz="1800" spc="-1" strike="noStrike">
                  <a:solidFill>
                    <a:srgbClr val="000000"/>
                  </a:solidFill>
                  <a:latin typeface="Times New Roman"/>
                  <a:ea typeface="ＭＳ Ｐゴシック"/>
                </a:rPr>
                <a:t>set-up at INFN LABEC</a:t>
              </a:r>
              <a:endParaRPr b="0" lang="it-IT" sz="1800" spc="-1" strike="noStrike">
                <a:latin typeface="Arial"/>
              </a:endParaRPr>
            </a:p>
          </p:txBody>
        </p:sp>
      </p:grpSp>
      <p:sp>
        <p:nvSpPr>
          <p:cNvPr id="3565" name="CustomShape 10"/>
          <p:cNvSpPr/>
          <p:nvPr/>
        </p:nvSpPr>
        <p:spPr>
          <a:xfrm flipV="1" rot="836400">
            <a:off x="4369680" y="4775400"/>
            <a:ext cx="1640880" cy="172440"/>
          </a:xfrm>
          <a:prstGeom prst="rightArrow">
            <a:avLst>
              <a:gd name="adj1" fmla="val 50000"/>
              <a:gd name="adj2" fmla="val 50022"/>
            </a:avLst>
          </a:prstGeom>
          <a:solidFill>
            <a:schemeClr val="accent1"/>
          </a:solidFill>
          <a:ln w="9360">
            <a:solidFill>
              <a:schemeClr val="tx1"/>
            </a:solidFill>
            <a:round/>
          </a:ln>
        </p:spPr>
        <p:style>
          <a:lnRef idx="0"/>
          <a:fillRef idx="0"/>
          <a:effectRef idx="0"/>
          <a:fontRef idx="minor"/>
        </p:style>
      </p:sp>
      <p:sp>
        <p:nvSpPr>
          <p:cNvPr id="3566" name="CustomShape 11"/>
          <p:cNvSpPr/>
          <p:nvPr/>
        </p:nvSpPr>
        <p:spPr>
          <a:xfrm flipV="1">
            <a:off x="5659560" y="5479200"/>
            <a:ext cx="334080" cy="188280"/>
          </a:xfrm>
          <a:prstGeom prst="rightArrow">
            <a:avLst>
              <a:gd name="adj1" fmla="val 50000"/>
              <a:gd name="adj2" fmla="val 50304"/>
            </a:avLst>
          </a:prstGeom>
          <a:solidFill>
            <a:schemeClr val="accent1"/>
          </a:solidFill>
          <a:ln w="9360">
            <a:solidFill>
              <a:schemeClr val="tx1"/>
            </a:solidFill>
            <a:round/>
          </a:ln>
        </p:spPr>
        <p:style>
          <a:lnRef idx="0"/>
          <a:fillRef idx="0"/>
          <a:effectRef idx="0"/>
          <a:fontRef idx="minor"/>
        </p:style>
      </p:sp>
      <p:sp>
        <p:nvSpPr>
          <p:cNvPr id="3567" name="CustomShape 12"/>
          <p:cNvSpPr/>
          <p:nvPr/>
        </p:nvSpPr>
        <p:spPr>
          <a:xfrm>
            <a:off x="-235080" y="6246720"/>
            <a:ext cx="2552040" cy="223200"/>
          </a:xfrm>
          <a:prstGeom prst="rect">
            <a:avLst/>
          </a:prstGeom>
          <a:noFill/>
          <a:ln>
            <a:noFill/>
          </a:ln>
        </p:spPr>
        <p:style>
          <a:lnRef idx="0"/>
          <a:fillRef idx="0"/>
          <a:effectRef idx="0"/>
          <a:fontRef idx="minor"/>
        </p:style>
        <p:txBody>
          <a:bodyPr lIns="74160" rIns="74160" tIns="37080" bIns="37080">
            <a:spAutoFit/>
          </a:bodyPr>
          <a:p>
            <a:pPr algn="ctr">
              <a:lnSpc>
                <a:spcPct val="70000"/>
              </a:lnSpc>
            </a:pPr>
            <a:r>
              <a:rPr b="1" lang="it-IT" sz="1400" spc="-1" strike="noStrike" u="sng">
                <a:solidFill>
                  <a:srgbClr val="000000"/>
                </a:solidFill>
                <a:uFillTx/>
                <a:latin typeface="Times New Roman"/>
                <a:ea typeface="ＭＳ Ｐゴシック"/>
              </a:rPr>
              <a:t>FINE FRACTION</a:t>
            </a:r>
            <a:endParaRPr b="0" lang="it-IT" sz="1400" spc="-1" strike="noStrike">
              <a:latin typeface="Arial"/>
            </a:endParaRPr>
          </a:p>
        </p:txBody>
      </p:sp>
      <p:pic>
        <p:nvPicPr>
          <p:cNvPr id="3568" name="Picture 438" descr=""/>
          <p:cNvPicPr/>
          <p:nvPr/>
        </p:nvPicPr>
        <p:blipFill>
          <a:blip r:embed="rId7"/>
          <a:srcRect l="53670" t="1646" r="5126" b="8585"/>
          <a:stretch/>
        </p:blipFill>
        <p:spPr>
          <a:xfrm>
            <a:off x="2849400" y="5931000"/>
            <a:ext cx="829440" cy="824760"/>
          </a:xfrm>
          <a:prstGeom prst="rect">
            <a:avLst/>
          </a:prstGeom>
          <a:ln>
            <a:noFill/>
          </a:ln>
        </p:spPr>
      </p:pic>
      <p:pic>
        <p:nvPicPr>
          <p:cNvPr id="3569" name="Picture 437" descr=""/>
          <p:cNvPicPr/>
          <p:nvPr/>
        </p:nvPicPr>
        <p:blipFill>
          <a:blip r:embed="rId8"/>
          <a:srcRect l="0" t="6938" r="59243" b="3214"/>
          <a:stretch/>
        </p:blipFill>
        <p:spPr>
          <a:xfrm>
            <a:off x="1841400" y="5900760"/>
            <a:ext cx="823320" cy="826200"/>
          </a:xfrm>
          <a:prstGeom prst="rect">
            <a:avLst/>
          </a:prstGeom>
          <a:ln>
            <a:noFill/>
          </a:ln>
        </p:spPr>
      </p:pic>
      <p:sp>
        <p:nvSpPr>
          <p:cNvPr id="3570" name="CustomShape 13"/>
          <p:cNvSpPr/>
          <p:nvPr/>
        </p:nvSpPr>
        <p:spPr>
          <a:xfrm>
            <a:off x="3290760" y="6230880"/>
            <a:ext cx="2702880" cy="223200"/>
          </a:xfrm>
          <a:prstGeom prst="rect">
            <a:avLst/>
          </a:prstGeom>
          <a:noFill/>
          <a:ln>
            <a:noFill/>
          </a:ln>
        </p:spPr>
        <p:style>
          <a:lnRef idx="0"/>
          <a:fillRef idx="0"/>
          <a:effectRef idx="0"/>
          <a:fontRef idx="minor"/>
        </p:style>
        <p:txBody>
          <a:bodyPr lIns="74160" rIns="74160" tIns="37080" bIns="37080">
            <a:spAutoFit/>
          </a:bodyPr>
          <a:p>
            <a:pPr algn="ctr">
              <a:lnSpc>
                <a:spcPct val="70000"/>
              </a:lnSpc>
            </a:pPr>
            <a:r>
              <a:rPr b="1" lang="it-IT" sz="1400" spc="-1" strike="noStrike" u="sng">
                <a:solidFill>
                  <a:srgbClr val="000000"/>
                </a:solidFill>
                <a:uFillTx/>
                <a:latin typeface="Times New Roman"/>
                <a:ea typeface="ＭＳ Ｐゴシック"/>
              </a:rPr>
              <a:t>COARSE FRACTION</a:t>
            </a:r>
            <a:endParaRPr b="0" lang="it-IT" sz="1400" spc="-1" strike="noStrike">
              <a:latin typeface="Arial"/>
            </a:endParaRPr>
          </a:p>
        </p:txBody>
      </p:sp>
      <p:grpSp>
        <p:nvGrpSpPr>
          <p:cNvPr id="3571" name="Group 14"/>
          <p:cNvGrpSpPr/>
          <p:nvPr/>
        </p:nvGrpSpPr>
        <p:grpSpPr>
          <a:xfrm>
            <a:off x="6696000" y="1844640"/>
            <a:ext cx="2447280" cy="2213280"/>
            <a:chOff x="6696000" y="1844640"/>
            <a:chExt cx="2447280" cy="2213280"/>
          </a:xfrm>
        </p:grpSpPr>
        <p:grpSp>
          <p:nvGrpSpPr>
            <p:cNvPr id="3572" name="Group 15"/>
            <p:cNvGrpSpPr/>
            <p:nvPr/>
          </p:nvGrpSpPr>
          <p:grpSpPr>
            <a:xfrm>
              <a:off x="6696000" y="1844640"/>
              <a:ext cx="2447280" cy="2213280"/>
              <a:chOff x="6696000" y="1844640"/>
              <a:chExt cx="2447280" cy="2213280"/>
            </a:xfrm>
          </p:grpSpPr>
          <p:sp>
            <p:nvSpPr>
              <p:cNvPr id="3573" name="CustomShape 16"/>
              <p:cNvSpPr/>
              <p:nvPr/>
            </p:nvSpPr>
            <p:spPr>
              <a:xfrm>
                <a:off x="8235000" y="1897560"/>
                <a:ext cx="801000" cy="4550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200" spc="-1" strike="noStrike">
                    <a:solidFill>
                      <a:srgbClr val="333399"/>
                    </a:solidFill>
                    <a:latin typeface="Verdana"/>
                    <a:ea typeface="ＭＳ Ｐゴシック"/>
                  </a:rPr>
                  <a:t>IC</a:t>
                </a:r>
                <a:endParaRPr b="0" lang="it-IT" sz="1200" spc="-1" strike="noStrike">
                  <a:latin typeface="Arial"/>
                </a:endParaRPr>
              </a:p>
              <a:p>
                <a:pPr>
                  <a:lnSpc>
                    <a:spcPct val="100000"/>
                  </a:lnSpc>
                </a:pPr>
                <a:r>
                  <a:rPr b="0" lang="it-IT" sz="1200" spc="-1" strike="noStrike">
                    <a:solidFill>
                      <a:srgbClr val="333399"/>
                    </a:solidFill>
                    <a:latin typeface="Symbol"/>
                    <a:ea typeface="ＭＳ Ｐゴシック"/>
                  </a:rPr>
                  <a:t></a:t>
                </a:r>
                <a:r>
                  <a:rPr b="0" lang="it-IT" sz="1200" spc="-1" strike="noStrike">
                    <a:solidFill>
                      <a:srgbClr val="333399"/>
                    </a:solidFill>
                    <a:latin typeface="Verdana"/>
                    <a:ea typeface="ＭＳ Ｐゴシック"/>
                  </a:rPr>
                  <a:t> </a:t>
                </a:r>
                <a:r>
                  <a:rPr b="0" lang="it-IT" sz="1200" spc="-1" strike="noStrike">
                    <a:solidFill>
                      <a:srgbClr val="333399"/>
                    </a:solidFill>
                    <a:latin typeface="Verdana"/>
                    <a:ea typeface="ＭＳ Ｐゴシック"/>
                  </a:rPr>
                  <a:t>ions</a:t>
                </a:r>
                <a:endParaRPr b="0" lang="it-IT" sz="1200" spc="-1" strike="noStrike">
                  <a:latin typeface="Arial"/>
                </a:endParaRPr>
              </a:p>
            </p:txBody>
          </p:sp>
          <p:sp>
            <p:nvSpPr>
              <p:cNvPr id="3574" name="CustomShape 17"/>
              <p:cNvSpPr/>
              <p:nvPr/>
            </p:nvSpPr>
            <p:spPr>
              <a:xfrm>
                <a:off x="7917120" y="3222720"/>
                <a:ext cx="1226160" cy="83520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119"/>
                  </a:spcBef>
                  <a:spcAft>
                    <a:spcPts val="119"/>
                  </a:spcAft>
                </a:pPr>
                <a:r>
                  <a:rPr b="0" lang="it-IT" sz="1200" spc="-1" strike="noStrike">
                    <a:solidFill>
                      <a:srgbClr val="333399"/>
                    </a:solidFill>
                    <a:latin typeface="Verdana"/>
                    <a:ea typeface="ＭＳ Ｐゴシック"/>
                  </a:rPr>
                  <a:t>HR-ICPMS</a:t>
                </a:r>
                <a:endParaRPr b="0" lang="it-IT" sz="1200" spc="-1" strike="noStrike">
                  <a:latin typeface="Arial"/>
                </a:endParaRPr>
              </a:p>
              <a:p>
                <a:pPr>
                  <a:lnSpc>
                    <a:spcPct val="100000"/>
                  </a:lnSpc>
                </a:pPr>
                <a:r>
                  <a:rPr b="0" lang="it-IT" sz="1200" spc="-1" strike="noStrike">
                    <a:solidFill>
                      <a:srgbClr val="333399"/>
                    </a:solidFill>
                    <a:latin typeface="Symbol"/>
                    <a:ea typeface="ＭＳ Ｐゴシック"/>
                  </a:rPr>
                  <a:t></a:t>
                </a:r>
                <a:r>
                  <a:rPr b="0" lang="it-IT" sz="1200" spc="-1" strike="noStrike">
                    <a:solidFill>
                      <a:srgbClr val="333399"/>
                    </a:solidFill>
                    <a:latin typeface="Verdana"/>
                    <a:ea typeface="ＭＳ Ｐゴシック"/>
                  </a:rPr>
                  <a:t> </a:t>
                </a:r>
                <a:r>
                  <a:rPr b="0" lang="it-IT" sz="1200" spc="-1" strike="noStrike">
                    <a:solidFill>
                      <a:srgbClr val="333399"/>
                    </a:solidFill>
                    <a:latin typeface="Verdana"/>
                    <a:ea typeface="ＭＳ Ｐゴシック"/>
                  </a:rPr>
                  <a:t>soluble</a:t>
                </a:r>
                <a:endParaRPr b="0" lang="it-IT" sz="1200" spc="-1" strike="noStrike">
                  <a:latin typeface="Arial"/>
                </a:endParaRPr>
              </a:p>
              <a:p>
                <a:pPr>
                  <a:lnSpc>
                    <a:spcPct val="100000"/>
                  </a:lnSpc>
                </a:pPr>
                <a:r>
                  <a:rPr b="0" lang="it-IT" sz="1200" spc="-1" strike="noStrike">
                    <a:solidFill>
                      <a:srgbClr val="333399"/>
                    </a:solidFill>
                    <a:latin typeface="Verdana"/>
                    <a:ea typeface="ＭＳ Ｐゴシック"/>
                  </a:rPr>
                  <a:t>component of metals</a:t>
                </a:r>
                <a:endParaRPr b="0" lang="it-IT" sz="1200" spc="-1" strike="noStrike">
                  <a:latin typeface="Arial"/>
                </a:endParaRPr>
              </a:p>
            </p:txBody>
          </p:sp>
          <p:grpSp>
            <p:nvGrpSpPr>
              <p:cNvPr id="3575" name="Group 18"/>
              <p:cNvGrpSpPr/>
              <p:nvPr/>
            </p:nvGrpSpPr>
            <p:grpSpPr>
              <a:xfrm>
                <a:off x="7437960" y="2321280"/>
                <a:ext cx="757080" cy="754200"/>
                <a:chOff x="7437960" y="2321280"/>
                <a:chExt cx="757080" cy="754200"/>
              </a:xfrm>
            </p:grpSpPr>
            <p:sp>
              <p:nvSpPr>
                <p:cNvPr id="3576" name="CustomShape 19"/>
                <p:cNvSpPr/>
                <p:nvPr/>
              </p:nvSpPr>
              <p:spPr>
                <a:xfrm rot="10830600">
                  <a:off x="7441200" y="2333520"/>
                  <a:ext cx="750600" cy="738360"/>
                </a:xfrm>
                <a:prstGeom prst="ellipse">
                  <a:avLst/>
                </a:prstGeom>
                <a:solidFill>
                  <a:schemeClr val="accent2"/>
                </a:solidFill>
                <a:ln w="28440">
                  <a:solidFill>
                    <a:schemeClr val="bg1"/>
                  </a:solidFill>
                  <a:round/>
                </a:ln>
              </p:spPr>
              <p:style>
                <a:lnRef idx="0"/>
                <a:fillRef idx="0"/>
                <a:effectRef idx="0"/>
                <a:fontRef idx="minor"/>
              </p:style>
            </p:sp>
            <p:sp>
              <p:nvSpPr>
                <p:cNvPr id="3577" name="Line 20"/>
                <p:cNvSpPr/>
                <p:nvPr/>
              </p:nvSpPr>
              <p:spPr>
                <a:xfrm flipV="1">
                  <a:off x="7806600" y="2321280"/>
                  <a:ext cx="6840" cy="750960"/>
                </a:xfrm>
                <a:prstGeom prst="line">
                  <a:avLst/>
                </a:prstGeom>
                <a:ln w="28440">
                  <a:solidFill>
                    <a:schemeClr val="bg1"/>
                  </a:solidFill>
                  <a:round/>
                </a:ln>
              </p:spPr>
              <p:style>
                <a:lnRef idx="0"/>
                <a:fillRef idx="0"/>
                <a:effectRef idx="0"/>
                <a:fontRef idx="minor"/>
              </p:style>
            </p:sp>
            <p:sp>
              <p:nvSpPr>
                <p:cNvPr id="3578" name="Line 21"/>
                <p:cNvSpPr/>
                <p:nvPr/>
              </p:nvSpPr>
              <p:spPr>
                <a:xfrm flipH="1" flipV="1">
                  <a:off x="7809840" y="2696760"/>
                  <a:ext cx="381600" cy="3240"/>
                </a:xfrm>
                <a:prstGeom prst="line">
                  <a:avLst/>
                </a:prstGeom>
                <a:ln w="28440">
                  <a:solidFill>
                    <a:schemeClr val="bg1"/>
                  </a:solidFill>
                  <a:round/>
                </a:ln>
              </p:spPr>
              <p:style>
                <a:lnRef idx="0"/>
                <a:fillRef idx="0"/>
                <a:effectRef idx="0"/>
                <a:fontRef idx="minor"/>
              </p:style>
            </p:sp>
          </p:grpSp>
          <p:sp>
            <p:nvSpPr>
              <p:cNvPr id="3579" name="CustomShape 22"/>
              <p:cNvSpPr/>
              <p:nvPr/>
            </p:nvSpPr>
            <p:spPr>
              <a:xfrm>
                <a:off x="6696000" y="3046680"/>
                <a:ext cx="1270440" cy="835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200" spc="-1" strike="noStrike">
                    <a:solidFill>
                      <a:srgbClr val="333399"/>
                    </a:solidFill>
                    <a:latin typeface="Verdana"/>
                    <a:ea typeface="ＭＳ Ｐゴシック"/>
                  </a:rPr>
                  <a:t>PIXE</a:t>
                </a:r>
                <a:endParaRPr b="0" lang="it-IT" sz="1200" spc="-1" strike="noStrike">
                  <a:latin typeface="Arial"/>
                </a:endParaRPr>
              </a:p>
              <a:p>
                <a:pPr>
                  <a:lnSpc>
                    <a:spcPct val="100000"/>
                  </a:lnSpc>
                  <a:spcBef>
                    <a:spcPts val="119"/>
                  </a:spcBef>
                  <a:spcAft>
                    <a:spcPts val="119"/>
                  </a:spcAft>
                </a:pPr>
                <a:r>
                  <a:rPr b="0" lang="it-IT" sz="1200" spc="-1" strike="noStrike">
                    <a:solidFill>
                      <a:srgbClr val="333399"/>
                    </a:solidFill>
                    <a:latin typeface="Symbol"/>
                    <a:ea typeface="ＭＳ Ｐゴシック"/>
                  </a:rPr>
                  <a:t></a:t>
                </a:r>
                <a:r>
                  <a:rPr b="0" lang="it-IT" sz="1200" spc="-1" strike="noStrike">
                    <a:solidFill>
                      <a:srgbClr val="333399"/>
                    </a:solidFill>
                    <a:latin typeface="Verdana"/>
                    <a:ea typeface="ＭＳ Ｐゴシック"/>
                  </a:rPr>
                  <a:t> </a:t>
                </a:r>
                <a:r>
                  <a:rPr b="0" lang="it-IT" sz="1200" spc="-1" strike="noStrike">
                    <a:solidFill>
                      <a:srgbClr val="333399"/>
                    </a:solidFill>
                    <a:latin typeface="Verdana"/>
                    <a:ea typeface="ＭＳ Ｐゴシック"/>
                  </a:rPr>
                  <a:t>Elemental concentrations (Z&gt;10)</a:t>
                </a:r>
                <a:endParaRPr b="0" lang="it-IT" sz="1200" spc="-1" strike="noStrike">
                  <a:latin typeface="Arial"/>
                </a:endParaRPr>
              </a:p>
            </p:txBody>
          </p:sp>
          <p:sp>
            <p:nvSpPr>
              <p:cNvPr id="3580" name="CustomShape 23"/>
              <p:cNvSpPr/>
              <p:nvPr/>
            </p:nvSpPr>
            <p:spPr>
              <a:xfrm rot="2895000">
                <a:off x="8090640" y="2889000"/>
                <a:ext cx="269640" cy="299520"/>
              </a:xfrm>
              <a:prstGeom prst="rightArrow">
                <a:avLst>
                  <a:gd name="adj1" fmla="val 58333"/>
                  <a:gd name="adj2" fmla="val 41069"/>
                </a:avLst>
              </a:prstGeom>
              <a:solidFill>
                <a:schemeClr val="accent2"/>
              </a:solidFill>
              <a:ln w="9360">
                <a:solidFill>
                  <a:schemeClr val="bg1"/>
                </a:solidFill>
                <a:miter/>
              </a:ln>
            </p:spPr>
            <p:style>
              <a:lnRef idx="0"/>
              <a:fillRef idx="0"/>
              <a:effectRef idx="0"/>
              <a:fontRef idx="minor"/>
            </p:style>
          </p:sp>
          <p:sp>
            <p:nvSpPr>
              <p:cNvPr id="3581" name="CustomShape 24"/>
              <p:cNvSpPr/>
              <p:nvPr/>
            </p:nvSpPr>
            <p:spPr>
              <a:xfrm rot="17852400">
                <a:off x="8037360" y="2094840"/>
                <a:ext cx="269640" cy="299520"/>
              </a:xfrm>
              <a:prstGeom prst="rightArrow">
                <a:avLst>
                  <a:gd name="adj1" fmla="val 58333"/>
                  <a:gd name="adj2" fmla="val 41069"/>
                </a:avLst>
              </a:prstGeom>
              <a:solidFill>
                <a:schemeClr val="accent2"/>
              </a:solidFill>
              <a:ln w="9360">
                <a:solidFill>
                  <a:schemeClr val="bg1"/>
                </a:solidFill>
                <a:miter/>
              </a:ln>
            </p:spPr>
            <p:style>
              <a:lnRef idx="0"/>
              <a:fillRef idx="0"/>
              <a:effectRef idx="0"/>
              <a:fontRef idx="minor"/>
            </p:style>
          </p:sp>
          <p:sp>
            <p:nvSpPr>
              <p:cNvPr id="3582" name="CustomShape 25"/>
              <p:cNvSpPr/>
              <p:nvPr/>
            </p:nvSpPr>
            <p:spPr>
              <a:xfrm>
                <a:off x="6910920" y="1844640"/>
                <a:ext cx="1150200" cy="4550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200" spc="-1" strike="noStrike">
                    <a:solidFill>
                      <a:srgbClr val="333399"/>
                    </a:solidFill>
                    <a:latin typeface="Verdana"/>
                    <a:ea typeface="ＭＳ Ｐゴシック"/>
                  </a:rPr>
                  <a:t>TEFLON FILTER</a:t>
                </a:r>
                <a:endParaRPr b="0" lang="it-IT" sz="1200" spc="-1" strike="noStrike">
                  <a:latin typeface="Arial"/>
                </a:endParaRPr>
              </a:p>
            </p:txBody>
          </p:sp>
        </p:grpSp>
        <p:sp>
          <p:nvSpPr>
            <p:cNvPr id="3583" name="CustomShape 26"/>
            <p:cNvSpPr/>
            <p:nvPr/>
          </p:nvSpPr>
          <p:spPr>
            <a:xfrm rot="8149200">
              <a:off x="7263360" y="2948400"/>
              <a:ext cx="269640" cy="299520"/>
            </a:xfrm>
            <a:prstGeom prst="rightArrow">
              <a:avLst>
                <a:gd name="adj1" fmla="val 58333"/>
                <a:gd name="adj2" fmla="val 41069"/>
              </a:avLst>
            </a:prstGeom>
            <a:solidFill>
              <a:schemeClr val="accent2"/>
            </a:solidFill>
            <a:ln w="9360">
              <a:solidFill>
                <a:schemeClr val="bg1"/>
              </a:solidFill>
              <a:miter/>
            </a:ln>
          </p:spPr>
          <p:style>
            <a:lnRef idx="0"/>
            <a:fillRef idx="0"/>
            <a:effectRef idx="0"/>
            <a:fontRef idx="minor"/>
          </p:style>
        </p:sp>
      </p:grpSp>
      <p:grpSp>
        <p:nvGrpSpPr>
          <p:cNvPr id="3584" name="Group 27"/>
          <p:cNvGrpSpPr/>
          <p:nvPr/>
        </p:nvGrpSpPr>
        <p:grpSpPr>
          <a:xfrm>
            <a:off x="4716360" y="1044360"/>
            <a:ext cx="2012400" cy="1523520"/>
            <a:chOff x="4716360" y="1044360"/>
            <a:chExt cx="2012400" cy="1523520"/>
          </a:xfrm>
        </p:grpSpPr>
        <p:grpSp>
          <p:nvGrpSpPr>
            <p:cNvPr id="3585" name="Group 28"/>
            <p:cNvGrpSpPr/>
            <p:nvPr/>
          </p:nvGrpSpPr>
          <p:grpSpPr>
            <a:xfrm>
              <a:off x="4716360" y="1044360"/>
              <a:ext cx="2012400" cy="1523520"/>
              <a:chOff x="4716360" y="1044360"/>
              <a:chExt cx="2012400" cy="1523520"/>
            </a:xfrm>
          </p:grpSpPr>
          <p:sp>
            <p:nvSpPr>
              <p:cNvPr id="3586" name="CustomShape 29"/>
              <p:cNvSpPr/>
              <p:nvPr/>
            </p:nvSpPr>
            <p:spPr>
              <a:xfrm>
                <a:off x="4716360" y="1052640"/>
                <a:ext cx="1150200" cy="4550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it-IT" sz="1200" spc="-1" strike="noStrike">
                    <a:solidFill>
                      <a:srgbClr val="99cc00"/>
                    </a:solidFill>
                    <a:latin typeface="Verdana"/>
                    <a:ea typeface="ＭＳ Ｐゴシック"/>
                  </a:rPr>
                  <a:t>QUARTZ FILTER</a:t>
                </a:r>
                <a:endParaRPr b="0" lang="it-IT" sz="1200" spc="-1" strike="noStrike">
                  <a:latin typeface="Arial"/>
                </a:endParaRPr>
              </a:p>
            </p:txBody>
          </p:sp>
          <p:sp>
            <p:nvSpPr>
              <p:cNvPr id="3587" name="CustomShape 30"/>
              <p:cNvSpPr/>
              <p:nvPr/>
            </p:nvSpPr>
            <p:spPr>
              <a:xfrm rot="14542800">
                <a:off x="5602680" y="1182600"/>
                <a:ext cx="770400" cy="755640"/>
              </a:xfrm>
              <a:prstGeom prst="ellipse">
                <a:avLst/>
              </a:prstGeom>
              <a:solidFill>
                <a:schemeClr val="folHlink"/>
              </a:solidFill>
              <a:ln w="28440">
                <a:solidFill>
                  <a:schemeClr val="bg1"/>
                </a:solidFill>
                <a:round/>
              </a:ln>
            </p:spPr>
            <p:style>
              <a:lnRef idx="0"/>
              <a:fillRef idx="0"/>
              <a:effectRef idx="0"/>
              <a:fontRef idx="minor"/>
            </p:style>
          </p:sp>
          <p:sp>
            <p:nvSpPr>
              <p:cNvPr id="3588" name="CustomShape 31"/>
              <p:cNvSpPr/>
              <p:nvPr/>
            </p:nvSpPr>
            <p:spPr>
              <a:xfrm>
                <a:off x="4981320" y="1930320"/>
                <a:ext cx="1747440" cy="637560"/>
              </a:xfrm>
              <a:prstGeom prst="rect">
                <a:avLst/>
              </a:prstGeom>
              <a:noFill/>
              <a:ln>
                <a:noFill/>
              </a:ln>
            </p:spPr>
            <p:style>
              <a:lnRef idx="0"/>
              <a:fillRef idx="0"/>
              <a:effectRef idx="0"/>
              <a:fontRef idx="minor"/>
            </p:style>
            <p:txBody>
              <a:bodyPr lIns="90000" rIns="90000" tIns="45000" bIns="45000">
                <a:spAutoFit/>
              </a:bodyPr>
              <a:p>
                <a:pPr marL="179280">
                  <a:lnSpc>
                    <a:spcPct val="100000"/>
                  </a:lnSpc>
                </a:pPr>
                <a:r>
                  <a:rPr b="0" lang="it-IT" sz="1200" spc="-1" strike="noStrike">
                    <a:solidFill>
                      <a:srgbClr val="99cc00"/>
                    </a:solidFill>
                    <a:latin typeface="Verdana"/>
                    <a:ea typeface="ＭＳ Ｐゴシック"/>
                  </a:rPr>
                  <a:t>Thermo-optical analysis (Sunset) </a:t>
                </a:r>
                <a:br/>
                <a:r>
                  <a:rPr b="0" lang="it-IT" sz="1200" spc="-1" strike="noStrike">
                    <a:solidFill>
                      <a:srgbClr val="99cc00"/>
                    </a:solidFill>
                    <a:latin typeface="Symbol"/>
                    <a:ea typeface="ＭＳ Ｐゴシック"/>
                  </a:rPr>
                  <a:t></a:t>
                </a:r>
                <a:r>
                  <a:rPr b="0" lang="it-IT" sz="1200" spc="-1" strike="noStrike">
                    <a:solidFill>
                      <a:srgbClr val="99cc00"/>
                    </a:solidFill>
                    <a:latin typeface="Verdana"/>
                    <a:ea typeface="ＭＳ Ｐゴシック"/>
                  </a:rPr>
                  <a:t> TC, EC, OC</a:t>
                </a:r>
                <a:endParaRPr b="0" lang="it-IT" sz="1200" spc="-1" strike="noStrike">
                  <a:latin typeface="Arial"/>
                </a:endParaRPr>
              </a:p>
            </p:txBody>
          </p:sp>
        </p:grpSp>
        <p:sp>
          <p:nvSpPr>
            <p:cNvPr id="3589" name="CustomShape 32"/>
            <p:cNvSpPr/>
            <p:nvPr/>
          </p:nvSpPr>
          <p:spPr>
            <a:xfrm>
              <a:off x="5836680" y="1589760"/>
              <a:ext cx="317160" cy="218520"/>
            </a:xfrm>
            <a:prstGeom prst="rect">
              <a:avLst/>
            </a:prstGeom>
            <a:noFill/>
            <a:ln w="28440">
              <a:solidFill>
                <a:schemeClr val="bg1"/>
              </a:solidFill>
              <a:miter/>
            </a:ln>
          </p:spPr>
          <p:style>
            <a:lnRef idx="0"/>
            <a:fillRef idx="0"/>
            <a:effectRef idx="0"/>
            <a:fontRef idx="minor"/>
          </p:style>
        </p:sp>
      </p:grpSp>
    </p:spTree>
  </p:cSld>
  <p:transition>
    <p:fade/>
  </p:transition>
  <p:timing>
    <p:tnLst>
      <p:par>
        <p:cTn id="179" dur="indefinite" restart="never" nodeType="tmRoot">
          <p:childTnLst>
            <p:seq>
              <p:cTn id="180" dur="indefinite" nodeType="mainSeq"/>
              <p:prevCondLst>
                <p:cond delay="0" evt="onPrev">
                  <p:tgtEl>
                    <p:sldTgt/>
                  </p:tgtEl>
                </p:cond>
              </p:prevCondLst>
              <p:nextCondLst>
                <p:cond delay="0" evt="onNext">
                  <p:tgtEl>
                    <p:sldTgt/>
                  </p:tgtEl>
                </p:cond>
              </p:nextCondLst>
            </p:seq>
          </p:childTnLst>
        </p:cTn>
      </p:par>
    </p:tnLst>
  </p:timing>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90" name="CustomShape 1"/>
          <p:cNvSpPr/>
          <p:nvPr/>
        </p:nvSpPr>
        <p:spPr>
          <a:xfrm>
            <a:off x="0" y="6162840"/>
            <a:ext cx="9143280" cy="691560"/>
          </a:xfrm>
          <a:prstGeom prst="rect">
            <a:avLst/>
          </a:prstGeom>
          <a:gradFill rotWithShape="0">
            <a:gsLst>
              <a:gs pos="0">
                <a:schemeClr val="bg1"/>
              </a:gs>
              <a:gs pos="100000">
                <a:srgbClr val="004080"/>
              </a:gs>
            </a:gsLst>
            <a:lin ang="0"/>
          </a:gradFill>
          <a:ln w="9360">
            <a:noFill/>
          </a:ln>
        </p:spPr>
        <p:style>
          <a:lnRef idx="0"/>
          <a:fillRef idx="0"/>
          <a:effectRef idx="0"/>
          <a:fontRef idx="minor"/>
        </p:style>
      </p:sp>
      <p:pic>
        <p:nvPicPr>
          <p:cNvPr id="3591" name="Picture 3" descr=""/>
          <p:cNvPicPr/>
          <p:nvPr/>
        </p:nvPicPr>
        <p:blipFill>
          <a:blip r:embed="rId1"/>
          <a:srcRect l="1479" t="4213" r="55460" b="6507"/>
          <a:stretch/>
        </p:blipFill>
        <p:spPr>
          <a:xfrm>
            <a:off x="6781680" y="6165720"/>
            <a:ext cx="2285280" cy="686520"/>
          </a:xfrm>
          <a:prstGeom prst="rect">
            <a:avLst/>
          </a:prstGeom>
          <a:ln w="9360">
            <a:noFill/>
          </a:ln>
        </p:spPr>
      </p:pic>
      <p:grpSp>
        <p:nvGrpSpPr>
          <p:cNvPr id="3592" name="Group 2"/>
          <p:cNvGrpSpPr/>
          <p:nvPr/>
        </p:nvGrpSpPr>
        <p:grpSpPr>
          <a:xfrm>
            <a:off x="0" y="0"/>
            <a:ext cx="9164160" cy="762840"/>
            <a:chOff x="0" y="0"/>
            <a:chExt cx="9164160" cy="762840"/>
          </a:xfrm>
        </p:grpSpPr>
        <p:pic>
          <p:nvPicPr>
            <p:cNvPr id="3593" name="Picture 7" descr=""/>
            <p:cNvPicPr/>
            <p:nvPr/>
          </p:nvPicPr>
          <p:blipFill>
            <a:blip r:embed="rId2"/>
            <a:stretch/>
          </p:blipFill>
          <p:spPr>
            <a:xfrm>
              <a:off x="0" y="0"/>
              <a:ext cx="2279520" cy="512640"/>
            </a:xfrm>
            <a:prstGeom prst="rect">
              <a:avLst/>
            </a:prstGeom>
            <a:ln w="9360">
              <a:noFill/>
            </a:ln>
          </p:spPr>
        </p:pic>
        <p:grpSp>
          <p:nvGrpSpPr>
            <p:cNvPr id="3594" name="Group 3"/>
            <p:cNvGrpSpPr/>
            <p:nvPr/>
          </p:nvGrpSpPr>
          <p:grpSpPr>
            <a:xfrm>
              <a:off x="7362720" y="0"/>
              <a:ext cx="1801440" cy="762840"/>
              <a:chOff x="7362720" y="0"/>
              <a:chExt cx="1801440" cy="762840"/>
            </a:xfrm>
          </p:grpSpPr>
          <p:pic>
            <p:nvPicPr>
              <p:cNvPr id="3595" name="Picture 3" descr=""/>
              <p:cNvPicPr/>
              <p:nvPr/>
            </p:nvPicPr>
            <p:blipFill>
              <a:blip r:embed="rId3"/>
              <a:stretch/>
            </p:blipFill>
            <p:spPr>
              <a:xfrm>
                <a:off x="8269560" y="0"/>
                <a:ext cx="894600" cy="404280"/>
              </a:xfrm>
              <a:prstGeom prst="rect">
                <a:avLst/>
              </a:prstGeom>
              <a:ln w="9360">
                <a:noFill/>
              </a:ln>
            </p:spPr>
          </p:pic>
          <p:pic>
            <p:nvPicPr>
              <p:cNvPr id="3596" name="Picture 4" descr=""/>
              <p:cNvPicPr/>
              <p:nvPr/>
            </p:nvPicPr>
            <p:blipFill>
              <a:blip r:embed="rId4"/>
              <a:srcRect l="4419" t="19859" r="5595" b="5423"/>
              <a:stretch/>
            </p:blipFill>
            <p:spPr>
              <a:xfrm>
                <a:off x="7362720" y="0"/>
                <a:ext cx="907920" cy="380520"/>
              </a:xfrm>
              <a:prstGeom prst="rect">
                <a:avLst/>
              </a:prstGeom>
              <a:ln w="9360">
                <a:noFill/>
              </a:ln>
            </p:spPr>
          </p:pic>
          <p:pic>
            <p:nvPicPr>
              <p:cNvPr id="3597" name="Picture 5" descr=""/>
              <p:cNvPicPr/>
              <p:nvPr/>
            </p:nvPicPr>
            <p:blipFill>
              <a:blip r:embed="rId5"/>
              <a:srcRect l="2780" t="0" r="7128" b="0"/>
              <a:stretch/>
            </p:blipFill>
            <p:spPr>
              <a:xfrm>
                <a:off x="7362720" y="381240"/>
                <a:ext cx="908640" cy="381600"/>
              </a:xfrm>
              <a:prstGeom prst="rect">
                <a:avLst/>
              </a:prstGeom>
              <a:ln w="9360">
                <a:noFill/>
              </a:ln>
            </p:spPr>
          </p:pic>
          <p:pic>
            <p:nvPicPr>
              <p:cNvPr id="3598" name="Picture 6" descr=""/>
              <p:cNvPicPr/>
              <p:nvPr/>
            </p:nvPicPr>
            <p:blipFill>
              <a:blip r:embed="rId6"/>
              <a:srcRect l="29881" t="0" r="4265" b="3881"/>
              <a:stretch/>
            </p:blipFill>
            <p:spPr>
              <a:xfrm>
                <a:off x="8270280" y="381240"/>
                <a:ext cx="893880" cy="381240"/>
              </a:xfrm>
              <a:prstGeom prst="rect">
                <a:avLst/>
              </a:prstGeom>
              <a:ln w="9360">
                <a:noFill/>
              </a:ln>
            </p:spPr>
          </p:pic>
        </p:grpSp>
      </p:grpSp>
      <p:pic>
        <p:nvPicPr>
          <p:cNvPr id="3599" name="Imagen 312" descr=""/>
          <p:cNvPicPr/>
          <p:nvPr/>
        </p:nvPicPr>
        <p:blipFill>
          <a:blip r:embed="rId7"/>
          <a:srcRect l="0" t="0" r="7823" b="0"/>
          <a:stretch/>
        </p:blipFill>
        <p:spPr>
          <a:xfrm>
            <a:off x="108000" y="1141560"/>
            <a:ext cx="4386960" cy="1494720"/>
          </a:xfrm>
          <a:prstGeom prst="rect">
            <a:avLst/>
          </a:prstGeom>
          <a:ln w="9360">
            <a:noFill/>
          </a:ln>
        </p:spPr>
      </p:pic>
      <p:pic>
        <p:nvPicPr>
          <p:cNvPr id="3600" name="Imagen 1120" descr=""/>
          <p:cNvPicPr/>
          <p:nvPr/>
        </p:nvPicPr>
        <p:blipFill>
          <a:blip r:embed="rId8"/>
          <a:srcRect l="0" t="0" r="9036" b="0"/>
          <a:stretch/>
        </p:blipFill>
        <p:spPr>
          <a:xfrm>
            <a:off x="73080" y="2565360"/>
            <a:ext cx="4266360" cy="1510560"/>
          </a:xfrm>
          <a:prstGeom prst="rect">
            <a:avLst/>
          </a:prstGeom>
          <a:ln w="9360">
            <a:noFill/>
          </a:ln>
        </p:spPr>
      </p:pic>
      <p:pic>
        <p:nvPicPr>
          <p:cNvPr id="3601" name="Imagen 307" descr=""/>
          <p:cNvPicPr/>
          <p:nvPr/>
        </p:nvPicPr>
        <p:blipFill>
          <a:blip r:embed="rId9"/>
          <a:srcRect l="0" t="0" r="6623" b="0"/>
          <a:stretch/>
        </p:blipFill>
        <p:spPr>
          <a:xfrm>
            <a:off x="4581360" y="1125360"/>
            <a:ext cx="4382280" cy="1493280"/>
          </a:xfrm>
          <a:prstGeom prst="rect">
            <a:avLst/>
          </a:prstGeom>
          <a:ln w="9360">
            <a:noFill/>
          </a:ln>
        </p:spPr>
      </p:pic>
      <p:pic>
        <p:nvPicPr>
          <p:cNvPr id="3602" name="Imagen 126" descr=""/>
          <p:cNvPicPr/>
          <p:nvPr/>
        </p:nvPicPr>
        <p:blipFill>
          <a:blip r:embed="rId10"/>
          <a:stretch/>
        </p:blipFill>
        <p:spPr>
          <a:xfrm>
            <a:off x="4516560" y="2749680"/>
            <a:ext cx="4734720" cy="1517040"/>
          </a:xfrm>
          <a:prstGeom prst="rect">
            <a:avLst/>
          </a:prstGeom>
          <a:ln w="9360">
            <a:noFill/>
          </a:ln>
        </p:spPr>
      </p:pic>
      <p:pic>
        <p:nvPicPr>
          <p:cNvPr id="3603" name="Immagine 8" descr=""/>
          <p:cNvPicPr/>
          <p:nvPr/>
        </p:nvPicPr>
        <p:blipFill>
          <a:blip r:embed="rId11"/>
          <a:stretch/>
        </p:blipFill>
        <p:spPr>
          <a:xfrm>
            <a:off x="12600" y="4149720"/>
            <a:ext cx="4679280" cy="1599480"/>
          </a:xfrm>
          <a:prstGeom prst="rect">
            <a:avLst/>
          </a:prstGeom>
          <a:ln w="9360">
            <a:noFill/>
          </a:ln>
        </p:spPr>
      </p:pic>
      <p:sp>
        <p:nvSpPr>
          <p:cNvPr id="3604" name="CustomShape 4"/>
          <p:cNvSpPr/>
          <p:nvPr/>
        </p:nvSpPr>
        <p:spPr>
          <a:xfrm>
            <a:off x="4932360" y="4543560"/>
            <a:ext cx="4247280" cy="146196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000000"/>
                </a:solidFill>
                <a:latin typeface="Arial"/>
                <a:ea typeface="ＭＳ Ｐゴシック"/>
              </a:rPr>
              <a:t>In highly polluted days, major sources:</a:t>
            </a:r>
            <a:endParaRPr b="0" lang="it-IT" sz="1800" spc="-1" strike="noStrike">
              <a:latin typeface="Arial"/>
            </a:endParaRPr>
          </a:p>
          <a:p>
            <a:pPr>
              <a:lnSpc>
                <a:spcPct val="100000"/>
              </a:lnSpc>
            </a:pPr>
            <a:r>
              <a:rPr b="0" lang="it-IT" sz="1800" spc="-1" strike="noStrike">
                <a:solidFill>
                  <a:srgbClr val="000000"/>
                </a:solidFill>
                <a:latin typeface="Arial"/>
                <a:ea typeface="ＭＳ Ｐゴシック"/>
              </a:rPr>
              <a:t>BCN traffic</a:t>
            </a:r>
            <a:endParaRPr b="0" lang="it-IT" sz="1800" spc="-1" strike="noStrike">
              <a:latin typeface="Arial"/>
            </a:endParaRPr>
          </a:p>
          <a:p>
            <a:pPr>
              <a:lnSpc>
                <a:spcPct val="100000"/>
              </a:lnSpc>
            </a:pPr>
            <a:r>
              <a:rPr b="0" lang="it-IT" sz="1800" spc="-1" strike="noStrike">
                <a:solidFill>
                  <a:srgbClr val="000000"/>
                </a:solidFill>
                <a:latin typeface="Arial"/>
                <a:ea typeface="ＭＳ Ｐゴシック"/>
              </a:rPr>
              <a:t>POR,  FLR,  MIL traffic and biomass burning</a:t>
            </a:r>
            <a:endParaRPr b="0" lang="it-IT" sz="1800" spc="-1" strike="noStrike">
              <a:latin typeface="Arial"/>
            </a:endParaRPr>
          </a:p>
          <a:p>
            <a:pPr>
              <a:lnSpc>
                <a:spcPct val="100000"/>
              </a:lnSpc>
            </a:pPr>
            <a:r>
              <a:rPr b="0" lang="it-IT" sz="1800" spc="-1" strike="noStrike">
                <a:solidFill>
                  <a:srgbClr val="000000"/>
                </a:solidFill>
                <a:latin typeface="Arial"/>
                <a:ea typeface="ＭＳ Ｐゴシック"/>
              </a:rPr>
              <a:t>ATH Saharan dust</a:t>
            </a:r>
            <a:endParaRPr b="0" lang="it-IT" sz="1800" spc="-1" strike="noStrike">
              <a:latin typeface="Arial"/>
            </a:endParaRPr>
          </a:p>
        </p:txBody>
      </p:sp>
      <p:pic>
        <p:nvPicPr>
          <p:cNvPr id="3605" name="Picture 19" descr=""/>
          <p:cNvPicPr/>
          <p:nvPr/>
        </p:nvPicPr>
        <p:blipFill>
          <a:blip r:embed="rId12"/>
          <a:srcRect l="37275" t="10002" r="28765" b="59544"/>
          <a:stretch/>
        </p:blipFill>
        <p:spPr>
          <a:xfrm>
            <a:off x="7199640" y="0"/>
            <a:ext cx="1943640" cy="979920"/>
          </a:xfrm>
          <a:prstGeom prst="rect">
            <a:avLst/>
          </a:prstGeom>
          <a:ln w="9360">
            <a:noFill/>
          </a:ln>
        </p:spPr>
      </p:pic>
      <p:sp>
        <p:nvSpPr>
          <p:cNvPr id="3606" name="CustomShape 5"/>
          <p:cNvSpPr/>
          <p:nvPr/>
        </p:nvSpPr>
        <p:spPr>
          <a:xfrm>
            <a:off x="755640" y="0"/>
            <a:ext cx="7771680" cy="11422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it-IT" sz="3200" spc="-1" strike="noStrike">
                <a:solidFill>
                  <a:srgbClr val="ff3300"/>
                </a:solidFill>
                <a:latin typeface="Arial"/>
                <a:ea typeface="ＭＳ Ｐゴシック"/>
              </a:rPr>
              <a:t>Source apportionment</a:t>
            </a:r>
            <a:endParaRPr b="0" lang="it-IT" sz="3200" spc="-1" strike="noStrike">
              <a:latin typeface="Arial"/>
            </a:endParaRPr>
          </a:p>
        </p:txBody>
      </p:sp>
    </p:spTree>
  </p:cSld>
  <p:transition>
    <p:fade/>
  </p:transition>
  <p:timing>
    <p:tnLst>
      <p:par>
        <p:cTn id="181" dur="indefinite" restart="never" nodeType="tmRoot">
          <p:childTnLst>
            <p:seq>
              <p:cTn id="182" dur="indefinite" nodeType="mainSeq"/>
              <p:prevCondLst>
                <p:cond delay="0" evt="onPrev">
                  <p:tgtEl>
                    <p:sldTgt/>
                  </p:tgtEl>
                </p:cond>
              </p:prevCondLst>
              <p:nextCondLst>
                <p:cond delay="0" evt="onNext">
                  <p:tgtEl>
                    <p:sldTgt/>
                  </p:tgtEl>
                </p:cond>
              </p:nextCondLst>
            </p:seq>
          </p:childTnLst>
        </p:cTn>
      </p:par>
    </p:tnLst>
  </p:timing>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07" name="CustomShape 1"/>
          <p:cNvSpPr/>
          <p:nvPr/>
        </p:nvSpPr>
        <p:spPr>
          <a:xfrm>
            <a:off x="467640" y="2061000"/>
            <a:ext cx="7848000" cy="3938400"/>
          </a:xfrm>
          <a:prstGeom prst="rect">
            <a:avLst/>
          </a:prstGeom>
          <a:noFill/>
          <a:ln>
            <a:noFill/>
          </a:ln>
        </p:spPr>
        <p:style>
          <a:lnRef idx="0"/>
          <a:fillRef idx="0"/>
          <a:effectRef idx="0"/>
          <a:fontRef idx="minor"/>
        </p:style>
        <p:txBody>
          <a:bodyPr lIns="90000" rIns="90000" tIns="45000" bIns="45000">
            <a:spAutoFit/>
          </a:bodyPr>
          <a:p>
            <a:pPr algn="ctr">
              <a:lnSpc>
                <a:spcPct val="120000"/>
              </a:lnSpc>
              <a:spcBef>
                <a:spcPts val="601"/>
              </a:spcBef>
            </a:pPr>
            <a:r>
              <a:rPr b="0" lang="it-IT" sz="1800" spc="-1" strike="noStrike">
                <a:solidFill>
                  <a:srgbClr val="000000"/>
                </a:solidFill>
                <a:latin typeface="Arial"/>
                <a:ea typeface="ＭＳ Ｐゴシック"/>
              </a:rPr>
              <a:t>The maximum allowed number of exceedances of the 50 </a:t>
            </a:r>
            <a:r>
              <a:rPr b="0" lang="it-IT" sz="1800" spc="-1" strike="noStrike">
                <a:solidFill>
                  <a:srgbClr val="000000"/>
                </a:solidFill>
                <a:latin typeface="Symbol"/>
                <a:ea typeface="ＭＳ Ｐゴシック"/>
              </a:rPr>
              <a:t>m</a:t>
            </a:r>
            <a:r>
              <a:rPr b="0" lang="it-IT" sz="1800" spc="-1" strike="noStrike">
                <a:solidFill>
                  <a:srgbClr val="000000"/>
                </a:solidFill>
                <a:latin typeface="Arial"/>
                <a:ea typeface="ＭＳ Ｐゴシック"/>
              </a:rPr>
              <a:t>g/m</a:t>
            </a:r>
            <a:r>
              <a:rPr b="0" lang="it-IT" sz="1800" spc="-1" strike="noStrike" baseline="30000">
                <a:solidFill>
                  <a:srgbClr val="000000"/>
                </a:solidFill>
                <a:latin typeface="Arial"/>
                <a:ea typeface="ＭＳ Ｐゴシック"/>
              </a:rPr>
              <a:t>3</a:t>
            </a:r>
            <a:r>
              <a:rPr b="0" lang="it-IT" sz="1800" spc="-1" strike="noStrike">
                <a:solidFill>
                  <a:srgbClr val="000000"/>
                </a:solidFill>
                <a:latin typeface="Arial"/>
                <a:ea typeface="ＭＳ Ｐゴシック"/>
              </a:rPr>
              <a:t> daily limit value  (DLV) is 35/year. However, if an exceedance can be attributed to a natural event it can be discounted by the State Members of the European Union after scientific validation. </a:t>
            </a:r>
            <a:endParaRPr b="0" lang="it-IT" sz="1800" spc="-1" strike="noStrike">
              <a:latin typeface="Arial"/>
            </a:endParaRPr>
          </a:p>
          <a:p>
            <a:pPr algn="ctr">
              <a:lnSpc>
                <a:spcPct val="120000"/>
              </a:lnSpc>
              <a:spcBef>
                <a:spcPts val="601"/>
              </a:spcBef>
            </a:pPr>
            <a:r>
              <a:rPr b="0" lang="it-IT" sz="1800" spc="-1" strike="noStrike">
                <a:solidFill>
                  <a:srgbClr val="000000"/>
                </a:solidFill>
                <a:latin typeface="Arial"/>
                <a:ea typeface="ＭＳ Ｐゴシック"/>
              </a:rPr>
              <a:t>As a consequence, in case of DLV exceedance the estimate of African dust contribution to PM10 concentration has become a primary task for both scientists and policy makers.</a:t>
            </a:r>
            <a:endParaRPr b="0" lang="it-IT" sz="1800" spc="-1" strike="noStrike">
              <a:latin typeface="Arial"/>
            </a:endParaRPr>
          </a:p>
          <a:p>
            <a:pPr algn="ctr">
              <a:lnSpc>
                <a:spcPct val="120000"/>
              </a:lnSpc>
              <a:spcBef>
                <a:spcPts val="601"/>
              </a:spcBef>
            </a:pPr>
            <a:r>
              <a:rPr b="0" lang="it-IT" sz="1800" spc="-1" strike="noStrike">
                <a:solidFill>
                  <a:srgbClr val="000000"/>
                </a:solidFill>
                <a:latin typeface="Arial"/>
                <a:ea typeface="ＭＳ Ｐゴシック"/>
              </a:rPr>
              <a:t>A EU directive suggest to calculate the net contribution of African dust to PM10 on a daily basis, by subtracting the PM10 regional background (RB) level from the PM10 concentration values. </a:t>
            </a:r>
            <a:endParaRPr b="0" lang="it-IT" sz="1800" spc="-1" strike="noStrike">
              <a:latin typeface="Arial"/>
            </a:endParaRPr>
          </a:p>
          <a:p>
            <a:pPr algn="ctr">
              <a:lnSpc>
                <a:spcPct val="120000"/>
              </a:lnSpc>
              <a:spcBef>
                <a:spcPts val="601"/>
              </a:spcBef>
            </a:pPr>
            <a:r>
              <a:rPr b="0" lang="it-IT" sz="1800" spc="-1" strike="noStrike">
                <a:solidFill>
                  <a:srgbClr val="ff8000"/>
                </a:solidFill>
                <a:latin typeface="Verdana"/>
                <a:ea typeface="ＭＳ Ｐゴシック"/>
              </a:rPr>
              <a:t> </a:t>
            </a:r>
            <a:endParaRPr b="0" lang="it-IT" sz="1800" spc="-1" strike="noStrike">
              <a:latin typeface="Arial"/>
            </a:endParaRPr>
          </a:p>
        </p:txBody>
      </p:sp>
      <p:pic>
        <p:nvPicPr>
          <p:cNvPr id="3608" name="Immagine 4" descr=""/>
          <p:cNvPicPr/>
          <p:nvPr/>
        </p:nvPicPr>
        <p:blipFill>
          <a:blip r:embed="rId1"/>
          <a:stretch/>
        </p:blipFill>
        <p:spPr>
          <a:xfrm>
            <a:off x="0" y="0"/>
            <a:ext cx="1978920" cy="1483560"/>
          </a:xfrm>
          <a:prstGeom prst="rect">
            <a:avLst/>
          </a:prstGeom>
          <a:ln>
            <a:noFill/>
          </a:ln>
        </p:spPr>
      </p:pic>
      <p:pic>
        <p:nvPicPr>
          <p:cNvPr id="3609" name="Segnaposto contenuto 3" descr=""/>
          <p:cNvPicPr/>
          <p:nvPr/>
        </p:nvPicPr>
        <p:blipFill>
          <a:blip r:embed="rId2"/>
          <a:stretch/>
        </p:blipFill>
        <p:spPr>
          <a:xfrm>
            <a:off x="7092360" y="0"/>
            <a:ext cx="2050920" cy="1639800"/>
          </a:xfrm>
          <a:prstGeom prst="rect">
            <a:avLst/>
          </a:prstGeom>
          <a:ln>
            <a:noFill/>
          </a:ln>
        </p:spPr>
      </p:pic>
      <p:sp>
        <p:nvSpPr>
          <p:cNvPr id="3610" name="CustomShape 2"/>
          <p:cNvSpPr/>
          <p:nvPr/>
        </p:nvSpPr>
        <p:spPr>
          <a:xfrm>
            <a:off x="1979640" y="188640"/>
            <a:ext cx="4968000" cy="1552680"/>
          </a:xfrm>
          <a:prstGeom prst="rect">
            <a:avLst/>
          </a:prstGeom>
          <a:noFill/>
          <a:ln>
            <a:noFill/>
          </a:ln>
        </p:spPr>
        <p:style>
          <a:lnRef idx="0"/>
          <a:fillRef idx="0"/>
          <a:effectRef idx="0"/>
          <a:fontRef idx="minor"/>
        </p:style>
        <p:txBody>
          <a:bodyPr lIns="90000" rIns="90000" tIns="45000" bIns="45000">
            <a:spAutoFit/>
          </a:bodyPr>
          <a:p>
            <a:pPr algn="ctr">
              <a:lnSpc>
                <a:spcPct val="120000"/>
              </a:lnSpc>
              <a:spcBef>
                <a:spcPts val="1001"/>
              </a:spcBef>
            </a:pPr>
            <a:r>
              <a:rPr b="0" lang="it-IT" sz="2000" spc="-1" strike="noStrike" u="sng">
                <a:solidFill>
                  <a:srgbClr val="ff8000"/>
                </a:solidFill>
                <a:uFillTx/>
                <a:latin typeface="Verdana"/>
                <a:ea typeface="ＭＳ Ｐゴシック"/>
              </a:rPr>
              <a:t>It is important both to identify the Saharan days and to assess the ground level contribution of this natural source </a:t>
            </a:r>
            <a:endParaRPr b="0" lang="it-IT" sz="2000" spc="-1" strike="noStrike">
              <a:latin typeface="Arial"/>
            </a:endParaRPr>
          </a:p>
        </p:txBody>
      </p:sp>
    </p:spTree>
  </p:cSld>
  <p:transition>
    <p:fade/>
  </p:transition>
  <p:timing>
    <p:tnLst>
      <p:par>
        <p:cTn id="183" dur="indefinite" restart="never" nodeType="tmRoot">
          <p:childTnLst>
            <p:seq>
              <p:cTn id="184" dur="indefinite" nodeType="mainSeq"/>
              <p:prevCondLst>
                <p:cond delay="0" evt="onPrev">
                  <p:tgtEl>
                    <p:sldTgt/>
                  </p:tgtEl>
                </p:cond>
              </p:prevCondLst>
              <p:nextCondLst>
                <p:cond delay="0" evt="onNext">
                  <p:tgtEl>
                    <p:sldTgt/>
                  </p:tgtEl>
                </p:cond>
              </p:nextCondLst>
            </p:seq>
          </p:childTnLst>
        </p:cTn>
      </p:par>
    </p:tnLst>
  </p:timing>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611" name="Picture 17" descr=""/>
          <p:cNvPicPr/>
          <p:nvPr/>
        </p:nvPicPr>
        <p:blipFill>
          <a:blip r:embed="rId1"/>
          <a:stretch/>
        </p:blipFill>
        <p:spPr>
          <a:xfrm>
            <a:off x="104760" y="914400"/>
            <a:ext cx="9198720" cy="1607400"/>
          </a:xfrm>
          <a:prstGeom prst="rect">
            <a:avLst/>
          </a:prstGeom>
          <a:ln>
            <a:noFill/>
          </a:ln>
        </p:spPr>
      </p:pic>
      <p:pic>
        <p:nvPicPr>
          <p:cNvPr id="3612" name="Picture 22" descr=""/>
          <p:cNvPicPr/>
          <p:nvPr/>
        </p:nvPicPr>
        <p:blipFill>
          <a:blip r:embed="rId2"/>
          <a:stretch/>
        </p:blipFill>
        <p:spPr>
          <a:xfrm>
            <a:off x="96840" y="2649600"/>
            <a:ext cx="9179640" cy="1617120"/>
          </a:xfrm>
          <a:prstGeom prst="rect">
            <a:avLst/>
          </a:prstGeom>
          <a:ln>
            <a:noFill/>
          </a:ln>
        </p:spPr>
      </p:pic>
      <p:pic>
        <p:nvPicPr>
          <p:cNvPr id="3613" name="Picture 21" descr=""/>
          <p:cNvPicPr/>
          <p:nvPr/>
        </p:nvPicPr>
        <p:blipFill>
          <a:blip r:embed="rId3"/>
          <a:stretch/>
        </p:blipFill>
        <p:spPr>
          <a:xfrm>
            <a:off x="57240" y="4471920"/>
            <a:ext cx="9181440" cy="1607400"/>
          </a:xfrm>
          <a:prstGeom prst="rect">
            <a:avLst/>
          </a:prstGeom>
          <a:ln>
            <a:noFill/>
          </a:ln>
        </p:spPr>
      </p:pic>
      <p:sp>
        <p:nvSpPr>
          <p:cNvPr id="3614" name="CustomShape 1"/>
          <p:cNvSpPr/>
          <p:nvPr/>
        </p:nvSpPr>
        <p:spPr>
          <a:xfrm>
            <a:off x="762120" y="76320"/>
            <a:ext cx="7771680" cy="6850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i="1" lang="it-IT" sz="3200" spc="-1" strike="noStrike">
                <a:solidFill>
                  <a:srgbClr val="ff9933"/>
                </a:solidFill>
                <a:latin typeface="Futura Md BT"/>
                <a:ea typeface="ＭＳ Ｐゴシック"/>
              </a:rPr>
              <a:t>Si concentrations</a:t>
            </a:r>
            <a:endParaRPr b="0" lang="it-IT" sz="3200" spc="-1" strike="noStrike">
              <a:latin typeface="Arial"/>
            </a:endParaRPr>
          </a:p>
        </p:txBody>
      </p:sp>
      <p:grpSp>
        <p:nvGrpSpPr>
          <p:cNvPr id="3615" name="Group 2"/>
          <p:cNvGrpSpPr/>
          <p:nvPr/>
        </p:nvGrpSpPr>
        <p:grpSpPr>
          <a:xfrm>
            <a:off x="0" y="0"/>
            <a:ext cx="9164160" cy="762840"/>
            <a:chOff x="0" y="0"/>
            <a:chExt cx="9164160" cy="762840"/>
          </a:xfrm>
        </p:grpSpPr>
        <p:pic>
          <p:nvPicPr>
            <p:cNvPr id="3616" name="Picture 7" descr=""/>
            <p:cNvPicPr/>
            <p:nvPr/>
          </p:nvPicPr>
          <p:blipFill>
            <a:blip r:embed="rId4"/>
            <a:stretch/>
          </p:blipFill>
          <p:spPr>
            <a:xfrm>
              <a:off x="0" y="0"/>
              <a:ext cx="2279520" cy="512640"/>
            </a:xfrm>
            <a:prstGeom prst="rect">
              <a:avLst/>
            </a:prstGeom>
            <a:ln>
              <a:noFill/>
            </a:ln>
          </p:spPr>
        </p:pic>
        <p:grpSp>
          <p:nvGrpSpPr>
            <p:cNvPr id="3617" name="Group 3"/>
            <p:cNvGrpSpPr/>
            <p:nvPr/>
          </p:nvGrpSpPr>
          <p:grpSpPr>
            <a:xfrm>
              <a:off x="7362720" y="0"/>
              <a:ext cx="1801440" cy="762840"/>
              <a:chOff x="7362720" y="0"/>
              <a:chExt cx="1801440" cy="762840"/>
            </a:xfrm>
          </p:grpSpPr>
          <p:pic>
            <p:nvPicPr>
              <p:cNvPr id="3618" name="Picture 3" descr=""/>
              <p:cNvPicPr/>
              <p:nvPr/>
            </p:nvPicPr>
            <p:blipFill>
              <a:blip r:embed="rId5"/>
              <a:stretch/>
            </p:blipFill>
            <p:spPr>
              <a:xfrm>
                <a:off x="8269560" y="0"/>
                <a:ext cx="894600" cy="404280"/>
              </a:xfrm>
              <a:prstGeom prst="rect">
                <a:avLst/>
              </a:prstGeom>
              <a:ln>
                <a:noFill/>
              </a:ln>
            </p:spPr>
          </p:pic>
          <p:pic>
            <p:nvPicPr>
              <p:cNvPr id="3619" name="Picture 4" descr=""/>
              <p:cNvPicPr/>
              <p:nvPr/>
            </p:nvPicPr>
            <p:blipFill>
              <a:blip r:embed="rId6"/>
              <a:srcRect l="4419" t="19859" r="5595" b="5423"/>
              <a:stretch/>
            </p:blipFill>
            <p:spPr>
              <a:xfrm>
                <a:off x="7362720" y="0"/>
                <a:ext cx="907920" cy="380520"/>
              </a:xfrm>
              <a:prstGeom prst="rect">
                <a:avLst/>
              </a:prstGeom>
              <a:ln>
                <a:noFill/>
              </a:ln>
            </p:spPr>
          </p:pic>
          <p:pic>
            <p:nvPicPr>
              <p:cNvPr id="3620" name="Picture 5" descr=""/>
              <p:cNvPicPr/>
              <p:nvPr/>
            </p:nvPicPr>
            <p:blipFill>
              <a:blip r:embed="rId7"/>
              <a:srcRect l="2780" t="0" r="7128" b="0"/>
              <a:stretch/>
            </p:blipFill>
            <p:spPr>
              <a:xfrm>
                <a:off x="7362720" y="381240"/>
                <a:ext cx="908640" cy="381600"/>
              </a:xfrm>
              <a:prstGeom prst="rect">
                <a:avLst/>
              </a:prstGeom>
              <a:ln>
                <a:noFill/>
              </a:ln>
            </p:spPr>
          </p:pic>
          <p:pic>
            <p:nvPicPr>
              <p:cNvPr id="3621" name="Picture 6" descr=""/>
              <p:cNvPicPr/>
              <p:nvPr/>
            </p:nvPicPr>
            <p:blipFill>
              <a:blip r:embed="rId8"/>
              <a:srcRect l="29881" t="0" r="4265" b="3881"/>
              <a:stretch/>
            </p:blipFill>
            <p:spPr>
              <a:xfrm>
                <a:off x="8270280" y="381240"/>
                <a:ext cx="893880" cy="381240"/>
              </a:xfrm>
              <a:prstGeom prst="rect">
                <a:avLst/>
              </a:prstGeom>
              <a:ln>
                <a:noFill/>
              </a:ln>
            </p:spPr>
          </p:pic>
        </p:grpSp>
      </p:grpSp>
      <p:sp>
        <p:nvSpPr>
          <p:cNvPr id="3622" name="CustomShape 4"/>
          <p:cNvSpPr/>
          <p:nvPr/>
        </p:nvSpPr>
        <p:spPr>
          <a:xfrm>
            <a:off x="4046400" y="4662360"/>
            <a:ext cx="726480" cy="36432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5ccc0e"/>
                </a:solidFill>
                <a:latin typeface="Arial"/>
                <a:ea typeface="ＭＳ Ｐゴシック"/>
              </a:rPr>
              <a:t>Porto</a:t>
            </a:r>
            <a:endParaRPr b="0" lang="it-IT" sz="1800" spc="-1" strike="noStrike">
              <a:latin typeface="Arial"/>
            </a:endParaRPr>
          </a:p>
        </p:txBody>
      </p:sp>
      <p:sp>
        <p:nvSpPr>
          <p:cNvPr id="3623" name="CustomShape 5"/>
          <p:cNvSpPr/>
          <p:nvPr/>
        </p:nvSpPr>
        <p:spPr>
          <a:xfrm>
            <a:off x="4002480" y="1081080"/>
            <a:ext cx="1067760" cy="36432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5ccc0e"/>
                </a:solidFill>
                <a:latin typeface="Arial"/>
                <a:ea typeface="ＭＳ Ｐゴシック"/>
              </a:rPr>
              <a:t>Florence</a:t>
            </a:r>
            <a:endParaRPr b="0" lang="it-IT" sz="1800" spc="-1" strike="noStrike">
              <a:latin typeface="Arial"/>
            </a:endParaRPr>
          </a:p>
        </p:txBody>
      </p:sp>
      <p:sp>
        <p:nvSpPr>
          <p:cNvPr id="3624" name="CustomShape 6"/>
          <p:cNvSpPr/>
          <p:nvPr/>
        </p:nvSpPr>
        <p:spPr>
          <a:xfrm>
            <a:off x="4027680" y="2833560"/>
            <a:ext cx="891000" cy="36432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5ccc0e"/>
                </a:solidFill>
                <a:latin typeface="Arial"/>
                <a:ea typeface="ＭＳ Ｐゴシック"/>
              </a:rPr>
              <a:t>Athens</a:t>
            </a:r>
            <a:endParaRPr b="0" lang="it-IT" sz="1800" spc="-1" strike="noStrike">
              <a:latin typeface="Arial"/>
            </a:endParaRPr>
          </a:p>
        </p:txBody>
      </p:sp>
    </p:spTree>
  </p:cSld>
  <p:transition>
    <p:fade/>
  </p:transition>
  <p:timing>
    <p:tnLst>
      <p:par>
        <p:cTn id="185" dur="indefinite" restart="never" nodeType="tmRoot">
          <p:childTnLst>
            <p:seq>
              <p:cTn id="186" dur="indefinite" nodeType="mainSeq"/>
              <p:prevCondLst>
                <p:cond delay="0" evt="onPrev">
                  <p:tgtEl>
                    <p:sldTgt/>
                  </p:tgtEl>
                </p:cond>
              </p:prevCondLst>
              <p:nextCondLst>
                <p:cond delay="0" evt="onNext">
                  <p:tgtEl>
                    <p:sldTgt/>
                  </p:tgtEl>
                </p:cond>
              </p:nextCondLst>
            </p:seq>
          </p:childTnLst>
        </p:cTn>
      </p:par>
    </p:tnLst>
  </p:timing>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25" name="CustomShape 1"/>
          <p:cNvSpPr/>
          <p:nvPr/>
        </p:nvSpPr>
        <p:spPr>
          <a:xfrm>
            <a:off x="685800" y="457200"/>
            <a:ext cx="7771680" cy="4564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it-IT" sz="3000" spc="-1" strike="noStrike">
                <a:solidFill>
                  <a:srgbClr val="ff0000"/>
                </a:solidFill>
                <a:latin typeface="Arial"/>
                <a:ea typeface="ＭＳ Ｐゴシック"/>
              </a:rPr>
              <a:t>Mineral dust</a:t>
            </a:r>
            <a:endParaRPr b="0" lang="it-IT" sz="3000" spc="-1" strike="noStrike">
              <a:latin typeface="Arial"/>
            </a:endParaRPr>
          </a:p>
        </p:txBody>
      </p:sp>
      <p:sp>
        <p:nvSpPr>
          <p:cNvPr id="3626" name="CustomShape 2"/>
          <p:cNvSpPr/>
          <p:nvPr/>
        </p:nvSpPr>
        <p:spPr>
          <a:xfrm>
            <a:off x="76320" y="1268280"/>
            <a:ext cx="9066960" cy="5815080"/>
          </a:xfrm>
          <a:prstGeom prst="rect">
            <a:avLst/>
          </a:prstGeom>
          <a:noFill/>
          <a:ln>
            <a:noFill/>
          </a:ln>
        </p:spPr>
        <p:style>
          <a:lnRef idx="0"/>
          <a:fillRef idx="0"/>
          <a:effectRef idx="0"/>
          <a:fontRef idx="minor"/>
        </p:style>
        <p:txBody>
          <a:bodyPr lIns="90000" rIns="90000" tIns="45000" bIns="45000">
            <a:spAutoFit/>
          </a:bodyPr>
          <a:p>
            <a:pPr marL="457200" indent="-456480">
              <a:lnSpc>
                <a:spcPct val="100000"/>
              </a:lnSpc>
              <a:spcBef>
                <a:spcPts val="360"/>
              </a:spcBef>
              <a:spcAft>
                <a:spcPts val="360"/>
              </a:spcAft>
            </a:pPr>
            <a:r>
              <a:rPr b="0" lang="it-IT" sz="1800" spc="-1" strike="noStrike">
                <a:solidFill>
                  <a:srgbClr val="000000"/>
                </a:solidFill>
                <a:latin typeface="Arial"/>
                <a:ea typeface="ＭＳ Ｐゴシック"/>
              </a:rPr>
              <a:t>Sum of all main crustal element oxides </a:t>
            </a:r>
            <a:r>
              <a:rPr b="0" lang="it-IT" sz="1600" spc="-1" strike="noStrike">
                <a:solidFill>
                  <a:srgbClr val="000000"/>
                </a:solidFill>
                <a:latin typeface="Arial"/>
                <a:ea typeface="ＭＳ Ｐゴシック"/>
              </a:rPr>
              <a:t>(Na</a:t>
            </a:r>
            <a:r>
              <a:rPr b="0" lang="it-IT" sz="1600" spc="-1" strike="noStrike" baseline="-25000">
                <a:solidFill>
                  <a:srgbClr val="000000"/>
                </a:solidFill>
                <a:latin typeface="Arial"/>
                <a:ea typeface="ＭＳ Ｐゴシック"/>
              </a:rPr>
              <a:t>2</a:t>
            </a:r>
            <a:r>
              <a:rPr b="0" lang="it-IT" sz="1600" spc="-1" strike="noStrike">
                <a:solidFill>
                  <a:srgbClr val="000000"/>
                </a:solidFill>
                <a:latin typeface="Arial"/>
                <a:ea typeface="ＭＳ Ｐゴシック"/>
              </a:rPr>
              <a:t>O, MgO, SIO</a:t>
            </a:r>
            <a:r>
              <a:rPr b="0" lang="it-IT" sz="1600" spc="-1" strike="noStrike" baseline="-25000">
                <a:solidFill>
                  <a:srgbClr val="000000"/>
                </a:solidFill>
                <a:latin typeface="Arial"/>
                <a:ea typeface="ＭＳ Ｐゴシック"/>
              </a:rPr>
              <a:t>2</a:t>
            </a:r>
            <a:r>
              <a:rPr b="0" lang="it-IT" sz="1600" spc="-1" strike="noStrike">
                <a:solidFill>
                  <a:srgbClr val="000000"/>
                </a:solidFill>
                <a:latin typeface="Arial"/>
                <a:ea typeface="ＭＳ Ｐゴシック"/>
              </a:rPr>
              <a:t>, Al</a:t>
            </a:r>
            <a:r>
              <a:rPr b="0" lang="it-IT" sz="1600" spc="-1" strike="noStrike" baseline="-25000">
                <a:solidFill>
                  <a:srgbClr val="000000"/>
                </a:solidFill>
                <a:latin typeface="Arial"/>
                <a:ea typeface="ＭＳ Ｐゴシック"/>
              </a:rPr>
              <a:t>2</a:t>
            </a:r>
            <a:r>
              <a:rPr b="0" lang="it-IT" sz="1600" spc="-1" strike="noStrike">
                <a:solidFill>
                  <a:srgbClr val="000000"/>
                </a:solidFill>
                <a:latin typeface="Arial"/>
                <a:ea typeface="ＭＳ Ｐゴシック"/>
              </a:rPr>
              <a:t>O</a:t>
            </a:r>
            <a:r>
              <a:rPr b="0" lang="it-IT" sz="1600" spc="-1" strike="noStrike" baseline="-25000">
                <a:solidFill>
                  <a:srgbClr val="000000"/>
                </a:solidFill>
                <a:latin typeface="Arial"/>
                <a:ea typeface="ＭＳ Ｐゴシック"/>
              </a:rPr>
              <a:t>3</a:t>
            </a:r>
            <a:r>
              <a:rPr b="0" lang="it-IT" sz="1600" spc="-1" strike="noStrike">
                <a:solidFill>
                  <a:srgbClr val="000000"/>
                </a:solidFill>
                <a:latin typeface="Arial"/>
                <a:ea typeface="ＭＳ Ｐゴシック"/>
              </a:rPr>
              <a:t>, TiO</a:t>
            </a:r>
            <a:r>
              <a:rPr b="0" lang="it-IT" sz="1600" spc="-1" strike="noStrike" baseline="-25000">
                <a:solidFill>
                  <a:srgbClr val="000000"/>
                </a:solidFill>
                <a:latin typeface="Arial"/>
                <a:ea typeface="ＭＳ Ｐゴシック"/>
              </a:rPr>
              <a:t>2</a:t>
            </a:r>
            <a:r>
              <a:rPr b="0" lang="it-IT" sz="1600" spc="-1" strike="noStrike">
                <a:solidFill>
                  <a:srgbClr val="000000"/>
                </a:solidFill>
                <a:latin typeface="Arial"/>
                <a:ea typeface="ＭＳ Ｐゴシック"/>
              </a:rPr>
              <a:t>, K</a:t>
            </a:r>
            <a:r>
              <a:rPr b="0" lang="it-IT" sz="1600" spc="-1" strike="noStrike" baseline="-25000">
                <a:solidFill>
                  <a:srgbClr val="000000"/>
                </a:solidFill>
                <a:latin typeface="Arial"/>
                <a:ea typeface="ＭＳ Ｐゴシック"/>
              </a:rPr>
              <a:t>2</a:t>
            </a:r>
            <a:r>
              <a:rPr b="0" lang="it-IT" sz="1600" spc="-1" strike="noStrike">
                <a:solidFill>
                  <a:srgbClr val="000000"/>
                </a:solidFill>
                <a:latin typeface="Arial"/>
                <a:ea typeface="ＭＳ Ｐゴシック"/>
              </a:rPr>
              <a:t>O, CaO, Fe</a:t>
            </a:r>
            <a:r>
              <a:rPr b="0" lang="it-IT" sz="1600" spc="-1" strike="noStrike" baseline="-25000">
                <a:solidFill>
                  <a:srgbClr val="000000"/>
                </a:solidFill>
                <a:latin typeface="Arial"/>
                <a:ea typeface="ＭＳ Ｐゴシック"/>
              </a:rPr>
              <a:t>2</a:t>
            </a:r>
            <a:r>
              <a:rPr b="0" lang="it-IT" sz="1600" spc="-1" strike="noStrike">
                <a:solidFill>
                  <a:srgbClr val="000000"/>
                </a:solidFill>
                <a:latin typeface="Arial"/>
                <a:ea typeface="ＭＳ Ｐゴシック"/>
              </a:rPr>
              <a:t>O</a:t>
            </a:r>
            <a:r>
              <a:rPr b="0" lang="it-IT" sz="1600" spc="-1" strike="noStrike" baseline="-25000">
                <a:solidFill>
                  <a:srgbClr val="000000"/>
                </a:solidFill>
                <a:latin typeface="Arial"/>
                <a:ea typeface="ＭＳ Ｐゴシック"/>
              </a:rPr>
              <a:t>3</a:t>
            </a:r>
            <a:r>
              <a:rPr b="0" lang="it-IT" sz="1600" spc="-1" strike="noStrike">
                <a:solidFill>
                  <a:srgbClr val="000000"/>
                </a:solidFill>
                <a:latin typeface="Arial"/>
                <a:ea typeface="ＭＳ Ｐゴシック"/>
              </a:rPr>
              <a:t>):</a:t>
            </a:r>
            <a:endParaRPr b="0" lang="it-IT" sz="1600" spc="-1" strike="noStrike">
              <a:latin typeface="Arial"/>
            </a:endParaRPr>
          </a:p>
          <a:p>
            <a:pPr marL="457200" indent="-456480">
              <a:lnSpc>
                <a:spcPct val="100000"/>
              </a:lnSpc>
              <a:spcBef>
                <a:spcPts val="360"/>
              </a:spcBef>
              <a:spcAft>
                <a:spcPts val="360"/>
              </a:spcAft>
            </a:pPr>
            <a:endParaRPr b="0" lang="it-IT" sz="1600" spc="-1" strike="noStrike">
              <a:latin typeface="Arial"/>
            </a:endParaRPr>
          </a:p>
          <a:p>
            <a:pPr marL="457200" indent="-456480">
              <a:lnSpc>
                <a:spcPct val="100000"/>
              </a:lnSpc>
              <a:spcBef>
                <a:spcPts val="479"/>
              </a:spcBef>
              <a:spcAft>
                <a:spcPts val="479"/>
              </a:spcAft>
            </a:pPr>
            <a:r>
              <a:rPr b="0" lang="it-IT" sz="2400" spc="-1" strike="noStrike">
                <a:solidFill>
                  <a:srgbClr val="ff0000"/>
                </a:solidFill>
                <a:latin typeface="Arial"/>
                <a:ea typeface="ＭＳ Ｐゴシック"/>
              </a:rPr>
              <a:t>Dust = 1.35 [Na]+ 1.66 [Mg] + 1.89 [Al] + 2.14 [Si] + 1.21 [K] + 1.40 [Ca] + 1.67 [Ti] + 1.43 [Fe]</a:t>
            </a:r>
            <a:endParaRPr b="0" lang="it-IT" sz="2400" spc="-1" strike="noStrike">
              <a:latin typeface="Arial"/>
            </a:endParaRPr>
          </a:p>
          <a:p>
            <a:pPr marL="457200" indent="-456480">
              <a:lnSpc>
                <a:spcPct val="100000"/>
              </a:lnSpc>
              <a:spcBef>
                <a:spcPts val="159"/>
              </a:spcBef>
              <a:spcAft>
                <a:spcPts val="159"/>
              </a:spcAft>
            </a:pPr>
            <a:endParaRPr b="0" lang="it-IT" sz="2400" spc="-1" strike="noStrike">
              <a:latin typeface="Arial"/>
            </a:endParaRPr>
          </a:p>
          <a:p>
            <a:pPr marL="457200" indent="-456480">
              <a:lnSpc>
                <a:spcPct val="100000"/>
              </a:lnSpc>
              <a:spcBef>
                <a:spcPts val="360"/>
              </a:spcBef>
              <a:spcAft>
                <a:spcPts val="360"/>
              </a:spcAft>
            </a:pPr>
            <a:endParaRPr b="0" lang="it-IT" sz="2400" spc="-1" strike="noStrike">
              <a:latin typeface="Arial"/>
            </a:endParaRPr>
          </a:p>
          <a:p>
            <a:pPr lvl="2" marL="1371600" indent="-456480">
              <a:lnSpc>
                <a:spcPct val="100000"/>
              </a:lnSpc>
              <a:spcBef>
                <a:spcPts val="360"/>
              </a:spcBef>
              <a:spcAft>
                <a:spcPts val="360"/>
              </a:spcAft>
              <a:buClr>
                <a:srgbClr val="333399"/>
              </a:buClr>
              <a:buFont typeface="StarSymbol"/>
              <a:buAutoNum type="arabicParenR"/>
            </a:pPr>
            <a:r>
              <a:rPr b="0" lang="it-IT" sz="1800" spc="-1" strike="noStrike">
                <a:solidFill>
                  <a:srgbClr val="333399"/>
                </a:solidFill>
                <a:latin typeface="Arial"/>
                <a:ea typeface="ＭＳ Ｐゴシック"/>
              </a:rPr>
              <a:t>Possible anthropogenic inputs to K, Ca and Fe should be taken into account;</a:t>
            </a:r>
            <a:br/>
            <a:r>
              <a:rPr b="0" lang="it-IT" sz="1800" spc="-1" strike="noStrike">
                <a:solidFill>
                  <a:srgbClr val="333399"/>
                </a:solidFill>
                <a:latin typeface="Arial"/>
                <a:ea typeface="ＭＳ Ｐゴシック"/>
              </a:rPr>
              <a:t>if EFs of these elements are &gt; 10, their contribution is calculated as:</a:t>
            </a:r>
            <a:br/>
            <a:r>
              <a:rPr b="0" lang="it-IT" sz="1800" spc="-1" strike="noStrike">
                <a:solidFill>
                  <a:srgbClr val="333399"/>
                </a:solidFill>
                <a:latin typeface="Arial"/>
                <a:ea typeface="ＭＳ Ｐゴシック"/>
              </a:rPr>
              <a:t>	</a:t>
            </a:r>
            <a:r>
              <a:rPr b="0" lang="it-IT" sz="1800" spc="-1" strike="noStrike">
                <a:solidFill>
                  <a:srgbClr val="333399"/>
                </a:solidFill>
                <a:latin typeface="Arial"/>
                <a:ea typeface="ＭＳ Ｐゴシック"/>
              </a:rPr>
              <a:t>mineral-K = 0.32 x [Al]</a:t>
            </a:r>
            <a:br/>
            <a:r>
              <a:rPr b="0" lang="it-IT" sz="1800" spc="-1" strike="noStrike">
                <a:solidFill>
                  <a:srgbClr val="333399"/>
                </a:solidFill>
                <a:latin typeface="Arial"/>
                <a:ea typeface="ＭＳ Ｐゴシック"/>
              </a:rPr>
              <a:t>	</a:t>
            </a:r>
            <a:r>
              <a:rPr b="0" lang="it-IT" sz="1800" spc="-1" strike="noStrike">
                <a:solidFill>
                  <a:srgbClr val="333399"/>
                </a:solidFill>
                <a:latin typeface="Arial"/>
                <a:ea typeface="ＭＳ Ｐゴシック"/>
              </a:rPr>
              <a:t>mineral-Ca = 0.45 x [Al]</a:t>
            </a:r>
            <a:br/>
            <a:r>
              <a:rPr b="0" lang="it-IT" sz="1800" spc="-1" strike="noStrike">
                <a:solidFill>
                  <a:srgbClr val="333399"/>
                </a:solidFill>
                <a:latin typeface="Arial"/>
                <a:ea typeface="ＭＳ Ｐゴシック"/>
              </a:rPr>
              <a:t>	</a:t>
            </a:r>
            <a:r>
              <a:rPr b="0" lang="it-IT" sz="1800" spc="-1" strike="noStrike">
                <a:solidFill>
                  <a:srgbClr val="333399"/>
                </a:solidFill>
                <a:latin typeface="Arial"/>
                <a:ea typeface="ＭＳ Ｐゴシック"/>
              </a:rPr>
              <a:t>mineral-Fe = 0.62 x [Al] </a:t>
            </a:r>
            <a:endParaRPr b="0" lang="it-IT" sz="1800" spc="-1" strike="noStrike">
              <a:latin typeface="Arial"/>
            </a:endParaRPr>
          </a:p>
          <a:p>
            <a:pPr>
              <a:lnSpc>
                <a:spcPct val="100000"/>
              </a:lnSpc>
              <a:spcBef>
                <a:spcPts val="360"/>
              </a:spcBef>
              <a:spcAft>
                <a:spcPts val="360"/>
              </a:spcAft>
            </a:pPr>
            <a:endParaRPr b="0" lang="it-IT" sz="1800" spc="-1" strike="noStrike">
              <a:latin typeface="Arial"/>
            </a:endParaRPr>
          </a:p>
          <a:p>
            <a:pPr lvl="2" marL="1371600" indent="-456480">
              <a:lnSpc>
                <a:spcPct val="100000"/>
              </a:lnSpc>
              <a:spcBef>
                <a:spcPts val="360"/>
              </a:spcBef>
              <a:spcAft>
                <a:spcPts val="360"/>
              </a:spcAft>
              <a:buClr>
                <a:srgbClr val="333399"/>
              </a:buClr>
              <a:buFont typeface="StarSymbol"/>
              <a:buAutoNum type="arabicParenR"/>
            </a:pPr>
            <a:r>
              <a:rPr b="0" lang="it-IT" sz="1800" spc="-1" strike="noStrike">
                <a:solidFill>
                  <a:srgbClr val="333399"/>
                </a:solidFill>
                <a:latin typeface="Arial"/>
                <a:ea typeface="ＭＳ Ｐゴシック"/>
              </a:rPr>
              <a:t>Na and Mg should  be corrected for seal salt (ss) contributions</a:t>
            </a:r>
            <a:br/>
            <a:r>
              <a:rPr b="0" lang="it-IT" sz="1600" spc="-1" strike="noStrike">
                <a:solidFill>
                  <a:srgbClr val="333399"/>
                </a:solidFill>
                <a:latin typeface="Arial"/>
                <a:ea typeface="DejaVu Sans"/>
              </a:rPr>
              <a:t> </a:t>
            </a:r>
            <a:endParaRPr b="0" lang="it-IT" sz="1600" spc="-1" strike="noStrike">
              <a:latin typeface="Arial"/>
            </a:endParaRPr>
          </a:p>
          <a:p>
            <a:pPr marL="457200" indent="-456480">
              <a:lnSpc>
                <a:spcPct val="100000"/>
              </a:lnSpc>
              <a:spcBef>
                <a:spcPts val="320"/>
              </a:spcBef>
              <a:spcAft>
                <a:spcPts val="320"/>
              </a:spcAft>
            </a:pPr>
            <a:endParaRPr b="0" lang="it-IT" sz="1600" spc="-1" strike="noStrike">
              <a:latin typeface="Arial"/>
            </a:endParaRPr>
          </a:p>
          <a:p>
            <a:pPr marL="457200" indent="-456480">
              <a:lnSpc>
                <a:spcPct val="100000"/>
              </a:lnSpc>
              <a:spcBef>
                <a:spcPts val="360"/>
              </a:spcBef>
              <a:spcAft>
                <a:spcPts val="360"/>
              </a:spcAft>
            </a:pPr>
            <a:endParaRPr b="0" lang="it-IT" sz="1600" spc="-1" strike="noStrike">
              <a:latin typeface="Arial"/>
            </a:endParaRPr>
          </a:p>
        </p:txBody>
      </p:sp>
    </p:spTree>
  </p:cSld>
  <p:transition>
    <p:fade/>
  </p:transition>
  <p:timing>
    <p:tnLst>
      <p:par>
        <p:cTn id="187" dur="indefinite" restart="never" nodeType="tmRoot">
          <p:childTnLst>
            <p:seq>
              <p:cTn id="188" dur="indefinite" nodeType="mainSeq"/>
              <p:prevCondLst>
                <p:cond delay="0" evt="onPrev">
                  <p:tgtEl>
                    <p:sldTgt/>
                  </p:tgtEl>
                </p:cond>
              </p:prevCondLst>
              <p:nextCondLst>
                <p:cond delay="0" evt="onNext">
                  <p:tgtEl>
                    <p:sldTgt/>
                  </p:tgtEl>
                </p:cond>
              </p:nextCondLst>
            </p:seq>
          </p:childTnLst>
        </p:cTn>
      </p:par>
    </p:tnLst>
  </p:timing>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627" name="Picture 188" descr=""/>
          <p:cNvPicPr/>
          <p:nvPr/>
        </p:nvPicPr>
        <p:blipFill>
          <a:blip r:embed="rId1"/>
          <a:stretch/>
        </p:blipFill>
        <p:spPr>
          <a:xfrm>
            <a:off x="120600" y="838080"/>
            <a:ext cx="7117560" cy="5630040"/>
          </a:xfrm>
          <a:prstGeom prst="rect">
            <a:avLst/>
          </a:prstGeom>
          <a:ln>
            <a:noFill/>
          </a:ln>
        </p:spPr>
      </p:pic>
      <p:sp>
        <p:nvSpPr>
          <p:cNvPr id="3628" name="CustomShape 1"/>
          <p:cNvSpPr/>
          <p:nvPr/>
        </p:nvSpPr>
        <p:spPr>
          <a:xfrm>
            <a:off x="838080" y="152280"/>
            <a:ext cx="7771680" cy="6850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i="1" lang="it-IT" sz="3200" spc="-1" strike="noStrike">
                <a:solidFill>
                  <a:srgbClr val="ff9933"/>
                </a:solidFill>
                <a:latin typeface="Futura Md BT"/>
                <a:ea typeface="ＭＳ Ｐゴシック"/>
              </a:rPr>
              <a:t>Mineral dust</a:t>
            </a:r>
            <a:endParaRPr b="0" lang="it-IT" sz="3200" spc="-1" strike="noStrike">
              <a:latin typeface="Arial"/>
            </a:endParaRPr>
          </a:p>
        </p:txBody>
      </p:sp>
      <p:grpSp>
        <p:nvGrpSpPr>
          <p:cNvPr id="3629" name="Group 2"/>
          <p:cNvGrpSpPr/>
          <p:nvPr/>
        </p:nvGrpSpPr>
        <p:grpSpPr>
          <a:xfrm>
            <a:off x="0" y="0"/>
            <a:ext cx="9164160" cy="762840"/>
            <a:chOff x="0" y="0"/>
            <a:chExt cx="9164160" cy="762840"/>
          </a:xfrm>
        </p:grpSpPr>
        <p:pic>
          <p:nvPicPr>
            <p:cNvPr id="3630" name="Picture 7" descr=""/>
            <p:cNvPicPr/>
            <p:nvPr/>
          </p:nvPicPr>
          <p:blipFill>
            <a:blip r:embed="rId2"/>
            <a:stretch/>
          </p:blipFill>
          <p:spPr>
            <a:xfrm>
              <a:off x="0" y="0"/>
              <a:ext cx="2279520" cy="512640"/>
            </a:xfrm>
            <a:prstGeom prst="rect">
              <a:avLst/>
            </a:prstGeom>
            <a:ln>
              <a:noFill/>
            </a:ln>
          </p:spPr>
        </p:pic>
        <p:grpSp>
          <p:nvGrpSpPr>
            <p:cNvPr id="3631" name="Group 3"/>
            <p:cNvGrpSpPr/>
            <p:nvPr/>
          </p:nvGrpSpPr>
          <p:grpSpPr>
            <a:xfrm>
              <a:off x="7362720" y="0"/>
              <a:ext cx="1801440" cy="762840"/>
              <a:chOff x="7362720" y="0"/>
              <a:chExt cx="1801440" cy="762840"/>
            </a:xfrm>
          </p:grpSpPr>
          <p:pic>
            <p:nvPicPr>
              <p:cNvPr id="3632" name="Picture 3" descr=""/>
              <p:cNvPicPr/>
              <p:nvPr/>
            </p:nvPicPr>
            <p:blipFill>
              <a:blip r:embed="rId3"/>
              <a:stretch/>
            </p:blipFill>
            <p:spPr>
              <a:xfrm>
                <a:off x="8269560" y="0"/>
                <a:ext cx="894600" cy="404280"/>
              </a:xfrm>
              <a:prstGeom prst="rect">
                <a:avLst/>
              </a:prstGeom>
              <a:ln>
                <a:noFill/>
              </a:ln>
            </p:spPr>
          </p:pic>
          <p:pic>
            <p:nvPicPr>
              <p:cNvPr id="3633" name="Picture 4" descr=""/>
              <p:cNvPicPr/>
              <p:nvPr/>
            </p:nvPicPr>
            <p:blipFill>
              <a:blip r:embed="rId4"/>
              <a:srcRect l="4419" t="19859" r="5595" b="5423"/>
              <a:stretch/>
            </p:blipFill>
            <p:spPr>
              <a:xfrm>
                <a:off x="7362720" y="0"/>
                <a:ext cx="907920" cy="380520"/>
              </a:xfrm>
              <a:prstGeom prst="rect">
                <a:avLst/>
              </a:prstGeom>
              <a:ln>
                <a:noFill/>
              </a:ln>
            </p:spPr>
          </p:pic>
          <p:pic>
            <p:nvPicPr>
              <p:cNvPr id="3634" name="Picture 5" descr=""/>
              <p:cNvPicPr/>
              <p:nvPr/>
            </p:nvPicPr>
            <p:blipFill>
              <a:blip r:embed="rId5"/>
              <a:srcRect l="2780" t="0" r="7128" b="0"/>
              <a:stretch/>
            </p:blipFill>
            <p:spPr>
              <a:xfrm>
                <a:off x="7362720" y="381240"/>
                <a:ext cx="908640" cy="381600"/>
              </a:xfrm>
              <a:prstGeom prst="rect">
                <a:avLst/>
              </a:prstGeom>
              <a:ln>
                <a:noFill/>
              </a:ln>
            </p:spPr>
          </p:pic>
          <p:pic>
            <p:nvPicPr>
              <p:cNvPr id="3635" name="Picture 6" descr=""/>
              <p:cNvPicPr/>
              <p:nvPr/>
            </p:nvPicPr>
            <p:blipFill>
              <a:blip r:embed="rId6"/>
              <a:srcRect l="29881" t="0" r="4265" b="3881"/>
              <a:stretch/>
            </p:blipFill>
            <p:spPr>
              <a:xfrm>
                <a:off x="8270280" y="381240"/>
                <a:ext cx="893880" cy="381240"/>
              </a:xfrm>
              <a:prstGeom prst="rect">
                <a:avLst/>
              </a:prstGeom>
              <a:ln>
                <a:noFill/>
              </a:ln>
            </p:spPr>
          </p:pic>
        </p:grpSp>
      </p:grpSp>
      <p:grpSp>
        <p:nvGrpSpPr>
          <p:cNvPr id="3636" name="Group 4"/>
          <p:cNvGrpSpPr/>
          <p:nvPr/>
        </p:nvGrpSpPr>
        <p:grpSpPr>
          <a:xfrm>
            <a:off x="2576520" y="1003320"/>
            <a:ext cx="3517200" cy="5091840"/>
            <a:chOff x="2576520" y="1003320"/>
            <a:chExt cx="3517200" cy="5091840"/>
          </a:xfrm>
        </p:grpSpPr>
        <p:sp>
          <p:nvSpPr>
            <p:cNvPr id="3637" name="CustomShape 5"/>
            <p:cNvSpPr/>
            <p:nvPr/>
          </p:nvSpPr>
          <p:spPr>
            <a:xfrm>
              <a:off x="2741760" y="1143000"/>
              <a:ext cx="159948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d848"/>
                  </a:solidFill>
                  <a:latin typeface="Arial"/>
                  <a:ea typeface="ＭＳ Ｐゴシック"/>
                </a:rPr>
                <a:t>Florence-Athens (Skiron-hysplit)</a:t>
              </a:r>
              <a:endParaRPr b="0" lang="it-IT" sz="1400" spc="-1" strike="noStrike">
                <a:latin typeface="Arial"/>
              </a:endParaRPr>
            </a:p>
          </p:txBody>
        </p:sp>
        <p:sp>
          <p:nvSpPr>
            <p:cNvPr id="3638" name="CustomShape 6"/>
            <p:cNvSpPr/>
            <p:nvPr/>
          </p:nvSpPr>
          <p:spPr>
            <a:xfrm>
              <a:off x="2576520" y="1003320"/>
              <a:ext cx="202320" cy="3428280"/>
            </a:xfrm>
            <a:prstGeom prst="rect">
              <a:avLst/>
            </a:prstGeom>
            <a:solidFill>
              <a:srgbClr val="ffd848">
                <a:alpha val="51000"/>
              </a:srgbClr>
            </a:solidFill>
            <a:ln>
              <a:noFill/>
            </a:ln>
          </p:spPr>
          <p:style>
            <a:lnRef idx="0"/>
            <a:fillRef idx="0"/>
            <a:effectRef idx="0"/>
            <a:fontRef idx="minor"/>
          </p:style>
        </p:sp>
        <p:sp>
          <p:nvSpPr>
            <p:cNvPr id="3639" name="CustomShape 7"/>
            <p:cNvSpPr/>
            <p:nvPr/>
          </p:nvSpPr>
          <p:spPr>
            <a:xfrm>
              <a:off x="3122640" y="2819520"/>
              <a:ext cx="159948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39c6dd"/>
                  </a:solidFill>
                  <a:latin typeface="Arial"/>
                  <a:ea typeface="ＭＳ Ｐゴシック"/>
                </a:rPr>
                <a:t>Athens</a:t>
              </a:r>
              <a:br/>
              <a:r>
                <a:rPr b="0" lang="it-IT" sz="1400" spc="-1" strike="noStrike">
                  <a:solidFill>
                    <a:srgbClr val="39c6dd"/>
                  </a:solidFill>
                  <a:latin typeface="Arial"/>
                  <a:ea typeface="ＭＳ Ｐゴシック"/>
                </a:rPr>
                <a:t>(Skiron-hysplit)</a:t>
              </a:r>
              <a:endParaRPr b="0" lang="it-IT" sz="1400" spc="-1" strike="noStrike">
                <a:latin typeface="Arial"/>
              </a:endParaRPr>
            </a:p>
          </p:txBody>
        </p:sp>
        <p:sp>
          <p:nvSpPr>
            <p:cNvPr id="3640" name="CustomShape 8"/>
            <p:cNvSpPr/>
            <p:nvPr/>
          </p:nvSpPr>
          <p:spPr>
            <a:xfrm>
              <a:off x="2894040" y="2819520"/>
              <a:ext cx="278640" cy="1599480"/>
            </a:xfrm>
            <a:prstGeom prst="rect">
              <a:avLst/>
            </a:prstGeom>
            <a:solidFill>
              <a:srgbClr val="39c6dd">
                <a:alpha val="51000"/>
              </a:srgbClr>
            </a:solidFill>
            <a:ln>
              <a:noFill/>
            </a:ln>
          </p:spPr>
          <p:style>
            <a:lnRef idx="0"/>
            <a:fillRef idx="0"/>
            <a:effectRef idx="0"/>
            <a:fontRef idx="minor"/>
          </p:style>
        </p:sp>
        <p:sp>
          <p:nvSpPr>
            <p:cNvPr id="3641" name="CustomShape 9"/>
            <p:cNvSpPr/>
            <p:nvPr/>
          </p:nvSpPr>
          <p:spPr>
            <a:xfrm>
              <a:off x="4494240" y="4572000"/>
              <a:ext cx="227880" cy="1523160"/>
            </a:xfrm>
            <a:prstGeom prst="rect">
              <a:avLst/>
            </a:prstGeom>
            <a:solidFill>
              <a:srgbClr val="ff3300">
                <a:alpha val="51000"/>
              </a:srgbClr>
            </a:solidFill>
            <a:ln>
              <a:noFill/>
            </a:ln>
          </p:spPr>
          <p:style>
            <a:lnRef idx="0"/>
            <a:fillRef idx="0"/>
            <a:effectRef idx="0"/>
            <a:fontRef idx="minor"/>
          </p:style>
        </p:sp>
        <p:sp>
          <p:nvSpPr>
            <p:cNvPr id="3642" name="CustomShape 10"/>
            <p:cNvSpPr/>
            <p:nvPr/>
          </p:nvSpPr>
          <p:spPr>
            <a:xfrm>
              <a:off x="4799160" y="4572000"/>
              <a:ext cx="227880" cy="1523160"/>
            </a:xfrm>
            <a:prstGeom prst="rect">
              <a:avLst/>
            </a:prstGeom>
            <a:solidFill>
              <a:srgbClr val="ff3300">
                <a:alpha val="51000"/>
              </a:srgbClr>
            </a:solidFill>
            <a:ln>
              <a:noFill/>
            </a:ln>
          </p:spPr>
          <p:style>
            <a:lnRef idx="0"/>
            <a:fillRef idx="0"/>
            <a:effectRef idx="0"/>
            <a:fontRef idx="minor"/>
          </p:style>
        </p:sp>
        <p:sp>
          <p:nvSpPr>
            <p:cNvPr id="3643" name="CustomShape 11"/>
            <p:cNvSpPr/>
            <p:nvPr/>
          </p:nvSpPr>
          <p:spPr>
            <a:xfrm>
              <a:off x="5103720" y="4648320"/>
              <a:ext cx="99000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400" spc="-1" strike="noStrike">
                  <a:solidFill>
                    <a:srgbClr val="ff3300"/>
                  </a:solidFill>
                  <a:latin typeface="Arial"/>
                  <a:ea typeface="ＭＳ Ｐゴシック"/>
                </a:rPr>
                <a:t>Porto (Skiron)</a:t>
              </a:r>
              <a:endParaRPr b="0" lang="it-IT" sz="1400" spc="-1" strike="noStrike">
                <a:latin typeface="Arial"/>
              </a:endParaRPr>
            </a:p>
          </p:txBody>
        </p:sp>
      </p:grpSp>
      <p:graphicFrame>
        <p:nvGraphicFramePr>
          <p:cNvPr id="3644" name="Table 12"/>
          <p:cNvGraphicFramePr/>
          <p:nvPr/>
        </p:nvGraphicFramePr>
        <p:xfrm>
          <a:off x="7238880" y="1143000"/>
          <a:ext cx="1752120" cy="1219320"/>
        </p:xfrm>
        <a:graphic>
          <a:graphicData uri="http://schemas.openxmlformats.org/drawingml/2006/table">
            <a:tbl>
              <a:tblPr/>
              <a:tblGrid>
                <a:gridCol w="717480"/>
                <a:gridCol w="1035000"/>
              </a:tblGrid>
              <a:tr h="304920">
                <a:tc gridSpan="2">
                  <a:txBody>
                    <a:bodyPr>
                      <a:noAutofit/>
                    </a:bodyPr>
                    <a:p>
                      <a:pPr>
                        <a:lnSpc>
                          <a:spcPct val="100000"/>
                        </a:lnSpc>
                        <a:spcBef>
                          <a:spcPts val="281"/>
                        </a:spcBef>
                      </a:pPr>
                      <a:r>
                        <a:rPr b="0" i="1" lang="it-IT" sz="1400" spc="-1" strike="noStrike">
                          <a:solidFill>
                            <a:srgbClr val="ffff00"/>
                          </a:solidFill>
                          <a:latin typeface="Symbol"/>
                          <a:ea typeface="ＭＳ Ｐゴシック"/>
                        </a:rPr>
                        <a:t></a:t>
                      </a:r>
                      <a:r>
                        <a:rPr b="0" i="1" lang="it-IT" sz="1400" spc="-1" strike="noStrike">
                          <a:solidFill>
                            <a:srgbClr val="ffff00"/>
                          </a:solidFill>
                          <a:latin typeface="Arial"/>
                          <a:ea typeface="ＭＳ Ｐゴシック"/>
                        </a:rPr>
                        <a:t>g/m</a:t>
                      </a:r>
                      <a:r>
                        <a:rPr b="0" i="1" lang="it-IT" sz="1400" spc="-1" strike="noStrike" baseline="30000">
                          <a:solidFill>
                            <a:srgbClr val="ffff00"/>
                          </a:solidFill>
                          <a:latin typeface="Arial"/>
                          <a:ea typeface="ＭＳ Ｐゴシック"/>
                        </a:rPr>
                        <a:t>3</a:t>
                      </a:r>
                      <a:r>
                        <a:rPr b="0" i="1" lang="it-IT" sz="1400" spc="-1" strike="noStrike">
                          <a:solidFill>
                            <a:srgbClr val="ffff00"/>
                          </a:solidFill>
                          <a:latin typeface="Arial"/>
                          <a:ea typeface="ＭＳ Ｐゴシック"/>
                        </a:rPr>
                        <a:t>  (% of PM) </a:t>
                      </a:r>
                      <a:endParaRPr b="0" lang="it-IT" sz="1400" spc="-1" strike="noStrike">
                        <a:latin typeface="Arial"/>
                      </a:endParaRPr>
                    </a:p>
                  </a:txBody>
                  <a:tcPr marL="91440" marR="91440">
                    <a:lnL w="28080">
                      <a:solidFill>
                        <a:srgbClr val="000000"/>
                      </a:solidFill>
                    </a:lnL>
                    <a:lnR w="28080">
                      <a:solidFill>
                        <a:srgbClr val="000000"/>
                      </a:solidFill>
                    </a:lnR>
                    <a:lnT w="28080">
                      <a:solidFill>
                        <a:srgbClr val="000000"/>
                      </a:solidFill>
                    </a:lnT>
                    <a:lnB w="12240">
                      <a:solidFill>
                        <a:srgbClr val="000000"/>
                      </a:solidFill>
                    </a:lnB>
                    <a:solidFill>
                      <a:srgbClr val="000000"/>
                    </a:solidFill>
                  </a:tcPr>
                </a:tc>
                <a:tc hMerge="1">
                  <a:tcPr marL="90000" marR="90000">
                    <a:solidFill>
                      <a:srgbClr val="729fcf"/>
                    </a:solidFill>
                  </a:tcPr>
                </a:tc>
              </a:tr>
              <a:tr h="304920">
                <a:tc>
                  <a:txBody>
                    <a:bodyPr>
                      <a:noAutofit/>
                    </a:bodyPr>
                    <a:p>
                      <a:pPr algn="ctr">
                        <a:lnSpc>
                          <a:spcPct val="100000"/>
                        </a:lnSpc>
                        <a:spcBef>
                          <a:spcPts val="281"/>
                        </a:spcBef>
                      </a:pPr>
                      <a:r>
                        <a:rPr b="1" i="1" lang="it-IT" sz="1400" spc="-1" strike="noStrike">
                          <a:solidFill>
                            <a:srgbClr val="000000"/>
                          </a:solidFill>
                          <a:latin typeface="Arial"/>
                          <a:ea typeface="ＭＳ Ｐゴシック"/>
                        </a:rPr>
                        <a:t>PM10</a:t>
                      </a:r>
                      <a:endParaRPr b="0" lang="it-IT" sz="1400" spc="-1" strike="noStrike">
                        <a:latin typeface="Arial"/>
                      </a:endParaRPr>
                    </a:p>
                  </a:txBody>
                  <a:tcPr marL="91440" marR="91440">
                    <a:lnL w="28080">
                      <a:solidFill>
                        <a:srgbClr val="000000"/>
                      </a:solidFill>
                    </a:lnL>
                    <a:lnR w="12240">
                      <a:solidFill>
                        <a:srgbClr val="000000"/>
                      </a:solidFill>
                    </a:lnR>
                    <a:lnT w="12240">
                      <a:solidFill>
                        <a:srgbClr val="000000"/>
                      </a:solidFill>
                    </a:lnT>
                    <a:lnB w="12240">
                      <a:solidFill>
                        <a:srgbClr val="000000"/>
                      </a:solidFill>
                    </a:lnB>
                    <a:noFill/>
                  </a:tcPr>
                </a:tc>
                <a:tc>
                  <a:txBody>
                    <a:bodyPr>
                      <a:noAutofit/>
                    </a:bodyPr>
                    <a:p>
                      <a:pPr algn="ctr">
                        <a:lnSpc>
                          <a:spcPct val="100000"/>
                        </a:lnSpc>
                        <a:spcBef>
                          <a:spcPts val="281"/>
                        </a:spcBef>
                      </a:pPr>
                      <a:r>
                        <a:rPr b="1" i="1" lang="it-IT" sz="1400" spc="-1" strike="noStrike">
                          <a:solidFill>
                            <a:srgbClr val="000000"/>
                          </a:solidFill>
                          <a:latin typeface="Arial"/>
                          <a:ea typeface="ＭＳ Ｐゴシック"/>
                        </a:rPr>
                        <a:t>2.2 (12%)</a:t>
                      </a:r>
                      <a:endParaRPr b="0" lang="it-IT" sz="1400" spc="-1" strike="noStrike">
                        <a:latin typeface="Arial"/>
                      </a:endParaRPr>
                    </a:p>
                  </a:txBody>
                  <a:tcPr marL="91440" marR="91440">
                    <a:lnL w="12240">
                      <a:solidFill>
                        <a:srgbClr val="000000"/>
                      </a:solidFill>
                    </a:lnL>
                    <a:lnR w="28080">
                      <a:solidFill>
                        <a:srgbClr val="000000"/>
                      </a:solidFill>
                    </a:lnR>
                    <a:lnT w="12240">
                      <a:solidFill>
                        <a:srgbClr val="000000"/>
                      </a:solidFill>
                    </a:lnT>
                    <a:lnB w="12240">
                      <a:solidFill>
                        <a:srgbClr val="000000"/>
                      </a:solidFill>
                    </a:lnB>
                    <a:noFill/>
                  </a:tcPr>
                </a:tc>
              </a:tr>
              <a:tr h="304920">
                <a:tc>
                  <a:txBody>
                    <a:bodyPr>
                      <a:noAutofit/>
                    </a:bodyPr>
                    <a:p>
                      <a:pPr algn="ctr">
                        <a:lnSpc>
                          <a:spcPct val="100000"/>
                        </a:lnSpc>
                        <a:spcBef>
                          <a:spcPts val="281"/>
                        </a:spcBef>
                      </a:pPr>
                      <a:r>
                        <a:rPr b="1" i="1" lang="it-IT" sz="1400" spc="-1" strike="noStrike">
                          <a:solidFill>
                            <a:srgbClr val="ff3300"/>
                          </a:solidFill>
                          <a:latin typeface="Arial"/>
                          <a:ea typeface="ＭＳ Ｐゴシック"/>
                        </a:rPr>
                        <a:t>PM2.5</a:t>
                      </a:r>
                      <a:endParaRPr b="0" lang="it-IT" sz="1400" spc="-1" strike="noStrike">
                        <a:latin typeface="Arial"/>
                      </a:endParaRPr>
                    </a:p>
                  </a:txBody>
                  <a:tcPr marL="91440" marR="91440">
                    <a:lnL w="28080">
                      <a:solidFill>
                        <a:srgbClr val="000000"/>
                      </a:solidFill>
                    </a:lnL>
                    <a:lnR w="12240">
                      <a:solidFill>
                        <a:srgbClr val="000000"/>
                      </a:solidFill>
                    </a:lnR>
                    <a:lnT w="12240">
                      <a:solidFill>
                        <a:srgbClr val="000000"/>
                      </a:solidFill>
                    </a:lnT>
                    <a:lnB w="12240">
                      <a:solidFill>
                        <a:srgbClr val="000000"/>
                      </a:solidFill>
                    </a:lnB>
                    <a:noFill/>
                  </a:tcPr>
                </a:tc>
                <a:tc>
                  <a:txBody>
                    <a:bodyPr>
                      <a:noAutofit/>
                    </a:bodyPr>
                    <a:p>
                      <a:pPr algn="ctr">
                        <a:lnSpc>
                          <a:spcPct val="100000"/>
                        </a:lnSpc>
                        <a:spcBef>
                          <a:spcPts val="281"/>
                        </a:spcBef>
                      </a:pPr>
                      <a:r>
                        <a:rPr b="1" i="1" lang="it-IT" sz="1400" spc="-1" strike="noStrike">
                          <a:solidFill>
                            <a:srgbClr val="ff3300"/>
                          </a:solidFill>
                          <a:latin typeface="Arial"/>
                          <a:ea typeface="ＭＳ Ｐゴシック"/>
                        </a:rPr>
                        <a:t>0.5 (4%)</a:t>
                      </a:r>
                      <a:endParaRPr b="0" lang="it-IT" sz="1400" spc="-1" strike="noStrike">
                        <a:latin typeface="Arial"/>
                      </a:endParaRPr>
                    </a:p>
                  </a:txBody>
                  <a:tcPr marL="91440" marR="91440">
                    <a:lnL w="12240">
                      <a:solidFill>
                        <a:srgbClr val="000000"/>
                      </a:solidFill>
                    </a:lnL>
                    <a:lnR w="28080">
                      <a:solidFill>
                        <a:srgbClr val="000000"/>
                      </a:solidFill>
                    </a:lnR>
                    <a:lnT w="12240">
                      <a:solidFill>
                        <a:srgbClr val="000000"/>
                      </a:solidFill>
                    </a:lnT>
                    <a:lnB w="12240">
                      <a:solidFill>
                        <a:srgbClr val="000000"/>
                      </a:solidFill>
                    </a:lnB>
                    <a:noFill/>
                  </a:tcPr>
                </a:tc>
              </a:tr>
              <a:tr h="304920">
                <a:tc>
                  <a:txBody>
                    <a:bodyPr>
                      <a:noAutofit/>
                    </a:bodyPr>
                    <a:p>
                      <a:pPr algn="ctr">
                        <a:lnSpc>
                          <a:spcPct val="100000"/>
                        </a:lnSpc>
                        <a:spcBef>
                          <a:spcPts val="281"/>
                        </a:spcBef>
                      </a:pPr>
                      <a:r>
                        <a:rPr b="1" i="1" lang="it-IT" sz="1400" spc="-1" strike="noStrike">
                          <a:solidFill>
                            <a:srgbClr val="4f91ff"/>
                          </a:solidFill>
                          <a:latin typeface="Arial"/>
                          <a:ea typeface="ＭＳ Ｐゴシック"/>
                        </a:rPr>
                        <a:t>ratio</a:t>
                      </a:r>
                      <a:endParaRPr b="0" lang="it-IT" sz="1400" spc="-1" strike="noStrike">
                        <a:latin typeface="Arial"/>
                      </a:endParaRPr>
                    </a:p>
                  </a:txBody>
                  <a:tcPr marL="91440" marR="91440">
                    <a:lnL w="28080">
                      <a:solidFill>
                        <a:srgbClr val="000000"/>
                      </a:solidFill>
                    </a:lnL>
                    <a:lnR w="12240">
                      <a:solidFill>
                        <a:srgbClr val="000000"/>
                      </a:solidFill>
                    </a:lnR>
                    <a:lnT w="12240">
                      <a:solidFill>
                        <a:srgbClr val="000000"/>
                      </a:solidFill>
                    </a:lnT>
                    <a:lnB w="28080">
                      <a:solidFill>
                        <a:srgbClr val="000000"/>
                      </a:solidFill>
                    </a:lnB>
                    <a:noFill/>
                  </a:tcPr>
                </a:tc>
                <a:tc>
                  <a:txBody>
                    <a:bodyPr>
                      <a:noAutofit/>
                    </a:bodyPr>
                    <a:p>
                      <a:pPr algn="ctr">
                        <a:lnSpc>
                          <a:spcPct val="100000"/>
                        </a:lnSpc>
                        <a:spcBef>
                          <a:spcPts val="281"/>
                        </a:spcBef>
                      </a:pPr>
                      <a:r>
                        <a:rPr b="1" i="1" lang="it-IT" sz="1400" spc="-1" strike="noStrike">
                          <a:solidFill>
                            <a:srgbClr val="4f91ff"/>
                          </a:solidFill>
                          <a:latin typeface="Arial"/>
                          <a:ea typeface="ＭＳ Ｐゴシック"/>
                        </a:rPr>
                        <a:t>0.23</a:t>
                      </a:r>
                      <a:endParaRPr b="0" lang="it-IT" sz="1400" spc="-1" strike="noStrike">
                        <a:latin typeface="Arial"/>
                      </a:endParaRPr>
                    </a:p>
                  </a:txBody>
                  <a:tcPr marL="91440" marR="91440">
                    <a:lnL w="12240">
                      <a:solidFill>
                        <a:srgbClr val="000000"/>
                      </a:solidFill>
                    </a:lnL>
                    <a:lnR w="28080">
                      <a:solidFill>
                        <a:srgbClr val="000000"/>
                      </a:solidFill>
                    </a:lnR>
                    <a:lnT w="12240">
                      <a:solidFill>
                        <a:srgbClr val="000000"/>
                      </a:solidFill>
                    </a:lnT>
                    <a:lnB w="28080">
                      <a:solidFill>
                        <a:srgbClr val="000000"/>
                      </a:solidFill>
                    </a:lnB>
                    <a:noFill/>
                  </a:tcPr>
                </a:tc>
              </a:tr>
            </a:tbl>
          </a:graphicData>
        </a:graphic>
      </p:graphicFrame>
      <p:graphicFrame>
        <p:nvGraphicFramePr>
          <p:cNvPr id="3645" name="Table 13"/>
          <p:cNvGraphicFramePr/>
          <p:nvPr/>
        </p:nvGraphicFramePr>
        <p:xfrm>
          <a:off x="7238880" y="2971800"/>
          <a:ext cx="1752120" cy="1219320"/>
        </p:xfrm>
        <a:graphic>
          <a:graphicData uri="http://schemas.openxmlformats.org/drawingml/2006/table">
            <a:tbl>
              <a:tblPr/>
              <a:tblGrid>
                <a:gridCol w="717480"/>
                <a:gridCol w="1035000"/>
              </a:tblGrid>
              <a:tr h="304920">
                <a:tc gridSpan="2">
                  <a:txBody>
                    <a:bodyPr>
                      <a:noAutofit/>
                    </a:bodyPr>
                    <a:p>
                      <a:pPr algn="ctr">
                        <a:lnSpc>
                          <a:spcPct val="100000"/>
                        </a:lnSpc>
                        <a:spcBef>
                          <a:spcPts val="281"/>
                        </a:spcBef>
                      </a:pPr>
                      <a:r>
                        <a:rPr b="0" i="1" lang="it-IT" sz="1400" spc="-1" strike="noStrike">
                          <a:solidFill>
                            <a:srgbClr val="ffff00"/>
                          </a:solidFill>
                          <a:latin typeface="Symbol"/>
                          <a:ea typeface="ＭＳ Ｐゴシック"/>
                        </a:rPr>
                        <a:t></a:t>
                      </a:r>
                      <a:r>
                        <a:rPr b="0" i="1" lang="it-IT" sz="1400" spc="-1" strike="noStrike">
                          <a:solidFill>
                            <a:srgbClr val="ffff00"/>
                          </a:solidFill>
                          <a:latin typeface="Arial"/>
                          <a:ea typeface="ＭＳ Ｐゴシック"/>
                        </a:rPr>
                        <a:t>g/m</a:t>
                      </a:r>
                      <a:r>
                        <a:rPr b="0" i="1" lang="it-IT" sz="1400" spc="-1" strike="noStrike" baseline="30000">
                          <a:solidFill>
                            <a:srgbClr val="ffff00"/>
                          </a:solidFill>
                          <a:latin typeface="Arial"/>
                          <a:ea typeface="ＭＳ Ｐゴシック"/>
                        </a:rPr>
                        <a:t>3</a:t>
                      </a:r>
                      <a:r>
                        <a:rPr b="0" i="1" lang="it-IT" sz="1400" spc="-1" strike="noStrike">
                          <a:solidFill>
                            <a:srgbClr val="ffff00"/>
                          </a:solidFill>
                          <a:latin typeface="Arial"/>
                          <a:ea typeface="ＭＳ Ｐゴシック"/>
                        </a:rPr>
                        <a:t>  (% of PM) </a:t>
                      </a:r>
                      <a:endParaRPr b="0" lang="it-IT" sz="1400" spc="-1" strike="noStrike">
                        <a:latin typeface="Arial"/>
                      </a:endParaRPr>
                    </a:p>
                  </a:txBody>
                  <a:tcPr marL="91440" marR="91440">
                    <a:lnL w="28080">
                      <a:solidFill>
                        <a:srgbClr val="000000"/>
                      </a:solidFill>
                    </a:lnL>
                    <a:lnR w="28080">
                      <a:solidFill>
                        <a:srgbClr val="000000"/>
                      </a:solidFill>
                    </a:lnR>
                    <a:lnT w="28080">
                      <a:solidFill>
                        <a:srgbClr val="000000"/>
                      </a:solidFill>
                    </a:lnT>
                    <a:lnB w="12240">
                      <a:solidFill>
                        <a:srgbClr val="000000"/>
                      </a:solidFill>
                    </a:lnB>
                    <a:solidFill>
                      <a:srgbClr val="000000"/>
                    </a:solidFill>
                  </a:tcPr>
                </a:tc>
                <a:tc hMerge="1">
                  <a:tcPr marL="90000" marR="90000">
                    <a:solidFill>
                      <a:srgbClr val="729fcf"/>
                    </a:solidFill>
                  </a:tcPr>
                </a:tc>
              </a:tr>
              <a:tr h="304920">
                <a:tc>
                  <a:txBody>
                    <a:bodyPr>
                      <a:noAutofit/>
                    </a:bodyPr>
                    <a:p>
                      <a:pPr algn="ctr">
                        <a:lnSpc>
                          <a:spcPct val="100000"/>
                        </a:lnSpc>
                        <a:spcBef>
                          <a:spcPts val="281"/>
                        </a:spcBef>
                      </a:pPr>
                      <a:r>
                        <a:rPr b="1" i="1" lang="it-IT" sz="1400" spc="-1" strike="noStrike">
                          <a:solidFill>
                            <a:srgbClr val="000000"/>
                          </a:solidFill>
                          <a:latin typeface="Arial"/>
                          <a:ea typeface="ＭＳ Ｐゴシック"/>
                        </a:rPr>
                        <a:t>PM10</a:t>
                      </a:r>
                      <a:endParaRPr b="0" lang="it-IT" sz="1400" spc="-1" strike="noStrike">
                        <a:latin typeface="Arial"/>
                      </a:endParaRPr>
                    </a:p>
                  </a:txBody>
                  <a:tcPr marL="91440" marR="91440">
                    <a:lnL w="28080">
                      <a:solidFill>
                        <a:srgbClr val="000000"/>
                      </a:solidFill>
                    </a:lnL>
                    <a:lnR w="12240">
                      <a:solidFill>
                        <a:srgbClr val="000000"/>
                      </a:solidFill>
                    </a:lnR>
                    <a:lnT w="12240">
                      <a:solidFill>
                        <a:srgbClr val="000000"/>
                      </a:solidFill>
                    </a:lnT>
                    <a:lnB w="12240">
                      <a:solidFill>
                        <a:srgbClr val="000000"/>
                      </a:solidFill>
                    </a:lnB>
                    <a:noFill/>
                  </a:tcPr>
                </a:tc>
                <a:tc>
                  <a:txBody>
                    <a:bodyPr>
                      <a:noAutofit/>
                    </a:bodyPr>
                    <a:p>
                      <a:pPr algn="ctr">
                        <a:lnSpc>
                          <a:spcPct val="100000"/>
                        </a:lnSpc>
                        <a:spcBef>
                          <a:spcPts val="281"/>
                        </a:spcBef>
                      </a:pPr>
                      <a:r>
                        <a:rPr b="1" i="1" lang="it-IT" sz="1400" spc="-1" strike="noStrike">
                          <a:solidFill>
                            <a:srgbClr val="000000"/>
                          </a:solidFill>
                          <a:latin typeface="Arial"/>
                          <a:ea typeface="ＭＳ Ｐゴシック"/>
                        </a:rPr>
                        <a:t>4.3 (20%)</a:t>
                      </a:r>
                      <a:endParaRPr b="0" lang="it-IT" sz="1400" spc="-1" strike="noStrike">
                        <a:latin typeface="Arial"/>
                      </a:endParaRPr>
                    </a:p>
                  </a:txBody>
                  <a:tcPr marL="91440" marR="91440">
                    <a:lnL w="12240">
                      <a:solidFill>
                        <a:srgbClr val="000000"/>
                      </a:solidFill>
                    </a:lnL>
                    <a:lnR w="28080">
                      <a:solidFill>
                        <a:srgbClr val="000000"/>
                      </a:solidFill>
                    </a:lnR>
                    <a:lnT w="12240">
                      <a:solidFill>
                        <a:srgbClr val="000000"/>
                      </a:solidFill>
                    </a:lnT>
                    <a:lnB w="12240">
                      <a:solidFill>
                        <a:srgbClr val="000000"/>
                      </a:solidFill>
                    </a:lnB>
                    <a:noFill/>
                  </a:tcPr>
                </a:tc>
              </a:tr>
              <a:tr h="304920">
                <a:tc>
                  <a:txBody>
                    <a:bodyPr>
                      <a:noAutofit/>
                    </a:bodyPr>
                    <a:p>
                      <a:pPr algn="ctr">
                        <a:lnSpc>
                          <a:spcPct val="100000"/>
                        </a:lnSpc>
                        <a:spcBef>
                          <a:spcPts val="281"/>
                        </a:spcBef>
                      </a:pPr>
                      <a:r>
                        <a:rPr b="1" i="1" lang="it-IT" sz="1400" spc="-1" strike="noStrike">
                          <a:solidFill>
                            <a:srgbClr val="ff3300"/>
                          </a:solidFill>
                          <a:latin typeface="Arial"/>
                          <a:ea typeface="ＭＳ Ｐゴシック"/>
                        </a:rPr>
                        <a:t>PM2.5</a:t>
                      </a:r>
                      <a:endParaRPr b="0" lang="it-IT" sz="1400" spc="-1" strike="noStrike">
                        <a:latin typeface="Arial"/>
                      </a:endParaRPr>
                    </a:p>
                  </a:txBody>
                  <a:tcPr marL="91440" marR="91440">
                    <a:lnL w="28080">
                      <a:solidFill>
                        <a:srgbClr val="000000"/>
                      </a:solidFill>
                    </a:lnL>
                    <a:lnR w="12240">
                      <a:solidFill>
                        <a:srgbClr val="000000"/>
                      </a:solidFill>
                    </a:lnR>
                    <a:lnT w="12240">
                      <a:solidFill>
                        <a:srgbClr val="000000"/>
                      </a:solidFill>
                    </a:lnT>
                    <a:lnB w="12240">
                      <a:solidFill>
                        <a:srgbClr val="000000"/>
                      </a:solidFill>
                    </a:lnB>
                    <a:noFill/>
                  </a:tcPr>
                </a:tc>
                <a:tc>
                  <a:txBody>
                    <a:bodyPr>
                      <a:noAutofit/>
                    </a:bodyPr>
                    <a:p>
                      <a:pPr algn="ctr">
                        <a:lnSpc>
                          <a:spcPct val="100000"/>
                        </a:lnSpc>
                        <a:spcBef>
                          <a:spcPts val="281"/>
                        </a:spcBef>
                      </a:pPr>
                      <a:r>
                        <a:rPr b="1" i="1" lang="it-IT" sz="1400" spc="-1" strike="noStrike">
                          <a:solidFill>
                            <a:srgbClr val="ff3300"/>
                          </a:solidFill>
                          <a:latin typeface="Arial"/>
                          <a:ea typeface="ＭＳ Ｐゴシック"/>
                        </a:rPr>
                        <a:t>1.1 (9%)</a:t>
                      </a:r>
                      <a:endParaRPr b="0" lang="it-IT" sz="1400" spc="-1" strike="noStrike">
                        <a:latin typeface="Arial"/>
                      </a:endParaRPr>
                    </a:p>
                  </a:txBody>
                  <a:tcPr marL="91440" marR="91440">
                    <a:lnL w="12240">
                      <a:solidFill>
                        <a:srgbClr val="000000"/>
                      </a:solidFill>
                    </a:lnL>
                    <a:lnR w="28080">
                      <a:solidFill>
                        <a:srgbClr val="000000"/>
                      </a:solidFill>
                    </a:lnR>
                    <a:lnT w="12240">
                      <a:solidFill>
                        <a:srgbClr val="000000"/>
                      </a:solidFill>
                    </a:lnT>
                    <a:lnB w="12240">
                      <a:solidFill>
                        <a:srgbClr val="000000"/>
                      </a:solidFill>
                    </a:lnB>
                    <a:noFill/>
                  </a:tcPr>
                </a:tc>
              </a:tr>
              <a:tr h="304920">
                <a:tc>
                  <a:txBody>
                    <a:bodyPr>
                      <a:noAutofit/>
                    </a:bodyPr>
                    <a:p>
                      <a:pPr algn="ctr">
                        <a:lnSpc>
                          <a:spcPct val="100000"/>
                        </a:lnSpc>
                        <a:spcBef>
                          <a:spcPts val="281"/>
                        </a:spcBef>
                      </a:pPr>
                      <a:r>
                        <a:rPr b="1" i="1" lang="it-IT" sz="1400" spc="-1" strike="noStrike">
                          <a:solidFill>
                            <a:srgbClr val="4f91ff"/>
                          </a:solidFill>
                          <a:latin typeface="Arial"/>
                          <a:ea typeface="ＭＳ Ｐゴシック"/>
                        </a:rPr>
                        <a:t>ratio</a:t>
                      </a:r>
                      <a:endParaRPr b="0" lang="it-IT" sz="1400" spc="-1" strike="noStrike">
                        <a:latin typeface="Arial"/>
                      </a:endParaRPr>
                    </a:p>
                  </a:txBody>
                  <a:tcPr marL="91440" marR="91440">
                    <a:lnL w="28080">
                      <a:solidFill>
                        <a:srgbClr val="000000"/>
                      </a:solidFill>
                    </a:lnL>
                    <a:lnR w="12240">
                      <a:solidFill>
                        <a:srgbClr val="000000"/>
                      </a:solidFill>
                    </a:lnR>
                    <a:lnT w="12240">
                      <a:solidFill>
                        <a:srgbClr val="000000"/>
                      </a:solidFill>
                    </a:lnT>
                    <a:lnB w="28080">
                      <a:solidFill>
                        <a:srgbClr val="000000"/>
                      </a:solidFill>
                    </a:lnB>
                    <a:noFill/>
                  </a:tcPr>
                </a:tc>
                <a:tc>
                  <a:txBody>
                    <a:bodyPr>
                      <a:noAutofit/>
                    </a:bodyPr>
                    <a:p>
                      <a:pPr algn="ctr">
                        <a:lnSpc>
                          <a:spcPct val="100000"/>
                        </a:lnSpc>
                        <a:spcBef>
                          <a:spcPts val="281"/>
                        </a:spcBef>
                      </a:pPr>
                      <a:r>
                        <a:rPr b="1" i="1" lang="it-IT" sz="1400" spc="-1" strike="noStrike">
                          <a:solidFill>
                            <a:srgbClr val="4f91ff"/>
                          </a:solidFill>
                          <a:latin typeface="Arial"/>
                          <a:ea typeface="ＭＳ Ｐゴシック"/>
                        </a:rPr>
                        <a:t>0.26</a:t>
                      </a:r>
                      <a:endParaRPr b="0" lang="it-IT" sz="1400" spc="-1" strike="noStrike">
                        <a:latin typeface="Arial"/>
                      </a:endParaRPr>
                    </a:p>
                  </a:txBody>
                  <a:tcPr marL="91440" marR="91440">
                    <a:lnL w="12240">
                      <a:solidFill>
                        <a:srgbClr val="000000"/>
                      </a:solidFill>
                    </a:lnL>
                    <a:lnR w="28080">
                      <a:solidFill>
                        <a:srgbClr val="000000"/>
                      </a:solidFill>
                    </a:lnR>
                    <a:lnT w="12240">
                      <a:solidFill>
                        <a:srgbClr val="000000"/>
                      </a:solidFill>
                    </a:lnT>
                    <a:lnB w="28080">
                      <a:solidFill>
                        <a:srgbClr val="000000"/>
                      </a:solidFill>
                    </a:lnB>
                    <a:noFill/>
                  </a:tcPr>
                </a:tc>
              </a:tr>
            </a:tbl>
          </a:graphicData>
        </a:graphic>
      </p:graphicFrame>
      <p:graphicFrame>
        <p:nvGraphicFramePr>
          <p:cNvPr id="3646" name="Table 14"/>
          <p:cNvGraphicFramePr/>
          <p:nvPr/>
        </p:nvGraphicFramePr>
        <p:xfrm>
          <a:off x="7238880" y="4703760"/>
          <a:ext cx="1752120" cy="1219320"/>
        </p:xfrm>
        <a:graphic>
          <a:graphicData uri="http://schemas.openxmlformats.org/drawingml/2006/table">
            <a:tbl>
              <a:tblPr/>
              <a:tblGrid>
                <a:gridCol w="717480"/>
                <a:gridCol w="1035000"/>
              </a:tblGrid>
              <a:tr h="304920">
                <a:tc gridSpan="2">
                  <a:txBody>
                    <a:bodyPr>
                      <a:noAutofit/>
                    </a:bodyPr>
                    <a:p>
                      <a:pPr>
                        <a:lnSpc>
                          <a:spcPct val="100000"/>
                        </a:lnSpc>
                        <a:spcBef>
                          <a:spcPts val="281"/>
                        </a:spcBef>
                      </a:pPr>
                      <a:r>
                        <a:rPr b="0" i="1" lang="it-IT" sz="1400" spc="-1" strike="noStrike">
                          <a:solidFill>
                            <a:srgbClr val="ffff00"/>
                          </a:solidFill>
                          <a:latin typeface="Symbol"/>
                          <a:ea typeface="ＭＳ Ｐゴシック"/>
                        </a:rPr>
                        <a:t></a:t>
                      </a:r>
                      <a:r>
                        <a:rPr b="0" i="1" lang="it-IT" sz="1400" spc="-1" strike="noStrike">
                          <a:solidFill>
                            <a:srgbClr val="ffff00"/>
                          </a:solidFill>
                          <a:latin typeface="Arial"/>
                          <a:ea typeface="ＭＳ Ｐゴシック"/>
                        </a:rPr>
                        <a:t>g/m</a:t>
                      </a:r>
                      <a:r>
                        <a:rPr b="0" i="1" lang="it-IT" sz="1400" spc="-1" strike="noStrike" baseline="30000">
                          <a:solidFill>
                            <a:srgbClr val="ffff00"/>
                          </a:solidFill>
                          <a:latin typeface="Arial"/>
                          <a:ea typeface="ＭＳ Ｐゴシック"/>
                        </a:rPr>
                        <a:t>3</a:t>
                      </a:r>
                      <a:r>
                        <a:rPr b="0" i="1" lang="it-IT" sz="1400" spc="-1" strike="noStrike">
                          <a:solidFill>
                            <a:srgbClr val="ffff00"/>
                          </a:solidFill>
                          <a:latin typeface="Arial"/>
                          <a:ea typeface="ＭＳ Ｐゴシック"/>
                        </a:rPr>
                        <a:t>  (% of PM) </a:t>
                      </a:r>
                      <a:endParaRPr b="0" lang="it-IT" sz="1400" spc="-1" strike="noStrike">
                        <a:latin typeface="Arial"/>
                      </a:endParaRPr>
                    </a:p>
                  </a:txBody>
                  <a:tcPr marL="91440" marR="91440">
                    <a:lnL w="28080">
                      <a:solidFill>
                        <a:srgbClr val="000000"/>
                      </a:solidFill>
                    </a:lnL>
                    <a:lnR w="28080">
                      <a:solidFill>
                        <a:srgbClr val="000000"/>
                      </a:solidFill>
                    </a:lnR>
                    <a:lnT w="28080">
                      <a:solidFill>
                        <a:srgbClr val="000000"/>
                      </a:solidFill>
                    </a:lnT>
                    <a:lnB w="12240">
                      <a:solidFill>
                        <a:srgbClr val="000000"/>
                      </a:solidFill>
                    </a:lnB>
                    <a:solidFill>
                      <a:srgbClr val="000000"/>
                    </a:solidFill>
                  </a:tcPr>
                </a:tc>
                <a:tc hMerge="1">
                  <a:tcPr marL="90000" marR="90000">
                    <a:solidFill>
                      <a:srgbClr val="729fcf"/>
                    </a:solidFill>
                  </a:tcPr>
                </a:tc>
              </a:tr>
              <a:tr h="304920">
                <a:tc>
                  <a:txBody>
                    <a:bodyPr>
                      <a:noAutofit/>
                    </a:bodyPr>
                    <a:p>
                      <a:pPr algn="ctr">
                        <a:lnSpc>
                          <a:spcPct val="100000"/>
                        </a:lnSpc>
                        <a:spcBef>
                          <a:spcPts val="281"/>
                        </a:spcBef>
                      </a:pPr>
                      <a:r>
                        <a:rPr b="1" i="1" lang="it-IT" sz="1400" spc="-1" strike="noStrike">
                          <a:solidFill>
                            <a:srgbClr val="000000"/>
                          </a:solidFill>
                          <a:latin typeface="Arial"/>
                          <a:ea typeface="ＭＳ Ｐゴシック"/>
                        </a:rPr>
                        <a:t>PM10</a:t>
                      </a:r>
                      <a:endParaRPr b="0" lang="it-IT" sz="1400" spc="-1" strike="noStrike">
                        <a:latin typeface="Arial"/>
                      </a:endParaRPr>
                    </a:p>
                  </a:txBody>
                  <a:tcPr marL="91440" marR="91440">
                    <a:lnL w="28080">
                      <a:solidFill>
                        <a:srgbClr val="000000"/>
                      </a:solidFill>
                    </a:lnL>
                    <a:lnR w="12240">
                      <a:solidFill>
                        <a:srgbClr val="000000"/>
                      </a:solidFill>
                    </a:lnR>
                    <a:lnT w="12240">
                      <a:solidFill>
                        <a:srgbClr val="000000"/>
                      </a:solidFill>
                    </a:lnT>
                    <a:lnB w="12240">
                      <a:solidFill>
                        <a:srgbClr val="000000"/>
                      </a:solidFill>
                    </a:lnB>
                    <a:noFill/>
                  </a:tcPr>
                </a:tc>
                <a:tc>
                  <a:txBody>
                    <a:bodyPr>
                      <a:noAutofit/>
                    </a:bodyPr>
                    <a:p>
                      <a:pPr algn="ctr">
                        <a:lnSpc>
                          <a:spcPct val="100000"/>
                        </a:lnSpc>
                        <a:spcBef>
                          <a:spcPts val="281"/>
                        </a:spcBef>
                      </a:pPr>
                      <a:r>
                        <a:rPr b="1" i="1" lang="it-IT" sz="1400" spc="-1" strike="noStrike">
                          <a:solidFill>
                            <a:srgbClr val="000000"/>
                          </a:solidFill>
                          <a:latin typeface="Arial"/>
                          <a:ea typeface="ＭＳ Ｐゴシック"/>
                        </a:rPr>
                        <a:t>4.0 (11%)</a:t>
                      </a:r>
                      <a:endParaRPr b="0" lang="it-IT" sz="1400" spc="-1" strike="noStrike">
                        <a:latin typeface="Arial"/>
                      </a:endParaRPr>
                    </a:p>
                  </a:txBody>
                  <a:tcPr marL="91440" marR="91440">
                    <a:lnL w="12240">
                      <a:solidFill>
                        <a:srgbClr val="000000"/>
                      </a:solidFill>
                    </a:lnL>
                    <a:lnR w="28080">
                      <a:solidFill>
                        <a:srgbClr val="000000"/>
                      </a:solidFill>
                    </a:lnR>
                    <a:lnT w="12240">
                      <a:solidFill>
                        <a:srgbClr val="000000"/>
                      </a:solidFill>
                    </a:lnT>
                    <a:lnB w="12240">
                      <a:solidFill>
                        <a:srgbClr val="000000"/>
                      </a:solidFill>
                    </a:lnB>
                    <a:noFill/>
                  </a:tcPr>
                </a:tc>
              </a:tr>
              <a:tr h="304920">
                <a:tc>
                  <a:txBody>
                    <a:bodyPr>
                      <a:noAutofit/>
                    </a:bodyPr>
                    <a:p>
                      <a:pPr algn="ctr">
                        <a:lnSpc>
                          <a:spcPct val="100000"/>
                        </a:lnSpc>
                        <a:spcBef>
                          <a:spcPts val="281"/>
                        </a:spcBef>
                      </a:pPr>
                      <a:r>
                        <a:rPr b="1" i="1" lang="it-IT" sz="1400" spc="-1" strike="noStrike">
                          <a:solidFill>
                            <a:srgbClr val="ff3300"/>
                          </a:solidFill>
                          <a:latin typeface="Arial"/>
                          <a:ea typeface="ＭＳ Ｐゴシック"/>
                        </a:rPr>
                        <a:t>PM2.5</a:t>
                      </a:r>
                      <a:endParaRPr b="0" lang="it-IT" sz="1400" spc="-1" strike="noStrike">
                        <a:latin typeface="Arial"/>
                      </a:endParaRPr>
                    </a:p>
                  </a:txBody>
                  <a:tcPr marL="91440" marR="91440">
                    <a:lnL w="28080">
                      <a:solidFill>
                        <a:srgbClr val="000000"/>
                      </a:solidFill>
                    </a:lnL>
                    <a:lnR w="12240">
                      <a:solidFill>
                        <a:srgbClr val="000000"/>
                      </a:solidFill>
                    </a:lnR>
                    <a:lnT w="12240">
                      <a:solidFill>
                        <a:srgbClr val="000000"/>
                      </a:solidFill>
                    </a:lnT>
                    <a:lnB w="12240">
                      <a:solidFill>
                        <a:srgbClr val="000000"/>
                      </a:solidFill>
                    </a:lnB>
                    <a:noFill/>
                  </a:tcPr>
                </a:tc>
                <a:tc>
                  <a:txBody>
                    <a:bodyPr>
                      <a:noAutofit/>
                    </a:bodyPr>
                    <a:p>
                      <a:pPr algn="ctr">
                        <a:lnSpc>
                          <a:spcPct val="100000"/>
                        </a:lnSpc>
                        <a:spcBef>
                          <a:spcPts val="281"/>
                        </a:spcBef>
                      </a:pPr>
                      <a:r>
                        <a:rPr b="1" i="1" lang="it-IT" sz="1400" spc="-1" strike="noStrike">
                          <a:solidFill>
                            <a:srgbClr val="ff3300"/>
                          </a:solidFill>
                          <a:latin typeface="Arial"/>
                          <a:ea typeface="ＭＳ Ｐゴシック"/>
                        </a:rPr>
                        <a:t>2.1 (8%)</a:t>
                      </a:r>
                      <a:endParaRPr b="0" lang="it-IT" sz="1400" spc="-1" strike="noStrike">
                        <a:latin typeface="Arial"/>
                      </a:endParaRPr>
                    </a:p>
                  </a:txBody>
                  <a:tcPr marL="91440" marR="91440">
                    <a:lnL w="12240">
                      <a:solidFill>
                        <a:srgbClr val="000000"/>
                      </a:solidFill>
                    </a:lnL>
                    <a:lnR w="28080">
                      <a:solidFill>
                        <a:srgbClr val="000000"/>
                      </a:solidFill>
                    </a:lnR>
                    <a:lnT w="12240">
                      <a:solidFill>
                        <a:srgbClr val="000000"/>
                      </a:solidFill>
                    </a:lnT>
                    <a:lnB w="12240">
                      <a:solidFill>
                        <a:srgbClr val="000000"/>
                      </a:solidFill>
                    </a:lnB>
                    <a:noFill/>
                  </a:tcPr>
                </a:tc>
              </a:tr>
              <a:tr h="304920">
                <a:tc>
                  <a:txBody>
                    <a:bodyPr>
                      <a:noAutofit/>
                    </a:bodyPr>
                    <a:p>
                      <a:pPr algn="ctr">
                        <a:lnSpc>
                          <a:spcPct val="100000"/>
                        </a:lnSpc>
                        <a:spcBef>
                          <a:spcPts val="281"/>
                        </a:spcBef>
                      </a:pPr>
                      <a:r>
                        <a:rPr b="1" i="1" lang="it-IT" sz="1400" spc="-1" strike="noStrike">
                          <a:solidFill>
                            <a:srgbClr val="4f91ff"/>
                          </a:solidFill>
                          <a:latin typeface="Arial"/>
                          <a:ea typeface="ＭＳ Ｐゴシック"/>
                        </a:rPr>
                        <a:t>ratio</a:t>
                      </a:r>
                      <a:endParaRPr b="0" lang="it-IT" sz="1400" spc="-1" strike="noStrike">
                        <a:latin typeface="Arial"/>
                      </a:endParaRPr>
                    </a:p>
                  </a:txBody>
                  <a:tcPr marL="91440" marR="91440">
                    <a:lnL w="28080">
                      <a:solidFill>
                        <a:srgbClr val="000000"/>
                      </a:solidFill>
                    </a:lnL>
                    <a:lnR w="12240">
                      <a:solidFill>
                        <a:srgbClr val="000000"/>
                      </a:solidFill>
                    </a:lnR>
                    <a:lnT w="12240">
                      <a:solidFill>
                        <a:srgbClr val="000000"/>
                      </a:solidFill>
                    </a:lnT>
                    <a:lnB w="28080">
                      <a:solidFill>
                        <a:srgbClr val="000000"/>
                      </a:solidFill>
                    </a:lnB>
                    <a:noFill/>
                  </a:tcPr>
                </a:tc>
                <a:tc>
                  <a:txBody>
                    <a:bodyPr>
                      <a:noAutofit/>
                    </a:bodyPr>
                    <a:p>
                      <a:pPr algn="ctr">
                        <a:lnSpc>
                          <a:spcPct val="100000"/>
                        </a:lnSpc>
                        <a:spcBef>
                          <a:spcPts val="281"/>
                        </a:spcBef>
                      </a:pPr>
                      <a:r>
                        <a:rPr b="1" i="1" lang="it-IT" sz="1400" spc="-1" strike="noStrike">
                          <a:solidFill>
                            <a:srgbClr val="4f91ff"/>
                          </a:solidFill>
                          <a:latin typeface="Arial"/>
                          <a:ea typeface="ＭＳ Ｐゴシック"/>
                        </a:rPr>
                        <a:t>0.52</a:t>
                      </a:r>
                      <a:endParaRPr b="0" lang="it-IT" sz="1400" spc="-1" strike="noStrike">
                        <a:latin typeface="Arial"/>
                      </a:endParaRPr>
                    </a:p>
                  </a:txBody>
                  <a:tcPr marL="91440" marR="91440">
                    <a:lnL w="12240">
                      <a:solidFill>
                        <a:srgbClr val="000000"/>
                      </a:solidFill>
                    </a:lnL>
                    <a:lnR w="28080">
                      <a:solidFill>
                        <a:srgbClr val="000000"/>
                      </a:solidFill>
                    </a:lnR>
                    <a:lnT w="12240">
                      <a:solidFill>
                        <a:srgbClr val="000000"/>
                      </a:solidFill>
                    </a:lnT>
                    <a:lnB w="28080">
                      <a:solidFill>
                        <a:srgbClr val="000000"/>
                      </a:solidFill>
                    </a:lnB>
                    <a:noFill/>
                  </a:tcPr>
                </a:tc>
              </a:tr>
            </a:tbl>
          </a:graphicData>
        </a:graphic>
      </p:graphicFrame>
      <p:sp>
        <p:nvSpPr>
          <p:cNvPr id="3647" name="CustomShape 15"/>
          <p:cNvSpPr/>
          <p:nvPr/>
        </p:nvSpPr>
        <p:spPr>
          <a:xfrm>
            <a:off x="1176840" y="1143000"/>
            <a:ext cx="1067760" cy="36432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5ccc0e"/>
                </a:solidFill>
                <a:latin typeface="Arial"/>
                <a:ea typeface="ＭＳ Ｐゴシック"/>
              </a:rPr>
              <a:t>Florence</a:t>
            </a:r>
            <a:endParaRPr b="0" lang="it-IT" sz="1800" spc="-1" strike="noStrike">
              <a:latin typeface="Arial"/>
            </a:endParaRPr>
          </a:p>
        </p:txBody>
      </p:sp>
      <p:sp>
        <p:nvSpPr>
          <p:cNvPr id="3648" name="CustomShape 16"/>
          <p:cNvSpPr/>
          <p:nvPr/>
        </p:nvSpPr>
        <p:spPr>
          <a:xfrm>
            <a:off x="2922480" y="4648320"/>
            <a:ext cx="726480" cy="36432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it-IT" sz="1800" spc="-1" strike="noStrike">
                <a:solidFill>
                  <a:srgbClr val="5ccc0e"/>
                </a:solidFill>
                <a:latin typeface="Arial"/>
                <a:ea typeface="ＭＳ Ｐゴシック"/>
              </a:rPr>
              <a:t>Porto</a:t>
            </a:r>
            <a:endParaRPr b="0" lang="it-IT" sz="1800" spc="-1" strike="noStrike">
              <a:latin typeface="Arial"/>
            </a:endParaRPr>
          </a:p>
        </p:txBody>
      </p:sp>
      <p:sp>
        <p:nvSpPr>
          <p:cNvPr id="3649" name="CustomShape 17"/>
          <p:cNvSpPr/>
          <p:nvPr/>
        </p:nvSpPr>
        <p:spPr>
          <a:xfrm>
            <a:off x="3286080" y="3352680"/>
            <a:ext cx="2807640" cy="5767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600" spc="-1" strike="noStrike">
                <a:solidFill>
                  <a:srgbClr val="000000"/>
                </a:solidFill>
                <a:latin typeface="Times New Roman"/>
                <a:ea typeface="ＭＳ Ｐゴシック"/>
              </a:rPr>
              <a:t>All the days with exceedances were dust events!</a:t>
            </a:r>
            <a:endParaRPr b="0" lang="it-IT" sz="1600" spc="-1" strike="noStrike">
              <a:latin typeface="Arial"/>
            </a:endParaRPr>
          </a:p>
        </p:txBody>
      </p:sp>
    </p:spTree>
  </p:cSld>
  <p:transition>
    <p:fade/>
  </p:transition>
  <p:timing>
    <p:tnLst>
      <p:par>
        <p:cTn id="189" dur="indefinite" restart="never" nodeType="tmRoot">
          <p:childTnLst>
            <p:seq>
              <p:cTn id="190" dur="indefinite" nodeType="mainSeq">
                <p:childTnLst>
                  <p:par>
                    <p:cTn id="191" nodeType="clickEffect" fill="hold">
                      <p:stCondLst>
                        <p:cond delay="indefinite"/>
                      </p:stCondLst>
                      <p:childTnLst>
                        <p:par>
                          <p:cTn id="192" nodeType="withEffect" fill="hold">
                            <p:stCondLst>
                              <p:cond delay="0"/>
                            </p:stCondLst>
                            <p:childTnLst>
                              <p:par>
                                <p:cTn id="193" nodeType="clickEffect" fill="hold" presetClass="entr" presetID="3" presetSubtype="10">
                                  <p:stCondLst>
                                    <p:cond delay="0"/>
                                  </p:stCondLst>
                                  <p:childTnLst>
                                    <p:set>
                                      <p:cBhvr>
                                        <p:cTn id="194" dur="1" fill="hold">
                                          <p:stCondLst>
                                            <p:cond delay="0"/>
                                          </p:stCondLst>
                                        </p:cTn>
                                        <p:tgtEl>
                                          <p:spTgt spid="3636"/>
                                        </p:tgtEl>
                                        <p:attrNameLst>
                                          <p:attrName>style.visibility</p:attrName>
                                        </p:attrNameLst>
                                      </p:cBhvr>
                                      <p:to>
                                        <p:strVal val="visible"/>
                                      </p:to>
                                    </p:set>
                                    <p:animEffect filter="blinds(horizontal)" transition="in">
                                      <p:cBhvr additive="repl">
                                        <p:cTn id="195" dur="500"/>
                                        <p:tgtEl>
                                          <p:spTgt spid="363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ffffff"/>
        </a:solidFill>
      </p:bgPr>
    </p:bg>
    <p:spTree>
      <p:nvGrpSpPr>
        <p:cNvPr id="1" name=""/>
        <p:cNvGrpSpPr/>
        <p:nvPr/>
      </p:nvGrpSpPr>
      <p:grpSpPr>
        <a:xfrm>
          <a:off x="0" y="0"/>
          <a:ext cx="0" cy="0"/>
          <a:chOff x="0" y="0"/>
          <a:chExt cx="0" cy="0"/>
        </a:xfrm>
      </p:grpSpPr>
      <p:pic>
        <p:nvPicPr>
          <p:cNvPr id="3650" name="Picture 73" descr=""/>
          <p:cNvPicPr/>
          <p:nvPr/>
        </p:nvPicPr>
        <p:blipFill>
          <a:blip r:embed="rId1"/>
          <a:stretch/>
        </p:blipFill>
        <p:spPr>
          <a:xfrm>
            <a:off x="431640" y="1752480"/>
            <a:ext cx="8025840" cy="2937600"/>
          </a:xfrm>
          <a:prstGeom prst="rect">
            <a:avLst/>
          </a:prstGeom>
          <a:ln>
            <a:noFill/>
          </a:ln>
        </p:spPr>
      </p:pic>
      <p:grpSp>
        <p:nvGrpSpPr>
          <p:cNvPr id="3651" name="Group 1"/>
          <p:cNvGrpSpPr/>
          <p:nvPr/>
        </p:nvGrpSpPr>
        <p:grpSpPr>
          <a:xfrm>
            <a:off x="0" y="0"/>
            <a:ext cx="9164160" cy="762840"/>
            <a:chOff x="0" y="0"/>
            <a:chExt cx="9164160" cy="762840"/>
          </a:xfrm>
        </p:grpSpPr>
        <p:pic>
          <p:nvPicPr>
            <p:cNvPr id="3652" name="Picture 7" descr=""/>
            <p:cNvPicPr/>
            <p:nvPr/>
          </p:nvPicPr>
          <p:blipFill>
            <a:blip r:embed="rId2"/>
            <a:stretch/>
          </p:blipFill>
          <p:spPr>
            <a:xfrm>
              <a:off x="0" y="0"/>
              <a:ext cx="2279520" cy="512640"/>
            </a:xfrm>
            <a:prstGeom prst="rect">
              <a:avLst/>
            </a:prstGeom>
            <a:ln>
              <a:noFill/>
            </a:ln>
          </p:spPr>
        </p:pic>
        <p:grpSp>
          <p:nvGrpSpPr>
            <p:cNvPr id="3653" name="Group 2"/>
            <p:cNvGrpSpPr/>
            <p:nvPr/>
          </p:nvGrpSpPr>
          <p:grpSpPr>
            <a:xfrm>
              <a:off x="7362720" y="0"/>
              <a:ext cx="1801440" cy="762840"/>
              <a:chOff x="7362720" y="0"/>
              <a:chExt cx="1801440" cy="762840"/>
            </a:xfrm>
          </p:grpSpPr>
          <p:pic>
            <p:nvPicPr>
              <p:cNvPr id="3654" name="Picture 3" descr=""/>
              <p:cNvPicPr/>
              <p:nvPr/>
            </p:nvPicPr>
            <p:blipFill>
              <a:blip r:embed="rId3"/>
              <a:stretch/>
            </p:blipFill>
            <p:spPr>
              <a:xfrm>
                <a:off x="8269560" y="0"/>
                <a:ext cx="894600" cy="404280"/>
              </a:xfrm>
              <a:prstGeom prst="rect">
                <a:avLst/>
              </a:prstGeom>
              <a:ln>
                <a:noFill/>
              </a:ln>
            </p:spPr>
          </p:pic>
          <p:pic>
            <p:nvPicPr>
              <p:cNvPr id="3655" name="Picture 4" descr=""/>
              <p:cNvPicPr/>
              <p:nvPr/>
            </p:nvPicPr>
            <p:blipFill>
              <a:blip r:embed="rId4"/>
              <a:srcRect l="4419" t="19859" r="5595" b="5423"/>
              <a:stretch/>
            </p:blipFill>
            <p:spPr>
              <a:xfrm>
                <a:off x="7362720" y="0"/>
                <a:ext cx="907920" cy="380520"/>
              </a:xfrm>
              <a:prstGeom prst="rect">
                <a:avLst/>
              </a:prstGeom>
              <a:ln>
                <a:noFill/>
              </a:ln>
            </p:spPr>
          </p:pic>
          <p:pic>
            <p:nvPicPr>
              <p:cNvPr id="3656" name="Picture 5" descr=""/>
              <p:cNvPicPr/>
              <p:nvPr/>
            </p:nvPicPr>
            <p:blipFill>
              <a:blip r:embed="rId5"/>
              <a:srcRect l="2780" t="0" r="7128" b="0"/>
              <a:stretch/>
            </p:blipFill>
            <p:spPr>
              <a:xfrm>
                <a:off x="7362720" y="381240"/>
                <a:ext cx="908640" cy="381600"/>
              </a:xfrm>
              <a:prstGeom prst="rect">
                <a:avLst/>
              </a:prstGeom>
              <a:ln>
                <a:noFill/>
              </a:ln>
            </p:spPr>
          </p:pic>
          <p:pic>
            <p:nvPicPr>
              <p:cNvPr id="3657" name="Picture 6" descr=""/>
              <p:cNvPicPr/>
              <p:nvPr/>
            </p:nvPicPr>
            <p:blipFill>
              <a:blip r:embed="rId6"/>
              <a:srcRect l="29881" t="0" r="4265" b="3881"/>
              <a:stretch/>
            </p:blipFill>
            <p:spPr>
              <a:xfrm>
                <a:off x="8270280" y="381240"/>
                <a:ext cx="893880" cy="381240"/>
              </a:xfrm>
              <a:prstGeom prst="rect">
                <a:avLst/>
              </a:prstGeom>
              <a:ln>
                <a:noFill/>
              </a:ln>
            </p:spPr>
          </p:pic>
        </p:grpSp>
      </p:grpSp>
      <p:sp>
        <p:nvSpPr>
          <p:cNvPr id="3658" name="CustomShape 3"/>
          <p:cNvSpPr/>
          <p:nvPr/>
        </p:nvSpPr>
        <p:spPr>
          <a:xfrm>
            <a:off x="152280" y="152280"/>
            <a:ext cx="9143280" cy="99000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i="1" lang="it-IT" sz="3200" spc="-1" strike="noStrike">
                <a:solidFill>
                  <a:srgbClr val="ff9933"/>
                </a:solidFill>
                <a:latin typeface="Futura Md BT"/>
                <a:ea typeface="ＭＳ Ｐゴシック"/>
              </a:rPr>
              <a:t>Desert dust intrusions</a:t>
            </a:r>
            <a:br/>
            <a:r>
              <a:rPr b="1" i="1" lang="it-IT" sz="3200" spc="-1" strike="noStrike">
                <a:solidFill>
                  <a:srgbClr val="ff9933"/>
                </a:solidFill>
                <a:latin typeface="Futura Md BT"/>
                <a:ea typeface="ＭＳ Ｐゴシック"/>
              </a:rPr>
              <a:t>in Florence</a:t>
            </a:r>
            <a:endParaRPr b="0" lang="it-IT" sz="3200" spc="-1" strike="noStrike">
              <a:latin typeface="Arial"/>
            </a:endParaRPr>
          </a:p>
        </p:txBody>
      </p:sp>
      <p:pic>
        <p:nvPicPr>
          <p:cNvPr id="3659" name="Picture 42" descr=""/>
          <p:cNvPicPr/>
          <p:nvPr/>
        </p:nvPicPr>
        <p:blipFill>
          <a:blip r:embed="rId7"/>
          <a:stretch/>
        </p:blipFill>
        <p:spPr>
          <a:xfrm>
            <a:off x="457200" y="0"/>
            <a:ext cx="2029680" cy="2208960"/>
          </a:xfrm>
          <a:prstGeom prst="rect">
            <a:avLst/>
          </a:prstGeom>
          <a:ln w="28440">
            <a:solidFill>
              <a:srgbClr val="ff5b00"/>
            </a:solidFill>
            <a:miter/>
          </a:ln>
        </p:spPr>
      </p:pic>
      <p:pic>
        <p:nvPicPr>
          <p:cNvPr id="3660" name="Picture 48" descr=""/>
          <p:cNvPicPr/>
          <p:nvPr/>
        </p:nvPicPr>
        <p:blipFill>
          <a:blip r:embed="rId8"/>
          <a:stretch/>
        </p:blipFill>
        <p:spPr>
          <a:xfrm>
            <a:off x="7010280" y="0"/>
            <a:ext cx="2118600" cy="2285280"/>
          </a:xfrm>
          <a:prstGeom prst="rect">
            <a:avLst/>
          </a:prstGeom>
          <a:ln w="28440">
            <a:solidFill>
              <a:srgbClr val="ff5b00"/>
            </a:solidFill>
            <a:miter/>
          </a:ln>
        </p:spPr>
      </p:pic>
      <p:sp>
        <p:nvSpPr>
          <p:cNvPr id="3661" name="Line 4"/>
          <p:cNvSpPr/>
          <p:nvPr/>
        </p:nvSpPr>
        <p:spPr>
          <a:xfrm flipH="1" flipV="1">
            <a:off x="2666880" y="2209680"/>
            <a:ext cx="533520" cy="685800"/>
          </a:xfrm>
          <a:prstGeom prst="line">
            <a:avLst/>
          </a:prstGeom>
          <a:ln w="28440">
            <a:solidFill>
              <a:srgbClr val="ff5b00"/>
            </a:solidFill>
            <a:round/>
            <a:tailEnd len="med" type="triangle" w="med"/>
          </a:ln>
        </p:spPr>
        <p:style>
          <a:lnRef idx="0"/>
          <a:fillRef idx="0"/>
          <a:effectRef idx="0"/>
          <a:fontRef idx="minor"/>
        </p:style>
      </p:sp>
      <p:sp>
        <p:nvSpPr>
          <p:cNvPr id="3662" name="Line 5"/>
          <p:cNvSpPr/>
          <p:nvPr/>
        </p:nvSpPr>
        <p:spPr>
          <a:xfrm flipV="1">
            <a:off x="6933960" y="2438280"/>
            <a:ext cx="381240" cy="685800"/>
          </a:xfrm>
          <a:prstGeom prst="line">
            <a:avLst/>
          </a:prstGeom>
          <a:ln w="28440">
            <a:solidFill>
              <a:srgbClr val="ff5b00"/>
            </a:solidFill>
            <a:round/>
            <a:tailEnd len="med" type="triangle" w="med"/>
          </a:ln>
        </p:spPr>
        <p:style>
          <a:lnRef idx="0"/>
          <a:fillRef idx="0"/>
          <a:effectRef idx="0"/>
          <a:fontRef idx="minor"/>
        </p:style>
      </p:sp>
      <p:sp>
        <p:nvSpPr>
          <p:cNvPr id="3663" name="CustomShape 6"/>
          <p:cNvSpPr/>
          <p:nvPr/>
        </p:nvSpPr>
        <p:spPr>
          <a:xfrm>
            <a:off x="0" y="4830840"/>
            <a:ext cx="9143280" cy="1309680"/>
          </a:xfrm>
          <a:prstGeom prst="rect">
            <a:avLst/>
          </a:prstGeom>
          <a:noFill/>
          <a:ln>
            <a:noFill/>
          </a:ln>
        </p:spPr>
        <p:style>
          <a:lnRef idx="0"/>
          <a:fillRef idx="0"/>
          <a:effectRef idx="0"/>
          <a:fontRef idx="minor"/>
        </p:style>
        <p:txBody>
          <a:bodyPr lIns="90000" rIns="90000" tIns="45000" bIns="45000">
            <a:spAutoFit/>
          </a:bodyPr>
          <a:p>
            <a:pPr algn="ctr">
              <a:lnSpc>
                <a:spcPct val="100000"/>
              </a:lnSpc>
              <a:spcBef>
                <a:spcPts val="201"/>
              </a:spcBef>
              <a:spcAft>
                <a:spcPts val="201"/>
              </a:spcAft>
            </a:pPr>
            <a:r>
              <a:rPr b="1" lang="it-IT" sz="2000" spc="-1" strike="noStrike">
                <a:solidFill>
                  <a:srgbClr val="333399"/>
                </a:solidFill>
                <a:latin typeface="Arial"/>
                <a:ea typeface="ＭＳ Ｐゴシック"/>
              </a:rPr>
              <a:t>Backward trajectory calculations (HYSPLIT model, NOAA) </a:t>
            </a:r>
            <a:br/>
            <a:r>
              <a:rPr b="1" lang="it-IT" sz="2000" spc="-1" strike="noStrike">
                <a:solidFill>
                  <a:srgbClr val="333399"/>
                </a:solidFill>
                <a:latin typeface="Arial"/>
                <a:ea typeface="ＭＳ Ｐゴシック"/>
              </a:rPr>
              <a:t>for all days every 6 hours, at 3 altitudes (500, 1500 and 2500 mAGL): </a:t>
            </a:r>
            <a:r>
              <a:rPr b="1" lang="it-IT" sz="2000" spc="-1" strike="noStrike">
                <a:solidFill>
                  <a:srgbClr val="ff6b20"/>
                </a:solidFill>
                <a:latin typeface="Arial"/>
                <a:ea typeface="ＭＳ Ｐゴシック"/>
              </a:rPr>
              <a:t>rough classifications of all the samples in </a:t>
            </a:r>
            <a:br/>
            <a:r>
              <a:rPr b="1" lang="it-IT" sz="2000" spc="-1" strike="noStrike">
                <a:solidFill>
                  <a:srgbClr val="ff6b20"/>
                </a:solidFill>
                <a:latin typeface="Arial"/>
                <a:ea typeface="ＭＳ Ｐゴシック"/>
              </a:rPr>
              <a:t>African Days (AD) and Non African Days (NAD)</a:t>
            </a:r>
            <a:endParaRPr b="0" lang="it-IT" sz="2000" spc="-1" strike="noStrike">
              <a:latin typeface="Arial"/>
            </a:endParaRPr>
          </a:p>
        </p:txBody>
      </p:sp>
    </p:spTree>
  </p:cSld>
  <p:transition>
    <p:fade/>
  </p:transition>
  <p:timing>
    <p:tnLst>
      <p:par>
        <p:cTn id="196" dur="indefinite" restart="never" nodeType="tmRoot">
          <p:childTnLst>
            <p:seq>
              <p:cTn id="197" dur="indefinite" nodeType="mainSeq"/>
              <p:prevCondLst>
                <p:cond delay="0" evt="onPrev">
                  <p:tgtEl>
                    <p:sldTgt/>
                  </p:tgtEl>
                </p:cond>
              </p:prevCondLst>
              <p:nextCondLst>
                <p:cond delay="0" evt="onNext">
                  <p:tgtEl>
                    <p:sldTgt/>
                  </p:tgtEl>
                </p:cond>
              </p:nextCondLst>
            </p:seq>
          </p:childTnLst>
        </p:cTn>
      </p:par>
    </p:tnLst>
  </p:timing>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664" name="Picture 7" descr=""/>
          <p:cNvPicPr/>
          <p:nvPr/>
        </p:nvPicPr>
        <p:blipFill>
          <a:blip r:embed="rId1"/>
          <a:stretch/>
        </p:blipFill>
        <p:spPr>
          <a:xfrm>
            <a:off x="5769000" y="1719360"/>
            <a:ext cx="3047400" cy="2450520"/>
          </a:xfrm>
          <a:prstGeom prst="rect">
            <a:avLst/>
          </a:prstGeom>
          <a:ln>
            <a:noFill/>
          </a:ln>
        </p:spPr>
      </p:pic>
      <p:sp>
        <p:nvSpPr>
          <p:cNvPr id="3665" name="CustomShape 1"/>
          <p:cNvSpPr/>
          <p:nvPr/>
        </p:nvSpPr>
        <p:spPr>
          <a:xfrm>
            <a:off x="1711440" y="900000"/>
            <a:ext cx="5562000" cy="53280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i="1" lang="it-IT" sz="3200" spc="-1" strike="noStrike">
                <a:solidFill>
                  <a:srgbClr val="ff9933"/>
                </a:solidFill>
                <a:latin typeface="Futura Md BT"/>
                <a:ea typeface="ＭＳ Ｐゴシック"/>
              </a:rPr>
              <a:t>Elemental ratios (Florence)</a:t>
            </a:r>
            <a:endParaRPr b="0" lang="it-IT" sz="3200" spc="-1" strike="noStrike">
              <a:latin typeface="Arial"/>
            </a:endParaRPr>
          </a:p>
        </p:txBody>
      </p:sp>
      <p:pic>
        <p:nvPicPr>
          <p:cNvPr id="3666" name="Picture 9" descr=""/>
          <p:cNvPicPr/>
          <p:nvPr/>
        </p:nvPicPr>
        <p:blipFill>
          <a:blip r:embed="rId2"/>
          <a:stretch/>
        </p:blipFill>
        <p:spPr>
          <a:xfrm>
            <a:off x="246240" y="4125960"/>
            <a:ext cx="2666160" cy="2197800"/>
          </a:xfrm>
          <a:prstGeom prst="rect">
            <a:avLst/>
          </a:prstGeom>
          <a:ln>
            <a:noFill/>
          </a:ln>
        </p:spPr>
      </p:pic>
      <p:pic>
        <p:nvPicPr>
          <p:cNvPr id="3667" name="Picture 10" descr=""/>
          <p:cNvPicPr/>
          <p:nvPr/>
        </p:nvPicPr>
        <p:blipFill>
          <a:blip r:embed="rId3"/>
          <a:stretch/>
        </p:blipFill>
        <p:spPr>
          <a:xfrm>
            <a:off x="2944800" y="4092480"/>
            <a:ext cx="2760120" cy="2382120"/>
          </a:xfrm>
          <a:prstGeom prst="rect">
            <a:avLst/>
          </a:prstGeom>
          <a:ln>
            <a:noFill/>
          </a:ln>
        </p:spPr>
      </p:pic>
      <p:pic>
        <p:nvPicPr>
          <p:cNvPr id="3668" name="Picture 11" descr=""/>
          <p:cNvPicPr/>
          <p:nvPr/>
        </p:nvPicPr>
        <p:blipFill>
          <a:blip r:embed="rId4"/>
          <a:stretch/>
        </p:blipFill>
        <p:spPr>
          <a:xfrm>
            <a:off x="5867280" y="4100400"/>
            <a:ext cx="2848680" cy="2223360"/>
          </a:xfrm>
          <a:prstGeom prst="rect">
            <a:avLst/>
          </a:prstGeom>
          <a:ln>
            <a:noFill/>
          </a:ln>
        </p:spPr>
      </p:pic>
      <p:pic>
        <p:nvPicPr>
          <p:cNvPr id="3669" name="Picture 24" descr=""/>
          <p:cNvPicPr/>
          <p:nvPr/>
        </p:nvPicPr>
        <p:blipFill>
          <a:blip r:embed="rId5"/>
          <a:stretch/>
        </p:blipFill>
        <p:spPr>
          <a:xfrm>
            <a:off x="0" y="1752480"/>
            <a:ext cx="5485680" cy="1931400"/>
          </a:xfrm>
          <a:prstGeom prst="rect">
            <a:avLst/>
          </a:prstGeom>
          <a:ln>
            <a:noFill/>
          </a:ln>
        </p:spPr>
      </p:pic>
      <p:grpSp>
        <p:nvGrpSpPr>
          <p:cNvPr id="3670" name="Group 2"/>
          <p:cNvGrpSpPr/>
          <p:nvPr/>
        </p:nvGrpSpPr>
        <p:grpSpPr>
          <a:xfrm>
            <a:off x="0" y="0"/>
            <a:ext cx="9164160" cy="762840"/>
            <a:chOff x="0" y="0"/>
            <a:chExt cx="9164160" cy="762840"/>
          </a:xfrm>
        </p:grpSpPr>
        <p:pic>
          <p:nvPicPr>
            <p:cNvPr id="3671" name="Picture 7" descr=""/>
            <p:cNvPicPr/>
            <p:nvPr/>
          </p:nvPicPr>
          <p:blipFill>
            <a:blip r:embed="rId6"/>
            <a:stretch/>
          </p:blipFill>
          <p:spPr>
            <a:xfrm>
              <a:off x="0" y="0"/>
              <a:ext cx="2279520" cy="512640"/>
            </a:xfrm>
            <a:prstGeom prst="rect">
              <a:avLst/>
            </a:prstGeom>
            <a:ln>
              <a:noFill/>
            </a:ln>
          </p:spPr>
        </p:pic>
        <p:grpSp>
          <p:nvGrpSpPr>
            <p:cNvPr id="3672" name="Group 3"/>
            <p:cNvGrpSpPr/>
            <p:nvPr/>
          </p:nvGrpSpPr>
          <p:grpSpPr>
            <a:xfrm>
              <a:off x="7362720" y="0"/>
              <a:ext cx="1801440" cy="762840"/>
              <a:chOff x="7362720" y="0"/>
              <a:chExt cx="1801440" cy="762840"/>
            </a:xfrm>
          </p:grpSpPr>
          <p:pic>
            <p:nvPicPr>
              <p:cNvPr id="3673" name="Picture 3" descr=""/>
              <p:cNvPicPr/>
              <p:nvPr/>
            </p:nvPicPr>
            <p:blipFill>
              <a:blip r:embed="rId7"/>
              <a:stretch/>
            </p:blipFill>
            <p:spPr>
              <a:xfrm>
                <a:off x="8269560" y="0"/>
                <a:ext cx="894600" cy="404280"/>
              </a:xfrm>
              <a:prstGeom prst="rect">
                <a:avLst/>
              </a:prstGeom>
              <a:ln>
                <a:noFill/>
              </a:ln>
            </p:spPr>
          </p:pic>
          <p:pic>
            <p:nvPicPr>
              <p:cNvPr id="3674" name="Picture 4" descr=""/>
              <p:cNvPicPr/>
              <p:nvPr/>
            </p:nvPicPr>
            <p:blipFill>
              <a:blip r:embed="rId8"/>
              <a:srcRect l="4419" t="19859" r="5595" b="5423"/>
              <a:stretch/>
            </p:blipFill>
            <p:spPr>
              <a:xfrm>
                <a:off x="7362720" y="0"/>
                <a:ext cx="907920" cy="380520"/>
              </a:xfrm>
              <a:prstGeom prst="rect">
                <a:avLst/>
              </a:prstGeom>
              <a:ln>
                <a:noFill/>
              </a:ln>
            </p:spPr>
          </p:pic>
          <p:pic>
            <p:nvPicPr>
              <p:cNvPr id="3675" name="Picture 5" descr=""/>
              <p:cNvPicPr/>
              <p:nvPr/>
            </p:nvPicPr>
            <p:blipFill>
              <a:blip r:embed="rId9"/>
              <a:srcRect l="2780" t="0" r="7128" b="0"/>
              <a:stretch/>
            </p:blipFill>
            <p:spPr>
              <a:xfrm>
                <a:off x="7362720" y="381240"/>
                <a:ext cx="908640" cy="381600"/>
              </a:xfrm>
              <a:prstGeom prst="rect">
                <a:avLst/>
              </a:prstGeom>
              <a:ln>
                <a:noFill/>
              </a:ln>
            </p:spPr>
          </p:pic>
          <p:pic>
            <p:nvPicPr>
              <p:cNvPr id="3676" name="Picture 6" descr=""/>
              <p:cNvPicPr/>
              <p:nvPr/>
            </p:nvPicPr>
            <p:blipFill>
              <a:blip r:embed="rId10"/>
              <a:srcRect l="29881" t="0" r="4265" b="3881"/>
              <a:stretch/>
            </p:blipFill>
            <p:spPr>
              <a:xfrm>
                <a:off x="8270280" y="381240"/>
                <a:ext cx="893880" cy="381240"/>
              </a:xfrm>
              <a:prstGeom prst="rect">
                <a:avLst/>
              </a:prstGeom>
              <a:ln>
                <a:noFill/>
              </a:ln>
            </p:spPr>
          </p:pic>
        </p:grpSp>
      </p:grpSp>
    </p:spTree>
  </p:cSld>
  <p:transition>
    <p:fade/>
  </p:transition>
  <p:timing>
    <p:tnLst>
      <p:par>
        <p:cTn id="198" dur="indefinite" restart="never" nodeType="tmRoot">
          <p:childTnLst>
            <p:seq>
              <p:cTn id="199" dur="indefinite" nodeType="mainSeq"/>
              <p:prevCondLst>
                <p:cond delay="0" evt="onPrev">
                  <p:tgtEl>
                    <p:sldTgt/>
                  </p:tgtEl>
                </p:cond>
              </p:prevCondLst>
              <p:nextCondLst>
                <p:cond delay="0" evt="onNext">
                  <p:tgtEl>
                    <p:sldTgt/>
                  </p:tgtEl>
                </p:cond>
              </p:nextCondLst>
            </p:seq>
          </p:childTnLst>
        </p:cTn>
      </p:par>
    </p:tnLst>
  </p:timing>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677" name="Picture 7" descr=""/>
          <p:cNvPicPr/>
          <p:nvPr/>
        </p:nvPicPr>
        <p:blipFill>
          <a:blip r:embed="rId1"/>
          <a:stretch/>
        </p:blipFill>
        <p:spPr>
          <a:xfrm>
            <a:off x="0" y="-27360"/>
            <a:ext cx="2279520" cy="512640"/>
          </a:xfrm>
          <a:prstGeom prst="rect">
            <a:avLst/>
          </a:prstGeom>
          <a:ln>
            <a:noFill/>
          </a:ln>
        </p:spPr>
      </p:pic>
      <p:sp>
        <p:nvSpPr>
          <p:cNvPr id="3678" name="CustomShape 1"/>
          <p:cNvSpPr/>
          <p:nvPr/>
        </p:nvSpPr>
        <p:spPr>
          <a:xfrm rot="16200000">
            <a:off x="325800" y="1735560"/>
            <a:ext cx="990000" cy="39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2000" spc="-1" strike="noStrike">
                <a:solidFill>
                  <a:srgbClr val="000000"/>
                </a:solidFill>
                <a:latin typeface="Symbol"/>
                <a:ea typeface="ＭＳ Ｐゴシック"/>
              </a:rPr>
              <a:t>m</a:t>
            </a:r>
            <a:r>
              <a:rPr b="0" lang="it-IT" sz="2000" spc="-1" strike="noStrike">
                <a:solidFill>
                  <a:srgbClr val="000000"/>
                </a:solidFill>
                <a:latin typeface="Times New Roman"/>
                <a:ea typeface="ＭＳ Ｐゴシック"/>
              </a:rPr>
              <a:t>g/m</a:t>
            </a:r>
            <a:r>
              <a:rPr b="0" lang="it-IT" sz="1800" spc="-1" strike="noStrike" baseline="30000">
                <a:solidFill>
                  <a:srgbClr val="000000"/>
                </a:solidFill>
                <a:latin typeface="Times New Roman"/>
                <a:ea typeface="ＭＳ Ｐゴシック"/>
              </a:rPr>
              <a:t>3</a:t>
            </a:r>
            <a:endParaRPr b="0" lang="it-IT" sz="1800" spc="-1" strike="noStrike">
              <a:latin typeface="Arial"/>
            </a:endParaRPr>
          </a:p>
        </p:txBody>
      </p:sp>
      <p:sp>
        <p:nvSpPr>
          <p:cNvPr id="3679" name="CustomShape 2"/>
          <p:cNvSpPr/>
          <p:nvPr/>
        </p:nvSpPr>
        <p:spPr>
          <a:xfrm rot="16200000">
            <a:off x="325800" y="4297320"/>
            <a:ext cx="990000" cy="39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2000" spc="-1" strike="noStrike">
                <a:solidFill>
                  <a:srgbClr val="000000"/>
                </a:solidFill>
                <a:latin typeface="Symbol"/>
                <a:ea typeface="ＭＳ Ｐゴシック"/>
              </a:rPr>
              <a:t>m</a:t>
            </a:r>
            <a:r>
              <a:rPr b="0" lang="it-IT" sz="2000" spc="-1" strike="noStrike">
                <a:solidFill>
                  <a:srgbClr val="000000"/>
                </a:solidFill>
                <a:latin typeface="Times New Roman"/>
                <a:ea typeface="ＭＳ Ｐゴシック"/>
              </a:rPr>
              <a:t>g/m</a:t>
            </a:r>
            <a:r>
              <a:rPr b="0" lang="it-IT" sz="1800" spc="-1" strike="noStrike" baseline="30000">
                <a:solidFill>
                  <a:srgbClr val="000000"/>
                </a:solidFill>
                <a:latin typeface="Times New Roman"/>
                <a:ea typeface="ＭＳ Ｐゴシック"/>
              </a:rPr>
              <a:t>3</a:t>
            </a:r>
            <a:endParaRPr b="0" lang="it-IT" sz="1800" spc="-1" strike="noStrike">
              <a:latin typeface="Arial"/>
            </a:endParaRPr>
          </a:p>
        </p:txBody>
      </p:sp>
      <p:pic>
        <p:nvPicPr>
          <p:cNvPr id="3680" name="Picture 14" descr=""/>
          <p:cNvPicPr/>
          <p:nvPr/>
        </p:nvPicPr>
        <p:blipFill>
          <a:blip r:embed="rId2"/>
          <a:stretch/>
        </p:blipFill>
        <p:spPr>
          <a:xfrm>
            <a:off x="1023840" y="1104840"/>
            <a:ext cx="6145560" cy="2274840"/>
          </a:xfrm>
          <a:prstGeom prst="rect">
            <a:avLst/>
          </a:prstGeom>
          <a:ln>
            <a:noFill/>
          </a:ln>
        </p:spPr>
      </p:pic>
      <p:pic>
        <p:nvPicPr>
          <p:cNvPr id="3681" name="Picture 1" descr=""/>
          <p:cNvPicPr/>
          <p:nvPr/>
        </p:nvPicPr>
        <p:blipFill>
          <a:blip r:embed="rId3"/>
          <a:stretch/>
        </p:blipFill>
        <p:spPr>
          <a:xfrm>
            <a:off x="1035720" y="3768480"/>
            <a:ext cx="6144480" cy="2245320"/>
          </a:xfrm>
          <a:prstGeom prst="rect">
            <a:avLst/>
          </a:prstGeom>
          <a:ln>
            <a:noFill/>
          </a:ln>
        </p:spPr>
      </p:pic>
      <p:pic>
        <p:nvPicPr>
          <p:cNvPr id="3682" name="Picture 2" descr=""/>
          <p:cNvPicPr/>
          <p:nvPr/>
        </p:nvPicPr>
        <p:blipFill>
          <a:blip r:embed="rId4"/>
          <a:stretch/>
        </p:blipFill>
        <p:spPr>
          <a:xfrm>
            <a:off x="623520" y="1210320"/>
            <a:ext cx="7878240" cy="4727520"/>
          </a:xfrm>
          <a:prstGeom prst="rect">
            <a:avLst/>
          </a:prstGeom>
          <a:ln>
            <a:noFill/>
          </a:ln>
        </p:spPr>
      </p:pic>
      <p:pic>
        <p:nvPicPr>
          <p:cNvPr id="3683" name="Picture 13" descr=""/>
          <p:cNvPicPr/>
          <p:nvPr/>
        </p:nvPicPr>
        <p:blipFill>
          <a:blip r:embed="rId5"/>
          <a:stretch/>
        </p:blipFill>
        <p:spPr>
          <a:xfrm>
            <a:off x="8001000" y="0"/>
            <a:ext cx="1162800" cy="867960"/>
          </a:xfrm>
          <a:prstGeom prst="rect">
            <a:avLst/>
          </a:prstGeom>
          <a:ln>
            <a:noFill/>
          </a:ln>
        </p:spPr>
      </p:pic>
      <p:sp>
        <p:nvSpPr>
          <p:cNvPr id="3684" name="CustomShape 3"/>
          <p:cNvSpPr/>
          <p:nvPr/>
        </p:nvSpPr>
        <p:spPr>
          <a:xfrm>
            <a:off x="3758400" y="255240"/>
            <a:ext cx="190440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ff3300"/>
                </a:solidFill>
                <a:latin typeface="Times New Roman"/>
                <a:ea typeface="ＭＳ Ｐゴシック"/>
              </a:rPr>
              <a:t>PM10</a:t>
            </a:r>
            <a:endParaRPr b="0" lang="it-IT" sz="1800" spc="-1" strike="noStrike">
              <a:latin typeface="Arial"/>
            </a:endParaRPr>
          </a:p>
        </p:txBody>
      </p:sp>
      <p:sp>
        <p:nvSpPr>
          <p:cNvPr id="3685" name="CustomShape 4"/>
          <p:cNvSpPr/>
          <p:nvPr/>
        </p:nvSpPr>
        <p:spPr>
          <a:xfrm>
            <a:off x="4691160" y="228600"/>
            <a:ext cx="1099440" cy="39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2000" spc="-1" strike="noStrike">
                <a:solidFill>
                  <a:srgbClr val="000000"/>
                </a:solidFill>
                <a:latin typeface="Symbol"/>
                <a:ea typeface="ＭＳ Ｐゴシック"/>
              </a:rPr>
              <a:t>(m</a:t>
            </a:r>
            <a:r>
              <a:rPr b="0" lang="it-IT" sz="2000" spc="-1" strike="noStrike">
                <a:solidFill>
                  <a:srgbClr val="000000"/>
                </a:solidFill>
                <a:latin typeface="Times New Roman"/>
                <a:ea typeface="ＭＳ Ｐゴシック"/>
              </a:rPr>
              <a:t>g/m</a:t>
            </a:r>
            <a:r>
              <a:rPr b="0" lang="it-IT" sz="1800" spc="-1" strike="noStrike" baseline="30000">
                <a:solidFill>
                  <a:srgbClr val="000000"/>
                </a:solidFill>
                <a:latin typeface="Times New Roman"/>
                <a:ea typeface="ＭＳ Ｐゴシック"/>
              </a:rPr>
              <a:t>3</a:t>
            </a:r>
            <a:r>
              <a:rPr b="0" lang="it-IT" sz="1800" spc="-1" strike="noStrike">
                <a:solidFill>
                  <a:srgbClr val="000000"/>
                </a:solidFill>
                <a:latin typeface="Times New Roman"/>
                <a:ea typeface="ＭＳ Ｐゴシック"/>
              </a:rPr>
              <a:t>)</a:t>
            </a:r>
            <a:endParaRPr b="0" lang="it-IT" sz="1800" spc="-1" strike="noStrike">
              <a:latin typeface="Arial"/>
            </a:endParaRPr>
          </a:p>
        </p:txBody>
      </p:sp>
    </p:spTree>
  </p:cSld>
  <p:transition>
    <p:fade/>
  </p:transition>
  <p:timing>
    <p:tnLst>
      <p:par>
        <p:cTn id="200" dur="indefinite" restart="never" nodeType="tmRoot">
          <p:childTnLst>
            <p:seq>
              <p:cTn id="201" dur="indefinite" nodeType="mainSeq">
                <p:childTnLst>
                  <p:par>
                    <p:cTn id="202" fill="hold">
                      <p:stCondLst>
                        <p:cond delay="indefinite"/>
                      </p:stCondLst>
                      <p:childTnLst>
                        <p:par>
                          <p:cTn id="203" fill="hold">
                            <p:stCondLst>
                              <p:cond delay="0"/>
                            </p:stCondLst>
                            <p:childTnLst>
                              <p:par>
                                <p:cTn id="204" nodeType="clickEffect" fill="hold" presetClass="entr" presetID="1">
                                  <p:stCondLst>
                                    <p:cond delay="0"/>
                                  </p:stCondLst>
                                  <p:childTnLst>
                                    <p:set>
                                      <p:cBhvr>
                                        <p:cTn id="205" dur="1" fill="hold">
                                          <p:stCondLst>
                                            <p:cond delay="0"/>
                                          </p:stCondLst>
                                        </p:cTn>
                                        <p:tgtEl>
                                          <p:spTgt spid="368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86" name="CustomShape 1"/>
          <p:cNvSpPr/>
          <p:nvPr/>
        </p:nvSpPr>
        <p:spPr>
          <a:xfrm rot="16200000">
            <a:off x="751680" y="1593360"/>
            <a:ext cx="990000" cy="39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2000" spc="-1" strike="noStrike">
                <a:solidFill>
                  <a:srgbClr val="000000"/>
                </a:solidFill>
                <a:latin typeface="Symbol"/>
                <a:ea typeface="ＭＳ Ｐゴシック"/>
              </a:rPr>
              <a:t>m</a:t>
            </a:r>
            <a:r>
              <a:rPr b="0" lang="it-IT" sz="2000" spc="-1" strike="noStrike">
                <a:solidFill>
                  <a:srgbClr val="000000"/>
                </a:solidFill>
                <a:latin typeface="Times New Roman"/>
                <a:ea typeface="ＭＳ Ｐゴシック"/>
              </a:rPr>
              <a:t>g/m</a:t>
            </a:r>
            <a:r>
              <a:rPr b="0" lang="it-IT" sz="1800" spc="-1" strike="noStrike" baseline="30000">
                <a:solidFill>
                  <a:srgbClr val="000000"/>
                </a:solidFill>
                <a:latin typeface="Times New Roman"/>
                <a:ea typeface="ＭＳ Ｐゴシック"/>
              </a:rPr>
              <a:t>3</a:t>
            </a:r>
            <a:endParaRPr b="0" lang="it-IT" sz="1800" spc="-1" strike="noStrike">
              <a:latin typeface="Arial"/>
            </a:endParaRPr>
          </a:p>
        </p:txBody>
      </p:sp>
      <p:pic>
        <p:nvPicPr>
          <p:cNvPr id="3687" name="Picture 4" descr=""/>
          <p:cNvPicPr/>
          <p:nvPr/>
        </p:nvPicPr>
        <p:blipFill>
          <a:blip r:embed="rId1"/>
          <a:stretch/>
        </p:blipFill>
        <p:spPr>
          <a:xfrm>
            <a:off x="1482120" y="762120"/>
            <a:ext cx="6145560" cy="2274840"/>
          </a:xfrm>
          <a:prstGeom prst="rect">
            <a:avLst/>
          </a:prstGeom>
          <a:ln>
            <a:noFill/>
          </a:ln>
        </p:spPr>
      </p:pic>
      <p:pic>
        <p:nvPicPr>
          <p:cNvPr id="3688" name="Picture 5" descr=""/>
          <p:cNvPicPr/>
          <p:nvPr/>
        </p:nvPicPr>
        <p:blipFill>
          <a:blip r:embed="rId2"/>
          <a:stretch/>
        </p:blipFill>
        <p:spPr>
          <a:xfrm>
            <a:off x="1494000" y="3048480"/>
            <a:ext cx="6144480" cy="2312280"/>
          </a:xfrm>
          <a:prstGeom prst="rect">
            <a:avLst/>
          </a:prstGeom>
          <a:ln>
            <a:noFill/>
          </a:ln>
        </p:spPr>
      </p:pic>
      <p:sp>
        <p:nvSpPr>
          <p:cNvPr id="3689" name="CustomShape 2"/>
          <p:cNvSpPr/>
          <p:nvPr/>
        </p:nvSpPr>
        <p:spPr>
          <a:xfrm rot="16200000">
            <a:off x="797760" y="3650760"/>
            <a:ext cx="990000" cy="39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2000" spc="-1" strike="noStrike">
                <a:solidFill>
                  <a:srgbClr val="000000"/>
                </a:solidFill>
                <a:latin typeface="Symbol"/>
                <a:ea typeface="ＭＳ Ｐゴシック"/>
              </a:rPr>
              <a:t>m</a:t>
            </a:r>
            <a:r>
              <a:rPr b="0" lang="it-IT" sz="2000" spc="-1" strike="noStrike">
                <a:solidFill>
                  <a:srgbClr val="000000"/>
                </a:solidFill>
                <a:latin typeface="Times New Roman"/>
                <a:ea typeface="ＭＳ Ｐゴシック"/>
              </a:rPr>
              <a:t>g/m</a:t>
            </a:r>
            <a:r>
              <a:rPr b="0" lang="it-IT" sz="1800" spc="-1" strike="noStrike" baseline="30000">
                <a:solidFill>
                  <a:srgbClr val="000000"/>
                </a:solidFill>
                <a:latin typeface="Times New Roman"/>
                <a:ea typeface="ＭＳ Ｐゴシック"/>
              </a:rPr>
              <a:t>3</a:t>
            </a:r>
            <a:endParaRPr b="0" lang="it-IT" sz="1800" spc="-1" strike="noStrike">
              <a:latin typeface="Arial"/>
            </a:endParaRPr>
          </a:p>
        </p:txBody>
      </p:sp>
      <p:grpSp>
        <p:nvGrpSpPr>
          <p:cNvPr id="3690" name="Group 3"/>
          <p:cNvGrpSpPr/>
          <p:nvPr/>
        </p:nvGrpSpPr>
        <p:grpSpPr>
          <a:xfrm>
            <a:off x="0" y="0"/>
            <a:ext cx="9164160" cy="762840"/>
            <a:chOff x="0" y="0"/>
            <a:chExt cx="9164160" cy="762840"/>
          </a:xfrm>
        </p:grpSpPr>
        <p:pic>
          <p:nvPicPr>
            <p:cNvPr id="3691" name="Picture 7" descr=""/>
            <p:cNvPicPr/>
            <p:nvPr/>
          </p:nvPicPr>
          <p:blipFill>
            <a:blip r:embed="rId3"/>
            <a:stretch/>
          </p:blipFill>
          <p:spPr>
            <a:xfrm>
              <a:off x="0" y="0"/>
              <a:ext cx="2279520" cy="512640"/>
            </a:xfrm>
            <a:prstGeom prst="rect">
              <a:avLst/>
            </a:prstGeom>
            <a:ln>
              <a:noFill/>
            </a:ln>
          </p:spPr>
        </p:pic>
        <p:grpSp>
          <p:nvGrpSpPr>
            <p:cNvPr id="3692" name="Group 4"/>
            <p:cNvGrpSpPr/>
            <p:nvPr/>
          </p:nvGrpSpPr>
          <p:grpSpPr>
            <a:xfrm>
              <a:off x="7362720" y="0"/>
              <a:ext cx="1801440" cy="762840"/>
              <a:chOff x="7362720" y="0"/>
              <a:chExt cx="1801440" cy="762840"/>
            </a:xfrm>
          </p:grpSpPr>
          <p:pic>
            <p:nvPicPr>
              <p:cNvPr id="3693" name="Picture 3" descr=""/>
              <p:cNvPicPr/>
              <p:nvPr/>
            </p:nvPicPr>
            <p:blipFill>
              <a:blip r:embed="rId4"/>
              <a:stretch/>
            </p:blipFill>
            <p:spPr>
              <a:xfrm>
                <a:off x="8269560" y="0"/>
                <a:ext cx="894600" cy="404280"/>
              </a:xfrm>
              <a:prstGeom prst="rect">
                <a:avLst/>
              </a:prstGeom>
              <a:ln>
                <a:noFill/>
              </a:ln>
            </p:spPr>
          </p:pic>
          <p:pic>
            <p:nvPicPr>
              <p:cNvPr id="3694" name="Picture 4" descr=""/>
              <p:cNvPicPr/>
              <p:nvPr/>
            </p:nvPicPr>
            <p:blipFill>
              <a:blip r:embed="rId5"/>
              <a:srcRect l="4419" t="19859" r="5595" b="5423"/>
              <a:stretch/>
            </p:blipFill>
            <p:spPr>
              <a:xfrm>
                <a:off x="7362720" y="0"/>
                <a:ext cx="907920" cy="380520"/>
              </a:xfrm>
              <a:prstGeom prst="rect">
                <a:avLst/>
              </a:prstGeom>
              <a:ln>
                <a:noFill/>
              </a:ln>
            </p:spPr>
          </p:pic>
          <p:pic>
            <p:nvPicPr>
              <p:cNvPr id="3695" name="Picture 5" descr=""/>
              <p:cNvPicPr/>
              <p:nvPr/>
            </p:nvPicPr>
            <p:blipFill>
              <a:blip r:embed="rId6"/>
              <a:srcRect l="2780" t="0" r="7128" b="0"/>
              <a:stretch/>
            </p:blipFill>
            <p:spPr>
              <a:xfrm>
                <a:off x="7362720" y="381240"/>
                <a:ext cx="908640" cy="381600"/>
              </a:xfrm>
              <a:prstGeom prst="rect">
                <a:avLst/>
              </a:prstGeom>
              <a:ln>
                <a:noFill/>
              </a:ln>
            </p:spPr>
          </p:pic>
          <p:pic>
            <p:nvPicPr>
              <p:cNvPr id="3696" name="Picture 6" descr=""/>
              <p:cNvPicPr/>
              <p:nvPr/>
            </p:nvPicPr>
            <p:blipFill>
              <a:blip r:embed="rId7"/>
              <a:srcRect l="29881" t="0" r="4265" b="3881"/>
              <a:stretch/>
            </p:blipFill>
            <p:spPr>
              <a:xfrm>
                <a:off x="8270280" y="381240"/>
                <a:ext cx="893880" cy="381240"/>
              </a:xfrm>
              <a:prstGeom prst="rect">
                <a:avLst/>
              </a:prstGeom>
              <a:ln>
                <a:noFill/>
              </a:ln>
            </p:spPr>
          </p:pic>
        </p:grpSp>
      </p:grpSp>
      <p:sp>
        <p:nvSpPr>
          <p:cNvPr id="3697" name="CustomShape 5"/>
          <p:cNvSpPr/>
          <p:nvPr/>
        </p:nvSpPr>
        <p:spPr>
          <a:xfrm>
            <a:off x="443520" y="5562720"/>
            <a:ext cx="7556760" cy="912960"/>
          </a:xfrm>
          <a:prstGeom prst="rect">
            <a:avLst/>
          </a:prstGeom>
          <a:noFill/>
          <a:ln>
            <a:noFill/>
          </a:ln>
        </p:spPr>
        <p:style>
          <a:lnRef idx="0"/>
          <a:fillRef idx="0"/>
          <a:effectRef idx="0"/>
          <a:fontRef idx="minor"/>
        </p:style>
        <p:txBody>
          <a:bodyPr lIns="90000" rIns="90000" tIns="45000" bIns="45000">
            <a:spAutoFit/>
          </a:bodyPr>
          <a:p>
            <a:pPr algn="just">
              <a:lnSpc>
                <a:spcPct val="100000"/>
              </a:lnSpc>
              <a:spcBef>
                <a:spcPts val="901"/>
              </a:spcBef>
            </a:pPr>
            <a:r>
              <a:rPr b="0" lang="it-IT" sz="1800" spc="-1" strike="noStrike">
                <a:solidFill>
                  <a:srgbClr val="000000"/>
                </a:solidFill>
                <a:latin typeface="Times New Roman"/>
                <a:ea typeface="ＭＳ Ｐゴシック"/>
              </a:rPr>
              <a:t>EU method: </a:t>
            </a:r>
            <a:r>
              <a:rPr b="0" i="1" lang="it-IT" sz="1800" spc="-1" strike="noStrike">
                <a:solidFill>
                  <a:srgbClr val="000000"/>
                </a:solidFill>
                <a:latin typeface="Times New Roman"/>
                <a:ea typeface="ＭＳ Ｐゴシック"/>
              </a:rPr>
              <a:t>the net contribution of African dust to PM10 on a daily basis by subtracting the PM10 regional background (RB) level from the PM10 concentration values measured in </a:t>
            </a:r>
            <a:r>
              <a:rPr b="0" i="1" lang="it-IT" sz="1800" spc="-1" strike="noStrike">
                <a:solidFill>
                  <a:srgbClr val="ff3300"/>
                </a:solidFill>
                <a:latin typeface="Times New Roman"/>
                <a:ea typeface="ＭＳ Ｐゴシック"/>
              </a:rPr>
              <a:t>rural background sites </a:t>
            </a:r>
            <a:r>
              <a:rPr b="0" i="1" lang="it-IT" sz="1800" spc="-1" strike="noStrike">
                <a:solidFill>
                  <a:srgbClr val="000000"/>
                </a:solidFill>
                <a:latin typeface="Times New Roman"/>
                <a:ea typeface="ＭＳ Ｐゴシック"/>
              </a:rPr>
              <a:t>only on dust-days. </a:t>
            </a:r>
            <a:endParaRPr b="0" lang="it-IT" sz="1800" spc="-1" strike="noStrike">
              <a:latin typeface="Arial"/>
            </a:endParaRPr>
          </a:p>
        </p:txBody>
      </p:sp>
      <p:sp>
        <p:nvSpPr>
          <p:cNvPr id="3698" name="CustomShape 6"/>
          <p:cNvSpPr/>
          <p:nvPr/>
        </p:nvSpPr>
        <p:spPr>
          <a:xfrm>
            <a:off x="3758400" y="255240"/>
            <a:ext cx="190440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1800" spc="-1" strike="noStrike">
                <a:solidFill>
                  <a:srgbClr val="ff3300"/>
                </a:solidFill>
                <a:latin typeface="Times New Roman"/>
                <a:ea typeface="ＭＳ Ｐゴシック"/>
              </a:rPr>
              <a:t>PM10</a:t>
            </a:r>
            <a:endParaRPr b="0" lang="it-IT" sz="1800" spc="-1" strike="noStrike">
              <a:latin typeface="Arial"/>
            </a:endParaRPr>
          </a:p>
        </p:txBody>
      </p:sp>
      <p:pic>
        <p:nvPicPr>
          <p:cNvPr id="3699" name="Picture 1" descr=""/>
          <p:cNvPicPr/>
          <p:nvPr/>
        </p:nvPicPr>
        <p:blipFill>
          <a:blip r:embed="rId8"/>
          <a:stretch/>
        </p:blipFill>
        <p:spPr>
          <a:xfrm>
            <a:off x="588600" y="918000"/>
            <a:ext cx="7448040" cy="4469400"/>
          </a:xfrm>
          <a:prstGeom prst="rect">
            <a:avLst/>
          </a:prstGeom>
          <a:ln>
            <a:noFill/>
          </a:ln>
        </p:spPr>
      </p:pic>
      <p:sp>
        <p:nvSpPr>
          <p:cNvPr id="3700" name="CustomShape 7"/>
          <p:cNvSpPr/>
          <p:nvPr/>
        </p:nvSpPr>
        <p:spPr>
          <a:xfrm>
            <a:off x="4691160" y="228600"/>
            <a:ext cx="1099440" cy="39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it-IT" sz="2000" spc="-1" strike="noStrike">
                <a:solidFill>
                  <a:srgbClr val="000000"/>
                </a:solidFill>
                <a:latin typeface="Symbol"/>
                <a:ea typeface="ＭＳ Ｐゴシック"/>
              </a:rPr>
              <a:t>(m</a:t>
            </a:r>
            <a:r>
              <a:rPr b="0" lang="it-IT" sz="2000" spc="-1" strike="noStrike">
                <a:solidFill>
                  <a:srgbClr val="000000"/>
                </a:solidFill>
                <a:latin typeface="Times New Roman"/>
                <a:ea typeface="ＭＳ Ｐゴシック"/>
              </a:rPr>
              <a:t>g/m</a:t>
            </a:r>
            <a:r>
              <a:rPr b="0" lang="it-IT" sz="1800" spc="-1" strike="noStrike" baseline="30000">
                <a:solidFill>
                  <a:srgbClr val="000000"/>
                </a:solidFill>
                <a:latin typeface="Times New Roman"/>
                <a:ea typeface="ＭＳ Ｐゴシック"/>
              </a:rPr>
              <a:t>3</a:t>
            </a:r>
            <a:r>
              <a:rPr b="0" lang="it-IT" sz="1800" spc="-1" strike="noStrike">
                <a:solidFill>
                  <a:srgbClr val="000000"/>
                </a:solidFill>
                <a:latin typeface="Times New Roman"/>
                <a:ea typeface="ＭＳ Ｐゴシック"/>
              </a:rPr>
              <a:t>)</a:t>
            </a:r>
            <a:endParaRPr b="0" lang="it-IT" sz="1800" spc="-1" strike="noStrike">
              <a:latin typeface="Arial"/>
            </a:endParaRPr>
          </a:p>
        </p:txBody>
      </p:sp>
    </p:spTree>
  </p:cSld>
  <p:transition>
    <p:fade/>
  </p:transition>
  <p:timing>
    <p:tnLst>
      <p:par>
        <p:cTn id="206" dur="indefinite" restart="never" nodeType="tmRoot">
          <p:childTnLst>
            <p:seq>
              <p:cTn id="207" dur="indefinite" nodeType="mainSeq">
                <p:childTnLst>
                  <p:par>
                    <p:cTn id="208" fill="hold">
                      <p:stCondLst>
                        <p:cond delay="indefinite"/>
                      </p:stCondLst>
                      <p:childTnLst>
                        <p:par>
                          <p:cTn id="209" fill="hold">
                            <p:stCondLst>
                              <p:cond delay="0"/>
                            </p:stCondLst>
                            <p:childTnLst>
                              <p:par>
                                <p:cTn id="210" nodeType="clickEffect" fill="hold" presetClass="entr" presetID="1">
                                  <p:stCondLst>
                                    <p:cond delay="0"/>
                                  </p:stCondLst>
                                  <p:childTnLst>
                                    <p:set>
                                      <p:cBhvr>
                                        <p:cTn id="211" dur="1" fill="hold">
                                          <p:stCondLst>
                                            <p:cond delay="0"/>
                                          </p:stCondLst>
                                        </p:cTn>
                                        <p:tgtEl>
                                          <p:spTgt spid="369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Stream</Template>
  <TotalTime>9312</TotalTime>
  <Application>LibreOffice/6.1.5.1$Linux_X86_64 LibreOffice_project/10$Build-1</Application>
  <Words>8824</Words>
  <Paragraphs>1725</Paragraphs>
  <Company>INFN</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2010-02-20T12:16:53Z</dcterms:created>
  <dc:creator>Infn Sezione di Firenze</dc:creator>
  <dc:description/>
  <dc:language>it-IT</dc:language>
  <cp:lastModifiedBy/>
  <dcterms:modified xsi:type="dcterms:W3CDTF">2019-07-22T14:42:50Z</dcterms:modified>
  <cp:revision>434</cp:revision>
  <dc:subject/>
  <dc:title>Slide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INFN</vt:lpwstr>
  </property>
  <property fmtid="{D5CDD505-2E9C-101B-9397-08002B2CF9AE}" pid="4" name="HiddenSlides">
    <vt:i4>13</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158</vt:i4>
  </property>
  <property fmtid="{D5CDD505-2E9C-101B-9397-08002B2CF9AE}" pid="9" name="PresentationFormat">
    <vt:lpwstr>Presentazione su schermo (4:3)</vt:lpwstr>
  </property>
  <property fmtid="{D5CDD505-2E9C-101B-9397-08002B2CF9AE}" pid="10" name="ScaleCrop">
    <vt:bool>0</vt:bool>
  </property>
  <property fmtid="{D5CDD505-2E9C-101B-9397-08002B2CF9AE}" pid="11" name="ShareDoc">
    <vt:bool>0</vt:bool>
  </property>
  <property fmtid="{D5CDD505-2E9C-101B-9397-08002B2CF9AE}" pid="12" name="Slides">
    <vt:i4>178</vt:i4>
  </property>
</Properties>
</file>