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 id="2147483795" r:id="rId2"/>
    <p:sldMasterId id="2147483783" r:id="rId3"/>
  </p:sldMasterIdLst>
  <p:notesMasterIdLst>
    <p:notesMasterId r:id="rId15"/>
  </p:notesMasterIdLst>
  <p:sldIdLst>
    <p:sldId id="336" r:id="rId4"/>
    <p:sldId id="335" r:id="rId5"/>
    <p:sldId id="334" r:id="rId6"/>
    <p:sldId id="337" r:id="rId7"/>
    <p:sldId id="338" r:id="rId8"/>
    <p:sldId id="339" r:id="rId9"/>
    <p:sldId id="340" r:id="rId10"/>
    <p:sldId id="341" r:id="rId11"/>
    <p:sldId id="342" r:id="rId12"/>
    <p:sldId id="348" r:id="rId13"/>
    <p:sldId id="349"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6F9100C6-5D73-D44B-9F9F-1059EFECFF4D}">
          <p14:sldIdLst>
            <p14:sldId id="336"/>
            <p14:sldId id="335"/>
            <p14:sldId id="334"/>
            <p14:sldId id="337"/>
            <p14:sldId id="338"/>
            <p14:sldId id="339"/>
            <p14:sldId id="340"/>
            <p14:sldId id="341"/>
            <p14:sldId id="342"/>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EFF"/>
    <a:srgbClr val="1E8F39"/>
    <a:srgbClr val="FEF866"/>
    <a:srgbClr val="0D40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300"/>
  </p:normalViewPr>
  <p:slideViewPr>
    <p:cSldViewPr snapToGrid="0" snapToObjects="1">
      <p:cViewPr varScale="1">
        <p:scale>
          <a:sx n="62" d="100"/>
          <a:sy n="62" d="100"/>
        </p:scale>
        <p:origin x="108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5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1AC9C-F32A-EE4C-96C2-8120234C6F63}" type="datetimeFigureOut">
              <a:rPr lang="en-US" smtClean="0"/>
              <a:t>12/14/18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4C257-6BB6-264C-B474-49E230F2FEE2}" type="slidenum">
              <a:rPr lang="en-US" smtClean="0"/>
              <a:t>‹#›</a:t>
            </a:fld>
            <a:endParaRPr lang="en-US"/>
          </a:p>
        </p:txBody>
      </p:sp>
    </p:spTree>
    <p:extLst>
      <p:ext uri="{BB962C8B-B14F-4D97-AF65-F5344CB8AC3E}">
        <p14:creationId xmlns:p14="http://schemas.microsoft.com/office/powerpoint/2010/main" val="2063318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Bookman Old Style" charset="0"/>
                <a:ea typeface="Bookman Old Style" charset="0"/>
                <a:cs typeface="Bookman Old Style" charset="0"/>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ookman Old Style" charset="0"/>
                <a:ea typeface="Bookman Old Style" charset="0"/>
                <a:cs typeface="Bookman Old Styl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edit</a:t>
            </a:r>
            <a:r>
              <a:rPr lang="it-IT" dirty="0"/>
              <a:t> Master </a:t>
            </a:r>
            <a:r>
              <a:rPr lang="it-IT" dirty="0" err="1"/>
              <a:t>subtitle</a:t>
            </a:r>
            <a:r>
              <a:rPr lang="it-IT" dirty="0"/>
              <a:t>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4657242E-64F4-7B46-B8DC-0907CBA2CCF6}" type="datetime1">
              <a:rPr lang="en-US" smtClean="0"/>
              <a:t>12/14/18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6" name="Slide Number Placeholder 5"/>
          <p:cNvSpPr>
            <a:spLocks noGrp="1"/>
          </p:cNvSpPr>
          <p:nvPr>
            <p:ph type="sldNum" sz="quarter" idx="12"/>
          </p:nvPr>
        </p:nvSpPr>
        <p:spPr/>
        <p:txBody>
          <a:bodyPr/>
          <a:lstStyle>
            <a:lvl1pPr>
              <a:defRPr/>
            </a:lvl1pPr>
          </a:lstStyle>
          <a:p>
            <a:pPr>
              <a:defRPr/>
            </a:pPr>
            <a:fld id="{906B8AC0-B342-044A-8B9B-7B4523E7EEDF}" type="slidenum">
              <a:rPr lang="en-US"/>
              <a:pPr>
                <a:defRPr/>
              </a:pPr>
              <a:t>‹#›</a:t>
            </a:fld>
            <a:endParaRPr lang="en-US"/>
          </a:p>
        </p:txBody>
      </p:sp>
    </p:spTree>
    <p:extLst>
      <p:ext uri="{BB962C8B-B14F-4D97-AF65-F5344CB8AC3E}">
        <p14:creationId xmlns:p14="http://schemas.microsoft.com/office/powerpoint/2010/main" val="110608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lvl1pPr>
              <a:defRPr/>
            </a:lvl1pPr>
          </a:lstStyle>
          <a:p>
            <a:pPr>
              <a:defRPr/>
            </a:pPr>
            <a:fld id="{23D24EA6-404F-704E-827D-B09E2D8528A6}" type="datetime1">
              <a:rPr lang="en-US" smtClean="0"/>
              <a:t>12/14/18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6" name="Slide Number Placeholder 5"/>
          <p:cNvSpPr>
            <a:spLocks noGrp="1"/>
          </p:cNvSpPr>
          <p:nvPr>
            <p:ph type="sldNum" sz="quarter" idx="12"/>
          </p:nvPr>
        </p:nvSpPr>
        <p:spPr/>
        <p:txBody>
          <a:bodyPr/>
          <a:lstStyle>
            <a:lvl1pPr>
              <a:defRPr/>
            </a:lvl1pPr>
          </a:lstStyle>
          <a:p>
            <a:pPr>
              <a:defRPr/>
            </a:pPr>
            <a:fld id="{4CF90438-AA51-F448-85A4-D895515A1793}" type="slidenum">
              <a:rPr lang="en-US"/>
              <a:pPr>
                <a:defRPr/>
              </a:pPr>
              <a:t>‹#›</a:t>
            </a:fld>
            <a:endParaRPr lang="en-US"/>
          </a:p>
        </p:txBody>
      </p:sp>
    </p:spTree>
    <p:extLst>
      <p:ext uri="{BB962C8B-B14F-4D97-AF65-F5344CB8AC3E}">
        <p14:creationId xmlns:p14="http://schemas.microsoft.com/office/powerpoint/2010/main" val="421792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lvl1pPr>
              <a:defRPr/>
            </a:lvl1pPr>
          </a:lstStyle>
          <a:p>
            <a:pPr>
              <a:defRPr/>
            </a:pPr>
            <a:fld id="{EDD2FF63-FFB8-9848-B314-11D8AB936467}" type="datetime1">
              <a:rPr lang="en-US" smtClean="0"/>
              <a:t>12/14/18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6" name="Slide Number Placeholder 5"/>
          <p:cNvSpPr>
            <a:spLocks noGrp="1"/>
          </p:cNvSpPr>
          <p:nvPr>
            <p:ph type="sldNum" sz="quarter" idx="12"/>
          </p:nvPr>
        </p:nvSpPr>
        <p:spPr/>
        <p:txBody>
          <a:bodyPr/>
          <a:lstStyle>
            <a:lvl1pPr>
              <a:defRPr/>
            </a:lvl1pPr>
          </a:lstStyle>
          <a:p>
            <a:pPr>
              <a:defRPr/>
            </a:pPr>
            <a:fld id="{A7C5428F-9A0B-FF4E-AA7D-740CA745E89A}" type="slidenum">
              <a:rPr lang="en-US"/>
              <a:pPr>
                <a:defRPr/>
              </a:pPr>
              <a:t>‹#›</a:t>
            </a:fld>
            <a:endParaRPr lang="en-US"/>
          </a:p>
        </p:txBody>
      </p:sp>
    </p:spTree>
    <p:extLst>
      <p:ext uri="{BB962C8B-B14F-4D97-AF65-F5344CB8AC3E}">
        <p14:creationId xmlns:p14="http://schemas.microsoft.com/office/powerpoint/2010/main" val="329254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7"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userDrawn="1"/>
        </p:nvGrpSpPr>
        <p:grpSpPr bwMode="auto">
          <a:xfrm>
            <a:off x="5864225" y="6008688"/>
            <a:ext cx="3200400" cy="769937"/>
            <a:chOff x="6019072" y="5936159"/>
            <a:chExt cx="3201128" cy="769441"/>
          </a:xfrm>
        </p:grpSpPr>
        <p:sp>
          <p:nvSpPr>
            <p:cNvPr id="9"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10" name="Group 6"/>
            <p:cNvGrpSpPr>
              <a:grpSpLocks/>
            </p:cNvGrpSpPr>
            <p:nvPr/>
          </p:nvGrpSpPr>
          <p:grpSpPr bwMode="auto">
            <a:xfrm>
              <a:off x="6019072" y="6012718"/>
              <a:ext cx="1981321" cy="556381"/>
              <a:chOff x="3595" y="3221"/>
              <a:chExt cx="1023" cy="322"/>
            </a:xfrm>
          </p:grpSpPr>
          <p:sp>
            <p:nvSpPr>
              <p:cNvPr id="11"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2"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533400" y="95250"/>
            <a:ext cx="8229600" cy="97155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295400"/>
            <a:ext cx="411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786188"/>
            <a:ext cx="41148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41EFA35A-9672-964B-9BED-D4744E6DFEFB}" type="datetime1">
              <a:rPr lang="en-US" smtClean="0"/>
              <a:t>12/14/18</a:t>
            </a:fld>
            <a:endParaRPr lang="en-US"/>
          </a:p>
        </p:txBody>
      </p:sp>
      <p:sp>
        <p:nvSpPr>
          <p:cNvPr id="14"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24131A4-1BE7-1744-838A-4AF0058CD841}" type="slidenum">
              <a:rPr lang="en-US" altLang="x-none"/>
              <a:pPr/>
              <a:t>‹#›</a:t>
            </a:fld>
            <a:endParaRPr lang="en-US" altLang="x-none"/>
          </a:p>
        </p:txBody>
      </p:sp>
    </p:spTree>
    <p:extLst>
      <p:ext uri="{BB962C8B-B14F-4D97-AF65-F5344CB8AC3E}">
        <p14:creationId xmlns:p14="http://schemas.microsoft.com/office/powerpoint/2010/main" val="147345829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5"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5864225" y="6008688"/>
            <a:ext cx="3200400" cy="769937"/>
            <a:chOff x="6019072" y="5936159"/>
            <a:chExt cx="3201128" cy="769441"/>
          </a:xfrm>
        </p:grpSpPr>
        <p:sp>
          <p:nvSpPr>
            <p:cNvPr id="7"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8" name="Group 6"/>
            <p:cNvGrpSpPr>
              <a:grpSpLocks/>
            </p:cNvGrpSpPr>
            <p:nvPr/>
          </p:nvGrpSpPr>
          <p:grpSpPr bwMode="auto">
            <a:xfrm>
              <a:off x="6019072" y="6012718"/>
              <a:ext cx="1981321" cy="556381"/>
              <a:chOff x="3595" y="3221"/>
              <a:chExt cx="1023" cy="322"/>
            </a:xfrm>
          </p:grpSpPr>
          <p:sp>
            <p:nvSpPr>
              <p:cNvPr id="9"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0"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7A5D46BF-98EA-6D48-B21C-79B18A5C0F8A}" type="datetime1">
              <a:rPr lang="en-US" smtClean="0"/>
              <a:t>12/14/18</a:t>
            </a:fld>
            <a:endParaRPr lang="en-US"/>
          </a:p>
        </p:txBody>
      </p:sp>
      <p:sp>
        <p:nvSpPr>
          <p:cNvPr id="12"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F2D1E62-6CCF-9E4F-8F90-F52F51917880}" type="slidenum">
              <a:rPr lang="en-US" altLang="x-none"/>
              <a:pPr/>
              <a:t>‹#›</a:t>
            </a:fld>
            <a:endParaRPr lang="en-US" altLang="x-none"/>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5"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5864225" y="6008688"/>
            <a:ext cx="3200400" cy="769937"/>
            <a:chOff x="6019072" y="5936159"/>
            <a:chExt cx="3201128" cy="769441"/>
          </a:xfrm>
        </p:grpSpPr>
        <p:sp>
          <p:nvSpPr>
            <p:cNvPr id="7"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8" name="Group 6"/>
            <p:cNvGrpSpPr>
              <a:grpSpLocks/>
            </p:cNvGrpSpPr>
            <p:nvPr/>
          </p:nvGrpSpPr>
          <p:grpSpPr bwMode="auto">
            <a:xfrm>
              <a:off x="6019072" y="6012718"/>
              <a:ext cx="1981321" cy="556381"/>
              <a:chOff x="3595" y="3221"/>
              <a:chExt cx="1023" cy="322"/>
            </a:xfrm>
          </p:grpSpPr>
          <p:sp>
            <p:nvSpPr>
              <p:cNvPr id="9"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0"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D338445C-CE0A-3E47-AC62-BE6E6D23F8BC}" type="datetime1">
              <a:rPr lang="en-US" smtClean="0"/>
              <a:t>12/14/18</a:t>
            </a:fld>
            <a:endParaRPr lang="en-US"/>
          </a:p>
        </p:txBody>
      </p:sp>
      <p:sp>
        <p:nvSpPr>
          <p:cNvPr id="12"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B899F57-D7F5-A24C-8966-9DE66B96BB17}" type="slidenum">
              <a:rPr lang="en-US" altLang="x-none"/>
              <a:pPr/>
              <a:t>‹#›</a:t>
            </a:fld>
            <a:endParaRPr lang="en-US" altLang="x-none"/>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5"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5864225" y="6008688"/>
            <a:ext cx="3200400" cy="769937"/>
            <a:chOff x="6019072" y="5936159"/>
            <a:chExt cx="3201128" cy="769441"/>
          </a:xfrm>
        </p:grpSpPr>
        <p:sp>
          <p:nvSpPr>
            <p:cNvPr id="7"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8" name="Group 6"/>
            <p:cNvGrpSpPr>
              <a:grpSpLocks/>
            </p:cNvGrpSpPr>
            <p:nvPr/>
          </p:nvGrpSpPr>
          <p:grpSpPr bwMode="auto">
            <a:xfrm>
              <a:off x="6019072" y="6012718"/>
              <a:ext cx="1981321" cy="556381"/>
              <a:chOff x="3595" y="3221"/>
              <a:chExt cx="1023" cy="322"/>
            </a:xfrm>
          </p:grpSpPr>
          <p:sp>
            <p:nvSpPr>
              <p:cNvPr id="9"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0"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1"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EE0F087D-FC48-6F4F-8E9B-7B1B1682F31C}" type="datetime1">
              <a:rPr lang="en-US" smtClean="0"/>
              <a:t>12/14/18</a:t>
            </a:fld>
            <a:endParaRPr lang="en-US"/>
          </a:p>
        </p:txBody>
      </p:sp>
      <p:sp>
        <p:nvSpPr>
          <p:cNvPr id="12"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CFD1470-EA9F-EC48-AE45-6DF0B0CEFCC1}" type="slidenum">
              <a:rPr lang="en-US" altLang="x-none"/>
              <a:pPr/>
              <a:t>‹#›</a:t>
            </a:fld>
            <a:endParaRPr lang="en-US" altLang="x-none"/>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6"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p:cNvGrpSpPr>
            <a:grpSpLocks/>
          </p:cNvGrpSpPr>
          <p:nvPr userDrawn="1"/>
        </p:nvGrpSpPr>
        <p:grpSpPr bwMode="auto">
          <a:xfrm>
            <a:off x="5864225" y="6008688"/>
            <a:ext cx="3200400" cy="769937"/>
            <a:chOff x="6019072" y="5936159"/>
            <a:chExt cx="3201128" cy="769441"/>
          </a:xfrm>
        </p:grpSpPr>
        <p:sp>
          <p:nvSpPr>
            <p:cNvPr id="8"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9" name="Group 6"/>
            <p:cNvGrpSpPr>
              <a:grpSpLocks/>
            </p:cNvGrpSpPr>
            <p:nvPr/>
          </p:nvGrpSpPr>
          <p:grpSpPr bwMode="auto">
            <a:xfrm>
              <a:off x="6019072" y="6012718"/>
              <a:ext cx="1981321" cy="556381"/>
              <a:chOff x="3595" y="3221"/>
              <a:chExt cx="1023" cy="322"/>
            </a:xfrm>
          </p:grpSpPr>
          <p:sp>
            <p:nvSpPr>
              <p:cNvPr id="10"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1"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11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411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B6E70FA8-5353-A344-9DFB-7A7EBA5413EC}" type="datetime1">
              <a:rPr lang="en-US" smtClean="0"/>
              <a:t>12/14/18</a:t>
            </a:fld>
            <a:endParaRPr lang="en-US"/>
          </a:p>
        </p:txBody>
      </p:sp>
      <p:sp>
        <p:nvSpPr>
          <p:cNvPr id="13" name="Rectangle 12"/>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4" name="Slide Number Placeholder 13"/>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2EEABF3-345D-8044-8DDC-FFC9ECEDA386}" type="slidenum">
              <a:rPr lang="en-US" altLang="x-none"/>
              <a:pPr/>
              <a:t>‹#›</a:t>
            </a:fld>
            <a:endParaRPr lang="en-US" altLang="x-none"/>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8"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userDrawn="1"/>
        </p:nvGrpSpPr>
        <p:grpSpPr bwMode="auto">
          <a:xfrm>
            <a:off x="5864225" y="6008688"/>
            <a:ext cx="3200400" cy="769937"/>
            <a:chOff x="6019072" y="5936159"/>
            <a:chExt cx="3201128" cy="769441"/>
          </a:xfrm>
        </p:grpSpPr>
        <p:sp>
          <p:nvSpPr>
            <p:cNvPr id="10"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11" name="Group 6"/>
            <p:cNvGrpSpPr>
              <a:grpSpLocks/>
            </p:cNvGrpSpPr>
            <p:nvPr/>
          </p:nvGrpSpPr>
          <p:grpSpPr bwMode="auto">
            <a:xfrm>
              <a:off x="6019072" y="6012718"/>
              <a:ext cx="1981321" cy="556381"/>
              <a:chOff x="3595" y="3221"/>
              <a:chExt cx="1023" cy="322"/>
            </a:xfrm>
          </p:grpSpPr>
          <p:sp>
            <p:nvSpPr>
              <p:cNvPr id="12"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3"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7096CC72-9206-6A4B-A063-25D1B0F28E48}" type="datetime1">
              <a:rPr lang="en-US" smtClean="0"/>
              <a:t>12/14/18</a:t>
            </a:fld>
            <a:endParaRPr lang="en-US"/>
          </a:p>
        </p:txBody>
      </p:sp>
      <p:sp>
        <p:nvSpPr>
          <p:cNvPr id="15"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02F08F5-AF37-1F4C-9B6D-120109443952}" type="slidenum">
              <a:rPr lang="en-US" altLang="x-none"/>
              <a:pPr/>
              <a:t>‹#›</a:t>
            </a:fld>
            <a:endParaRPr lang="en-US" altLang="x-none"/>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4"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5864225" y="6008688"/>
            <a:ext cx="3200400" cy="769937"/>
            <a:chOff x="6019072" y="5936159"/>
            <a:chExt cx="3201128" cy="769441"/>
          </a:xfrm>
        </p:grpSpPr>
        <p:sp>
          <p:nvSpPr>
            <p:cNvPr id="6"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7" name="Group 6"/>
            <p:cNvGrpSpPr>
              <a:grpSpLocks/>
            </p:cNvGrpSpPr>
            <p:nvPr/>
          </p:nvGrpSpPr>
          <p:grpSpPr bwMode="auto">
            <a:xfrm>
              <a:off x="6019072" y="6012718"/>
              <a:ext cx="1981321" cy="556381"/>
              <a:chOff x="3595" y="3221"/>
              <a:chExt cx="1023" cy="322"/>
            </a:xfrm>
          </p:grpSpPr>
          <p:sp>
            <p:nvSpPr>
              <p:cNvPr id="8"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9"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p:txBody>
          <a:bodyPr/>
          <a:lstStyle/>
          <a:p>
            <a:r>
              <a:rPr lang="en-US"/>
              <a:t>Click to edit Master title style</a:t>
            </a:r>
          </a:p>
        </p:txBody>
      </p:sp>
      <p:sp>
        <p:nvSpPr>
          <p:cNvPr id="10"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D6CE0EA5-56E0-2D4F-A339-9F3EEA42178D}" type="datetime1">
              <a:rPr lang="en-US" smtClean="0"/>
              <a:t>12/14/18</a:t>
            </a:fld>
            <a:endParaRPr lang="en-US"/>
          </a:p>
        </p:txBody>
      </p:sp>
      <p:sp>
        <p:nvSpPr>
          <p:cNvPr id="11"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2"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ABD3D1D-DB19-BA40-B577-6936A8D10362}" type="slidenum">
              <a:rPr lang="en-US" altLang="x-none"/>
              <a:pPr/>
              <a:t>‹#›</a:t>
            </a:fld>
            <a:endParaRPr lang="en-US" altLang="x-none"/>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sp>
        <p:nvSpPr>
          <p:cNvPr id="9"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E3B15B85-0355-F84F-BC4E-48EDBC48245E}" type="datetime1">
              <a:rPr lang="en-US" smtClean="0"/>
              <a:t>12/14/18</a:t>
            </a:fld>
            <a:endParaRPr lang="en-US"/>
          </a:p>
        </p:txBody>
      </p:sp>
      <p:sp>
        <p:nvSpPr>
          <p:cNvPr id="10"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D46B4CC-AA44-FA45-9500-6EF0B4CC5B92}" type="slidenum">
              <a:rPr lang="en-US" altLang="x-none"/>
              <a:pPr/>
              <a:t>‹#›</a:t>
            </a:fld>
            <a:endParaRPr lang="en-US" altLang="x-none"/>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924"/>
            <a:ext cx="8229600" cy="1143000"/>
          </a:xfrm>
        </p:spPr>
        <p:txBody>
          <a:bodyPr/>
          <a:lstStyle>
            <a:lvl1pPr>
              <a:defRPr sz="4000" b="1">
                <a:latin typeface="Chalkboard SE" charset="0"/>
                <a:ea typeface="Chalkboard SE" charset="0"/>
                <a:cs typeface="Chalkboard SE" charset="0"/>
              </a:defRPr>
            </a:lvl1pPr>
          </a:lstStyle>
          <a:p>
            <a:r>
              <a:rPr lang="it-IT"/>
              <a:t>Click to </a:t>
            </a:r>
            <a:r>
              <a:rPr lang="it-IT" dirty="0" err="1"/>
              <a:t>edit</a:t>
            </a:r>
            <a:r>
              <a:rPr lang="it-IT" dirty="0"/>
              <a:t> Master </a:t>
            </a:r>
            <a:r>
              <a:rPr lang="it-IT" dirty="0" err="1"/>
              <a:t>title</a:t>
            </a:r>
            <a:r>
              <a:rPr lang="it-IT" dirty="0"/>
              <a:t> style</a:t>
            </a:r>
            <a:endParaRPr lang="en-US" dirty="0"/>
          </a:p>
        </p:txBody>
      </p:sp>
      <p:sp>
        <p:nvSpPr>
          <p:cNvPr id="3" name="Content Placeholder 2"/>
          <p:cNvSpPr>
            <a:spLocks noGrp="1"/>
          </p:cNvSpPr>
          <p:nvPr>
            <p:ph idx="1"/>
          </p:nvPr>
        </p:nvSpPr>
        <p:spPr/>
        <p:txBody>
          <a:bodyPr/>
          <a:lstStyle>
            <a:lvl1pPr>
              <a:defRPr>
                <a:latin typeface="Bookman Old Style" charset="0"/>
                <a:ea typeface="Bookman Old Style" charset="0"/>
                <a:cs typeface="Bookman Old Style" charset="0"/>
              </a:defRPr>
            </a:lvl1pPr>
            <a:lvl2pPr>
              <a:defRPr>
                <a:latin typeface="Bookman Old Style" charset="0"/>
                <a:ea typeface="Bookman Old Style" charset="0"/>
                <a:cs typeface="Bookman Old Style" charset="0"/>
              </a:defRPr>
            </a:lvl2pPr>
            <a:lvl3pPr>
              <a:defRPr>
                <a:latin typeface="Bookman Old Style" charset="0"/>
                <a:ea typeface="Bookman Old Style" charset="0"/>
                <a:cs typeface="Bookman Old Style" charset="0"/>
              </a:defRPr>
            </a:lvl3pPr>
            <a:lvl4pPr>
              <a:defRPr>
                <a:latin typeface="Bookman Old Style" charset="0"/>
                <a:ea typeface="Bookman Old Style" charset="0"/>
                <a:cs typeface="Bookman Old Style" charset="0"/>
              </a:defRPr>
            </a:lvl4pPr>
            <a:lvl5pPr>
              <a:defRPr>
                <a:latin typeface="Bookman Old Style" charset="0"/>
                <a:ea typeface="Bookman Old Style" charset="0"/>
                <a:cs typeface="Bookman Old Style" charset="0"/>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p:txBody>
          <a:bodyPr/>
          <a:lstStyle>
            <a:lvl1pPr>
              <a:defRPr/>
            </a:lvl1pPr>
          </a:lstStyle>
          <a:p>
            <a:pPr>
              <a:defRPr/>
            </a:pPr>
            <a:fld id="{7C6F01E1-EE9F-F043-9F03-A7655CB17C73}" type="datetime1">
              <a:rPr lang="en-US" smtClean="0"/>
              <a:t>12/14/18</a:t>
            </a:fld>
            <a:endParaRPr lang="en-US"/>
          </a:p>
        </p:txBody>
      </p:sp>
      <p:sp>
        <p:nvSpPr>
          <p:cNvPr id="6" name="Slide Number Placeholder 5"/>
          <p:cNvSpPr>
            <a:spLocks noGrp="1"/>
          </p:cNvSpPr>
          <p:nvPr>
            <p:ph type="sldNum" sz="quarter" idx="12"/>
          </p:nvPr>
        </p:nvSpPr>
        <p:spPr/>
        <p:txBody>
          <a:bodyPr/>
          <a:lstStyle>
            <a:lvl1pPr>
              <a:defRPr/>
            </a:lvl1pPr>
          </a:lstStyle>
          <a:p>
            <a:pPr>
              <a:defRPr/>
            </a:pPr>
            <a:fld id="{0876F518-129A-6A49-8C53-7A1C86CE81ED}" type="slidenum">
              <a:rPr lang="en-US"/>
              <a:pPr>
                <a:defRPr/>
              </a:pPr>
              <a:t>‹#›</a:t>
            </a:fld>
            <a:endParaRPr lang="en-US"/>
          </a:p>
        </p:txBody>
      </p:sp>
    </p:spTree>
    <p:extLst>
      <p:ext uri="{BB962C8B-B14F-4D97-AF65-F5344CB8AC3E}">
        <p14:creationId xmlns:p14="http://schemas.microsoft.com/office/powerpoint/2010/main" val="3029426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3"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p:cNvGrpSpPr>
            <a:grpSpLocks/>
          </p:cNvGrpSpPr>
          <p:nvPr userDrawn="1"/>
        </p:nvGrpSpPr>
        <p:grpSpPr bwMode="auto">
          <a:xfrm>
            <a:off x="5864225" y="6008688"/>
            <a:ext cx="3200400" cy="769937"/>
            <a:chOff x="6019072" y="5936159"/>
            <a:chExt cx="3201128" cy="769441"/>
          </a:xfrm>
        </p:grpSpPr>
        <p:sp>
          <p:nvSpPr>
            <p:cNvPr id="5"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6" name="Group 6"/>
            <p:cNvGrpSpPr>
              <a:grpSpLocks/>
            </p:cNvGrpSpPr>
            <p:nvPr/>
          </p:nvGrpSpPr>
          <p:grpSpPr bwMode="auto">
            <a:xfrm>
              <a:off x="6019072" y="6012718"/>
              <a:ext cx="1981321" cy="556381"/>
              <a:chOff x="3595" y="3221"/>
              <a:chExt cx="1023" cy="322"/>
            </a:xfrm>
          </p:grpSpPr>
          <p:sp>
            <p:nvSpPr>
              <p:cNvPr id="7"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8"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9"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A314ECB3-60AA-A842-88DF-9D1E5ECDD0CB}" type="datetime1">
              <a:rPr lang="en-US" smtClean="0"/>
              <a:t>12/14/18</a:t>
            </a:fld>
            <a:endParaRPr lang="en-US"/>
          </a:p>
        </p:txBody>
      </p:sp>
      <p:sp>
        <p:nvSpPr>
          <p:cNvPr id="10"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D46B4CC-AA44-FA45-9500-6EF0B4CC5B92}" type="slidenum">
              <a:rPr lang="en-US" altLang="x-none"/>
              <a:pPr/>
              <a:t>‹#›</a:t>
            </a:fld>
            <a:endParaRPr lang="en-US" altLang="x-none"/>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6"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p:cNvGrpSpPr>
            <a:grpSpLocks/>
          </p:cNvGrpSpPr>
          <p:nvPr userDrawn="1"/>
        </p:nvGrpSpPr>
        <p:grpSpPr bwMode="auto">
          <a:xfrm>
            <a:off x="5864225" y="6008688"/>
            <a:ext cx="3200400" cy="769937"/>
            <a:chOff x="6019072" y="5936159"/>
            <a:chExt cx="3201128" cy="769441"/>
          </a:xfrm>
        </p:grpSpPr>
        <p:sp>
          <p:nvSpPr>
            <p:cNvPr id="8"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9" name="Group 6"/>
            <p:cNvGrpSpPr>
              <a:grpSpLocks/>
            </p:cNvGrpSpPr>
            <p:nvPr/>
          </p:nvGrpSpPr>
          <p:grpSpPr bwMode="auto">
            <a:xfrm>
              <a:off x="6019072" y="6012718"/>
              <a:ext cx="1981321" cy="556381"/>
              <a:chOff x="3595" y="3221"/>
              <a:chExt cx="1023" cy="322"/>
            </a:xfrm>
          </p:grpSpPr>
          <p:sp>
            <p:nvSpPr>
              <p:cNvPr id="10"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1"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742AF22A-ED8F-794E-9A43-3ED0C113ABD0}" type="datetime1">
              <a:rPr lang="en-US" smtClean="0"/>
              <a:t>12/14/18</a:t>
            </a:fld>
            <a:endParaRPr lang="en-US"/>
          </a:p>
        </p:txBody>
      </p:sp>
      <p:sp>
        <p:nvSpPr>
          <p:cNvPr id="13" name="Rectangle 12"/>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4" name="Slide Number Placeholder 13"/>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9744FB4-186A-EE43-A1B2-BF48022D6435}" type="slidenum">
              <a:rPr lang="en-US" altLang="x-none"/>
              <a:pPr/>
              <a:t>‹#›</a:t>
            </a:fld>
            <a:endParaRPr lang="en-US" altLang="x-none"/>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6"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p:cNvGrpSpPr>
            <a:grpSpLocks/>
          </p:cNvGrpSpPr>
          <p:nvPr userDrawn="1"/>
        </p:nvGrpSpPr>
        <p:grpSpPr bwMode="auto">
          <a:xfrm>
            <a:off x="5864225" y="6008688"/>
            <a:ext cx="3200400" cy="769937"/>
            <a:chOff x="6019072" y="5936159"/>
            <a:chExt cx="3201128" cy="769441"/>
          </a:xfrm>
        </p:grpSpPr>
        <p:sp>
          <p:nvSpPr>
            <p:cNvPr id="8"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9" name="Group 6"/>
            <p:cNvGrpSpPr>
              <a:grpSpLocks/>
            </p:cNvGrpSpPr>
            <p:nvPr/>
          </p:nvGrpSpPr>
          <p:grpSpPr bwMode="auto">
            <a:xfrm>
              <a:off x="6019072" y="6012718"/>
              <a:ext cx="1981321" cy="556381"/>
              <a:chOff x="3595" y="3221"/>
              <a:chExt cx="1023" cy="322"/>
            </a:xfrm>
          </p:grpSpPr>
          <p:sp>
            <p:nvSpPr>
              <p:cNvPr id="10"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1"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398FB5B8-7C48-9543-8596-5847B2A5AFCC}" type="datetime1">
              <a:rPr lang="en-US" smtClean="0"/>
              <a:t>12/14/18</a:t>
            </a:fld>
            <a:endParaRPr lang="en-US"/>
          </a:p>
        </p:txBody>
      </p:sp>
      <p:sp>
        <p:nvSpPr>
          <p:cNvPr id="13" name="Rectangle 12"/>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4" name="Slide Number Placeholder 13"/>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1B82CD5-50E2-4743-9C5A-9A11B12AB2A9}" type="slidenum">
              <a:rPr lang="en-US" altLang="x-none"/>
              <a:pPr/>
              <a:t>‹#›</a:t>
            </a:fld>
            <a:endParaRPr lang="en-US" altLang="x-none"/>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5"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5864225" y="6008688"/>
            <a:ext cx="3200400" cy="769937"/>
            <a:chOff x="6019072" y="5936159"/>
            <a:chExt cx="3201128" cy="769441"/>
          </a:xfrm>
        </p:grpSpPr>
        <p:sp>
          <p:nvSpPr>
            <p:cNvPr id="7"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8" name="Group 6"/>
            <p:cNvGrpSpPr>
              <a:grpSpLocks/>
            </p:cNvGrpSpPr>
            <p:nvPr/>
          </p:nvGrpSpPr>
          <p:grpSpPr bwMode="auto">
            <a:xfrm>
              <a:off x="6019072" y="6012718"/>
              <a:ext cx="1981321" cy="556381"/>
              <a:chOff x="3595" y="3221"/>
              <a:chExt cx="1023" cy="322"/>
            </a:xfrm>
          </p:grpSpPr>
          <p:sp>
            <p:nvSpPr>
              <p:cNvPr id="9"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0"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CA11E6A4-758C-7D49-968E-CEBE7527B763}" type="datetime1">
              <a:rPr lang="en-US" smtClean="0"/>
              <a:t>12/14/18</a:t>
            </a:fld>
            <a:endParaRPr lang="en-US"/>
          </a:p>
        </p:txBody>
      </p:sp>
      <p:sp>
        <p:nvSpPr>
          <p:cNvPr id="12"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1BE201A-093E-BB4F-8AD0-5D86870B33DD}" type="slidenum">
              <a:rPr lang="en-US" altLang="x-none"/>
              <a:pPr/>
              <a:t>‹#›</a:t>
            </a:fld>
            <a:endParaRPr lang="en-US" altLang="x-none"/>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5"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5864225" y="6008688"/>
            <a:ext cx="3200400" cy="769937"/>
            <a:chOff x="6019072" y="5936159"/>
            <a:chExt cx="3201128" cy="769441"/>
          </a:xfrm>
        </p:grpSpPr>
        <p:sp>
          <p:nvSpPr>
            <p:cNvPr id="7"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8" name="Group 6"/>
            <p:cNvGrpSpPr>
              <a:grpSpLocks/>
            </p:cNvGrpSpPr>
            <p:nvPr/>
          </p:nvGrpSpPr>
          <p:grpSpPr bwMode="auto">
            <a:xfrm>
              <a:off x="6019072" y="6012718"/>
              <a:ext cx="1981321" cy="556381"/>
              <a:chOff x="3595" y="3221"/>
              <a:chExt cx="1023" cy="322"/>
            </a:xfrm>
          </p:grpSpPr>
          <p:sp>
            <p:nvSpPr>
              <p:cNvPr id="9"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0"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Vertical Title 1"/>
          <p:cNvSpPr>
            <a:spLocks noGrp="1"/>
          </p:cNvSpPr>
          <p:nvPr>
            <p:ph type="title" orient="vert"/>
          </p:nvPr>
        </p:nvSpPr>
        <p:spPr>
          <a:xfrm>
            <a:off x="6743700" y="95250"/>
            <a:ext cx="2095500"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5250"/>
            <a:ext cx="6134100"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6114940B-B99F-FA49-BD1E-E0D004055C0F}" type="datetime1">
              <a:rPr lang="en-US" smtClean="0"/>
              <a:t>12/14/18</a:t>
            </a:fld>
            <a:endParaRPr lang="en-US"/>
          </a:p>
        </p:txBody>
      </p:sp>
      <p:sp>
        <p:nvSpPr>
          <p:cNvPr id="12"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38273B8-2BDE-E843-B1A6-D29AED868866}" type="slidenum">
              <a:rPr lang="en-US" altLang="x-none"/>
              <a:pPr/>
              <a:t>‹#›</a:t>
            </a:fld>
            <a:endParaRPr lang="en-US" altLang="x-none"/>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7"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userDrawn="1"/>
        </p:nvGrpSpPr>
        <p:grpSpPr bwMode="auto">
          <a:xfrm>
            <a:off x="5864225" y="6008688"/>
            <a:ext cx="3200400" cy="769937"/>
            <a:chOff x="6019072" y="5936159"/>
            <a:chExt cx="3201128" cy="769441"/>
          </a:xfrm>
        </p:grpSpPr>
        <p:sp>
          <p:nvSpPr>
            <p:cNvPr id="9"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10" name="Group 6"/>
            <p:cNvGrpSpPr>
              <a:grpSpLocks/>
            </p:cNvGrpSpPr>
            <p:nvPr/>
          </p:nvGrpSpPr>
          <p:grpSpPr bwMode="auto">
            <a:xfrm>
              <a:off x="6019072" y="6012718"/>
              <a:ext cx="1981321" cy="556381"/>
              <a:chOff x="3595" y="3221"/>
              <a:chExt cx="1023" cy="322"/>
            </a:xfrm>
          </p:grpSpPr>
          <p:sp>
            <p:nvSpPr>
              <p:cNvPr id="11"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2"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533400" y="95250"/>
            <a:ext cx="8229600" cy="97155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295400"/>
            <a:ext cx="411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786188"/>
            <a:ext cx="41148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12E4FD89-912D-2444-A89A-1D43FF16FA90}" type="datetime1">
              <a:rPr lang="en-US" smtClean="0"/>
              <a:t>12/14/18</a:t>
            </a:fld>
            <a:endParaRPr lang="en-US"/>
          </a:p>
        </p:txBody>
      </p:sp>
      <p:sp>
        <p:nvSpPr>
          <p:cNvPr id="14"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24131A4-1BE7-1744-838A-4AF0058CD841}" type="slidenum">
              <a:rPr lang="en-US" altLang="x-none"/>
              <a:pPr/>
              <a:t>‹#›</a:t>
            </a:fld>
            <a:endParaRPr lang="en-US" altLang="x-none"/>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7"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userDrawn="1"/>
        </p:nvGrpSpPr>
        <p:grpSpPr bwMode="auto">
          <a:xfrm>
            <a:off x="5864225" y="6008688"/>
            <a:ext cx="3200400" cy="769937"/>
            <a:chOff x="6019072" y="5936159"/>
            <a:chExt cx="3201128" cy="769441"/>
          </a:xfrm>
        </p:grpSpPr>
        <p:sp>
          <p:nvSpPr>
            <p:cNvPr id="9"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10" name="Group 6"/>
            <p:cNvGrpSpPr>
              <a:grpSpLocks/>
            </p:cNvGrpSpPr>
            <p:nvPr/>
          </p:nvGrpSpPr>
          <p:grpSpPr bwMode="auto">
            <a:xfrm>
              <a:off x="6019072" y="6012718"/>
              <a:ext cx="1981321" cy="556381"/>
              <a:chOff x="3595" y="3221"/>
              <a:chExt cx="1023" cy="322"/>
            </a:xfrm>
          </p:grpSpPr>
          <p:sp>
            <p:nvSpPr>
              <p:cNvPr id="11"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2"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533400" y="95250"/>
            <a:ext cx="8229600" cy="971550"/>
          </a:xfrm>
        </p:spPr>
        <p:txBody>
          <a:bodyPr/>
          <a:lstStyle/>
          <a:p>
            <a:r>
              <a:rPr lang="en-US"/>
              <a:t>Click to edit Master title style</a:t>
            </a:r>
          </a:p>
        </p:txBody>
      </p:sp>
      <p:sp>
        <p:nvSpPr>
          <p:cNvPr id="3" name="Content Placeholder 2"/>
          <p:cNvSpPr>
            <a:spLocks noGrp="1"/>
          </p:cNvSpPr>
          <p:nvPr>
            <p:ph sz="half" idx="1"/>
          </p:nvPr>
        </p:nvSpPr>
        <p:spPr>
          <a:xfrm>
            <a:off x="457200" y="129540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295400"/>
            <a:ext cx="411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786188"/>
            <a:ext cx="41148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86A5AA81-AA9D-8B48-B9F7-8F0E7C746F09}" type="datetime1">
              <a:rPr lang="en-US" smtClean="0"/>
              <a:t>12/14/18</a:t>
            </a:fld>
            <a:endParaRPr lang="en-US"/>
          </a:p>
        </p:txBody>
      </p:sp>
      <p:sp>
        <p:nvSpPr>
          <p:cNvPr id="14"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CBCCF0B-0112-774A-8A2E-EBD1E443A3C8}" type="slidenum">
              <a:rPr lang="en-US" altLang="x-none"/>
              <a:pPr/>
              <a:t>‹#›</a:t>
            </a:fld>
            <a:endParaRPr lang="en-US" altLang="x-none"/>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4"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5" name="Picture 8" descr="meatball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5864225" y="6008688"/>
            <a:ext cx="3200400" cy="769937"/>
            <a:chOff x="6019072" y="5936159"/>
            <a:chExt cx="3201128" cy="769441"/>
          </a:xfrm>
        </p:grpSpPr>
        <p:sp>
          <p:nvSpPr>
            <p:cNvPr id="7"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8" name="Group 6"/>
            <p:cNvGrpSpPr>
              <a:grpSpLocks/>
            </p:cNvGrpSpPr>
            <p:nvPr/>
          </p:nvGrpSpPr>
          <p:grpSpPr bwMode="auto">
            <a:xfrm>
              <a:off x="6019072" y="6012718"/>
              <a:ext cx="1981321" cy="556381"/>
              <a:chOff x="3595" y="3221"/>
              <a:chExt cx="1023" cy="322"/>
            </a:xfrm>
          </p:grpSpPr>
          <p:sp>
            <p:nvSpPr>
              <p:cNvPr id="9"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0"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
        <p:nvSpPr>
          <p:cNvPr id="2" name="Title 1"/>
          <p:cNvSpPr>
            <a:spLocks noGrp="1"/>
          </p:cNvSpPr>
          <p:nvPr>
            <p:ph type="title"/>
          </p:nvPr>
        </p:nvSpPr>
        <p:spPr>
          <a:xfrm>
            <a:off x="533400" y="95250"/>
            <a:ext cx="8229600" cy="971550"/>
          </a:xfrm>
        </p:spPr>
        <p:txBody>
          <a:bodyPr/>
          <a:lstStyle/>
          <a:p>
            <a:r>
              <a:rPr lang="en-US"/>
              <a:t>Click to edit Master title style</a:t>
            </a:r>
          </a:p>
        </p:txBody>
      </p:sp>
      <p:sp>
        <p:nvSpPr>
          <p:cNvPr id="3" name="Chart Placeholder 2"/>
          <p:cNvSpPr>
            <a:spLocks noGrp="1"/>
          </p:cNvSpPr>
          <p:nvPr>
            <p:ph type="chart" idx="1"/>
          </p:nvPr>
        </p:nvSpPr>
        <p:spPr>
          <a:xfrm>
            <a:off x="457200" y="1295400"/>
            <a:ext cx="8382000" cy="4830763"/>
          </a:xfrm>
        </p:spPr>
        <p:txBody>
          <a:bodyPr/>
          <a:lstStyle/>
          <a:p>
            <a:pPr lvl="0"/>
            <a:endParaRPr lang="en-US" noProof="0"/>
          </a:p>
        </p:txBody>
      </p:sp>
      <p:sp>
        <p:nvSpPr>
          <p:cNvPr id="11"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fld id="{72E71752-2E4C-1A42-A218-0B611ABF0F87}" type="datetime1">
              <a:rPr lang="en-US" smtClean="0"/>
              <a:t>12/14/18</a:t>
            </a:fld>
            <a:endParaRPr lang="en-US"/>
          </a:p>
        </p:txBody>
      </p:sp>
      <p:sp>
        <p:nvSpPr>
          <p:cNvPr id="12" name="Rectangle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r>
              <a:rPr lang="en-US"/>
              <a:t>Micros 2017, 5-10 November 2017, Venice (Italy)</a:t>
            </a:r>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95E60FE-E2CD-5E48-A3D9-0E1362980A62}" type="slidenum">
              <a:rPr lang="en-US" altLang="x-none"/>
              <a:pPr/>
              <a:t>‹#›</a:t>
            </a:fld>
            <a:endParaRPr lang="en-US" altLang="x-none"/>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9BBE99-F499-B641-B8A0-824A1E2F61A0}" type="datetime1">
              <a:rPr lang="en-US" smtClean="0"/>
              <a:t>12/14/18</a:t>
            </a:fld>
            <a:endParaRPr lang="en-US"/>
          </a:p>
        </p:txBody>
      </p:sp>
      <p:sp>
        <p:nvSpPr>
          <p:cNvPr id="5" name="Footer Placeholder 4"/>
          <p:cNvSpPr>
            <a:spLocks noGrp="1"/>
          </p:cNvSpPr>
          <p:nvPr>
            <p:ph type="ftr" sz="quarter" idx="11"/>
          </p:nvPr>
        </p:nvSpPr>
        <p:spPr/>
        <p:txBody>
          <a:bodyPr/>
          <a:lstStyle/>
          <a:p>
            <a:r>
              <a:rPr lang="en-US"/>
              <a:t>Micros 2017, 5-10 November 2017, Venice (Italy)</a:t>
            </a:r>
          </a:p>
        </p:txBody>
      </p:sp>
      <p:sp>
        <p:nvSpPr>
          <p:cNvPr id="6" name="Slide Number Placeholder 5"/>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70652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B5B70-C6A5-AA4A-A219-928E87F152F6}" type="datetime1">
              <a:rPr lang="en-US" smtClean="0"/>
              <a:t>12/14/18</a:t>
            </a:fld>
            <a:endParaRPr lang="en-US"/>
          </a:p>
        </p:txBody>
      </p:sp>
      <p:sp>
        <p:nvSpPr>
          <p:cNvPr id="5" name="Footer Placeholder 4"/>
          <p:cNvSpPr>
            <a:spLocks noGrp="1"/>
          </p:cNvSpPr>
          <p:nvPr>
            <p:ph type="ftr" sz="quarter" idx="11"/>
          </p:nvPr>
        </p:nvSpPr>
        <p:spPr/>
        <p:txBody>
          <a:bodyPr/>
          <a:lstStyle/>
          <a:p>
            <a:r>
              <a:rPr lang="en-US"/>
              <a:t>Micros 2017, 5-10 November 2017, Venice (Italy)</a:t>
            </a:r>
          </a:p>
        </p:txBody>
      </p:sp>
      <p:sp>
        <p:nvSpPr>
          <p:cNvPr id="6" name="Slide Number Placeholder 5"/>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204103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lvl1pPr>
              <a:defRPr/>
            </a:lvl1pPr>
          </a:lstStyle>
          <a:p>
            <a:pPr>
              <a:defRPr/>
            </a:pPr>
            <a:fld id="{357757A5-27FA-C347-B021-E68578861D10}" type="datetime1">
              <a:rPr lang="en-US" smtClean="0"/>
              <a:t>12/14/18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6" name="Slide Number Placeholder 5"/>
          <p:cNvSpPr>
            <a:spLocks noGrp="1"/>
          </p:cNvSpPr>
          <p:nvPr>
            <p:ph type="sldNum" sz="quarter" idx="12"/>
          </p:nvPr>
        </p:nvSpPr>
        <p:spPr/>
        <p:txBody>
          <a:bodyPr/>
          <a:lstStyle>
            <a:lvl1pPr>
              <a:defRPr/>
            </a:lvl1pPr>
          </a:lstStyle>
          <a:p>
            <a:pPr>
              <a:defRPr/>
            </a:pPr>
            <a:fld id="{3EF8A3CF-348E-1848-A65A-A7982662EF7E}" type="slidenum">
              <a:rPr lang="en-US"/>
              <a:pPr>
                <a:defRPr/>
              </a:pPr>
              <a:t>‹#›</a:t>
            </a:fld>
            <a:endParaRPr lang="en-US"/>
          </a:p>
        </p:txBody>
      </p:sp>
    </p:spTree>
    <p:extLst>
      <p:ext uri="{BB962C8B-B14F-4D97-AF65-F5344CB8AC3E}">
        <p14:creationId xmlns:p14="http://schemas.microsoft.com/office/powerpoint/2010/main" val="255917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93F34-A5DB-634A-B25F-D205AD8AE770}" type="datetime1">
              <a:rPr lang="en-US" smtClean="0"/>
              <a:t>12/14/18</a:t>
            </a:fld>
            <a:endParaRPr lang="en-US"/>
          </a:p>
        </p:txBody>
      </p:sp>
      <p:sp>
        <p:nvSpPr>
          <p:cNvPr id="5" name="Footer Placeholder 4"/>
          <p:cNvSpPr>
            <a:spLocks noGrp="1"/>
          </p:cNvSpPr>
          <p:nvPr>
            <p:ph type="ftr" sz="quarter" idx="11"/>
          </p:nvPr>
        </p:nvSpPr>
        <p:spPr/>
        <p:txBody>
          <a:bodyPr/>
          <a:lstStyle/>
          <a:p>
            <a:r>
              <a:rPr lang="en-US"/>
              <a:t>Micros 2017, 5-10 November 2017, Venice (Italy)</a:t>
            </a:r>
          </a:p>
        </p:txBody>
      </p:sp>
      <p:sp>
        <p:nvSpPr>
          <p:cNvPr id="6" name="Slide Number Placeholder 5"/>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1997255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377225-37C2-A047-BD0C-CAAE8DB5442D}" type="datetime1">
              <a:rPr lang="en-US" smtClean="0"/>
              <a:t>12/14/18</a:t>
            </a:fld>
            <a:endParaRPr lang="en-US"/>
          </a:p>
        </p:txBody>
      </p:sp>
      <p:sp>
        <p:nvSpPr>
          <p:cNvPr id="6" name="Footer Placeholder 5"/>
          <p:cNvSpPr>
            <a:spLocks noGrp="1"/>
          </p:cNvSpPr>
          <p:nvPr>
            <p:ph type="ftr" sz="quarter" idx="11"/>
          </p:nvPr>
        </p:nvSpPr>
        <p:spPr/>
        <p:txBody>
          <a:bodyPr/>
          <a:lstStyle/>
          <a:p>
            <a:r>
              <a:rPr lang="en-US"/>
              <a:t>Micros 2017, 5-10 November 2017, Venice (Italy)</a:t>
            </a:r>
          </a:p>
        </p:txBody>
      </p:sp>
      <p:sp>
        <p:nvSpPr>
          <p:cNvPr id="7" name="Slide Number Placeholder 6"/>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552638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1BBF35-5534-724C-8591-5BFE8533D8DE}" type="datetime1">
              <a:rPr lang="en-US" smtClean="0"/>
              <a:t>12/14/18</a:t>
            </a:fld>
            <a:endParaRPr lang="en-US"/>
          </a:p>
        </p:txBody>
      </p:sp>
      <p:sp>
        <p:nvSpPr>
          <p:cNvPr id="8" name="Footer Placeholder 7"/>
          <p:cNvSpPr>
            <a:spLocks noGrp="1"/>
          </p:cNvSpPr>
          <p:nvPr>
            <p:ph type="ftr" sz="quarter" idx="11"/>
          </p:nvPr>
        </p:nvSpPr>
        <p:spPr/>
        <p:txBody>
          <a:bodyPr/>
          <a:lstStyle/>
          <a:p>
            <a:r>
              <a:rPr lang="en-US"/>
              <a:t>Micros 2017, 5-10 November 2017, Venice (Italy)</a:t>
            </a:r>
          </a:p>
        </p:txBody>
      </p:sp>
      <p:sp>
        <p:nvSpPr>
          <p:cNvPr id="9" name="Slide Number Placeholder 8"/>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325420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E1F5DD-6101-B245-9B78-CEFE437551DD}" type="datetime1">
              <a:rPr lang="en-US" smtClean="0"/>
              <a:t>12/14/18</a:t>
            </a:fld>
            <a:endParaRPr lang="en-US"/>
          </a:p>
        </p:txBody>
      </p:sp>
      <p:sp>
        <p:nvSpPr>
          <p:cNvPr id="4" name="Footer Placeholder 3"/>
          <p:cNvSpPr>
            <a:spLocks noGrp="1"/>
          </p:cNvSpPr>
          <p:nvPr>
            <p:ph type="ftr" sz="quarter" idx="11"/>
          </p:nvPr>
        </p:nvSpPr>
        <p:spPr/>
        <p:txBody>
          <a:bodyPr/>
          <a:lstStyle/>
          <a:p>
            <a:r>
              <a:rPr lang="en-US"/>
              <a:t>Micros 2017, 5-10 November 2017, Venice (Italy)</a:t>
            </a:r>
          </a:p>
        </p:txBody>
      </p:sp>
      <p:sp>
        <p:nvSpPr>
          <p:cNvPr id="5" name="Slide Number Placeholder 4"/>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1849717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21A8E-34E2-1F47-A379-F7FEA6B01ED9}" type="datetime1">
              <a:rPr lang="en-US" smtClean="0"/>
              <a:t>12/14/18</a:t>
            </a:fld>
            <a:endParaRPr lang="en-US"/>
          </a:p>
        </p:txBody>
      </p:sp>
      <p:sp>
        <p:nvSpPr>
          <p:cNvPr id="3" name="Footer Placeholder 2"/>
          <p:cNvSpPr>
            <a:spLocks noGrp="1"/>
          </p:cNvSpPr>
          <p:nvPr>
            <p:ph type="ftr" sz="quarter" idx="11"/>
          </p:nvPr>
        </p:nvSpPr>
        <p:spPr/>
        <p:txBody>
          <a:bodyPr/>
          <a:lstStyle/>
          <a:p>
            <a:r>
              <a:rPr lang="en-US"/>
              <a:t>Micros 2017, 5-10 November 2017, Venice (Italy)</a:t>
            </a:r>
          </a:p>
        </p:txBody>
      </p:sp>
      <p:sp>
        <p:nvSpPr>
          <p:cNvPr id="4" name="Slide Number Placeholder 3"/>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1232883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BDDBF-45F4-3543-B9AA-8A58D1942F2F}" type="datetime1">
              <a:rPr lang="en-US" smtClean="0"/>
              <a:t>12/14/18</a:t>
            </a:fld>
            <a:endParaRPr lang="en-US"/>
          </a:p>
        </p:txBody>
      </p:sp>
      <p:sp>
        <p:nvSpPr>
          <p:cNvPr id="6" name="Footer Placeholder 5"/>
          <p:cNvSpPr>
            <a:spLocks noGrp="1"/>
          </p:cNvSpPr>
          <p:nvPr>
            <p:ph type="ftr" sz="quarter" idx="11"/>
          </p:nvPr>
        </p:nvSpPr>
        <p:spPr/>
        <p:txBody>
          <a:bodyPr/>
          <a:lstStyle/>
          <a:p>
            <a:r>
              <a:rPr lang="en-US"/>
              <a:t>Micros 2017, 5-10 November 2017, Venice (Italy)</a:t>
            </a:r>
          </a:p>
        </p:txBody>
      </p:sp>
      <p:sp>
        <p:nvSpPr>
          <p:cNvPr id="7" name="Slide Number Placeholder 6"/>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2143195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CC988-C627-D143-B2D5-E2730B5EC62F}" type="datetime1">
              <a:rPr lang="en-US" smtClean="0"/>
              <a:t>12/14/18</a:t>
            </a:fld>
            <a:endParaRPr lang="en-US"/>
          </a:p>
        </p:txBody>
      </p:sp>
      <p:sp>
        <p:nvSpPr>
          <p:cNvPr id="6" name="Footer Placeholder 5"/>
          <p:cNvSpPr>
            <a:spLocks noGrp="1"/>
          </p:cNvSpPr>
          <p:nvPr>
            <p:ph type="ftr" sz="quarter" idx="11"/>
          </p:nvPr>
        </p:nvSpPr>
        <p:spPr/>
        <p:txBody>
          <a:bodyPr/>
          <a:lstStyle/>
          <a:p>
            <a:r>
              <a:rPr lang="en-US"/>
              <a:t>Micros 2017, 5-10 November 2017, Venice (Italy)</a:t>
            </a:r>
          </a:p>
        </p:txBody>
      </p:sp>
      <p:sp>
        <p:nvSpPr>
          <p:cNvPr id="7" name="Slide Number Placeholder 6"/>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936733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292D4-4A4C-6D4F-B13D-44FCC4203E75}" type="datetime1">
              <a:rPr lang="en-US" smtClean="0"/>
              <a:t>12/14/18</a:t>
            </a:fld>
            <a:endParaRPr lang="en-US"/>
          </a:p>
        </p:txBody>
      </p:sp>
      <p:sp>
        <p:nvSpPr>
          <p:cNvPr id="5" name="Footer Placeholder 4"/>
          <p:cNvSpPr>
            <a:spLocks noGrp="1"/>
          </p:cNvSpPr>
          <p:nvPr>
            <p:ph type="ftr" sz="quarter" idx="11"/>
          </p:nvPr>
        </p:nvSpPr>
        <p:spPr/>
        <p:txBody>
          <a:bodyPr/>
          <a:lstStyle/>
          <a:p>
            <a:r>
              <a:rPr lang="en-US"/>
              <a:t>Micros 2017, 5-10 November 2017, Venice (Italy)</a:t>
            </a:r>
          </a:p>
        </p:txBody>
      </p:sp>
      <p:sp>
        <p:nvSpPr>
          <p:cNvPr id="6" name="Slide Number Placeholder 5"/>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481133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5F5DD-57E7-784E-8CA8-39769DD2D308}" type="datetime1">
              <a:rPr lang="en-US" smtClean="0"/>
              <a:t>12/14/18</a:t>
            </a:fld>
            <a:endParaRPr lang="en-US"/>
          </a:p>
        </p:txBody>
      </p:sp>
      <p:sp>
        <p:nvSpPr>
          <p:cNvPr id="5" name="Footer Placeholder 4"/>
          <p:cNvSpPr>
            <a:spLocks noGrp="1"/>
          </p:cNvSpPr>
          <p:nvPr>
            <p:ph type="ftr" sz="quarter" idx="11"/>
          </p:nvPr>
        </p:nvSpPr>
        <p:spPr/>
        <p:txBody>
          <a:bodyPr/>
          <a:lstStyle/>
          <a:p>
            <a:r>
              <a:rPr lang="en-US"/>
              <a:t>Micros 2017, 5-10 November 2017, Venice (Italy)</a:t>
            </a:r>
          </a:p>
        </p:txBody>
      </p:sp>
      <p:sp>
        <p:nvSpPr>
          <p:cNvPr id="6" name="Slide Number Placeholder 5"/>
          <p:cNvSpPr>
            <a:spLocks noGrp="1"/>
          </p:cNvSpPr>
          <p:nvPr>
            <p:ph type="sldNum" sz="quarter" idx="12"/>
          </p:nvPr>
        </p:nvSpPr>
        <p:spPr/>
        <p:txBody>
          <a:bodyPr/>
          <a:lstStyle/>
          <a:p>
            <a:fld id="{AB43AFDF-577C-3D45-AE58-BB11D94DA2BB}" type="slidenum">
              <a:rPr lang="en-US" smtClean="0"/>
              <a:t>‹#›</a:t>
            </a:fld>
            <a:endParaRPr lang="en-US"/>
          </a:p>
        </p:txBody>
      </p:sp>
    </p:spTree>
    <p:extLst>
      <p:ext uri="{BB962C8B-B14F-4D97-AF65-F5344CB8AC3E}">
        <p14:creationId xmlns:p14="http://schemas.microsoft.com/office/powerpoint/2010/main" val="113534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3"/>
          <p:cNvSpPr>
            <a:spLocks noGrp="1"/>
          </p:cNvSpPr>
          <p:nvPr>
            <p:ph type="dt" sz="half" idx="10"/>
          </p:nvPr>
        </p:nvSpPr>
        <p:spPr/>
        <p:txBody>
          <a:bodyPr/>
          <a:lstStyle>
            <a:lvl1pPr>
              <a:defRPr/>
            </a:lvl1pPr>
          </a:lstStyle>
          <a:p>
            <a:pPr>
              <a:defRPr/>
            </a:pPr>
            <a:fld id="{1E88E1CC-E945-2E4D-9E32-3581FA6F72ED}" type="datetime1">
              <a:rPr lang="en-US" smtClean="0"/>
              <a:t>12/14/18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7" name="Slide Number Placeholder 5"/>
          <p:cNvSpPr>
            <a:spLocks noGrp="1"/>
          </p:cNvSpPr>
          <p:nvPr>
            <p:ph type="sldNum" sz="quarter" idx="12"/>
          </p:nvPr>
        </p:nvSpPr>
        <p:spPr/>
        <p:txBody>
          <a:bodyPr/>
          <a:lstStyle>
            <a:lvl1pPr>
              <a:defRPr/>
            </a:lvl1pPr>
          </a:lstStyle>
          <a:p>
            <a:pPr>
              <a:defRPr/>
            </a:pPr>
            <a:fld id="{E5BECEFC-4410-F54E-B9FA-0C921B2A6574}" type="slidenum">
              <a:rPr lang="en-US"/>
              <a:pPr>
                <a:defRPr/>
              </a:pPr>
              <a:t>‹#›</a:t>
            </a:fld>
            <a:endParaRPr lang="en-US"/>
          </a:p>
        </p:txBody>
      </p:sp>
    </p:spTree>
    <p:extLst>
      <p:ext uri="{BB962C8B-B14F-4D97-AF65-F5344CB8AC3E}">
        <p14:creationId xmlns:p14="http://schemas.microsoft.com/office/powerpoint/2010/main" val="190392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3"/>
          <p:cNvSpPr>
            <a:spLocks noGrp="1"/>
          </p:cNvSpPr>
          <p:nvPr>
            <p:ph type="dt" sz="half" idx="10"/>
          </p:nvPr>
        </p:nvSpPr>
        <p:spPr/>
        <p:txBody>
          <a:bodyPr/>
          <a:lstStyle>
            <a:lvl1pPr>
              <a:defRPr/>
            </a:lvl1pPr>
          </a:lstStyle>
          <a:p>
            <a:pPr>
              <a:defRPr/>
            </a:pPr>
            <a:fld id="{80EB3F05-060F-8549-94E8-EE576D5FB0C6}" type="datetime1">
              <a:rPr lang="en-US" smtClean="0"/>
              <a:t>12/14/18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9" name="Slide Number Placeholder 5"/>
          <p:cNvSpPr>
            <a:spLocks noGrp="1"/>
          </p:cNvSpPr>
          <p:nvPr>
            <p:ph type="sldNum" sz="quarter" idx="12"/>
          </p:nvPr>
        </p:nvSpPr>
        <p:spPr/>
        <p:txBody>
          <a:bodyPr/>
          <a:lstStyle>
            <a:lvl1pPr>
              <a:defRPr/>
            </a:lvl1pPr>
          </a:lstStyle>
          <a:p>
            <a:pPr>
              <a:defRPr/>
            </a:pPr>
            <a:fld id="{00C9B141-B400-DD4E-BC97-0C67FCBBA0A5}" type="slidenum">
              <a:rPr lang="en-US"/>
              <a:pPr>
                <a:defRPr/>
              </a:pPr>
              <a:t>‹#›</a:t>
            </a:fld>
            <a:endParaRPr lang="en-US"/>
          </a:p>
        </p:txBody>
      </p:sp>
    </p:spTree>
    <p:extLst>
      <p:ext uri="{BB962C8B-B14F-4D97-AF65-F5344CB8AC3E}">
        <p14:creationId xmlns:p14="http://schemas.microsoft.com/office/powerpoint/2010/main" val="98774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B3095D-D7DB-CF40-816D-17D5829C362A}" type="datetime1">
              <a:rPr lang="en-US" smtClean="0"/>
              <a:t>12/14/18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5" name="Slide Number Placeholder 5"/>
          <p:cNvSpPr>
            <a:spLocks noGrp="1"/>
          </p:cNvSpPr>
          <p:nvPr>
            <p:ph type="sldNum" sz="quarter" idx="12"/>
          </p:nvPr>
        </p:nvSpPr>
        <p:spPr/>
        <p:txBody>
          <a:bodyPr/>
          <a:lstStyle>
            <a:lvl1pPr>
              <a:defRPr/>
            </a:lvl1pPr>
          </a:lstStyle>
          <a:p>
            <a:pPr>
              <a:defRPr/>
            </a:pPr>
            <a:fld id="{E02667DF-E191-6341-BB43-597F96DAB52D}" type="slidenum">
              <a:rPr lang="en-US"/>
              <a:pPr>
                <a:defRPr/>
              </a:pPr>
              <a:t>‹#›</a:t>
            </a:fld>
            <a:endParaRPr lang="en-US"/>
          </a:p>
        </p:txBody>
      </p:sp>
    </p:spTree>
    <p:extLst>
      <p:ext uri="{BB962C8B-B14F-4D97-AF65-F5344CB8AC3E}">
        <p14:creationId xmlns:p14="http://schemas.microsoft.com/office/powerpoint/2010/main" val="408662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BEBEF2-E54A-A443-813D-1759BCD927EA}" type="datetime1">
              <a:rPr lang="en-US" smtClean="0"/>
              <a:t>12/14/18</a:t>
            </a:fld>
            <a:endParaRPr lang="en-US"/>
          </a:p>
        </p:txBody>
      </p:sp>
      <p:sp>
        <p:nvSpPr>
          <p:cNvPr id="3" name="Footer Placeholder 4"/>
          <p:cNvSpPr>
            <a:spLocks noGrp="1"/>
          </p:cNvSpPr>
          <p:nvPr>
            <p:ph type="ftr" sz="quarter" idx="11"/>
          </p:nvPr>
        </p:nvSpPr>
        <p:spPr>
          <a:xfrm>
            <a:off x="1524000" y="6347526"/>
            <a:ext cx="5427024" cy="365125"/>
          </a:xfrm>
        </p:spPr>
        <p:txBody>
          <a:bodyPr/>
          <a:lstStyle>
            <a:lvl1pPr>
              <a:defRPr/>
            </a:lvl1pPr>
          </a:lstStyle>
          <a:p>
            <a:pPr>
              <a:defRPr/>
            </a:pPr>
            <a:r>
              <a:rPr lang="en-US"/>
              <a:t>Micros 2017, 5-10 November 2017, Venice (Italy)</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9D1A3E6-37A2-414B-9D7F-573D174CF106}" type="slidenum">
              <a:rPr lang="en-US"/>
              <a:pPr>
                <a:defRPr/>
              </a:pPr>
              <a:t>‹#›</a:t>
            </a:fld>
            <a:endParaRPr lang="en-US"/>
          </a:p>
        </p:txBody>
      </p:sp>
    </p:spTree>
    <p:extLst>
      <p:ext uri="{BB962C8B-B14F-4D97-AF65-F5344CB8AC3E}">
        <p14:creationId xmlns:p14="http://schemas.microsoft.com/office/powerpoint/2010/main" val="394724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3"/>
          <p:cNvSpPr>
            <a:spLocks noGrp="1"/>
          </p:cNvSpPr>
          <p:nvPr>
            <p:ph type="dt" sz="half" idx="10"/>
          </p:nvPr>
        </p:nvSpPr>
        <p:spPr/>
        <p:txBody>
          <a:bodyPr/>
          <a:lstStyle>
            <a:lvl1pPr>
              <a:defRPr/>
            </a:lvl1pPr>
          </a:lstStyle>
          <a:p>
            <a:pPr>
              <a:defRPr/>
            </a:pPr>
            <a:fld id="{1F8A0D52-2468-474E-9156-867AB7B17E9D}" type="datetime1">
              <a:rPr lang="en-US" smtClean="0"/>
              <a:t>12/14/18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7" name="Slide Number Placeholder 5"/>
          <p:cNvSpPr>
            <a:spLocks noGrp="1"/>
          </p:cNvSpPr>
          <p:nvPr>
            <p:ph type="sldNum" sz="quarter" idx="12"/>
          </p:nvPr>
        </p:nvSpPr>
        <p:spPr/>
        <p:txBody>
          <a:bodyPr/>
          <a:lstStyle>
            <a:lvl1pPr>
              <a:defRPr/>
            </a:lvl1pPr>
          </a:lstStyle>
          <a:p>
            <a:pPr>
              <a:defRPr/>
            </a:pPr>
            <a:fld id="{AC5C16B3-3D7C-0442-B453-13C356BA9AEA}" type="slidenum">
              <a:rPr lang="en-US"/>
              <a:pPr>
                <a:defRPr/>
              </a:pPr>
              <a:t>‹#›</a:t>
            </a:fld>
            <a:endParaRPr lang="en-US"/>
          </a:p>
        </p:txBody>
      </p:sp>
    </p:spTree>
    <p:extLst>
      <p:ext uri="{BB962C8B-B14F-4D97-AF65-F5344CB8AC3E}">
        <p14:creationId xmlns:p14="http://schemas.microsoft.com/office/powerpoint/2010/main" val="280330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3"/>
          <p:cNvSpPr>
            <a:spLocks noGrp="1"/>
          </p:cNvSpPr>
          <p:nvPr>
            <p:ph type="dt" sz="half" idx="10"/>
          </p:nvPr>
        </p:nvSpPr>
        <p:spPr/>
        <p:txBody>
          <a:bodyPr/>
          <a:lstStyle>
            <a:lvl1pPr>
              <a:defRPr/>
            </a:lvl1pPr>
          </a:lstStyle>
          <a:p>
            <a:pPr>
              <a:defRPr/>
            </a:pPr>
            <a:fld id="{3098717E-CE48-7047-9BE3-BE3374ED6930}" type="datetime1">
              <a:rPr lang="en-US" smtClean="0"/>
              <a:t>12/14/18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Micros 2017, 5-10 November 2017, Venice (Italy)</a:t>
            </a:r>
          </a:p>
        </p:txBody>
      </p:sp>
      <p:sp>
        <p:nvSpPr>
          <p:cNvPr id="7" name="Slide Number Placeholder 5"/>
          <p:cNvSpPr>
            <a:spLocks noGrp="1"/>
          </p:cNvSpPr>
          <p:nvPr>
            <p:ph type="sldNum" sz="quarter" idx="12"/>
          </p:nvPr>
        </p:nvSpPr>
        <p:spPr/>
        <p:txBody>
          <a:bodyPr/>
          <a:lstStyle>
            <a:lvl1pPr>
              <a:defRPr/>
            </a:lvl1pPr>
          </a:lstStyle>
          <a:p>
            <a:pPr>
              <a:defRPr/>
            </a:pPr>
            <a:fld id="{40295414-C29C-4C49-AA1D-1551CE206830}" type="slidenum">
              <a:rPr lang="en-US"/>
              <a:pPr>
                <a:defRPr/>
              </a:pPr>
              <a:t>‹#›</a:t>
            </a:fld>
            <a:endParaRPr lang="en-US"/>
          </a:p>
        </p:txBody>
      </p:sp>
    </p:spTree>
    <p:extLst>
      <p:ext uri="{BB962C8B-B14F-4D97-AF65-F5344CB8AC3E}">
        <p14:creationId xmlns:p14="http://schemas.microsoft.com/office/powerpoint/2010/main" val="399974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gif"/><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6350" y="6248400"/>
            <a:ext cx="9137650" cy="609600"/>
          </a:xfrm>
          <a:prstGeom prst="rect">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81BD545-553B-0242-8A34-1DBF88C05A7A}" type="datetime1">
              <a:rPr lang="en-US" smtClean="0"/>
              <a:t>12/14/18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Micros 2017, 5-10 November 2017, Venice (Italy)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016101FB-76F0-0743-B296-18E0DD4B979E}" type="slidenum">
              <a:rPr lang="en-US"/>
              <a:pPr>
                <a:defRPr/>
              </a:pPr>
              <a:t>‹#›</a:t>
            </a:fld>
            <a:endParaRPr lang="en-US"/>
          </a:p>
        </p:txBody>
      </p:sp>
      <p:pic>
        <p:nvPicPr>
          <p:cNvPr id="1032" name="Picture 6" descr="logo_trasparente2.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74961" y="6236723"/>
            <a:ext cx="2151247" cy="599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7" descr="TIFPA_logopien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180" y="6259033"/>
            <a:ext cx="153664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p:nvCxnSpPr>
        <p:spPr>
          <a:xfrm flipV="1">
            <a:off x="0" y="952500"/>
            <a:ext cx="9144000" cy="23813"/>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350" y="6224588"/>
            <a:ext cx="9144000" cy="23812"/>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bwMode="auto">
          <a:xfrm>
            <a:off x="533400" y="95250"/>
            <a:ext cx="8229600" cy="9715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4467" name="Rectangle 3"/>
          <p:cNvSpPr>
            <a:spLocks noGrp="1" noChangeArrowheads="1"/>
          </p:cNvSpPr>
          <p:nvPr>
            <p:ph type="body" idx="1"/>
          </p:nvPr>
        </p:nvSpPr>
        <p:spPr bwMode="auto">
          <a:xfrm>
            <a:off x="457200" y="1295400"/>
            <a:ext cx="8382000" cy="48307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446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i="0">
                <a:latin typeface="+mn-lt"/>
                <a:ea typeface="ＭＳ Ｐゴシック" charset="0"/>
                <a:cs typeface="+mn-cs"/>
              </a:defRPr>
            </a:lvl1pPr>
          </a:lstStyle>
          <a:p>
            <a:pPr>
              <a:defRPr/>
            </a:pPr>
            <a:fld id="{D29CED62-A8F1-944C-A2D7-A02B45925AF4}" type="datetime1">
              <a:rPr lang="en-US" smtClean="0"/>
              <a:t>12/14/18</a:t>
            </a:fld>
            <a:endParaRPr lang="en-US"/>
          </a:p>
        </p:txBody>
      </p:sp>
      <p:sp>
        <p:nvSpPr>
          <p:cNvPr id="574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i="0">
                <a:latin typeface="+mn-lt"/>
                <a:ea typeface="ＭＳ Ｐゴシック" charset="0"/>
                <a:cs typeface="+mn-cs"/>
              </a:defRPr>
            </a:lvl1pPr>
          </a:lstStyle>
          <a:p>
            <a:pPr>
              <a:defRPr/>
            </a:pPr>
            <a:r>
              <a:rPr lang="en-US"/>
              <a:t>Micros 2017, 5-10 November 2017, Venice (Italy)</a:t>
            </a:r>
          </a:p>
        </p:txBody>
      </p:sp>
      <p:sp>
        <p:nvSpPr>
          <p:cNvPr id="574471" name="Rectangle 7"/>
          <p:cNvSpPr>
            <a:spLocks noChangeArrowheads="1"/>
          </p:cNvSpPr>
          <p:nvPr/>
        </p:nvSpPr>
        <p:spPr bwMode="auto">
          <a:xfrm>
            <a:off x="914400" y="4106863"/>
            <a:ext cx="4127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600" i="0">
                <a:latin typeface="Algerian" charset="0"/>
              </a:rPr>
              <a:t>                                                                     </a:t>
            </a:r>
            <a:endParaRPr lang="en-US" altLang="x-none" sz="1800" i="0">
              <a:latin typeface="Arial" charset="0"/>
            </a:endParaRPr>
          </a:p>
        </p:txBody>
      </p:sp>
      <p:pic>
        <p:nvPicPr>
          <p:cNvPr id="15367" name="Picture 8" descr="meatball bes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 y="57150"/>
            <a:ext cx="993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oup 8"/>
          <p:cNvGrpSpPr>
            <a:grpSpLocks/>
          </p:cNvGrpSpPr>
          <p:nvPr userDrawn="1"/>
        </p:nvGrpSpPr>
        <p:grpSpPr bwMode="auto">
          <a:xfrm>
            <a:off x="5864225" y="6008688"/>
            <a:ext cx="3200400" cy="769937"/>
            <a:chOff x="6019072" y="5936159"/>
            <a:chExt cx="3201128" cy="769441"/>
          </a:xfrm>
        </p:grpSpPr>
        <p:sp>
          <p:nvSpPr>
            <p:cNvPr id="15369" name="Rectangle 5"/>
            <p:cNvSpPr>
              <a:spLocks noChangeArrowheads="1"/>
            </p:cNvSpPr>
            <p:nvPr/>
          </p:nvSpPr>
          <p:spPr bwMode="auto">
            <a:xfrm>
              <a:off x="7772400" y="5936159"/>
              <a:ext cx="144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4400" b="1">
                  <a:solidFill>
                    <a:srgbClr val="FF0000"/>
                  </a:solidFill>
                  <a:latin typeface="Arial Narrow" charset="0"/>
                </a:rPr>
                <a:t>NSRL</a:t>
              </a:r>
            </a:p>
          </p:txBody>
        </p:sp>
        <p:grpSp>
          <p:nvGrpSpPr>
            <p:cNvPr id="15370" name="Group 6"/>
            <p:cNvGrpSpPr>
              <a:grpSpLocks/>
            </p:cNvGrpSpPr>
            <p:nvPr/>
          </p:nvGrpSpPr>
          <p:grpSpPr bwMode="auto">
            <a:xfrm>
              <a:off x="6019072" y="6012718"/>
              <a:ext cx="1981321" cy="556381"/>
              <a:chOff x="3595" y="3221"/>
              <a:chExt cx="1023" cy="322"/>
            </a:xfrm>
          </p:grpSpPr>
          <p:sp>
            <p:nvSpPr>
              <p:cNvPr id="15371" name="Text Box 7"/>
              <p:cNvSpPr txBox="1">
                <a:spLocks noChangeArrowheads="1"/>
              </p:cNvSpPr>
              <p:nvPr/>
            </p:nvSpPr>
            <p:spPr bwMode="auto">
              <a:xfrm>
                <a:off x="3595" y="3221"/>
                <a:ext cx="984"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0"/>
                    <a:cs typeface="ＭＳ Ｐゴシック" charset="0"/>
                  </a:defRPr>
                </a:lvl1pPr>
                <a:lvl2pPr marL="742950" indent="-285750" eaLnBrk="0" hangingPunct="0">
                  <a:defRPr sz="2400" i="1">
                    <a:solidFill>
                      <a:schemeClr val="tx1"/>
                    </a:solidFill>
                    <a:latin typeface="Times New Roman" charset="0"/>
                    <a:ea typeface="ＭＳ Ｐゴシック" charset="0"/>
                  </a:defRPr>
                </a:lvl2pPr>
                <a:lvl3pPr marL="1143000" indent="-228600" eaLnBrk="0" hangingPunct="0">
                  <a:defRPr sz="2400" i="1">
                    <a:solidFill>
                      <a:schemeClr val="tx1"/>
                    </a:solidFill>
                    <a:latin typeface="Times New Roman" charset="0"/>
                    <a:ea typeface="ＭＳ Ｐゴシック" charset="0"/>
                  </a:defRPr>
                </a:lvl3pPr>
                <a:lvl4pPr marL="1600200" indent="-228600" eaLnBrk="0" hangingPunct="0">
                  <a:defRPr sz="2400" i="1">
                    <a:solidFill>
                      <a:schemeClr val="tx1"/>
                    </a:solidFill>
                    <a:latin typeface="Times New Roman" charset="0"/>
                    <a:ea typeface="ＭＳ Ｐゴシック" charset="0"/>
                  </a:defRPr>
                </a:lvl4pPr>
                <a:lvl5pPr marL="2057400" indent="-228600" eaLnBrk="0" hangingPunct="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eaLnBrk="1" hangingPunct="1">
                  <a:defRPr/>
                </a:pPr>
                <a:r>
                  <a:rPr lang="en-US" sz="2000">
                    <a:solidFill>
                      <a:srgbClr val="7F7F7F"/>
                    </a:solidFill>
                    <a:latin typeface="Arial Black" charset="0"/>
                  </a:rPr>
                  <a:t>Brookhaven</a:t>
                </a:r>
              </a:p>
            </p:txBody>
          </p:sp>
          <p:sp>
            <p:nvSpPr>
              <p:cNvPr id="15372" name="Rectangle 8"/>
              <p:cNvSpPr>
                <a:spLocks noChangeArrowheads="1"/>
              </p:cNvSpPr>
              <p:nvPr/>
            </p:nvSpPr>
            <p:spPr bwMode="auto">
              <a:xfrm>
                <a:off x="3595" y="3383"/>
                <a:ext cx="10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charset="0"/>
                    <a:ea typeface="ＭＳ Ｐゴシック" charset="-128"/>
                  </a:defRPr>
                </a:lvl1pPr>
                <a:lvl2pPr marL="742950" indent="-285750" eaLnBrk="0" hangingPunct="0">
                  <a:defRPr sz="2400" i="1">
                    <a:solidFill>
                      <a:schemeClr val="tx1"/>
                    </a:solidFill>
                    <a:latin typeface="Times New Roman" charset="0"/>
                    <a:ea typeface="ＭＳ Ｐゴシック" charset="-128"/>
                  </a:defRPr>
                </a:lvl2pPr>
                <a:lvl3pPr marL="1143000" indent="-228600" eaLnBrk="0" hangingPunct="0">
                  <a:defRPr sz="2400" i="1">
                    <a:solidFill>
                      <a:schemeClr val="tx1"/>
                    </a:solidFill>
                    <a:latin typeface="Times New Roman" charset="0"/>
                    <a:ea typeface="ＭＳ Ｐゴシック" charset="-128"/>
                  </a:defRPr>
                </a:lvl3pPr>
                <a:lvl4pPr marL="1600200" indent="-228600" eaLnBrk="0" hangingPunct="0">
                  <a:defRPr sz="2400" i="1">
                    <a:solidFill>
                      <a:schemeClr val="tx1"/>
                    </a:solidFill>
                    <a:latin typeface="Times New Roman" charset="0"/>
                    <a:ea typeface="ＭＳ Ｐゴシック" charset="-128"/>
                  </a:defRPr>
                </a:lvl4pPr>
                <a:lvl5pPr marL="2057400" indent="-228600" eaLnBrk="0" hangingPunct="0">
                  <a:defRPr sz="2400" i="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128"/>
                  </a:defRPr>
                </a:lvl9pPr>
              </a:lstStyle>
              <a:p>
                <a:pPr eaLnBrk="1" hangingPunct="1"/>
                <a:r>
                  <a:rPr lang="en-US" altLang="x-none" sz="1200">
                    <a:solidFill>
                      <a:srgbClr val="7F7F7F"/>
                    </a:solidFill>
                    <a:latin typeface="Arial Black" charset="0"/>
                  </a:rPr>
                  <a:t>National Laboratory</a:t>
                </a:r>
              </a:p>
            </p:txBody>
          </p:sp>
        </p:grpSp>
      </p:grpSp>
    </p:spTree>
    <p:extLst>
      <p:ext uri="{BB962C8B-B14F-4D97-AF65-F5344CB8AC3E}">
        <p14:creationId xmlns:p14="http://schemas.microsoft.com/office/powerpoint/2010/main" val="129018518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Lst>
  <p:transition>
    <p:random/>
  </p:transition>
  <p:hf sldNum="0" hdr="0" dt="0"/>
  <p:txStyles>
    <p:titleStyle>
      <a:lvl1pPr algn="ctr" rtl="0" eaLnBrk="0" fontAlgn="base" hangingPunct="0">
        <a:spcBef>
          <a:spcPct val="0"/>
        </a:spcBef>
        <a:spcAft>
          <a:spcPct val="0"/>
        </a:spcAft>
        <a:defRPr sz="3200">
          <a:solidFill>
            <a:srgbClr val="FFFF66"/>
          </a:solidFill>
          <a:latin typeface="+mj-lt"/>
          <a:ea typeface="+mj-ea"/>
          <a:cs typeface="ＭＳ Ｐゴシック" charset="0"/>
        </a:defRPr>
      </a:lvl1pPr>
      <a:lvl2pPr algn="ctr" rtl="0" eaLnBrk="0" fontAlgn="base" hangingPunct="0">
        <a:spcBef>
          <a:spcPct val="0"/>
        </a:spcBef>
        <a:spcAft>
          <a:spcPct val="0"/>
        </a:spcAft>
        <a:defRPr sz="3200">
          <a:solidFill>
            <a:srgbClr val="FFFF66"/>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rgbClr val="FFFF66"/>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rgbClr val="FFFF66"/>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rgbClr val="FFFF66"/>
          </a:solidFill>
          <a:latin typeface="Arial" charset="0"/>
          <a:ea typeface="ＭＳ Ｐゴシック" charset="0"/>
          <a:cs typeface="ＭＳ Ｐゴシック" charset="0"/>
        </a:defRPr>
      </a:lvl5pPr>
      <a:lvl6pPr marL="457200" algn="ctr" rtl="0" fontAlgn="base">
        <a:spcBef>
          <a:spcPct val="0"/>
        </a:spcBef>
        <a:spcAft>
          <a:spcPct val="0"/>
        </a:spcAft>
        <a:defRPr sz="3200">
          <a:solidFill>
            <a:srgbClr val="FFFF66"/>
          </a:solidFill>
          <a:latin typeface="Arial" charset="0"/>
          <a:ea typeface="ＭＳ Ｐゴシック" charset="0"/>
        </a:defRPr>
      </a:lvl6pPr>
      <a:lvl7pPr marL="914400" algn="ctr" rtl="0" fontAlgn="base">
        <a:spcBef>
          <a:spcPct val="0"/>
        </a:spcBef>
        <a:spcAft>
          <a:spcPct val="0"/>
        </a:spcAft>
        <a:defRPr sz="3200">
          <a:solidFill>
            <a:srgbClr val="FFFF66"/>
          </a:solidFill>
          <a:latin typeface="Arial" charset="0"/>
          <a:ea typeface="ＭＳ Ｐゴシック" charset="0"/>
        </a:defRPr>
      </a:lvl7pPr>
      <a:lvl8pPr marL="1371600" algn="ctr" rtl="0" fontAlgn="base">
        <a:spcBef>
          <a:spcPct val="0"/>
        </a:spcBef>
        <a:spcAft>
          <a:spcPct val="0"/>
        </a:spcAft>
        <a:defRPr sz="3200">
          <a:solidFill>
            <a:srgbClr val="FFFF66"/>
          </a:solidFill>
          <a:latin typeface="Arial" charset="0"/>
          <a:ea typeface="ＭＳ Ｐゴシック" charset="0"/>
        </a:defRPr>
      </a:lvl8pPr>
      <a:lvl9pPr marL="1828800" algn="ctr" rtl="0" fontAlgn="base">
        <a:spcBef>
          <a:spcPct val="0"/>
        </a:spcBef>
        <a:spcAft>
          <a:spcPct val="0"/>
        </a:spcAft>
        <a:defRPr sz="3200">
          <a:solidFill>
            <a:srgbClr val="FFFF66"/>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rgbClr val="FFFF66"/>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rgbClr val="FFFFCC"/>
          </a:solidFill>
          <a:latin typeface="+mn-lt"/>
          <a:ea typeface="+mn-ea"/>
        </a:defRPr>
      </a:lvl2pPr>
      <a:lvl3pPr marL="1143000" indent="-228600" algn="l" rtl="0" eaLnBrk="0" fontAlgn="base" hangingPunct="0">
        <a:spcBef>
          <a:spcPct val="20000"/>
        </a:spcBef>
        <a:spcAft>
          <a:spcPct val="0"/>
        </a:spcAft>
        <a:buChar char="•"/>
        <a:defRPr sz="1600" b="1">
          <a:solidFill>
            <a:srgbClr val="FFFFCC"/>
          </a:solidFill>
          <a:latin typeface="+mn-lt"/>
          <a:ea typeface="+mn-ea"/>
        </a:defRPr>
      </a:lvl3pPr>
      <a:lvl4pPr marL="1600200" indent="-228600" algn="l" rtl="0" eaLnBrk="0" fontAlgn="base" hangingPunct="0">
        <a:spcBef>
          <a:spcPct val="20000"/>
        </a:spcBef>
        <a:spcAft>
          <a:spcPct val="0"/>
        </a:spcAft>
        <a:buChar char="–"/>
        <a:defRPr sz="2000">
          <a:solidFill>
            <a:srgbClr val="FFFFCC"/>
          </a:solidFill>
          <a:latin typeface="+mn-lt"/>
          <a:ea typeface="+mn-ea"/>
        </a:defRPr>
      </a:lvl4pPr>
      <a:lvl5pPr marL="2057400" indent="-228600" algn="l" rtl="0" eaLnBrk="0" fontAlgn="base" hangingPunct="0">
        <a:spcBef>
          <a:spcPct val="20000"/>
        </a:spcBef>
        <a:spcAft>
          <a:spcPct val="0"/>
        </a:spcAft>
        <a:buChar char="»"/>
        <a:defRPr sz="2000">
          <a:solidFill>
            <a:srgbClr val="FFFFCC"/>
          </a:solidFill>
          <a:latin typeface="+mn-lt"/>
          <a:ea typeface="+mn-ea"/>
        </a:defRPr>
      </a:lvl5pPr>
      <a:lvl6pPr marL="2514600" indent="-228600" algn="l" rtl="0" fontAlgn="base">
        <a:spcBef>
          <a:spcPct val="20000"/>
        </a:spcBef>
        <a:spcAft>
          <a:spcPct val="0"/>
        </a:spcAft>
        <a:buChar char="»"/>
        <a:defRPr sz="2000">
          <a:solidFill>
            <a:srgbClr val="FFFFCC"/>
          </a:solidFill>
          <a:latin typeface="+mn-lt"/>
          <a:ea typeface="+mn-ea"/>
        </a:defRPr>
      </a:lvl6pPr>
      <a:lvl7pPr marL="2971800" indent="-228600" algn="l" rtl="0" fontAlgn="base">
        <a:spcBef>
          <a:spcPct val="20000"/>
        </a:spcBef>
        <a:spcAft>
          <a:spcPct val="0"/>
        </a:spcAft>
        <a:buChar char="»"/>
        <a:defRPr sz="2000">
          <a:solidFill>
            <a:srgbClr val="FFFFCC"/>
          </a:solidFill>
          <a:latin typeface="+mn-lt"/>
          <a:ea typeface="+mn-ea"/>
        </a:defRPr>
      </a:lvl7pPr>
      <a:lvl8pPr marL="3429000" indent="-228600" algn="l" rtl="0" fontAlgn="base">
        <a:spcBef>
          <a:spcPct val="20000"/>
        </a:spcBef>
        <a:spcAft>
          <a:spcPct val="0"/>
        </a:spcAft>
        <a:buChar char="»"/>
        <a:defRPr sz="2000">
          <a:solidFill>
            <a:srgbClr val="FFFFCC"/>
          </a:solidFill>
          <a:latin typeface="+mn-lt"/>
          <a:ea typeface="+mn-ea"/>
        </a:defRPr>
      </a:lvl8pPr>
      <a:lvl9pPr marL="3886200" indent="-228600" algn="l" rtl="0" fontAlgn="base">
        <a:spcBef>
          <a:spcPct val="20000"/>
        </a:spcBef>
        <a:spcAft>
          <a:spcPct val="0"/>
        </a:spcAft>
        <a:buChar char="»"/>
        <a:defRPr sz="2000">
          <a:solidFill>
            <a:srgbClr val="FFFFC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10B3C-F41A-B14B-A136-049E0BB75C4F}" type="datetime1">
              <a:rPr lang="en-US" smtClean="0"/>
              <a:t>12/14/18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Micros 2017, 5-10 November 2017, Venice (Italy)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3AFDF-577C-3D45-AE58-BB11D94DA2BB}" type="slidenum">
              <a:rPr lang="en-US" smtClean="0"/>
              <a:t>‹#›</a:t>
            </a:fld>
            <a:endParaRPr lang="en-US"/>
          </a:p>
        </p:txBody>
      </p:sp>
    </p:spTree>
    <p:extLst>
      <p:ext uri="{BB962C8B-B14F-4D97-AF65-F5344CB8AC3E}">
        <p14:creationId xmlns:p14="http://schemas.microsoft.com/office/powerpoint/2010/main" val="97171915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halkboard SE" charset="0"/>
                <a:ea typeface="Chalkboard SE" charset="0"/>
                <a:cs typeface="Chalkboard SE" charset="0"/>
              </a:rPr>
              <a:t>WP 5: Coordination of the experimental activities  </a:t>
            </a:r>
          </a:p>
        </p:txBody>
      </p:sp>
      <p:sp>
        <p:nvSpPr>
          <p:cNvPr id="3" name="Subtitle 2"/>
          <p:cNvSpPr>
            <a:spLocks noGrp="1"/>
          </p:cNvSpPr>
          <p:nvPr>
            <p:ph type="subTitle" idx="1"/>
          </p:nvPr>
        </p:nvSpPr>
        <p:spPr>
          <a:xfrm>
            <a:off x="995423" y="3886200"/>
            <a:ext cx="7789762" cy="1752600"/>
          </a:xfrm>
        </p:spPr>
        <p:txBody>
          <a:bodyPr/>
          <a:lstStyle/>
          <a:p>
            <a:r>
              <a:rPr lang="en-US" sz="2600" dirty="0">
                <a:solidFill>
                  <a:schemeClr val="accent6">
                    <a:lumMod val="75000"/>
                  </a:schemeClr>
                </a:solidFill>
              </a:rPr>
              <a:t>Responsible: Chiara La Tessa</a:t>
            </a:r>
          </a:p>
          <a:p>
            <a:r>
              <a:rPr lang="en-US" sz="2600" dirty="0">
                <a:solidFill>
                  <a:schemeClr val="accent6">
                    <a:lumMod val="75000"/>
                  </a:schemeClr>
                </a:solidFill>
              </a:rPr>
              <a:t>(INFN-TIFPA and University of Trento)</a:t>
            </a:r>
          </a:p>
        </p:txBody>
      </p:sp>
    </p:spTree>
    <p:extLst>
      <p:ext uri="{BB962C8B-B14F-4D97-AF65-F5344CB8AC3E}">
        <p14:creationId xmlns:p14="http://schemas.microsoft.com/office/powerpoint/2010/main" val="127398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Cellular Localization</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r>
              <a:rPr lang="en-US"/>
              <a:t>E. Scifoni -pB wshop </a:t>
            </a:r>
            <a:endParaRPr lang="de-DE" dirty="0"/>
          </a:p>
        </p:txBody>
      </p:sp>
      <p:pic>
        <p:nvPicPr>
          <p:cNvPr id="6" name="Picture 5"/>
          <p:cNvPicPr>
            <a:picLocks noChangeAspect="1"/>
          </p:cNvPicPr>
          <p:nvPr/>
        </p:nvPicPr>
        <p:blipFill>
          <a:blip r:embed="rId2"/>
          <a:stretch>
            <a:fillRect/>
          </a:stretch>
        </p:blipFill>
        <p:spPr>
          <a:xfrm>
            <a:off x="0" y="1335280"/>
            <a:ext cx="9144000" cy="4187439"/>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90" y="1160270"/>
            <a:ext cx="3830547" cy="2436305"/>
          </a:xfrm>
          <a:prstGeom prst="rect">
            <a:avLst/>
          </a:prstGeom>
        </p:spPr>
      </p:pic>
      <p:sp>
        <p:nvSpPr>
          <p:cNvPr id="8" name="TextBox 7"/>
          <p:cNvSpPr txBox="1"/>
          <p:nvPr/>
        </p:nvSpPr>
        <p:spPr>
          <a:xfrm>
            <a:off x="6612283" y="5589305"/>
            <a:ext cx="2085827" cy="523220"/>
          </a:xfrm>
          <a:prstGeom prst="rect">
            <a:avLst/>
          </a:prstGeom>
          <a:noFill/>
        </p:spPr>
        <p:txBody>
          <a:bodyPr wrap="none" rtlCol="0">
            <a:spAutoFit/>
          </a:bodyPr>
          <a:lstStyle/>
          <a:p>
            <a:r>
              <a:rPr lang="en-US" sz="1400" dirty="0" err="1"/>
              <a:t>Usami</a:t>
            </a:r>
            <a:r>
              <a:rPr lang="en-US" sz="1400" dirty="0"/>
              <a:t> et al. 2010</a:t>
            </a:r>
          </a:p>
          <a:p>
            <a:r>
              <a:rPr lang="en-US" sz="1400" dirty="0" err="1"/>
              <a:t>Stefancikowa</a:t>
            </a:r>
            <a:r>
              <a:rPr lang="en-US" sz="1400" dirty="0"/>
              <a:t> et al 2015</a:t>
            </a:r>
          </a:p>
        </p:txBody>
      </p:sp>
      <p:sp>
        <p:nvSpPr>
          <p:cNvPr id="9" name="TextBox 8"/>
          <p:cNvSpPr txBox="1"/>
          <p:nvPr/>
        </p:nvSpPr>
        <p:spPr>
          <a:xfrm>
            <a:off x="1524000" y="2263006"/>
            <a:ext cx="1082348" cy="230832"/>
          </a:xfrm>
          <a:prstGeom prst="rect">
            <a:avLst/>
          </a:prstGeom>
          <a:noFill/>
        </p:spPr>
        <p:txBody>
          <a:bodyPr wrap="none" rtlCol="0">
            <a:spAutoFit/>
          </a:bodyPr>
          <a:lstStyle/>
          <a:p>
            <a:r>
              <a:rPr lang="en-US" sz="900" dirty="0" err="1"/>
              <a:t>Porcel</a:t>
            </a:r>
            <a:r>
              <a:rPr lang="en-US" sz="900" dirty="0"/>
              <a:t> et al. 2010</a:t>
            </a:r>
          </a:p>
        </p:txBody>
      </p:sp>
      <p:sp>
        <p:nvSpPr>
          <p:cNvPr id="10" name="TextBox 9"/>
          <p:cNvSpPr txBox="1"/>
          <p:nvPr/>
        </p:nvSpPr>
        <p:spPr>
          <a:xfrm>
            <a:off x="277610" y="5585867"/>
            <a:ext cx="5766067" cy="707886"/>
          </a:xfrm>
          <a:prstGeom prst="rect">
            <a:avLst/>
          </a:prstGeom>
          <a:noFill/>
        </p:spPr>
        <p:txBody>
          <a:bodyPr wrap="square" rtlCol="0">
            <a:spAutoFit/>
          </a:bodyPr>
          <a:lstStyle/>
          <a:p>
            <a:r>
              <a:rPr lang="en-US" dirty="0"/>
              <a:t>Confocal microscopy </a:t>
            </a:r>
            <a:r>
              <a:rPr lang="en-US"/>
              <a:t>show evidence </a:t>
            </a:r>
            <a:r>
              <a:rPr lang="en-US" dirty="0"/>
              <a:t>of localization in the </a:t>
            </a:r>
            <a:r>
              <a:rPr lang="en-US" dirty="0" err="1"/>
              <a:t>citoplasm</a:t>
            </a:r>
            <a:endParaRPr lang="en-US" dirty="0"/>
          </a:p>
        </p:txBody>
      </p:sp>
      <p:sp>
        <p:nvSpPr>
          <p:cNvPr id="4" name="Date Placeholder 3">
            <a:extLst>
              <a:ext uri="{FF2B5EF4-FFF2-40B4-BE49-F238E27FC236}">
                <a16:creationId xmlns:a16="http://schemas.microsoft.com/office/drawing/2014/main" id="{53249FB6-42F9-B648-A3CC-48A7F560E6D9}"/>
              </a:ext>
            </a:extLst>
          </p:cNvPr>
          <p:cNvSpPr>
            <a:spLocks noGrp="1"/>
          </p:cNvSpPr>
          <p:nvPr>
            <p:ph type="dt" sz="half" idx="10"/>
          </p:nvPr>
        </p:nvSpPr>
        <p:spPr/>
        <p:txBody>
          <a:bodyPr/>
          <a:lstStyle/>
          <a:p>
            <a:r>
              <a:rPr lang="de-DE"/>
              <a:t>5.4.2018</a:t>
            </a:r>
            <a:endParaRPr lang="en-US" dirty="0"/>
          </a:p>
        </p:txBody>
      </p:sp>
    </p:spTree>
    <p:extLst>
      <p:ext uri="{BB962C8B-B14F-4D97-AF65-F5344CB8AC3E}">
        <p14:creationId xmlns:p14="http://schemas.microsoft.com/office/powerpoint/2010/main" val="203282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7CAC-F215-644D-917B-BE92EFAC0A9C}"/>
              </a:ext>
            </a:extLst>
          </p:cNvPr>
          <p:cNvSpPr>
            <a:spLocks noGrp="1"/>
          </p:cNvSpPr>
          <p:nvPr>
            <p:ph type="title"/>
          </p:nvPr>
        </p:nvSpPr>
        <p:spPr>
          <a:xfrm>
            <a:off x="5541043" y="2634426"/>
            <a:ext cx="4281055" cy="2457510"/>
          </a:xfrm>
        </p:spPr>
        <p:txBody>
          <a:bodyPr/>
          <a:lstStyle/>
          <a:p>
            <a:r>
              <a:rPr lang="en-US" sz="3200" dirty="0"/>
              <a:t>Coordination is crucial!</a:t>
            </a:r>
          </a:p>
        </p:txBody>
      </p:sp>
      <p:sp>
        <p:nvSpPr>
          <p:cNvPr id="3" name="Content Placeholder 2">
            <a:extLst>
              <a:ext uri="{FF2B5EF4-FFF2-40B4-BE49-F238E27FC236}">
                <a16:creationId xmlns:a16="http://schemas.microsoft.com/office/drawing/2014/main" id="{D8858530-8155-FD40-A40F-33D587A84F4F}"/>
              </a:ext>
            </a:extLst>
          </p:cNvPr>
          <p:cNvSpPr>
            <a:spLocks noGrp="1"/>
          </p:cNvSpPr>
          <p:nvPr>
            <p:ph idx="1"/>
          </p:nvPr>
        </p:nvSpPr>
        <p:spPr/>
        <p:txBody>
          <a:bodyPr/>
          <a:lstStyle/>
          <a:p>
            <a:endParaRPr lang="en-US" dirty="0"/>
          </a:p>
        </p:txBody>
      </p:sp>
      <p:pic>
        <p:nvPicPr>
          <p:cNvPr id="4" name="Content Placeholder 5">
            <a:extLst>
              <a:ext uri="{FF2B5EF4-FFF2-40B4-BE49-F238E27FC236}">
                <a16:creationId xmlns:a16="http://schemas.microsoft.com/office/drawing/2014/main" id="{AD66C339-56BD-6345-BFC6-A1AD0F11D0A9}"/>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bwMode="auto">
          <a:xfrm>
            <a:off x="18288" y="985057"/>
            <a:ext cx="6181344" cy="486752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1E4AFE6-59F9-6548-9C64-E5BE3238D4EE}"/>
              </a:ext>
            </a:extLst>
          </p:cNvPr>
          <p:cNvSpPr txBox="1"/>
          <p:nvPr/>
        </p:nvSpPr>
        <p:spPr>
          <a:xfrm>
            <a:off x="-21377" y="5448991"/>
            <a:ext cx="5562420" cy="861774"/>
          </a:xfrm>
          <a:prstGeom prst="rect">
            <a:avLst/>
          </a:prstGeom>
          <a:noFill/>
        </p:spPr>
        <p:txBody>
          <a:bodyPr wrap="none" rtlCol="0">
            <a:spAutoFit/>
          </a:bodyPr>
          <a:lstStyle/>
          <a:p>
            <a:r>
              <a:rPr lang="en-US" sz="1800" dirty="0"/>
              <a:t>Lacombe &amp; </a:t>
            </a:r>
            <a:r>
              <a:rPr lang="en-US" sz="1800" dirty="0" err="1"/>
              <a:t>Scifoni</a:t>
            </a:r>
            <a:endParaRPr lang="en-US" sz="1800" dirty="0"/>
          </a:p>
          <a:p>
            <a:r>
              <a:rPr lang="en-US" sz="1400" i="0" dirty="0"/>
              <a:t>Particle therapy and </a:t>
            </a:r>
            <a:r>
              <a:rPr lang="en-US" sz="1400" i="0" dirty="0" err="1"/>
              <a:t>nanomedicine</a:t>
            </a:r>
            <a:r>
              <a:rPr lang="en-US" sz="1400" i="0" dirty="0"/>
              <a:t>: state of art and research perspectives</a:t>
            </a:r>
            <a:endParaRPr lang="en-US" sz="1400" dirty="0"/>
          </a:p>
          <a:p>
            <a:r>
              <a:rPr lang="en-US" sz="1800" dirty="0"/>
              <a:t>Cancer Nanotech. 2017</a:t>
            </a:r>
          </a:p>
        </p:txBody>
      </p:sp>
    </p:spTree>
    <p:extLst>
      <p:ext uri="{BB962C8B-B14F-4D97-AF65-F5344CB8AC3E}">
        <p14:creationId xmlns:p14="http://schemas.microsoft.com/office/powerpoint/2010/main" val="230455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2"/>
            <a:ext cx="9143999" cy="1143000"/>
          </a:xfrm>
        </p:spPr>
        <p:txBody>
          <a:bodyPr/>
          <a:lstStyle/>
          <a:p>
            <a:r>
              <a:rPr lang="en-US" sz="3200" b="1" dirty="0">
                <a:latin typeface="Chalkboard SE" charset="0"/>
                <a:ea typeface="Chalkboard SE" charset="0"/>
                <a:cs typeface="Chalkboard SE" charset="0"/>
              </a:rPr>
              <a:t>WP5 in NEPTUNE</a:t>
            </a:r>
            <a:endParaRPr lang="en-US" sz="2800" b="1" dirty="0">
              <a:latin typeface="Chalkboard SE" charset="0"/>
              <a:ea typeface="Chalkboard SE" charset="0"/>
              <a:cs typeface="Chalkboard SE" charset="0"/>
            </a:endParaRPr>
          </a:p>
        </p:txBody>
      </p:sp>
      <p:sp>
        <p:nvSpPr>
          <p:cNvPr id="5" name="TextBox 4"/>
          <p:cNvSpPr txBox="1"/>
          <p:nvPr/>
        </p:nvSpPr>
        <p:spPr>
          <a:xfrm>
            <a:off x="5456982" y="1414268"/>
            <a:ext cx="4571999" cy="707886"/>
          </a:xfrm>
          <a:prstGeom prst="rect">
            <a:avLst/>
          </a:prstGeom>
          <a:noFill/>
        </p:spPr>
        <p:txBody>
          <a:bodyPr wrap="square" rtlCol="0">
            <a:spAutoFit/>
          </a:bodyPr>
          <a:lstStyle/>
          <a:p>
            <a:r>
              <a:rPr lang="en-US" sz="2000" b="1" dirty="0">
                <a:latin typeface="Book Antiqua" charset="0"/>
                <a:ea typeface="Book Antiqua" charset="0"/>
                <a:cs typeface="Book Antiqua" charset="0"/>
              </a:rPr>
              <a:t>Leading institute:</a:t>
            </a:r>
            <a:r>
              <a:rPr lang="en-US" sz="2000" dirty="0">
                <a:latin typeface="Book Antiqua" charset="0"/>
                <a:ea typeface="Book Antiqua" charset="0"/>
                <a:cs typeface="Book Antiqua" charset="0"/>
              </a:rPr>
              <a:t> INFN-TIFPA</a:t>
            </a:r>
          </a:p>
          <a:p>
            <a:endParaRPr lang="en-US" sz="2000" dirty="0">
              <a:latin typeface="Book Antiqua" charset="0"/>
              <a:ea typeface="Book Antiqua" charset="0"/>
              <a:cs typeface="Book Antiqua" charset="0"/>
            </a:endParaRPr>
          </a:p>
        </p:txBody>
      </p:sp>
      <p:sp>
        <p:nvSpPr>
          <p:cNvPr id="9" name="Rectangle 8"/>
          <p:cNvSpPr/>
          <p:nvPr/>
        </p:nvSpPr>
        <p:spPr>
          <a:xfrm>
            <a:off x="-3" y="3752810"/>
            <a:ext cx="9144001" cy="1785104"/>
          </a:xfrm>
          <a:prstGeom prst="rect">
            <a:avLst/>
          </a:prstGeom>
          <a:ln w="38100">
            <a:solidFill>
              <a:srgbClr val="C00000"/>
            </a:solidFill>
          </a:ln>
        </p:spPr>
        <p:txBody>
          <a:bodyPr wrap="square">
            <a:spAutoFit/>
          </a:bodyPr>
          <a:lstStyle/>
          <a:p>
            <a:pPr algn="just"/>
            <a:r>
              <a:rPr lang="en-US" sz="2200" b="1" dirty="0">
                <a:latin typeface="Book Antiqua" charset="0"/>
                <a:ea typeface="Book Antiqua" charset="0"/>
                <a:cs typeface="Book Antiqua" charset="0"/>
              </a:rPr>
              <a:t>Goal: </a:t>
            </a:r>
            <a:r>
              <a:rPr lang="en-US" sz="2200" dirty="0">
                <a:latin typeface="Book Antiqua" charset="0"/>
                <a:ea typeface="Book Antiqua" charset="0"/>
                <a:cs typeface="Book Antiqua" charset="0"/>
              </a:rPr>
              <a:t>to link and coordinate the measurement campaigns described in all WPs, ensuring a consistency in the methodologies and produce high-quality data.</a:t>
            </a:r>
          </a:p>
          <a:p>
            <a:pPr algn="just"/>
            <a:r>
              <a:rPr lang="en-US" sz="2200" dirty="0">
                <a:latin typeface="Book Antiqua" charset="0"/>
                <a:ea typeface="Book Antiqua" charset="0"/>
                <a:cs typeface="Book Antiqua" charset="0"/>
              </a:rPr>
              <a:t>The standardization of the experimental procedures will be defined in collaboration with WP1.</a:t>
            </a:r>
          </a:p>
        </p:txBody>
      </p:sp>
      <p:sp>
        <p:nvSpPr>
          <p:cNvPr id="30" name="Rectangle 29"/>
          <p:cNvSpPr/>
          <p:nvPr/>
        </p:nvSpPr>
        <p:spPr>
          <a:xfrm>
            <a:off x="-3" y="5518868"/>
            <a:ext cx="9144001" cy="707886"/>
          </a:xfrm>
          <a:prstGeom prst="rect">
            <a:avLst/>
          </a:prstGeom>
        </p:spPr>
        <p:txBody>
          <a:bodyPr wrap="square">
            <a:spAutoFit/>
          </a:bodyPr>
          <a:lstStyle/>
          <a:p>
            <a:pPr algn="just"/>
            <a:r>
              <a:rPr lang="en-US" sz="2000" b="1" dirty="0">
                <a:latin typeface="Book Antiqua" charset="0"/>
                <a:ea typeface="Book Antiqua" charset="0"/>
                <a:cs typeface="Book Antiqua" charset="0"/>
              </a:rPr>
              <a:t>Additional task: </a:t>
            </a:r>
            <a:r>
              <a:rPr lang="en-US" sz="2000" dirty="0">
                <a:latin typeface="Book Antiqua" charset="0"/>
                <a:ea typeface="Book Antiqua" charset="0"/>
                <a:cs typeface="Book Antiqua" charset="0"/>
              </a:rPr>
              <a:t>On-site support for experiments carried out at the INFN-TIFPA experimental room @ Trento </a:t>
            </a:r>
            <a:r>
              <a:rPr lang="en-US" sz="2000" dirty="0" err="1">
                <a:latin typeface="Book Antiqua" charset="0"/>
                <a:ea typeface="Book Antiqua" charset="0"/>
                <a:cs typeface="Book Antiqua" charset="0"/>
              </a:rPr>
              <a:t>protontherapy</a:t>
            </a:r>
            <a:r>
              <a:rPr lang="en-US" sz="2000" dirty="0">
                <a:latin typeface="Book Antiqua" charset="0"/>
                <a:ea typeface="Book Antiqua" charset="0"/>
                <a:cs typeface="Book Antiqua" charset="0"/>
              </a:rPr>
              <a:t> center.</a:t>
            </a:r>
            <a:endParaRPr lang="en-US" sz="2000" b="1" dirty="0">
              <a:latin typeface="Book Antiqua" charset="0"/>
              <a:ea typeface="Book Antiqua" charset="0"/>
              <a:cs typeface="Book Antiqua" charset="0"/>
            </a:endParaRPr>
          </a:p>
        </p:txBody>
      </p:sp>
      <p:grpSp>
        <p:nvGrpSpPr>
          <p:cNvPr id="8" name="Group 7"/>
          <p:cNvGrpSpPr/>
          <p:nvPr/>
        </p:nvGrpSpPr>
        <p:grpSpPr>
          <a:xfrm>
            <a:off x="2396437" y="1011013"/>
            <a:ext cx="4351124" cy="2680199"/>
            <a:chOff x="4740794" y="991785"/>
            <a:chExt cx="4351124" cy="2680199"/>
          </a:xfrm>
        </p:grpSpPr>
        <p:sp>
          <p:nvSpPr>
            <p:cNvPr id="4" name="TextBox 3"/>
            <p:cNvSpPr txBox="1"/>
            <p:nvPr/>
          </p:nvSpPr>
          <p:spPr>
            <a:xfrm>
              <a:off x="5059098" y="991785"/>
              <a:ext cx="1377388" cy="646331"/>
            </a:xfrm>
            <a:prstGeom prst="rect">
              <a:avLst/>
            </a:prstGeom>
            <a:solidFill>
              <a:srgbClr val="0070C0"/>
            </a:solidFill>
            <a:ln w="38100">
              <a:solidFill>
                <a:schemeClr val="tx1"/>
              </a:solidFill>
            </a:ln>
          </p:spPr>
          <p:txBody>
            <a:bodyPr wrap="square" rtlCol="0">
              <a:spAutoFit/>
            </a:bodyPr>
            <a:lstStyle/>
            <a:p>
              <a:pPr algn="ctr"/>
              <a:r>
                <a:rPr lang="en-US" b="1" dirty="0">
                  <a:solidFill>
                    <a:schemeClr val="bg1">
                      <a:lumMod val="75000"/>
                    </a:schemeClr>
                  </a:solidFill>
                  <a:latin typeface="Book Antiqua" charset="0"/>
                  <a:ea typeface="Book Antiqua" charset="0"/>
                  <a:cs typeface="Book Antiqua" charset="0"/>
                </a:rPr>
                <a:t>WP2</a:t>
              </a:r>
            </a:p>
            <a:p>
              <a:pPr algn="ctr"/>
              <a:r>
                <a:rPr lang="en-US" b="1" dirty="0">
                  <a:solidFill>
                    <a:schemeClr val="bg1">
                      <a:lumMod val="75000"/>
                    </a:schemeClr>
                  </a:solidFill>
                  <a:latin typeface="Book Antiqua" charset="0"/>
                  <a:ea typeface="Book Antiqua" charset="0"/>
                  <a:cs typeface="Book Antiqua" charset="0"/>
                </a:rPr>
                <a:t>[Imaging</a:t>
              </a:r>
              <a:r>
                <a:rPr lang="en-US" b="1" dirty="0">
                  <a:solidFill>
                    <a:schemeClr val="bg1">
                      <a:lumMod val="75000"/>
                    </a:schemeClr>
                  </a:solidFill>
                </a:rPr>
                <a:t>]</a:t>
              </a:r>
            </a:p>
          </p:txBody>
        </p:sp>
        <p:sp>
          <p:nvSpPr>
            <p:cNvPr id="6" name="TextBox 5"/>
            <p:cNvSpPr txBox="1"/>
            <p:nvPr/>
          </p:nvSpPr>
          <p:spPr>
            <a:xfrm>
              <a:off x="4740796" y="1748983"/>
              <a:ext cx="2013995" cy="646331"/>
            </a:xfrm>
            <a:prstGeom prst="rect">
              <a:avLst/>
            </a:prstGeom>
            <a:solidFill>
              <a:srgbClr val="0070C0"/>
            </a:solidFill>
            <a:ln w="38100">
              <a:solidFill>
                <a:schemeClr val="tx1"/>
              </a:solidFill>
            </a:ln>
          </p:spPr>
          <p:txBody>
            <a:bodyPr wrap="square" rtlCol="0">
              <a:spAutoFit/>
            </a:bodyPr>
            <a:lstStyle/>
            <a:p>
              <a:pPr algn="ctr"/>
              <a:r>
                <a:rPr lang="en-US" b="1" dirty="0">
                  <a:solidFill>
                    <a:schemeClr val="bg1">
                      <a:lumMod val="75000"/>
                    </a:schemeClr>
                  </a:solidFill>
                  <a:latin typeface="Book Antiqua" charset="0"/>
                  <a:ea typeface="Book Antiqua" charset="0"/>
                  <a:cs typeface="Book Antiqua" charset="0"/>
                </a:rPr>
                <a:t>WP3</a:t>
              </a:r>
            </a:p>
            <a:p>
              <a:pPr algn="ctr"/>
              <a:r>
                <a:rPr lang="en-US" b="1" dirty="0">
                  <a:solidFill>
                    <a:schemeClr val="bg1">
                      <a:lumMod val="75000"/>
                    </a:schemeClr>
                  </a:solidFill>
                  <a:latin typeface="Book Antiqua" charset="0"/>
                  <a:ea typeface="Book Antiqua" charset="0"/>
                  <a:cs typeface="Book Antiqua" charset="0"/>
                </a:rPr>
                <a:t>[</a:t>
              </a:r>
              <a:r>
                <a:rPr lang="en-US" b="1" dirty="0" err="1">
                  <a:solidFill>
                    <a:schemeClr val="bg1">
                      <a:lumMod val="75000"/>
                    </a:schemeClr>
                  </a:solidFill>
                  <a:latin typeface="Book Antiqua" charset="0"/>
                  <a:ea typeface="Book Antiqua" charset="0"/>
                  <a:cs typeface="Book Antiqua" charset="0"/>
                </a:rPr>
                <a:t>Microdosimetry</a:t>
              </a:r>
              <a:r>
                <a:rPr lang="en-US" b="1" dirty="0">
                  <a:solidFill>
                    <a:schemeClr val="bg1">
                      <a:lumMod val="75000"/>
                    </a:schemeClr>
                  </a:solidFill>
                  <a:latin typeface="Book Antiqua" charset="0"/>
                  <a:ea typeface="Book Antiqua" charset="0"/>
                  <a:cs typeface="Book Antiqua" charset="0"/>
                </a:rPr>
                <a:t>]</a:t>
              </a:r>
            </a:p>
          </p:txBody>
        </p:sp>
        <p:sp>
          <p:nvSpPr>
            <p:cNvPr id="7" name="TextBox 6"/>
            <p:cNvSpPr txBox="1"/>
            <p:nvPr/>
          </p:nvSpPr>
          <p:spPr>
            <a:xfrm>
              <a:off x="4740794" y="2506181"/>
              <a:ext cx="2013995" cy="646331"/>
            </a:xfrm>
            <a:prstGeom prst="rect">
              <a:avLst/>
            </a:prstGeom>
            <a:solidFill>
              <a:srgbClr val="0070C0"/>
            </a:solidFill>
            <a:ln w="38100">
              <a:solidFill>
                <a:schemeClr val="tx1"/>
              </a:solidFill>
            </a:ln>
          </p:spPr>
          <p:txBody>
            <a:bodyPr wrap="square" rtlCol="0">
              <a:spAutoFit/>
            </a:bodyPr>
            <a:lstStyle/>
            <a:p>
              <a:pPr algn="ctr"/>
              <a:r>
                <a:rPr lang="en-US" b="1" dirty="0">
                  <a:solidFill>
                    <a:schemeClr val="bg1">
                      <a:lumMod val="75000"/>
                    </a:schemeClr>
                  </a:solidFill>
                  <a:latin typeface="Book Antiqua" charset="0"/>
                  <a:ea typeface="Book Antiqua" charset="0"/>
                  <a:cs typeface="Book Antiqua" charset="0"/>
                </a:rPr>
                <a:t>WP4</a:t>
              </a:r>
            </a:p>
            <a:p>
              <a:pPr algn="ctr"/>
              <a:r>
                <a:rPr lang="en-US" b="1" dirty="0">
                  <a:solidFill>
                    <a:schemeClr val="bg1">
                      <a:lumMod val="75000"/>
                    </a:schemeClr>
                  </a:solidFill>
                  <a:latin typeface="Book Antiqua" charset="0"/>
                  <a:ea typeface="Book Antiqua" charset="0"/>
                  <a:cs typeface="Book Antiqua" charset="0"/>
                </a:rPr>
                <a:t>[Radiobiology]</a:t>
              </a:r>
            </a:p>
          </p:txBody>
        </p:sp>
        <p:cxnSp>
          <p:nvCxnSpPr>
            <p:cNvPr id="14" name="Straight Arrow Connector 13"/>
            <p:cNvCxnSpPr/>
            <p:nvPr/>
          </p:nvCxnSpPr>
          <p:spPr>
            <a:xfrm flipV="1">
              <a:off x="6803980" y="2310941"/>
              <a:ext cx="997359" cy="543768"/>
            </a:xfrm>
            <a:prstGeom prst="straightConnector1">
              <a:avLst/>
            </a:prstGeom>
            <a:ln w="38100">
              <a:solidFill>
                <a:srgbClr val="C0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859213" y="1887482"/>
              <a:ext cx="1064871" cy="369332"/>
            </a:xfrm>
            <a:prstGeom prst="rect">
              <a:avLst/>
            </a:prstGeom>
            <a:solidFill>
              <a:srgbClr val="0070C0"/>
            </a:solidFill>
            <a:ln w="38100">
              <a:solidFill>
                <a:schemeClr val="tx1"/>
              </a:solidFill>
            </a:ln>
          </p:spPr>
          <p:txBody>
            <a:bodyPr wrap="square" rtlCol="0">
              <a:spAutoFit/>
            </a:bodyPr>
            <a:lstStyle/>
            <a:p>
              <a:pPr algn="ctr"/>
              <a:r>
                <a:rPr lang="en-US" b="1" dirty="0">
                  <a:solidFill>
                    <a:schemeClr val="bg1">
                      <a:lumMod val="75000"/>
                    </a:schemeClr>
                  </a:solidFill>
                  <a:latin typeface="Book Antiqua" charset="0"/>
                  <a:ea typeface="Book Antiqua" charset="0"/>
                  <a:cs typeface="Book Antiqua" charset="0"/>
                </a:rPr>
                <a:t>WP5</a:t>
              </a:r>
            </a:p>
          </p:txBody>
        </p:sp>
        <p:cxnSp>
          <p:nvCxnSpPr>
            <p:cNvPr id="23" name="Straight Arrow Connector 22"/>
            <p:cNvCxnSpPr/>
            <p:nvPr/>
          </p:nvCxnSpPr>
          <p:spPr>
            <a:xfrm flipV="1">
              <a:off x="6777941" y="2054785"/>
              <a:ext cx="1023398" cy="17364"/>
            </a:xfrm>
            <a:prstGeom prst="straightConnector1">
              <a:avLst/>
            </a:prstGeom>
            <a:ln w="38100">
              <a:solidFill>
                <a:srgbClr val="C0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465419" y="1291801"/>
              <a:ext cx="1393794" cy="524192"/>
            </a:xfrm>
            <a:prstGeom prst="straightConnector1">
              <a:avLst/>
            </a:prstGeom>
            <a:ln w="38100">
              <a:solidFill>
                <a:srgbClr val="C0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691378" y="3025653"/>
              <a:ext cx="1400540" cy="646331"/>
            </a:xfrm>
            <a:prstGeom prst="rect">
              <a:avLst/>
            </a:prstGeom>
            <a:solidFill>
              <a:srgbClr val="0070C0"/>
            </a:solidFill>
            <a:ln w="38100">
              <a:solidFill>
                <a:schemeClr val="tx1"/>
              </a:solidFill>
            </a:ln>
          </p:spPr>
          <p:txBody>
            <a:bodyPr wrap="square" rtlCol="0">
              <a:spAutoFit/>
            </a:bodyPr>
            <a:lstStyle/>
            <a:p>
              <a:pPr algn="ctr"/>
              <a:r>
                <a:rPr lang="en-US" b="1" dirty="0">
                  <a:solidFill>
                    <a:schemeClr val="bg1">
                      <a:lumMod val="75000"/>
                    </a:schemeClr>
                  </a:solidFill>
                  <a:latin typeface="Book Antiqua" charset="0"/>
                  <a:ea typeface="Book Antiqua" charset="0"/>
                  <a:cs typeface="Book Antiqua" charset="0"/>
                </a:rPr>
                <a:t>WP1</a:t>
              </a:r>
            </a:p>
            <a:p>
              <a:pPr algn="ctr"/>
              <a:r>
                <a:rPr lang="en-US" b="1" dirty="0">
                  <a:solidFill>
                    <a:schemeClr val="bg1">
                      <a:lumMod val="75000"/>
                    </a:schemeClr>
                  </a:solidFill>
                  <a:latin typeface="Book Antiqua" charset="0"/>
                  <a:ea typeface="Book Antiqua" charset="0"/>
                  <a:cs typeface="Book Antiqua" charset="0"/>
                </a:rPr>
                <a:t>[Modeling]</a:t>
              </a:r>
            </a:p>
          </p:txBody>
        </p:sp>
        <p:cxnSp>
          <p:nvCxnSpPr>
            <p:cNvPr id="32" name="Straight Arrow Connector 31"/>
            <p:cNvCxnSpPr/>
            <p:nvPr/>
          </p:nvCxnSpPr>
          <p:spPr>
            <a:xfrm flipV="1">
              <a:off x="8403223" y="2299366"/>
              <a:ext cx="0" cy="690325"/>
            </a:xfrm>
            <a:prstGeom prst="straightConnector1">
              <a:avLst/>
            </a:prstGeom>
            <a:ln w="38100">
              <a:solidFill>
                <a:srgbClr val="C0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9651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2"/>
            <a:ext cx="9143999" cy="1143000"/>
          </a:xfrm>
        </p:spPr>
        <p:txBody>
          <a:bodyPr/>
          <a:lstStyle/>
          <a:p>
            <a:r>
              <a:rPr lang="en-US" sz="3200" b="1" dirty="0">
                <a:latin typeface="Chalkboard SE" charset="0"/>
                <a:ea typeface="Chalkboard SE" charset="0"/>
                <a:cs typeface="Chalkboard SE" charset="0"/>
              </a:rPr>
              <a:t>Milestones and deliverables of WP5</a:t>
            </a:r>
            <a:endParaRPr lang="en-US" sz="2800" b="1" dirty="0">
              <a:latin typeface="Chalkboard SE" charset="0"/>
              <a:ea typeface="Chalkboard SE" charset="0"/>
              <a:cs typeface="Chalkboard SE" charset="0"/>
            </a:endParaRPr>
          </a:p>
        </p:txBody>
      </p:sp>
      <p:sp>
        <p:nvSpPr>
          <p:cNvPr id="6" name="TextBox 5"/>
          <p:cNvSpPr txBox="1"/>
          <p:nvPr/>
        </p:nvSpPr>
        <p:spPr>
          <a:xfrm>
            <a:off x="-1" y="1138338"/>
            <a:ext cx="9143999" cy="1446550"/>
          </a:xfrm>
          <a:prstGeom prst="rect">
            <a:avLst/>
          </a:prstGeom>
          <a:noFill/>
        </p:spPr>
        <p:txBody>
          <a:bodyPr wrap="square" rtlCol="0">
            <a:spAutoFit/>
          </a:bodyPr>
          <a:lstStyle/>
          <a:p>
            <a:endParaRPr lang="en-US" sz="2200" dirty="0">
              <a:latin typeface="Book Antiqua" charset="0"/>
              <a:ea typeface="Book Antiqua" charset="0"/>
              <a:cs typeface="Book Antiqua" charset="0"/>
            </a:endParaRPr>
          </a:p>
          <a:p>
            <a:endParaRPr lang="en-US" sz="2200" dirty="0">
              <a:latin typeface="Book Antiqua" charset="0"/>
              <a:ea typeface="Book Antiqua" charset="0"/>
              <a:cs typeface="Book Antiqua" charset="0"/>
            </a:endParaRPr>
          </a:p>
          <a:p>
            <a:endParaRPr lang="en-US" sz="2200" dirty="0">
              <a:latin typeface="Book Antiqua" charset="0"/>
              <a:ea typeface="Book Antiqua" charset="0"/>
              <a:cs typeface="Book Antiqua" charset="0"/>
            </a:endParaRPr>
          </a:p>
          <a:p>
            <a:endParaRPr lang="en-US" sz="2200" dirty="0">
              <a:latin typeface="Book Antiqua" charset="0"/>
              <a:ea typeface="Book Antiqua" charset="0"/>
              <a:cs typeface="Book Antiqua" charset="0"/>
            </a:endParaRPr>
          </a:p>
        </p:txBody>
      </p:sp>
      <p:pic>
        <p:nvPicPr>
          <p:cNvPr id="3" name="Picture 2"/>
          <p:cNvPicPr>
            <a:picLocks noChangeAspect="1"/>
          </p:cNvPicPr>
          <p:nvPr/>
        </p:nvPicPr>
        <p:blipFill>
          <a:blip r:embed="rId2"/>
          <a:stretch>
            <a:fillRect/>
          </a:stretch>
        </p:blipFill>
        <p:spPr>
          <a:xfrm>
            <a:off x="1724627" y="1003483"/>
            <a:ext cx="6557059" cy="5854517"/>
          </a:xfrm>
          <a:prstGeom prst="rect">
            <a:avLst/>
          </a:prstGeom>
        </p:spPr>
      </p:pic>
    </p:spTree>
    <p:extLst>
      <p:ext uri="{BB962C8B-B14F-4D97-AF65-F5344CB8AC3E}">
        <p14:creationId xmlns:p14="http://schemas.microsoft.com/office/powerpoint/2010/main" val="198905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2"/>
            <a:ext cx="9143999" cy="1143000"/>
          </a:xfrm>
        </p:spPr>
        <p:txBody>
          <a:bodyPr/>
          <a:lstStyle/>
          <a:p>
            <a:r>
              <a:rPr lang="en-US" sz="3200" b="1" dirty="0">
                <a:latin typeface="Chalkboard SE" charset="0"/>
                <a:ea typeface="Chalkboard SE" charset="0"/>
                <a:cs typeface="Chalkboard SE" charset="0"/>
              </a:rPr>
              <a:t>Timeline for 2019</a:t>
            </a:r>
            <a:endParaRPr lang="en-US" sz="2800" b="1" dirty="0">
              <a:latin typeface="Chalkboard SE" charset="0"/>
              <a:ea typeface="Chalkboard SE" charset="0"/>
              <a:cs typeface="Chalkboard SE" charset="0"/>
            </a:endParaRPr>
          </a:p>
        </p:txBody>
      </p:sp>
      <p:sp>
        <p:nvSpPr>
          <p:cNvPr id="6" name="TextBox 5"/>
          <p:cNvSpPr txBox="1"/>
          <p:nvPr/>
        </p:nvSpPr>
        <p:spPr>
          <a:xfrm>
            <a:off x="-1" y="1138338"/>
            <a:ext cx="9143999" cy="1446550"/>
          </a:xfrm>
          <a:prstGeom prst="rect">
            <a:avLst/>
          </a:prstGeom>
          <a:noFill/>
        </p:spPr>
        <p:txBody>
          <a:bodyPr wrap="square" rtlCol="0">
            <a:spAutoFit/>
          </a:bodyPr>
          <a:lstStyle/>
          <a:p>
            <a:endParaRPr lang="en-US" sz="2200" dirty="0">
              <a:latin typeface="Book Antiqua" charset="0"/>
              <a:ea typeface="Book Antiqua" charset="0"/>
              <a:cs typeface="Book Antiqua" charset="0"/>
            </a:endParaRPr>
          </a:p>
          <a:p>
            <a:endParaRPr lang="en-US" sz="2200" dirty="0">
              <a:latin typeface="Book Antiqua" charset="0"/>
              <a:ea typeface="Book Antiqua" charset="0"/>
              <a:cs typeface="Book Antiqua" charset="0"/>
            </a:endParaRPr>
          </a:p>
          <a:p>
            <a:endParaRPr lang="en-US" sz="2200" dirty="0">
              <a:latin typeface="Book Antiqua" charset="0"/>
              <a:ea typeface="Book Antiqua" charset="0"/>
              <a:cs typeface="Book Antiqua" charset="0"/>
            </a:endParaRPr>
          </a:p>
          <a:p>
            <a:endParaRPr lang="en-US" sz="2200" dirty="0">
              <a:latin typeface="Book Antiqua" charset="0"/>
              <a:ea typeface="Book Antiqua" charset="0"/>
              <a:cs typeface="Book Antiqua" charset="0"/>
            </a:endParaRPr>
          </a:p>
        </p:txBody>
      </p:sp>
      <p:sp>
        <p:nvSpPr>
          <p:cNvPr id="3" name="TextBox 2"/>
          <p:cNvSpPr txBox="1"/>
          <p:nvPr/>
        </p:nvSpPr>
        <p:spPr>
          <a:xfrm>
            <a:off x="81024" y="1138338"/>
            <a:ext cx="9062974" cy="3816429"/>
          </a:xfrm>
          <a:prstGeom prst="rect">
            <a:avLst/>
          </a:prstGeom>
          <a:noFill/>
        </p:spPr>
        <p:txBody>
          <a:bodyPr wrap="square" rtlCol="0">
            <a:spAutoFit/>
          </a:bodyPr>
          <a:lstStyle/>
          <a:p>
            <a:pPr algn="just"/>
            <a:r>
              <a:rPr lang="en-US" sz="2200" b="1" dirty="0">
                <a:latin typeface="Book Antiqua" charset="0"/>
                <a:ea typeface="Book Antiqua" charset="0"/>
                <a:cs typeface="Book Antiqua" charset="0"/>
              </a:rPr>
              <a:t>December 2018</a:t>
            </a:r>
            <a:r>
              <a:rPr lang="en-US" sz="2200" dirty="0">
                <a:latin typeface="Book Antiqua" charset="0"/>
                <a:ea typeface="Book Antiqua" charset="0"/>
                <a:cs typeface="Book Antiqua" charset="0"/>
              </a:rPr>
              <a:t>: a beam time proposal for a total of 16 BTU (4 BTU for WP3 and 12 BTU for WP4) was submitted to the PAC of LNS and has been presented this week. The proposal has been APPROVED!</a:t>
            </a:r>
          </a:p>
          <a:p>
            <a:pPr algn="just"/>
            <a:endParaRPr lang="en-US" sz="2200" dirty="0">
              <a:latin typeface="Book Antiqua" charset="0"/>
              <a:ea typeface="Book Antiqua" charset="0"/>
              <a:cs typeface="Book Antiqua" charset="0"/>
            </a:endParaRPr>
          </a:p>
          <a:p>
            <a:pPr algn="just"/>
            <a:r>
              <a:rPr lang="en-US" sz="2200" b="1" dirty="0">
                <a:latin typeface="Book Antiqua" charset="0"/>
                <a:ea typeface="Book Antiqua" charset="0"/>
                <a:cs typeface="Book Antiqua" charset="0"/>
              </a:rPr>
              <a:t>After this meeting:</a:t>
            </a:r>
            <a:r>
              <a:rPr lang="en-US" sz="2200" dirty="0">
                <a:latin typeface="Book Antiqua" charset="0"/>
                <a:ea typeface="Book Antiqua" charset="0"/>
                <a:cs typeface="Book Antiqua" charset="0"/>
              </a:rPr>
              <a:t> gather all inputs from the other WPs concerning the experimental activities and in collaboration with WP1 define some guidelines for the experimental activities of 2019.</a:t>
            </a:r>
          </a:p>
          <a:p>
            <a:pPr algn="just"/>
            <a:endParaRPr lang="en-US" sz="2200" b="1" dirty="0">
              <a:latin typeface="Book Antiqua" charset="0"/>
              <a:ea typeface="Book Antiqua" charset="0"/>
              <a:cs typeface="Book Antiqua" charset="0"/>
            </a:endParaRPr>
          </a:p>
          <a:p>
            <a:pPr algn="just"/>
            <a:r>
              <a:rPr lang="en-US" sz="2200" b="1" dirty="0">
                <a:latin typeface="Book Antiqua" charset="0"/>
                <a:ea typeface="Book Antiqua" charset="0"/>
                <a:cs typeface="Book Antiqua" charset="0"/>
              </a:rPr>
              <a:t>Sometimes in 2019: </a:t>
            </a:r>
            <a:r>
              <a:rPr lang="en-US" sz="2200" dirty="0">
                <a:latin typeface="Book Antiqua" charset="0"/>
                <a:ea typeface="Book Antiqua" charset="0"/>
                <a:cs typeface="Book Antiqua" charset="0"/>
              </a:rPr>
              <a:t>prepare an additional beam time proposal for TIFPA if necessary.</a:t>
            </a:r>
          </a:p>
          <a:p>
            <a:pPr algn="just"/>
            <a:endParaRPr lang="en-US" sz="2200" dirty="0">
              <a:latin typeface="Book Antiqua" charset="0"/>
              <a:ea typeface="Book Antiqua" charset="0"/>
              <a:cs typeface="Book Antiqua" charset="0"/>
            </a:endParaRPr>
          </a:p>
        </p:txBody>
      </p:sp>
    </p:spTree>
    <p:extLst>
      <p:ext uri="{BB962C8B-B14F-4D97-AF65-F5344CB8AC3E}">
        <p14:creationId xmlns:p14="http://schemas.microsoft.com/office/powerpoint/2010/main" val="106871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a:t>
            </a:r>
          </a:p>
        </p:txBody>
      </p:sp>
      <p:sp>
        <p:nvSpPr>
          <p:cNvPr id="3" name="Content Placeholder 2"/>
          <p:cNvSpPr>
            <a:spLocks noGrp="1"/>
          </p:cNvSpPr>
          <p:nvPr>
            <p:ph idx="1"/>
          </p:nvPr>
        </p:nvSpPr>
        <p:spPr>
          <a:xfrm>
            <a:off x="0" y="1019878"/>
            <a:ext cx="9144000" cy="3285904"/>
          </a:xfrm>
        </p:spPr>
        <p:txBody>
          <a:bodyPr/>
          <a:lstStyle/>
          <a:p>
            <a:pPr marL="457200" indent="-457200" algn="just">
              <a:buFont typeface="+mj-lt"/>
              <a:buAutoNum type="arabicPeriod"/>
            </a:pPr>
            <a:r>
              <a:rPr lang="en-US" sz="2200" dirty="0"/>
              <a:t>Make a list of all experimental activities planned for 2019, underlying the methodologies that have been selected.</a:t>
            </a:r>
          </a:p>
          <a:p>
            <a:pPr marL="457200" indent="-457200" algn="just">
              <a:buFont typeface="+mj-lt"/>
              <a:buAutoNum type="arabicPeriod"/>
            </a:pPr>
            <a:r>
              <a:rPr lang="en-US" sz="2200" dirty="0"/>
              <a:t>Discuss the experimental procedures with WP1 to identify the points that might make a comparison between different datasets and between the data and the simulations difficult.</a:t>
            </a:r>
          </a:p>
          <a:p>
            <a:pPr marL="457200" indent="-457200" algn="just">
              <a:buFont typeface="+mj-lt"/>
              <a:buAutoNum type="arabicPeriod"/>
            </a:pPr>
            <a:r>
              <a:rPr lang="en-US" sz="2200" dirty="0"/>
              <a:t>If necessary, suggest modifications for optimizing the procedures in agreement with all WPs.</a:t>
            </a:r>
          </a:p>
          <a:p>
            <a:pPr marL="457200" indent="-457200" algn="just">
              <a:buFont typeface="+mj-lt"/>
              <a:buAutoNum type="arabicPeriod"/>
            </a:pPr>
            <a:r>
              <a:rPr lang="en-US" sz="2200" dirty="0"/>
              <a:t>Reiterate the process until a set of standard guidelines is established and used for future experiments.</a:t>
            </a:r>
          </a:p>
        </p:txBody>
      </p:sp>
    </p:spTree>
    <p:extLst>
      <p:ext uri="{BB962C8B-B14F-4D97-AF65-F5344CB8AC3E}">
        <p14:creationId xmlns:p14="http://schemas.microsoft.com/office/powerpoint/2010/main" val="42489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24"/>
            <a:ext cx="8229600" cy="936243"/>
          </a:xfrm>
        </p:spPr>
        <p:txBody>
          <a:bodyPr/>
          <a:lstStyle/>
          <a:p>
            <a:r>
              <a:rPr lang="en-US" dirty="0"/>
              <a:t>Allocated FTE and budget</a:t>
            </a:r>
          </a:p>
        </p:txBody>
      </p:sp>
      <p:sp>
        <p:nvSpPr>
          <p:cNvPr id="3" name="Content Placeholder 2"/>
          <p:cNvSpPr>
            <a:spLocks noGrp="1"/>
          </p:cNvSpPr>
          <p:nvPr>
            <p:ph idx="1"/>
          </p:nvPr>
        </p:nvSpPr>
        <p:spPr>
          <a:xfrm>
            <a:off x="0" y="975167"/>
            <a:ext cx="9144000" cy="4927922"/>
          </a:xfrm>
        </p:spPr>
        <p:txBody>
          <a:bodyPr/>
          <a:lstStyle/>
          <a:p>
            <a:pPr marL="0" indent="0">
              <a:buNone/>
            </a:pPr>
            <a:r>
              <a:rPr lang="en-US" sz="2400" b="1" dirty="0">
                <a:latin typeface="Book Antiqua" charset="0"/>
                <a:ea typeface="Book Antiqua" charset="0"/>
                <a:cs typeface="Book Antiqua" charset="0"/>
              </a:rPr>
              <a:t>Personnel involved:</a:t>
            </a:r>
          </a:p>
          <a:p>
            <a:pPr marL="0" indent="0">
              <a:buNone/>
            </a:pPr>
            <a:r>
              <a:rPr lang="en-US" sz="2400" dirty="0">
                <a:latin typeface="Book Antiqua" charset="0"/>
                <a:ea typeface="Book Antiqua" charset="0"/>
                <a:cs typeface="Book Antiqua" charset="0"/>
              </a:rPr>
              <a:t>C. La Tessa (RTDB) - 20% FTE</a:t>
            </a:r>
          </a:p>
          <a:p>
            <a:pPr marL="0" indent="0">
              <a:buNone/>
            </a:pPr>
            <a:r>
              <a:rPr lang="en-US" sz="2400" dirty="0">
                <a:latin typeface="Book Antiqua" charset="0"/>
                <a:ea typeface="Book Antiqua" charset="0"/>
                <a:cs typeface="Book Antiqua" charset="0"/>
              </a:rPr>
              <a:t>G. </a:t>
            </a:r>
            <a:r>
              <a:rPr lang="en-US" sz="2400" dirty="0" err="1">
                <a:latin typeface="Book Antiqua" charset="0"/>
                <a:ea typeface="Book Antiqua" charset="0"/>
                <a:cs typeface="Book Antiqua" charset="0"/>
              </a:rPr>
              <a:t>Petrigna</a:t>
            </a:r>
            <a:r>
              <a:rPr lang="en-US" sz="2400" dirty="0">
                <a:latin typeface="Book Antiqua" charset="0"/>
                <a:ea typeface="Book Antiqua" charset="0"/>
                <a:cs typeface="Book Antiqua" charset="0"/>
              </a:rPr>
              <a:t> (Postdoc) - ??? – </a:t>
            </a:r>
            <a:r>
              <a:rPr lang="en-US" sz="2000" dirty="0">
                <a:latin typeface="Book Antiqua" charset="0"/>
                <a:ea typeface="Book Antiqua" charset="0"/>
                <a:cs typeface="Book Antiqua" charset="0"/>
              </a:rPr>
              <a:t>(should be 100% </a:t>
            </a:r>
            <a:r>
              <a:rPr lang="en-US" sz="2000" dirty="0" err="1">
                <a:latin typeface="Book Antiqua" charset="0"/>
                <a:ea typeface="Book Antiqua" charset="0"/>
                <a:cs typeface="Book Antiqua" charset="0"/>
              </a:rPr>
              <a:t>MoVe</a:t>
            </a:r>
            <a:r>
              <a:rPr lang="en-US" sz="2000" dirty="0">
                <a:latin typeface="Book Antiqua" charset="0"/>
                <a:ea typeface="Book Antiqua" charset="0"/>
                <a:cs typeface="Book Antiqua" charset="0"/>
              </a:rPr>
              <a:t> IT)</a:t>
            </a:r>
          </a:p>
          <a:p>
            <a:pPr marL="0" indent="0">
              <a:buNone/>
            </a:pPr>
            <a:r>
              <a:rPr lang="en-US" sz="2400" dirty="0">
                <a:latin typeface="Book Antiqua" charset="0"/>
                <a:ea typeface="Book Antiqua" charset="0"/>
                <a:cs typeface="Book Antiqua" charset="0"/>
              </a:rPr>
              <a:t>S. </a:t>
            </a:r>
            <a:r>
              <a:rPr lang="en-US" sz="2400" dirty="0" err="1">
                <a:latin typeface="Book Antiqua" charset="0"/>
                <a:ea typeface="Book Antiqua" charset="0"/>
                <a:cs typeface="Book Antiqua" charset="0"/>
              </a:rPr>
              <a:t>Colombi</a:t>
            </a:r>
            <a:r>
              <a:rPr lang="en-US" sz="2400" dirty="0">
                <a:latin typeface="Book Antiqua" charset="0"/>
                <a:ea typeface="Book Antiqua" charset="0"/>
                <a:cs typeface="Book Antiqua" charset="0"/>
              </a:rPr>
              <a:t> (PhD student) - 30% FTE</a:t>
            </a:r>
          </a:p>
          <a:p>
            <a:pPr marL="457200" indent="-457200">
              <a:buAutoNum type="alphaUcPeriod"/>
            </a:pPr>
            <a:r>
              <a:rPr lang="en-US" sz="2400" dirty="0" err="1">
                <a:latin typeface="Book Antiqua" charset="0"/>
                <a:ea typeface="Book Antiqua" charset="0"/>
                <a:cs typeface="Book Antiqua" charset="0"/>
              </a:rPr>
              <a:t>Picciotto</a:t>
            </a:r>
            <a:r>
              <a:rPr lang="en-US" sz="2400" dirty="0">
                <a:latin typeface="Book Antiqua" charset="0"/>
                <a:ea typeface="Book Antiqua" charset="0"/>
                <a:cs typeface="Book Antiqua" charset="0"/>
              </a:rPr>
              <a:t> (Researcher) - 20% FTE</a:t>
            </a:r>
          </a:p>
          <a:p>
            <a:pPr marL="457200" indent="-457200">
              <a:buAutoNum type="alphaUcPeriod"/>
            </a:pPr>
            <a:endParaRPr lang="en-US" sz="2400" dirty="0">
              <a:latin typeface="Book Antiqua" charset="0"/>
              <a:ea typeface="Book Antiqua" charset="0"/>
              <a:cs typeface="Book Antiqua" charset="0"/>
            </a:endParaRPr>
          </a:p>
          <a:p>
            <a:pPr marL="0" indent="0">
              <a:buNone/>
            </a:pPr>
            <a:r>
              <a:rPr lang="en-US" sz="2400" b="1" dirty="0">
                <a:latin typeface="Book Antiqua" charset="0"/>
                <a:ea typeface="Book Antiqua" charset="0"/>
                <a:cs typeface="Book Antiqua" charset="0"/>
              </a:rPr>
              <a:t>Budget:</a:t>
            </a:r>
          </a:p>
          <a:p>
            <a:pPr>
              <a:buFont typeface="Courier New" charset="0"/>
              <a:buChar char="o"/>
            </a:pPr>
            <a:r>
              <a:rPr lang="en-US" sz="2400" dirty="0">
                <a:latin typeface="Book Antiqua" charset="0"/>
                <a:ea typeface="Book Antiqua" charset="0"/>
                <a:cs typeface="Book Antiqua" charset="0"/>
              </a:rPr>
              <a:t>2 y post-doc position shared  with WP1 </a:t>
            </a:r>
          </a:p>
          <a:p>
            <a:pPr>
              <a:buFont typeface="Courier New" charset="0"/>
              <a:buChar char="o"/>
            </a:pPr>
            <a:r>
              <a:rPr lang="en-US" sz="2400" dirty="0">
                <a:latin typeface="Book Antiqua" charset="0"/>
                <a:ea typeface="Book Antiqua" charset="0"/>
                <a:cs typeface="Book Antiqua" charset="0"/>
              </a:rPr>
              <a:t>Beam time at </a:t>
            </a:r>
            <a:r>
              <a:rPr lang="en-US" sz="2400" dirty="0" err="1">
                <a:latin typeface="Book Antiqua" charset="0"/>
                <a:ea typeface="Book Antiqua" charset="0"/>
                <a:cs typeface="Book Antiqua" charset="0"/>
              </a:rPr>
              <a:t>Protontherapy</a:t>
            </a:r>
            <a:r>
              <a:rPr lang="en-US" sz="2400" dirty="0">
                <a:latin typeface="Book Antiqua" charset="0"/>
                <a:ea typeface="Book Antiqua" charset="0"/>
                <a:cs typeface="Book Antiqua" charset="0"/>
              </a:rPr>
              <a:t>-TIFPA </a:t>
            </a:r>
          </a:p>
          <a:p>
            <a:pPr>
              <a:buFont typeface="Courier New" charset="0"/>
              <a:buChar char="o"/>
            </a:pPr>
            <a:r>
              <a:rPr lang="en-US" sz="2400" dirty="0">
                <a:latin typeface="Book Antiqua" charset="0"/>
                <a:ea typeface="Book Antiqua" charset="0"/>
                <a:cs typeface="Book Antiqua" charset="0"/>
              </a:rPr>
              <a:t>Dedicated equipment for experimental activities</a:t>
            </a:r>
          </a:p>
          <a:p>
            <a:pPr>
              <a:buFont typeface="Courier New" charset="0"/>
              <a:buChar char="o"/>
            </a:pPr>
            <a:r>
              <a:rPr lang="en-US" sz="2400" dirty="0">
                <a:latin typeface="Book Antiqua" charset="0"/>
                <a:ea typeface="Book Antiqua" charset="0"/>
                <a:cs typeface="Book Antiqua" charset="0"/>
              </a:rPr>
              <a:t>Travels</a:t>
            </a:r>
            <a:endParaRPr lang="en-US" sz="2400" dirty="0"/>
          </a:p>
        </p:txBody>
      </p:sp>
    </p:spTree>
    <p:extLst>
      <p:ext uri="{BB962C8B-B14F-4D97-AF65-F5344CB8AC3E}">
        <p14:creationId xmlns:p14="http://schemas.microsoft.com/office/powerpoint/2010/main" val="146063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1F0C-CF47-D744-8FA6-0011F3A40E5F}"/>
              </a:ext>
            </a:extLst>
          </p:cNvPr>
          <p:cNvSpPr>
            <a:spLocks noGrp="1"/>
          </p:cNvSpPr>
          <p:nvPr>
            <p:ph type="title"/>
          </p:nvPr>
        </p:nvSpPr>
        <p:spPr>
          <a:xfrm>
            <a:off x="457200" y="38924"/>
            <a:ext cx="8458200" cy="1145640"/>
          </a:xfrm>
        </p:spPr>
        <p:txBody>
          <a:bodyPr/>
          <a:lstStyle/>
          <a:p>
            <a:r>
              <a:rPr lang="en-US" dirty="0"/>
              <a:t>Why coordination is so crucial</a:t>
            </a:r>
          </a:p>
        </p:txBody>
      </p:sp>
      <p:sp>
        <p:nvSpPr>
          <p:cNvPr id="3" name="Content Placeholder 2">
            <a:extLst>
              <a:ext uri="{FF2B5EF4-FFF2-40B4-BE49-F238E27FC236}">
                <a16:creationId xmlns:a16="http://schemas.microsoft.com/office/drawing/2014/main" id="{29AD3A4D-717A-8141-B202-CF58549012C9}"/>
              </a:ext>
            </a:extLst>
          </p:cNvPr>
          <p:cNvSpPr>
            <a:spLocks noGrp="1"/>
          </p:cNvSpPr>
          <p:nvPr>
            <p:ph idx="1"/>
          </p:nvPr>
        </p:nvSpPr>
        <p:spPr>
          <a:xfrm>
            <a:off x="457200" y="1454728"/>
            <a:ext cx="7668491" cy="4525963"/>
          </a:xfrm>
        </p:spPr>
        <p:txBody>
          <a:bodyPr/>
          <a:lstStyle/>
          <a:p>
            <a:r>
              <a:rPr lang="en-US" dirty="0" err="1"/>
              <a:t>Justifyng</a:t>
            </a:r>
            <a:r>
              <a:rPr lang="en-US" dirty="0"/>
              <a:t> and understanding with modeling an experimentally  observed </a:t>
            </a:r>
            <a:r>
              <a:rPr lang="en-US" dirty="0" err="1"/>
              <a:t>Radiosensitizing</a:t>
            </a:r>
            <a:r>
              <a:rPr lang="en-US" dirty="0"/>
              <a:t> (RSS) effect is not trivial</a:t>
            </a:r>
          </a:p>
          <a:p>
            <a:endParaRPr lang="en-US" dirty="0"/>
          </a:p>
          <a:p>
            <a:r>
              <a:rPr lang="en-US" dirty="0"/>
              <a:t>Historical example for Electromagnetic driven RSS </a:t>
            </a:r>
          </a:p>
        </p:txBody>
      </p:sp>
    </p:spTree>
    <p:extLst>
      <p:ext uri="{BB962C8B-B14F-4D97-AF65-F5344CB8AC3E}">
        <p14:creationId xmlns:p14="http://schemas.microsoft.com/office/powerpoint/2010/main" val="395483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420" y="2767409"/>
            <a:ext cx="4302894" cy="305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r>
              <a:rPr lang="de-DE" dirty="0"/>
              <a:t>Au NP </a:t>
            </a:r>
            <a:r>
              <a:rPr lang="de-DE" dirty="0" err="1"/>
              <a:t>with</a:t>
            </a:r>
            <a:r>
              <a:rPr lang="de-DE" dirty="0"/>
              <a:t> </a:t>
            </a:r>
            <a:r>
              <a:rPr lang="de-DE" dirty="0" err="1"/>
              <a:t>photons</a:t>
            </a:r>
            <a:r>
              <a:rPr lang="de-DE" dirty="0"/>
              <a:t> </a:t>
            </a:r>
            <a:r>
              <a:rPr lang="mr-IN" dirty="0"/>
              <a:t>–</a:t>
            </a:r>
            <a:r>
              <a:rPr lang="de-DE" dirty="0"/>
              <a:t> </a:t>
            </a:r>
            <a:r>
              <a:rPr lang="de-DE" dirty="0" err="1"/>
              <a:t>Mechanistic</a:t>
            </a:r>
            <a:r>
              <a:rPr lang="de-DE" dirty="0"/>
              <a:t> </a:t>
            </a:r>
            <a:r>
              <a:rPr lang="de-DE" dirty="0" err="1"/>
              <a:t>insight</a:t>
            </a:r>
            <a:endParaRPr lang="de-DE" dirty="0"/>
          </a:p>
        </p:txBody>
      </p:sp>
      <p:sp>
        <p:nvSpPr>
          <p:cNvPr id="3" name="Inhaltsplatzhalter 2"/>
          <p:cNvSpPr>
            <a:spLocks noGrp="1"/>
          </p:cNvSpPr>
          <p:nvPr>
            <p:ph idx="1"/>
          </p:nvPr>
        </p:nvSpPr>
        <p:spPr>
          <a:xfrm>
            <a:off x="79122" y="1282586"/>
            <a:ext cx="8229600" cy="4525963"/>
          </a:xfrm>
        </p:spPr>
        <p:txBody>
          <a:bodyPr/>
          <a:lstStyle/>
          <a:p>
            <a:r>
              <a:rPr lang="de-DE" sz="2000" dirty="0" err="1">
                <a:solidFill>
                  <a:schemeClr val="tx1"/>
                </a:solidFill>
              </a:rPr>
              <a:t>Auger</a:t>
            </a:r>
            <a:r>
              <a:rPr lang="de-DE" sz="2000" dirty="0">
                <a:solidFill>
                  <a:schemeClr val="tx1"/>
                </a:solidFill>
              </a:rPr>
              <a:t> </a:t>
            </a:r>
            <a:r>
              <a:rPr lang="de-DE" sz="2000" dirty="0" err="1">
                <a:solidFill>
                  <a:schemeClr val="tx1"/>
                </a:solidFill>
              </a:rPr>
              <a:t>electrons</a:t>
            </a:r>
            <a:r>
              <a:rPr lang="de-DE" sz="2000" dirty="0">
                <a:solidFill>
                  <a:schemeClr val="tx1"/>
                </a:solidFill>
              </a:rPr>
              <a:t> </a:t>
            </a:r>
            <a:r>
              <a:rPr lang="de-DE" sz="2000" dirty="0" err="1">
                <a:solidFill>
                  <a:schemeClr val="tx1"/>
                </a:solidFill>
              </a:rPr>
              <a:t>play</a:t>
            </a:r>
            <a:r>
              <a:rPr lang="de-DE" sz="2000" dirty="0">
                <a:solidFill>
                  <a:schemeClr val="tx1"/>
                </a:solidFill>
              </a:rPr>
              <a:t> a </a:t>
            </a:r>
            <a:r>
              <a:rPr lang="de-DE" sz="2000" dirty="0" err="1">
                <a:solidFill>
                  <a:schemeClr val="tx1"/>
                </a:solidFill>
              </a:rPr>
              <a:t>crucial</a:t>
            </a:r>
            <a:r>
              <a:rPr lang="de-DE" sz="2000" dirty="0">
                <a:solidFill>
                  <a:schemeClr val="tx1"/>
                </a:solidFill>
              </a:rPr>
              <a:t> </a:t>
            </a:r>
          </a:p>
          <a:p>
            <a:pPr marL="0" indent="0">
              <a:buNone/>
            </a:pPr>
            <a:r>
              <a:rPr lang="de-DE" sz="2000" dirty="0">
                <a:solidFill>
                  <a:schemeClr val="tx1"/>
                </a:solidFill>
              </a:rPr>
              <a:t>	</a:t>
            </a:r>
            <a:r>
              <a:rPr lang="de-DE" sz="2000" dirty="0" err="1">
                <a:solidFill>
                  <a:schemeClr val="tx1"/>
                </a:solidFill>
              </a:rPr>
              <a:t>role</a:t>
            </a:r>
            <a:r>
              <a:rPr lang="de-DE" sz="2000" dirty="0">
                <a:solidFill>
                  <a:schemeClr val="tx1"/>
                </a:solidFill>
              </a:rPr>
              <a:t> </a:t>
            </a:r>
            <a:r>
              <a:rPr lang="de-DE" sz="2000" dirty="0" err="1">
                <a:solidFill>
                  <a:schemeClr val="tx1"/>
                </a:solidFill>
              </a:rPr>
              <a:t>for</a:t>
            </a:r>
            <a:r>
              <a:rPr lang="de-DE" sz="2000" dirty="0">
                <a:solidFill>
                  <a:schemeClr val="tx1"/>
                </a:solidFill>
              </a:rPr>
              <a:t> </a:t>
            </a:r>
            <a:r>
              <a:rPr lang="de-DE" sz="2000" dirty="0" err="1">
                <a:solidFill>
                  <a:schemeClr val="tx1"/>
                </a:solidFill>
              </a:rPr>
              <a:t>photons</a:t>
            </a:r>
            <a:endParaRPr lang="de-DE" sz="2000" dirty="0">
              <a:solidFill>
                <a:schemeClr val="tx1"/>
              </a:solidFill>
            </a:endParaRPr>
          </a:p>
          <a:p>
            <a:r>
              <a:rPr lang="de-DE" sz="2000" dirty="0" err="1">
                <a:solidFill>
                  <a:schemeClr val="tx1"/>
                </a:solidFill>
              </a:rPr>
              <a:t>local</a:t>
            </a:r>
            <a:r>
              <a:rPr lang="de-DE" sz="2000" dirty="0">
                <a:solidFill>
                  <a:schemeClr val="tx1"/>
                </a:solidFill>
              </a:rPr>
              <a:t> dose </a:t>
            </a:r>
            <a:r>
              <a:rPr lang="de-DE" sz="2000" dirty="0" err="1">
                <a:solidFill>
                  <a:schemeClr val="tx1"/>
                </a:solidFill>
              </a:rPr>
              <a:t>enhancement</a:t>
            </a:r>
            <a:endParaRPr lang="de-DE" sz="2000" dirty="0">
              <a:solidFill>
                <a:schemeClr val="tx1"/>
              </a:solidFill>
            </a:endParaRPr>
          </a:p>
          <a:p>
            <a:pPr marL="0" indent="0">
              <a:buNone/>
            </a:pPr>
            <a:r>
              <a:rPr lang="de-DE" sz="2000" dirty="0">
                <a:solidFill>
                  <a:schemeClr val="tx1"/>
                </a:solidFill>
              </a:rPr>
              <a:t>    </a:t>
            </a:r>
            <a:r>
              <a:rPr lang="de-DE" sz="2000" dirty="0" err="1">
                <a:solidFill>
                  <a:schemeClr val="tx1"/>
                </a:solidFill>
              </a:rPr>
              <a:t>analysis</a:t>
            </a:r>
            <a:r>
              <a:rPr lang="de-DE" sz="2000" dirty="0">
                <a:solidFill>
                  <a:schemeClr val="tx1"/>
                </a:solidFill>
              </a:rPr>
              <a:t> </a:t>
            </a:r>
            <a:r>
              <a:rPr lang="de-DE" sz="2000" dirty="0" err="1">
                <a:solidFill>
                  <a:schemeClr val="tx1"/>
                </a:solidFill>
              </a:rPr>
              <a:t>based</a:t>
            </a:r>
            <a:r>
              <a:rPr lang="de-DE" sz="2000" dirty="0">
                <a:solidFill>
                  <a:schemeClr val="tx1"/>
                </a:solidFill>
              </a:rPr>
              <a:t> on </a:t>
            </a:r>
            <a:r>
              <a:rPr lang="de-DE" sz="2000" dirty="0" err="1">
                <a:solidFill>
                  <a:schemeClr val="tx1"/>
                </a:solidFill>
              </a:rPr>
              <a:t>track</a:t>
            </a:r>
            <a:r>
              <a:rPr lang="de-DE" sz="2000" dirty="0">
                <a:solidFill>
                  <a:schemeClr val="tx1"/>
                </a:solidFill>
              </a:rPr>
              <a:t> </a:t>
            </a:r>
            <a:r>
              <a:rPr lang="de-DE" sz="2000" dirty="0" err="1">
                <a:solidFill>
                  <a:schemeClr val="tx1"/>
                </a:solidFill>
              </a:rPr>
              <a:t>structure</a:t>
            </a:r>
            <a:r>
              <a:rPr lang="de-DE" sz="2000" dirty="0">
                <a:solidFill>
                  <a:schemeClr val="tx1"/>
                </a:solidFill>
              </a:rPr>
              <a:t> </a:t>
            </a:r>
            <a:r>
              <a:rPr lang="de-DE" sz="2000" dirty="0" err="1">
                <a:solidFill>
                  <a:schemeClr val="tx1"/>
                </a:solidFill>
              </a:rPr>
              <a:t>and</a:t>
            </a:r>
            <a:r>
              <a:rPr lang="de-DE" sz="2000" dirty="0">
                <a:solidFill>
                  <a:schemeClr val="tx1"/>
                </a:solidFill>
              </a:rPr>
              <a:t> </a:t>
            </a:r>
          </a:p>
          <a:p>
            <a:pPr marL="0" indent="0">
              <a:buNone/>
            </a:pPr>
            <a:r>
              <a:rPr lang="de-DE" sz="2000" dirty="0">
                <a:solidFill>
                  <a:schemeClr val="tx1"/>
                </a:solidFill>
              </a:rPr>
              <a:t> LEM </a:t>
            </a:r>
            <a:r>
              <a:rPr lang="de-DE" sz="2000" dirty="0" err="1">
                <a:solidFill>
                  <a:schemeClr val="tx1"/>
                </a:solidFill>
              </a:rPr>
              <a:t>adaptation</a:t>
            </a:r>
            <a:endParaRPr lang="de-DE" sz="2000" dirty="0">
              <a:solidFill>
                <a:schemeClr val="tx1"/>
              </a:solidFill>
            </a:endParaRPr>
          </a:p>
        </p:txBody>
      </p:sp>
      <p:sp>
        <p:nvSpPr>
          <p:cNvPr id="5" name="Fußzeilenplatzhalter 4"/>
          <p:cNvSpPr>
            <a:spLocks noGrp="1"/>
          </p:cNvSpPr>
          <p:nvPr>
            <p:ph type="ftr" sz="quarter" idx="11"/>
          </p:nvPr>
        </p:nvSpPr>
        <p:spPr/>
        <p:txBody>
          <a:bodyPr/>
          <a:lstStyle/>
          <a:p>
            <a:pPr>
              <a:defRPr/>
            </a:pPr>
            <a:r>
              <a:rPr lang="en-US"/>
              <a:t>E. Scifoni -pB wshop </a:t>
            </a:r>
            <a:endParaRPr lang="de-DE" dirty="0"/>
          </a:p>
        </p:txBody>
      </p:sp>
      <p:pic>
        <p:nvPicPr>
          <p:cNvPr id="6553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67250" y="1211444"/>
            <a:ext cx="4476750" cy="305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3234820" y="5707069"/>
            <a:ext cx="2066306" cy="646331"/>
          </a:xfrm>
          <a:prstGeom prst="rect">
            <a:avLst/>
          </a:prstGeom>
          <a:noFill/>
        </p:spPr>
        <p:txBody>
          <a:bodyPr wrap="square" rtlCol="0">
            <a:spAutoFit/>
          </a:bodyPr>
          <a:lstStyle/>
          <a:p>
            <a:r>
              <a:rPr lang="de-DE" sz="1800" dirty="0" err="1"/>
              <a:t>Mc</a:t>
            </a:r>
            <a:r>
              <a:rPr lang="de-DE" sz="1800" dirty="0"/>
              <a:t> </a:t>
            </a:r>
            <a:r>
              <a:rPr lang="de-DE" sz="1800" dirty="0" err="1"/>
              <a:t>Mahon</a:t>
            </a:r>
            <a:r>
              <a:rPr lang="de-DE" sz="1800" dirty="0"/>
              <a:t> et al. </a:t>
            </a:r>
            <a:r>
              <a:rPr lang="de-DE" sz="1800" dirty="0" err="1"/>
              <a:t>Sci</a:t>
            </a:r>
            <a:r>
              <a:rPr lang="de-DE" sz="1800" dirty="0"/>
              <a:t>. Rep. 2011</a:t>
            </a:r>
          </a:p>
        </p:txBody>
      </p:sp>
      <p:pic>
        <p:nvPicPr>
          <p:cNvPr id="6554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3037" y="4377411"/>
            <a:ext cx="3305175" cy="224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770787" y="4224017"/>
            <a:ext cx="1293944" cy="400110"/>
          </a:xfrm>
          <a:prstGeom prst="rect">
            <a:avLst/>
          </a:prstGeom>
        </p:spPr>
        <p:txBody>
          <a:bodyPr wrap="none">
            <a:spAutoFit/>
          </a:bodyPr>
          <a:lstStyle/>
          <a:p>
            <a:pPr>
              <a:spcBef>
                <a:spcPct val="20000"/>
              </a:spcBef>
              <a:buFontTx/>
              <a:buChar char="•"/>
            </a:pPr>
            <a:r>
              <a:rPr lang="en-US" dirty="0"/>
              <a:t>DEF~1.5</a:t>
            </a:r>
          </a:p>
        </p:txBody>
      </p:sp>
      <p:pic>
        <p:nvPicPr>
          <p:cNvPr id="8" name="Picture 7"/>
          <p:cNvPicPr>
            <a:picLocks noChangeAspect="1"/>
          </p:cNvPicPr>
          <p:nvPr/>
        </p:nvPicPr>
        <p:blipFill>
          <a:blip r:embed="rId5"/>
          <a:stretch>
            <a:fillRect/>
          </a:stretch>
        </p:blipFill>
        <p:spPr>
          <a:xfrm>
            <a:off x="-1486" y="5372100"/>
            <a:ext cx="3048000" cy="1485900"/>
          </a:xfrm>
          <a:prstGeom prst="rect">
            <a:avLst/>
          </a:prstGeom>
        </p:spPr>
      </p:pic>
      <p:sp>
        <p:nvSpPr>
          <p:cNvPr id="4" name="Date Placeholder 3">
            <a:extLst>
              <a:ext uri="{FF2B5EF4-FFF2-40B4-BE49-F238E27FC236}">
                <a16:creationId xmlns:a16="http://schemas.microsoft.com/office/drawing/2014/main" id="{C16B1301-F1C5-D046-9CD3-27270C2125D0}"/>
              </a:ext>
            </a:extLst>
          </p:cNvPr>
          <p:cNvSpPr>
            <a:spLocks noGrp="1"/>
          </p:cNvSpPr>
          <p:nvPr>
            <p:ph type="dt" sz="half" idx="10"/>
          </p:nvPr>
        </p:nvSpPr>
        <p:spPr/>
        <p:txBody>
          <a:bodyPr/>
          <a:lstStyle/>
          <a:p>
            <a:r>
              <a:rPr lang="de-DE"/>
              <a:t>5.4.2018</a:t>
            </a:r>
            <a:endParaRPr lang="en-US" dirty="0"/>
          </a:p>
        </p:txBody>
      </p:sp>
    </p:spTree>
    <p:extLst>
      <p:ext uri="{BB962C8B-B14F-4D97-AF65-F5344CB8AC3E}">
        <p14:creationId xmlns:p14="http://schemas.microsoft.com/office/powerpoint/2010/main" val="28629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313043" y="2067339"/>
            <a:ext cx="5787803" cy="4790661"/>
          </a:xfrm>
          <a:prstGeom prst="rect">
            <a:avLst/>
          </a:prstGeom>
          <a:solidFill>
            <a:schemeClr val="bg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a:ln>
                <a:noFill/>
              </a:ln>
              <a:solidFill>
                <a:schemeClr val="tx1"/>
              </a:solidFill>
              <a:effectLst/>
              <a:latin typeface="Arial" charset="0"/>
            </a:endParaRPr>
          </a:p>
        </p:txBody>
      </p:sp>
      <p:pic>
        <p:nvPicPr>
          <p:cNvPr id="7" name="Picture 2"/>
          <p:cNvPicPr>
            <a:picLocks noChangeAspect="1" noChangeArrowheads="1"/>
          </p:cNvPicPr>
          <p:nvPr/>
        </p:nvPicPr>
        <p:blipFill>
          <a:blip r:embed="rId2"/>
          <a:srcRect/>
          <a:stretch>
            <a:fillRect/>
          </a:stretch>
        </p:blipFill>
        <p:spPr bwMode="auto">
          <a:xfrm>
            <a:off x="3321989" y="2473705"/>
            <a:ext cx="5405949" cy="3864389"/>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err="1"/>
              <a:t>Local</a:t>
            </a:r>
            <a:r>
              <a:rPr lang="de-DE" dirty="0"/>
              <a:t> dose </a:t>
            </a:r>
            <a:r>
              <a:rPr lang="de-DE" dirty="0" err="1"/>
              <a:t>enhancement</a:t>
            </a:r>
            <a:r>
              <a:rPr lang="de-DE" dirty="0"/>
              <a:t>?</a:t>
            </a:r>
          </a:p>
        </p:txBody>
      </p:sp>
      <p:sp>
        <p:nvSpPr>
          <p:cNvPr id="3" name="Inhaltsplatzhalter 2"/>
          <p:cNvSpPr>
            <a:spLocks noGrp="1"/>
          </p:cNvSpPr>
          <p:nvPr>
            <p:ph idx="1"/>
          </p:nvPr>
        </p:nvSpPr>
        <p:spPr>
          <a:xfrm>
            <a:off x="-56600" y="3100813"/>
            <a:ext cx="8229600" cy="4525963"/>
          </a:xfrm>
        </p:spPr>
        <p:txBody>
          <a:bodyPr/>
          <a:lstStyle/>
          <a:p>
            <a:r>
              <a:rPr lang="de-DE" dirty="0" err="1">
                <a:solidFill>
                  <a:schemeClr val="tx1"/>
                </a:solidFill>
              </a:rPr>
              <a:t>photon</a:t>
            </a:r>
            <a:r>
              <a:rPr lang="de-DE" dirty="0">
                <a:solidFill>
                  <a:schemeClr val="tx1"/>
                </a:solidFill>
              </a:rPr>
              <a:t> +NP ≈ Ion ? </a:t>
            </a:r>
          </a:p>
          <a:p>
            <a:pPr marL="0" indent="0">
              <a:buNone/>
            </a:pPr>
            <a:endParaRPr lang="de-DE" dirty="0">
              <a:solidFill>
                <a:schemeClr val="tx1"/>
              </a:solidFill>
            </a:endParaRPr>
          </a:p>
          <a:p>
            <a:pPr marL="0" indent="0">
              <a:buNone/>
            </a:pPr>
            <a:r>
              <a:rPr lang="de-DE" dirty="0" err="1">
                <a:solidFill>
                  <a:schemeClr val="tx1"/>
                </a:solidFill>
              </a:rPr>
              <a:t>Then</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about</a:t>
            </a:r>
            <a:r>
              <a:rPr lang="de-DE" dirty="0">
                <a:solidFill>
                  <a:schemeClr val="tx1"/>
                </a:solidFill>
              </a:rPr>
              <a:t>:</a:t>
            </a:r>
          </a:p>
          <a:p>
            <a:pPr marL="0" indent="0">
              <a:buNone/>
            </a:pPr>
            <a:endParaRPr lang="de-DE" dirty="0">
              <a:solidFill>
                <a:schemeClr val="tx1"/>
              </a:solidFill>
            </a:endParaRPr>
          </a:p>
          <a:p>
            <a:r>
              <a:rPr lang="de-DE" dirty="0" err="1">
                <a:solidFill>
                  <a:schemeClr val="tx1"/>
                </a:solidFill>
              </a:rPr>
              <a:t>Ion+NP</a:t>
            </a:r>
            <a:r>
              <a:rPr lang="de-DE" dirty="0">
                <a:solidFill>
                  <a:schemeClr val="tx1"/>
                </a:solidFill>
              </a:rPr>
              <a:t>= ??</a:t>
            </a:r>
            <a:endParaRPr lang="de-DE" dirty="0"/>
          </a:p>
        </p:txBody>
      </p:sp>
      <p:pic>
        <p:nvPicPr>
          <p:cNvPr id="6"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32346" y="4405899"/>
            <a:ext cx="1865880" cy="241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3313043" y="2385391"/>
            <a:ext cx="909306" cy="6758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a:ln>
                <a:noFill/>
              </a:ln>
              <a:solidFill>
                <a:schemeClr val="tx1"/>
              </a:solidFill>
              <a:effectLst/>
              <a:latin typeface="Arial" charset="0"/>
            </a:endParaRPr>
          </a:p>
        </p:txBody>
      </p:sp>
      <p:sp>
        <p:nvSpPr>
          <p:cNvPr id="10" name="TextBox 9"/>
          <p:cNvSpPr txBox="1"/>
          <p:nvPr/>
        </p:nvSpPr>
        <p:spPr>
          <a:xfrm>
            <a:off x="4921250" y="2092675"/>
            <a:ext cx="3060453" cy="400110"/>
          </a:xfrm>
          <a:prstGeom prst="rect">
            <a:avLst/>
          </a:prstGeom>
          <a:noFill/>
        </p:spPr>
        <p:txBody>
          <a:bodyPr wrap="none" rtlCol="0">
            <a:spAutoFit/>
          </a:bodyPr>
          <a:lstStyle/>
          <a:p>
            <a:r>
              <a:rPr lang="en-US" dirty="0">
                <a:solidFill>
                  <a:schemeClr val="accent2"/>
                </a:solidFill>
              </a:rPr>
              <a:t>Local Effect Model (LEM)</a:t>
            </a:r>
          </a:p>
        </p:txBody>
      </p:sp>
      <p:sp>
        <p:nvSpPr>
          <p:cNvPr id="11" name="Textfeld 7"/>
          <p:cNvSpPr txBox="1"/>
          <p:nvPr/>
        </p:nvSpPr>
        <p:spPr>
          <a:xfrm>
            <a:off x="5219147" y="6411347"/>
            <a:ext cx="1997406" cy="307777"/>
          </a:xfrm>
          <a:prstGeom prst="rect">
            <a:avLst/>
          </a:prstGeom>
          <a:noFill/>
        </p:spPr>
        <p:txBody>
          <a:bodyPr wrap="none" rtlCol="0">
            <a:spAutoFit/>
          </a:bodyPr>
          <a:lstStyle/>
          <a:p>
            <a:r>
              <a:rPr lang="de-DE" sz="1400" dirty="0" err="1"/>
              <a:t>Elsaesser,Scholz</a:t>
            </a:r>
            <a:r>
              <a:rPr lang="de-DE" sz="1400" dirty="0"/>
              <a:t> 2008</a:t>
            </a:r>
          </a:p>
        </p:txBody>
      </p:sp>
      <p:pic>
        <p:nvPicPr>
          <p:cNvPr id="13" name="Picture 12"/>
          <p:cNvPicPr>
            <a:picLocks noChangeAspect="1"/>
          </p:cNvPicPr>
          <p:nvPr/>
        </p:nvPicPr>
        <p:blipFill>
          <a:blip r:embed="rId4"/>
          <a:stretch>
            <a:fillRect/>
          </a:stretch>
        </p:blipFill>
        <p:spPr>
          <a:xfrm>
            <a:off x="0" y="939800"/>
            <a:ext cx="5361477" cy="2101638"/>
          </a:xfrm>
          <a:prstGeom prst="rect">
            <a:avLst/>
          </a:prstGeom>
        </p:spPr>
      </p:pic>
      <p:sp>
        <p:nvSpPr>
          <p:cNvPr id="14" name="Rectangle 13"/>
          <p:cNvSpPr/>
          <p:nvPr/>
        </p:nvSpPr>
        <p:spPr>
          <a:xfrm>
            <a:off x="-80371" y="2612519"/>
            <a:ext cx="2569934" cy="338554"/>
          </a:xfrm>
          <a:prstGeom prst="rect">
            <a:avLst/>
          </a:prstGeom>
        </p:spPr>
        <p:txBody>
          <a:bodyPr wrap="none">
            <a:spAutoFit/>
          </a:bodyPr>
          <a:lstStyle/>
          <a:p>
            <a:r>
              <a:rPr lang="de-DE" sz="1600" dirty="0"/>
              <a:t>(</a:t>
            </a:r>
            <a:r>
              <a:rPr lang="de-DE" sz="1600" dirty="0" err="1"/>
              <a:t>Courtesy</a:t>
            </a:r>
            <a:r>
              <a:rPr lang="de-DE" sz="1600" dirty="0"/>
              <a:t> </a:t>
            </a:r>
            <a:r>
              <a:rPr lang="de-DE" sz="1600" dirty="0" err="1"/>
              <a:t>of</a:t>
            </a:r>
            <a:r>
              <a:rPr lang="de-DE" sz="1600" dirty="0"/>
              <a:t> Fred  </a:t>
            </a:r>
            <a:r>
              <a:rPr lang="de-DE" sz="1600" dirty="0" err="1"/>
              <a:t>Currell</a:t>
            </a:r>
            <a:r>
              <a:rPr lang="de-DE" sz="1600" dirty="0"/>
              <a:t>)</a:t>
            </a:r>
          </a:p>
        </p:txBody>
      </p:sp>
      <p:pic>
        <p:nvPicPr>
          <p:cNvPr id="15" name="Picture 14"/>
          <p:cNvPicPr>
            <a:picLocks noChangeAspect="1"/>
          </p:cNvPicPr>
          <p:nvPr/>
        </p:nvPicPr>
        <p:blipFill>
          <a:blip r:embed="rId5"/>
          <a:stretch>
            <a:fillRect/>
          </a:stretch>
        </p:blipFill>
        <p:spPr>
          <a:xfrm>
            <a:off x="354580" y="5309704"/>
            <a:ext cx="2039563" cy="1775946"/>
          </a:xfrm>
          <a:prstGeom prst="rect">
            <a:avLst/>
          </a:prstGeom>
        </p:spPr>
      </p:pic>
      <p:sp>
        <p:nvSpPr>
          <p:cNvPr id="5" name="Footer Placeholder 4"/>
          <p:cNvSpPr>
            <a:spLocks noGrp="1"/>
          </p:cNvSpPr>
          <p:nvPr>
            <p:ph type="ftr" sz="quarter" idx="11"/>
          </p:nvPr>
        </p:nvSpPr>
        <p:spPr/>
        <p:txBody>
          <a:bodyPr/>
          <a:lstStyle/>
          <a:p>
            <a:pPr>
              <a:defRPr/>
            </a:pPr>
            <a:r>
              <a:rPr lang="en-US"/>
              <a:t>E. Scifoni -pB wshop </a:t>
            </a:r>
            <a:endParaRPr lang="de-DE" dirty="0"/>
          </a:p>
        </p:txBody>
      </p:sp>
      <p:sp>
        <p:nvSpPr>
          <p:cNvPr id="4" name="Date Placeholder 3">
            <a:extLst>
              <a:ext uri="{FF2B5EF4-FFF2-40B4-BE49-F238E27FC236}">
                <a16:creationId xmlns:a16="http://schemas.microsoft.com/office/drawing/2014/main" id="{366A9C1C-B0DD-F14C-9610-DF6E81392648}"/>
              </a:ext>
            </a:extLst>
          </p:cNvPr>
          <p:cNvSpPr>
            <a:spLocks noGrp="1"/>
          </p:cNvSpPr>
          <p:nvPr>
            <p:ph type="dt" sz="half" idx="10"/>
          </p:nvPr>
        </p:nvSpPr>
        <p:spPr/>
        <p:txBody>
          <a:bodyPr/>
          <a:lstStyle/>
          <a:p>
            <a:r>
              <a:rPr lang="de-DE"/>
              <a:t>5.4.2018</a:t>
            </a:r>
            <a:endParaRPr lang="en-US" dirty="0"/>
          </a:p>
        </p:txBody>
      </p:sp>
    </p:spTree>
    <p:extLst>
      <p:ext uri="{BB962C8B-B14F-4D97-AF65-F5344CB8AC3E}">
        <p14:creationId xmlns:p14="http://schemas.microsoft.com/office/powerpoint/2010/main" val="13498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PPT_template_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1"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1"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PPT_template_FT.pot</Template>
  <TotalTime>65673</TotalTime>
  <Words>507</Words>
  <Application>Microsoft Macintosh PowerPoint</Application>
  <PresentationFormat>On-screen Show (4:3)</PresentationFormat>
  <Paragraphs>81</Paragraphs>
  <Slides>11</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ＭＳ Ｐゴシック</vt:lpstr>
      <vt:lpstr>Algerian</vt:lpstr>
      <vt:lpstr>Arial</vt:lpstr>
      <vt:lpstr>Arial Black</vt:lpstr>
      <vt:lpstr>Arial Narrow</vt:lpstr>
      <vt:lpstr>Book Antiqua</vt:lpstr>
      <vt:lpstr>Bookman Old Style</vt:lpstr>
      <vt:lpstr>Calibri</vt:lpstr>
      <vt:lpstr>Calibri Light</vt:lpstr>
      <vt:lpstr>Chalkboard SE</vt:lpstr>
      <vt:lpstr>Courier New</vt:lpstr>
      <vt:lpstr>PPT_template_FT</vt:lpstr>
      <vt:lpstr>1_Default Design</vt:lpstr>
      <vt:lpstr>Custom Design</vt:lpstr>
      <vt:lpstr>WP 5: Coordination of the experimental activities  </vt:lpstr>
      <vt:lpstr>WP5 in NEPTUNE</vt:lpstr>
      <vt:lpstr>Milestones and deliverables of WP5</vt:lpstr>
      <vt:lpstr>Timeline for 2019</vt:lpstr>
      <vt:lpstr>Workflow</vt:lpstr>
      <vt:lpstr>Allocated FTE and budget</vt:lpstr>
      <vt:lpstr>Why coordination is so crucial</vt:lpstr>
      <vt:lpstr>Au NP with photons – Mechanistic insight</vt:lpstr>
      <vt:lpstr>Local dose enhancement?</vt:lpstr>
      <vt:lpstr>Cellular Localization</vt:lpstr>
      <vt:lpstr>Coordination is crucial!</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dc:creator>
  <cp:lastModifiedBy>Emanuele Scifoni</cp:lastModifiedBy>
  <cp:revision>428</cp:revision>
  <dcterms:created xsi:type="dcterms:W3CDTF">2016-01-30T08:01:54Z</dcterms:created>
  <dcterms:modified xsi:type="dcterms:W3CDTF">2018-12-14T11:05:04Z</dcterms:modified>
</cp:coreProperties>
</file>