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884F-B427-4DE7-868C-BDC6C7A6B26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735-A02F-4BDB-9E85-90E82C1B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5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884F-B427-4DE7-868C-BDC6C7A6B26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735-A02F-4BDB-9E85-90E82C1B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3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884F-B427-4DE7-868C-BDC6C7A6B26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735-A02F-4BDB-9E85-90E82C1B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884F-B427-4DE7-868C-BDC6C7A6B26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735-A02F-4BDB-9E85-90E82C1B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4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884F-B427-4DE7-868C-BDC6C7A6B26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735-A02F-4BDB-9E85-90E82C1B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0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884F-B427-4DE7-868C-BDC6C7A6B26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735-A02F-4BDB-9E85-90E82C1B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7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884F-B427-4DE7-868C-BDC6C7A6B26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735-A02F-4BDB-9E85-90E82C1B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5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884F-B427-4DE7-868C-BDC6C7A6B26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735-A02F-4BDB-9E85-90E82C1B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6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884F-B427-4DE7-868C-BDC6C7A6B26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735-A02F-4BDB-9E85-90E82C1B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8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884F-B427-4DE7-868C-BDC6C7A6B26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735-A02F-4BDB-9E85-90E82C1B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9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884F-B427-4DE7-868C-BDC6C7A6B26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735-A02F-4BDB-9E85-90E82C1B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4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9884F-B427-4DE7-868C-BDC6C7A6B26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60735-A02F-4BDB-9E85-90E82C1B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0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86" y="754934"/>
            <a:ext cx="12114080" cy="103949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DINNER: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Antica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Ghiacceretta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8PM</a:t>
            </a:r>
            <a:b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4900" dirty="0"/>
              <a:t>Via dei Fornelli,2 - 34121 </a:t>
            </a:r>
            <a:r>
              <a:rPr lang="it-IT" sz="4900" dirty="0" smtClean="0"/>
              <a:t>Trieste</a:t>
            </a:r>
            <a:br>
              <a:rPr lang="it-IT" sz="4900" dirty="0" smtClean="0"/>
            </a:br>
            <a:r>
              <a:rPr lang="it-IT" sz="4900" dirty="0" smtClean="0"/>
              <a:t>Andrea Bressan +39 349 4234862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749" y="1715775"/>
            <a:ext cx="9284170" cy="522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86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DINNER: Antica Ghiacceretta, 8PM Via dei Fornelli,2 - 34121 Trieste Andrea Bressan +39 349 4234862</vt:lpstr>
    </vt:vector>
  </TitlesOfParts>
  <Company>Sezione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DINNER: Antica Ghiacceretta, 8PM Via dei Fornelli,2 - 34121 Trieste Andrea Bressan +39 349 4234862</dc:title>
  <dc:creator>Andrea Bressan</dc:creator>
  <cp:lastModifiedBy>Andrea Bressan</cp:lastModifiedBy>
  <cp:revision>1</cp:revision>
  <dcterms:created xsi:type="dcterms:W3CDTF">2019-05-20T11:57:11Z</dcterms:created>
  <dcterms:modified xsi:type="dcterms:W3CDTF">2019-05-20T12:03:31Z</dcterms:modified>
</cp:coreProperties>
</file>