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4" r:id="rId1"/>
  </p:sldMasterIdLst>
  <p:notesMasterIdLst>
    <p:notesMasterId r:id="rId31"/>
  </p:notesMasterIdLst>
  <p:handoutMasterIdLst>
    <p:handoutMasterId r:id="rId32"/>
  </p:handoutMasterIdLst>
  <p:sldIdLst>
    <p:sldId id="256" r:id="rId2"/>
    <p:sldId id="366" r:id="rId3"/>
    <p:sldId id="419" r:id="rId4"/>
    <p:sldId id="432" r:id="rId5"/>
    <p:sldId id="421" r:id="rId6"/>
    <p:sldId id="417" r:id="rId7"/>
    <p:sldId id="428" r:id="rId8"/>
    <p:sldId id="365" r:id="rId9"/>
    <p:sldId id="385" r:id="rId10"/>
    <p:sldId id="393" r:id="rId11"/>
    <p:sldId id="403" r:id="rId12"/>
    <p:sldId id="407" r:id="rId13"/>
    <p:sldId id="409" r:id="rId14"/>
    <p:sldId id="414" r:id="rId15"/>
    <p:sldId id="434" r:id="rId16"/>
    <p:sldId id="362" r:id="rId17"/>
    <p:sldId id="391" r:id="rId18"/>
    <p:sldId id="387" r:id="rId19"/>
    <p:sldId id="389" r:id="rId20"/>
    <p:sldId id="392" r:id="rId21"/>
    <p:sldId id="424" r:id="rId22"/>
    <p:sldId id="427" r:id="rId23"/>
    <p:sldId id="435" r:id="rId24"/>
    <p:sldId id="437" r:id="rId25"/>
    <p:sldId id="413" r:id="rId26"/>
    <p:sldId id="438" r:id="rId27"/>
    <p:sldId id="439" r:id="rId28"/>
    <p:sldId id="436" r:id="rId29"/>
    <p:sldId id="412" r:id="rId30"/>
  </p:sldIdLst>
  <p:sldSz cx="9144000" cy="6858000" type="screen4x3"/>
  <p:notesSz cx="7099300" cy="10234613"/>
  <p:defaultTextStyle>
    <a:defPPr>
      <a:defRPr lang="it-IT"/>
    </a:defPPr>
    <a:lvl1pPr algn="l" rtl="0" eaLnBrk="0" fontAlgn="base" hangingPunct="0">
      <a:spcBef>
        <a:spcPct val="0"/>
      </a:spcBef>
      <a:spcAft>
        <a:spcPct val="0"/>
      </a:spcAft>
      <a:defRPr sz="2400" kern="1200">
        <a:solidFill>
          <a:schemeClr val="tx1"/>
        </a:solidFill>
        <a:latin typeface="Verdana" panose="020B060403050404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Verdana" panose="020B060403050404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Verdana" panose="020B060403050404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Verdana" panose="020B060403050404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Verdana" panose="020B060403050404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Verdana" panose="020B060403050404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Verdana" panose="020B060403050404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Verdana" panose="020B060403050404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Verdana" panose="020B0604030504040204" pitchFamily="34" charset="0"/>
        <a:ea typeface="MS PGothic" panose="020B0600070205080204" pitchFamily="34" charset="-128"/>
        <a:cs typeface="+mn-cs"/>
      </a:defRPr>
    </a:lvl9pPr>
  </p:defaultTextStyle>
  <p:extLst>
    <p:ext uri="{521415D9-36F7-43E2-AB2F-B90AF26B5E84}">
      <p14:sectionLst xmlns:p14="http://schemas.microsoft.com/office/powerpoint/2010/main">
        <p14:section name="Sezione predefinita" id="{A89E0951-2679-46D8-9315-0829386FB6DA}">
          <p14:sldIdLst>
            <p14:sldId id="256"/>
            <p14:sldId id="366"/>
            <p14:sldId id="419"/>
            <p14:sldId id="432"/>
            <p14:sldId id="421"/>
            <p14:sldId id="417"/>
            <p14:sldId id="428"/>
            <p14:sldId id="365"/>
            <p14:sldId id="385"/>
            <p14:sldId id="393"/>
            <p14:sldId id="403"/>
            <p14:sldId id="407"/>
            <p14:sldId id="409"/>
            <p14:sldId id="414"/>
            <p14:sldId id="434"/>
            <p14:sldId id="362"/>
            <p14:sldId id="391"/>
            <p14:sldId id="387"/>
            <p14:sldId id="389"/>
            <p14:sldId id="392"/>
            <p14:sldId id="424"/>
            <p14:sldId id="427"/>
            <p14:sldId id="435"/>
            <p14:sldId id="437"/>
            <p14:sldId id="413"/>
            <p14:sldId id="438"/>
            <p14:sldId id="439"/>
            <p14:sldId id="436"/>
          </p14:sldIdLst>
        </p14:section>
        <p14:section name="Sezione senza titolo" id="{2BB920E6-3E87-4BB8-AFBD-40D7DBDF2345}">
          <p14:sldIdLst>
            <p14:sldId id="41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CCCC00"/>
    <a:srgbClr val="FFFF00"/>
    <a:srgbClr val="0166FF"/>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109" d="100"/>
          <a:sy n="109" d="100"/>
        </p:scale>
        <p:origin x="1602"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076575" cy="512763"/>
          </a:xfrm>
          <a:prstGeom prst="rect">
            <a:avLst/>
          </a:prstGeom>
          <a:noFill/>
          <a:ln>
            <a:noFill/>
          </a:ln>
          <a:extLst>
            <a:ext uri="{909E8E84-426E-40dd-AFC4-6F175D3DCCD1}"/>
            <a:ext uri="{91240B29-F687-4f45-9708-019B960494DF}"/>
          </a:extLst>
        </p:spPr>
        <p:txBody>
          <a:bodyPr vert="horz" wrap="square" lIns="94759" tIns="47380" rIns="94759" bIns="47380" numCol="1" anchor="t" anchorCtr="0" compatLnSpc="1">
            <a:prstTxWarp prst="textNoShape">
              <a:avLst/>
            </a:prstTxWarp>
          </a:bodyPr>
          <a:lstStyle>
            <a:lvl1pPr defTabSz="947738" eaLnBrk="1" hangingPunct="1">
              <a:defRPr sz="1200">
                <a:latin typeface="Verdana" panose="020B0604030504040204" pitchFamily="34" charset="0"/>
                <a:ea typeface="+mn-ea"/>
                <a:cs typeface="+mn-cs"/>
              </a:defRPr>
            </a:lvl1pPr>
          </a:lstStyle>
          <a:p>
            <a:pPr>
              <a:defRPr/>
            </a:pPr>
            <a:endParaRPr lang="it-IT" altLang="it-IT"/>
          </a:p>
        </p:txBody>
      </p:sp>
      <p:sp>
        <p:nvSpPr>
          <p:cNvPr id="23555" name="Rectangle 3"/>
          <p:cNvSpPr>
            <a:spLocks noGrp="1" noChangeArrowheads="1"/>
          </p:cNvSpPr>
          <p:nvPr>
            <p:ph type="dt" sz="quarter" idx="1"/>
          </p:nvPr>
        </p:nvSpPr>
        <p:spPr bwMode="auto">
          <a:xfrm>
            <a:off x="4022725" y="0"/>
            <a:ext cx="3076575" cy="512763"/>
          </a:xfrm>
          <a:prstGeom prst="rect">
            <a:avLst/>
          </a:prstGeom>
          <a:noFill/>
          <a:ln>
            <a:noFill/>
          </a:ln>
          <a:extLst>
            <a:ext uri="{909E8E84-426E-40dd-AFC4-6F175D3DCCD1}"/>
            <a:ext uri="{91240B29-F687-4f45-9708-019B960494DF}"/>
          </a:extLst>
        </p:spPr>
        <p:txBody>
          <a:bodyPr vert="horz" wrap="square" lIns="94759" tIns="47380" rIns="94759" bIns="47380" numCol="1" anchor="t" anchorCtr="0" compatLnSpc="1">
            <a:prstTxWarp prst="textNoShape">
              <a:avLst/>
            </a:prstTxWarp>
          </a:bodyPr>
          <a:lstStyle>
            <a:lvl1pPr algn="r" defTabSz="947738" eaLnBrk="1" hangingPunct="1">
              <a:defRPr sz="1200">
                <a:latin typeface="Verdana" panose="020B0604030504040204" pitchFamily="34" charset="0"/>
                <a:ea typeface="+mn-ea"/>
                <a:cs typeface="+mn-cs"/>
              </a:defRPr>
            </a:lvl1pPr>
          </a:lstStyle>
          <a:p>
            <a:pPr>
              <a:defRPr/>
            </a:pPr>
            <a:endParaRPr lang="it-IT" altLang="it-IT"/>
          </a:p>
        </p:txBody>
      </p:sp>
      <p:sp>
        <p:nvSpPr>
          <p:cNvPr id="23556" name="Rectangle 4"/>
          <p:cNvSpPr>
            <a:spLocks noGrp="1" noChangeArrowheads="1"/>
          </p:cNvSpPr>
          <p:nvPr>
            <p:ph type="ftr" sz="quarter" idx="2"/>
          </p:nvPr>
        </p:nvSpPr>
        <p:spPr bwMode="auto">
          <a:xfrm>
            <a:off x="0" y="9721850"/>
            <a:ext cx="3076575" cy="512763"/>
          </a:xfrm>
          <a:prstGeom prst="rect">
            <a:avLst/>
          </a:prstGeom>
          <a:noFill/>
          <a:ln>
            <a:noFill/>
          </a:ln>
          <a:extLst>
            <a:ext uri="{909E8E84-426E-40dd-AFC4-6F175D3DCCD1}"/>
            <a:ext uri="{91240B29-F687-4f45-9708-019B960494DF}"/>
          </a:extLst>
        </p:spPr>
        <p:txBody>
          <a:bodyPr vert="horz" wrap="square" lIns="94759" tIns="47380" rIns="94759" bIns="47380" numCol="1" anchor="b" anchorCtr="0" compatLnSpc="1">
            <a:prstTxWarp prst="textNoShape">
              <a:avLst/>
            </a:prstTxWarp>
          </a:bodyPr>
          <a:lstStyle>
            <a:lvl1pPr defTabSz="947738" eaLnBrk="1" hangingPunct="1">
              <a:defRPr sz="1200">
                <a:latin typeface="Verdana" panose="020B0604030504040204" pitchFamily="34" charset="0"/>
                <a:ea typeface="+mn-ea"/>
                <a:cs typeface="+mn-cs"/>
              </a:defRPr>
            </a:lvl1pPr>
          </a:lstStyle>
          <a:p>
            <a:pPr>
              <a:defRPr/>
            </a:pPr>
            <a:endParaRPr lang="it-IT" altLang="it-IT"/>
          </a:p>
        </p:txBody>
      </p:sp>
      <p:sp>
        <p:nvSpPr>
          <p:cNvPr id="23557" name="Rectangle 5"/>
          <p:cNvSpPr>
            <a:spLocks noGrp="1" noChangeArrowheads="1"/>
          </p:cNvSpPr>
          <p:nvPr>
            <p:ph type="sldNum" sz="quarter" idx="3"/>
          </p:nvPr>
        </p:nvSpPr>
        <p:spPr bwMode="auto">
          <a:xfrm>
            <a:off x="4022725" y="9721850"/>
            <a:ext cx="3076575" cy="512763"/>
          </a:xfrm>
          <a:prstGeom prst="rect">
            <a:avLst/>
          </a:prstGeom>
          <a:noFill/>
          <a:ln>
            <a:noFill/>
          </a:ln>
          <a:extLst>
            <a:ext uri="{909E8E84-426E-40dd-AFC4-6F175D3DCCD1}"/>
            <a:ext uri="{91240B29-F687-4f45-9708-019B960494DF}"/>
          </a:extLst>
        </p:spPr>
        <p:txBody>
          <a:bodyPr vert="horz" wrap="square" lIns="94759" tIns="47380" rIns="94759" bIns="47380" numCol="1" anchor="b" anchorCtr="0" compatLnSpc="1">
            <a:prstTxWarp prst="textNoShape">
              <a:avLst/>
            </a:prstTxWarp>
          </a:bodyPr>
          <a:lstStyle>
            <a:lvl1pPr algn="r" defTabSz="947738" eaLnBrk="1" hangingPunct="1">
              <a:defRPr sz="1200"/>
            </a:lvl1pPr>
          </a:lstStyle>
          <a:p>
            <a:pPr>
              <a:defRPr/>
            </a:pPr>
            <a:fld id="{DD3DB690-0996-4841-8F63-0959930E5A94}"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bwMode="auto">
          <a:xfrm>
            <a:off x="0" y="0"/>
            <a:ext cx="3076575" cy="512763"/>
          </a:xfrm>
          <a:prstGeom prst="rect">
            <a:avLst/>
          </a:prstGeom>
          <a:noFill/>
          <a:ln>
            <a:noFill/>
          </a:ln>
          <a:extLst>
            <a:ext uri="{909E8E84-426E-40dd-AFC4-6F175D3DCCD1}"/>
            <a:ext uri="{91240B29-F687-4f45-9708-019B960494DF}"/>
          </a:extLst>
        </p:spPr>
        <p:txBody>
          <a:bodyPr vert="horz" wrap="square" lIns="94759" tIns="47380" rIns="94759" bIns="47380" numCol="1" anchor="t" anchorCtr="0" compatLnSpc="1">
            <a:prstTxWarp prst="textNoShape">
              <a:avLst/>
            </a:prstTxWarp>
          </a:bodyPr>
          <a:lstStyle>
            <a:lvl1pPr defTabSz="947738" eaLnBrk="1" hangingPunct="1">
              <a:defRPr sz="1200">
                <a:latin typeface="Verdana" panose="020B0604030504040204" pitchFamily="34" charset="0"/>
                <a:ea typeface="+mn-ea"/>
                <a:cs typeface="+mn-cs"/>
              </a:defRPr>
            </a:lvl1pPr>
          </a:lstStyle>
          <a:p>
            <a:pPr>
              <a:defRPr/>
            </a:pPr>
            <a:endParaRPr lang="it-IT" altLang="it-IT"/>
          </a:p>
        </p:txBody>
      </p:sp>
      <p:sp>
        <p:nvSpPr>
          <p:cNvPr id="3" name="Segnaposto data 2"/>
          <p:cNvSpPr>
            <a:spLocks noGrp="1"/>
          </p:cNvSpPr>
          <p:nvPr>
            <p:ph type="dt" idx="1"/>
          </p:nvPr>
        </p:nvSpPr>
        <p:spPr bwMode="auto">
          <a:xfrm>
            <a:off x="4021138" y="0"/>
            <a:ext cx="3076575" cy="512763"/>
          </a:xfrm>
          <a:prstGeom prst="rect">
            <a:avLst/>
          </a:prstGeom>
          <a:noFill/>
          <a:ln>
            <a:noFill/>
          </a:ln>
          <a:extLst>
            <a:ext uri="{909E8E84-426E-40dd-AFC4-6F175D3DCCD1}"/>
            <a:ext uri="{91240B29-F687-4f45-9708-019B960494DF}"/>
          </a:extLst>
        </p:spPr>
        <p:txBody>
          <a:bodyPr vert="horz" wrap="square" lIns="94759" tIns="47380" rIns="94759" bIns="47380" numCol="1" anchor="t" anchorCtr="0" compatLnSpc="1">
            <a:prstTxWarp prst="textNoShape">
              <a:avLst/>
            </a:prstTxWarp>
          </a:bodyPr>
          <a:lstStyle>
            <a:lvl1pPr algn="r" defTabSz="947738" eaLnBrk="1" hangingPunct="1">
              <a:defRPr sz="1200"/>
            </a:lvl1pPr>
          </a:lstStyle>
          <a:p>
            <a:pPr>
              <a:defRPr/>
            </a:pPr>
            <a:fld id="{16D70DB3-3C22-4470-B570-30E494F8BAEB}" type="datetimeFigureOut">
              <a:rPr lang="it-IT" altLang="it-IT"/>
              <a:pPr>
                <a:defRPr/>
              </a:pPr>
              <a:t>24/10/2018</a:t>
            </a:fld>
            <a:endParaRPr lang="it-IT" altLang="it-IT"/>
          </a:p>
        </p:txBody>
      </p:sp>
      <p:sp>
        <p:nvSpPr>
          <p:cNvPr id="4" name="Segnaposto immagine diapositiva 3"/>
          <p:cNvSpPr>
            <a:spLocks noGrp="1" noRot="1" noChangeAspect="1"/>
          </p:cNvSpPr>
          <p:nvPr>
            <p:ph type="sldImg" idx="2"/>
          </p:nvPr>
        </p:nvSpPr>
        <p:spPr>
          <a:xfrm>
            <a:off x="990600" y="766763"/>
            <a:ext cx="5118100" cy="3838575"/>
          </a:xfrm>
          <a:prstGeom prst="rect">
            <a:avLst/>
          </a:prstGeom>
          <a:noFill/>
          <a:ln w="12700">
            <a:solidFill>
              <a:prstClr val="black"/>
            </a:solidFill>
          </a:ln>
        </p:spPr>
        <p:txBody>
          <a:bodyPr vert="horz" lIns="91440" tIns="45720" rIns="91440" bIns="45720" rtlCol="0" anchor="ctr"/>
          <a:lstStyle/>
          <a:p>
            <a:pPr lvl="0"/>
            <a:endParaRPr lang="it-IT" noProof="0" smtClean="0"/>
          </a:p>
        </p:txBody>
      </p:sp>
      <p:sp>
        <p:nvSpPr>
          <p:cNvPr id="5" name="Segnaposto note 4"/>
          <p:cNvSpPr>
            <a:spLocks noGrp="1"/>
          </p:cNvSpPr>
          <p:nvPr>
            <p:ph type="body" sz="quarter" idx="3"/>
          </p:nvPr>
        </p:nvSpPr>
        <p:spPr bwMode="auto">
          <a:xfrm>
            <a:off x="709613" y="4862513"/>
            <a:ext cx="5680075" cy="4605337"/>
          </a:xfrm>
          <a:prstGeom prst="rect">
            <a:avLst/>
          </a:prstGeom>
          <a:noFill/>
          <a:ln>
            <a:noFill/>
          </a:ln>
          <a:extLst>
            <a:ext uri="{909E8E84-426E-40dd-AFC4-6F175D3DCCD1}"/>
            <a:ext uri="{91240B29-F687-4f45-9708-019B960494DF}"/>
          </a:extLst>
        </p:spPr>
        <p:txBody>
          <a:bodyPr vert="horz" wrap="square" lIns="94759" tIns="47380" rIns="94759" bIns="47380" numCol="1" anchor="t" anchorCtr="0" compatLnSpc="1">
            <a:prstTxWarp prst="textNoShape">
              <a:avLst/>
            </a:prstTxWarp>
          </a:bodyPr>
          <a:lstStyle/>
          <a:p>
            <a:pPr lvl="0"/>
            <a:r>
              <a:rPr lang="it-IT" noProof="0" smtClean="0"/>
              <a:t>Fare clic per modificare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6" name="Segnaposto piè di pagina 5"/>
          <p:cNvSpPr>
            <a:spLocks noGrp="1"/>
          </p:cNvSpPr>
          <p:nvPr>
            <p:ph type="ftr" sz="quarter" idx="4"/>
          </p:nvPr>
        </p:nvSpPr>
        <p:spPr bwMode="auto">
          <a:xfrm>
            <a:off x="0" y="9720263"/>
            <a:ext cx="3076575" cy="512762"/>
          </a:xfrm>
          <a:prstGeom prst="rect">
            <a:avLst/>
          </a:prstGeom>
          <a:noFill/>
          <a:ln>
            <a:noFill/>
          </a:ln>
          <a:extLst>
            <a:ext uri="{909E8E84-426E-40dd-AFC4-6F175D3DCCD1}"/>
            <a:ext uri="{91240B29-F687-4f45-9708-019B960494DF}"/>
          </a:extLst>
        </p:spPr>
        <p:txBody>
          <a:bodyPr vert="horz" wrap="square" lIns="94759" tIns="47380" rIns="94759" bIns="47380" numCol="1" anchor="b" anchorCtr="0" compatLnSpc="1">
            <a:prstTxWarp prst="textNoShape">
              <a:avLst/>
            </a:prstTxWarp>
          </a:bodyPr>
          <a:lstStyle>
            <a:lvl1pPr defTabSz="947738" eaLnBrk="1" hangingPunct="1">
              <a:defRPr sz="1200">
                <a:latin typeface="Verdana" panose="020B0604030504040204" pitchFamily="34" charset="0"/>
                <a:ea typeface="+mn-ea"/>
                <a:cs typeface="+mn-cs"/>
              </a:defRPr>
            </a:lvl1pPr>
          </a:lstStyle>
          <a:p>
            <a:pPr>
              <a:defRPr/>
            </a:pPr>
            <a:endParaRPr lang="it-IT" altLang="it-IT"/>
          </a:p>
        </p:txBody>
      </p:sp>
      <p:sp>
        <p:nvSpPr>
          <p:cNvPr id="7" name="Segnaposto numero diapositiva 6"/>
          <p:cNvSpPr>
            <a:spLocks noGrp="1"/>
          </p:cNvSpPr>
          <p:nvPr>
            <p:ph type="sldNum" sz="quarter" idx="5"/>
          </p:nvPr>
        </p:nvSpPr>
        <p:spPr bwMode="auto">
          <a:xfrm>
            <a:off x="4021138" y="9720263"/>
            <a:ext cx="3076575" cy="512762"/>
          </a:xfrm>
          <a:prstGeom prst="rect">
            <a:avLst/>
          </a:prstGeom>
          <a:noFill/>
          <a:ln>
            <a:noFill/>
          </a:ln>
          <a:extLst>
            <a:ext uri="{909E8E84-426E-40dd-AFC4-6F175D3DCCD1}"/>
            <a:ext uri="{91240B29-F687-4f45-9708-019B960494DF}"/>
          </a:extLst>
        </p:spPr>
        <p:txBody>
          <a:bodyPr vert="horz" wrap="square" lIns="94759" tIns="47380" rIns="94759" bIns="47380" numCol="1" anchor="b" anchorCtr="0" compatLnSpc="1">
            <a:prstTxWarp prst="textNoShape">
              <a:avLst/>
            </a:prstTxWarp>
          </a:bodyPr>
          <a:lstStyle>
            <a:lvl1pPr algn="r" defTabSz="947738" eaLnBrk="1" hangingPunct="1">
              <a:defRPr sz="1200"/>
            </a:lvl1pPr>
          </a:lstStyle>
          <a:p>
            <a:pPr>
              <a:defRPr/>
            </a:pPr>
            <a:fld id="{6940D0C1-60BC-4679-9DC8-B60144AC30A5}"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Segnaposto not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it-IT" smtClean="0"/>
          </a:p>
        </p:txBody>
      </p:sp>
      <p:sp>
        <p:nvSpPr>
          <p:cNvPr id="19460" name="Segnaposto numero diapositiva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sz="2400">
                <a:solidFill>
                  <a:schemeClr val="tx1"/>
                </a:solidFill>
                <a:latin typeface="Verdana" panose="020B0604030504040204" pitchFamily="34" charset="0"/>
                <a:ea typeface="MS PGothic" panose="020B0600070205080204" pitchFamily="34" charset="-128"/>
              </a:defRPr>
            </a:lvl1pPr>
            <a:lvl2pPr marL="742950" indent="-285750" defTabSz="947738">
              <a:defRPr sz="2400">
                <a:solidFill>
                  <a:schemeClr val="tx1"/>
                </a:solidFill>
                <a:latin typeface="Verdana" panose="020B0604030504040204" pitchFamily="34" charset="0"/>
                <a:ea typeface="MS PGothic" panose="020B0600070205080204" pitchFamily="34" charset="-128"/>
              </a:defRPr>
            </a:lvl2pPr>
            <a:lvl3pPr marL="1143000" indent="-228600" defTabSz="947738">
              <a:defRPr sz="2400">
                <a:solidFill>
                  <a:schemeClr val="tx1"/>
                </a:solidFill>
                <a:latin typeface="Verdana" panose="020B0604030504040204" pitchFamily="34" charset="0"/>
                <a:ea typeface="MS PGothic" panose="020B0600070205080204" pitchFamily="34" charset="-128"/>
              </a:defRPr>
            </a:lvl3pPr>
            <a:lvl4pPr marL="1600200" indent="-228600" defTabSz="947738">
              <a:defRPr sz="2400">
                <a:solidFill>
                  <a:schemeClr val="tx1"/>
                </a:solidFill>
                <a:latin typeface="Verdana" panose="020B0604030504040204" pitchFamily="34" charset="0"/>
                <a:ea typeface="MS PGothic" panose="020B0600070205080204" pitchFamily="34" charset="-128"/>
              </a:defRPr>
            </a:lvl4pPr>
            <a:lvl5pPr marL="2057400" indent="-228600" defTabSz="947738">
              <a:defRPr sz="2400">
                <a:solidFill>
                  <a:schemeClr val="tx1"/>
                </a:solidFill>
                <a:latin typeface="Verdana" panose="020B0604030504040204" pitchFamily="34" charset="0"/>
                <a:ea typeface="MS PGothic" panose="020B0600070205080204" pitchFamily="34" charset="-128"/>
              </a:defRPr>
            </a:lvl5pPr>
            <a:lvl6pPr marL="2514600" indent="-228600" defTabSz="947738"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defTabSz="947738"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defTabSz="947738"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defTabSz="947738"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fld id="{F8B51158-6E7B-4D06-8C8B-6A4B07FB4257}" type="slidenum">
              <a:rPr lang="en-US" altLang="it-IT" sz="1200" smtClean="0"/>
              <a:pPr/>
              <a:t>5</a:t>
            </a:fld>
            <a:endParaRPr lang="en-US" altLang="it-IT" sz="120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400"/>
            <a:fld id="{5623D4CD-0624-47D6-A81A-98144B2E2808}" type="slidenum">
              <a:rPr lang="en-US" altLang="it-IT" sz="1200" smtClean="0">
                <a:latin typeface="Calibri" panose="020F0502020204030204" pitchFamily="34" charset="0"/>
              </a:rPr>
              <a:pPr defTabSz="914400"/>
              <a:t>28</a:t>
            </a:fld>
            <a:endParaRPr lang="en-US" altLang="it-IT" sz="1200" smtClean="0">
              <a:latin typeface="Calibri" panose="020F0502020204030204" pitchFamily="34" charset="0"/>
            </a:endParaRPr>
          </a:p>
        </p:txBody>
      </p:sp>
      <p:sp>
        <p:nvSpPr>
          <p:cNvPr id="552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AU" altLang="it-IT" smtClean="0">
              <a:latin typeface="Arial" panose="020B0604020202020204" pitchFamily="34" charset="0"/>
            </a:endParaRPr>
          </a:p>
        </p:txBody>
      </p:sp>
    </p:spTree>
    <p:extLst>
      <p:ext uri="{BB962C8B-B14F-4D97-AF65-F5344CB8AC3E}">
        <p14:creationId xmlns:p14="http://schemas.microsoft.com/office/powerpoint/2010/main" val="1907980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400"/>
            <a:fld id="{5623D4CD-0624-47D6-A81A-98144B2E2808}" type="slidenum">
              <a:rPr lang="en-US" altLang="it-IT" sz="1200" smtClean="0">
                <a:latin typeface="Calibri" panose="020F0502020204030204" pitchFamily="34" charset="0"/>
              </a:rPr>
              <a:pPr defTabSz="914400"/>
              <a:t>29</a:t>
            </a:fld>
            <a:endParaRPr lang="en-US" altLang="it-IT" sz="1200" smtClean="0">
              <a:latin typeface="Calibri" panose="020F0502020204030204" pitchFamily="34" charset="0"/>
            </a:endParaRPr>
          </a:p>
        </p:txBody>
      </p:sp>
      <p:sp>
        <p:nvSpPr>
          <p:cNvPr id="552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0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AU" altLang="it-IT" dirty="0" smtClean="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400"/>
            <a:fld id="{8A53BD2E-8595-46A4-82FF-77788AABE747}" type="slidenum">
              <a:rPr lang="en-US" altLang="it-IT" sz="1200" smtClean="0">
                <a:latin typeface="Calibri" panose="020F0502020204030204" pitchFamily="34" charset="0"/>
              </a:rPr>
              <a:pPr defTabSz="914400"/>
              <a:t>9</a:t>
            </a:fld>
            <a:endParaRPr lang="en-US" altLang="it-IT" sz="1200" smtClean="0">
              <a:latin typeface="Calibri" panose="020F0502020204030204" pitchFamily="34" charset="0"/>
            </a:endParaRPr>
          </a:p>
        </p:txBody>
      </p:sp>
      <p:sp>
        <p:nvSpPr>
          <p:cNvPr id="307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AU" altLang="it-IT" smtClean="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400"/>
            <a:fld id="{9BF3A5E3-7403-488A-81C2-8B9CA0C4826E}" type="slidenum">
              <a:rPr lang="en-US" altLang="it-IT" sz="1200" smtClean="0">
                <a:latin typeface="Calibri" panose="020F0502020204030204" pitchFamily="34" charset="0"/>
              </a:rPr>
              <a:pPr defTabSz="914400"/>
              <a:t>10</a:t>
            </a:fld>
            <a:endParaRPr lang="en-US" altLang="it-IT" sz="1200" smtClean="0">
              <a:latin typeface="Calibri" panose="020F0502020204030204" pitchFamily="34" charset="0"/>
            </a:endParaRPr>
          </a:p>
        </p:txBody>
      </p:sp>
      <p:sp>
        <p:nvSpPr>
          <p:cNvPr id="327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AU" altLang="it-IT" smtClean="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400"/>
            <a:fld id="{AF8E45C1-AE3A-44E7-A79B-F72F7FB74BB2}" type="slidenum">
              <a:rPr lang="it-IT" altLang="it-IT" sz="1200" smtClean="0">
                <a:latin typeface="Calibri" panose="020F0502020204030204" pitchFamily="34" charset="0"/>
              </a:rPr>
              <a:pPr defTabSz="914400"/>
              <a:t>15</a:t>
            </a:fld>
            <a:endParaRPr lang="it-IT" altLang="it-IT" sz="1200" smtClean="0">
              <a:latin typeface="Calibri" panose="020F0502020204030204" pitchFamily="34" charset="0"/>
            </a:endParaRPr>
          </a:p>
        </p:txBody>
      </p:sp>
      <p:sp>
        <p:nvSpPr>
          <p:cNvPr id="50179" name="Rectangle 2"/>
          <p:cNvSpPr>
            <a:spLocks noGrp="1" noRot="1" noChangeAspect="1" noChangeArrowheads="1" noTextEdit="1"/>
          </p:cNvSpPr>
          <p:nvPr>
            <p:ph type="sldImg"/>
          </p:nvPr>
        </p:nvSpPr>
        <p:spPr bwMode="auto">
          <a:xfrm>
            <a:off x="1055688" y="803275"/>
            <a:ext cx="5029200" cy="3771900"/>
          </a:xfrm>
          <a:solidFill>
            <a:srgbClr val="FFFFFF"/>
          </a:solidFill>
          <a:ln>
            <a:solidFill>
              <a:srgbClr val="000000"/>
            </a:solidFill>
            <a:miter lim="800000"/>
            <a:headEnd/>
            <a:tailEnd/>
          </a:ln>
        </p:spPr>
      </p:sp>
      <p:sp>
        <p:nvSpPr>
          <p:cNvPr id="50180" name="Rectangle 3"/>
          <p:cNvSpPr>
            <a:spLocks noGrp="1" noChangeArrowheads="1"/>
          </p:cNvSpPr>
          <p:nvPr>
            <p:ph type="body" idx="1"/>
          </p:nvPr>
        </p:nvSpPr>
        <p:spPr>
          <a:xfrm>
            <a:off x="963613" y="4894263"/>
            <a:ext cx="5214937" cy="4576762"/>
          </a:xfrm>
          <a:solidFill>
            <a:srgbClr val="FFFFFF"/>
          </a:solidFill>
          <a:ln>
            <a:solidFill>
              <a:srgbClr val="000000"/>
            </a:solidFill>
            <a:miter lim="800000"/>
            <a:headEnd/>
            <a:tailEnd/>
          </a:ln>
        </p:spPr>
        <p:txBody>
          <a:bodyPr/>
          <a:lstStyle/>
          <a:p>
            <a:pPr eaLnBrk="1" hangingPunct="1">
              <a:spcBef>
                <a:spcPct val="0"/>
              </a:spcBef>
            </a:pPr>
            <a:endParaRPr lang="en-AU" altLang="it-IT" smtClean="0">
              <a:latin typeface="Arial" panose="020B0604020202020204" pitchFamily="34" charset="0"/>
            </a:endParaRPr>
          </a:p>
        </p:txBody>
      </p:sp>
    </p:spTree>
    <p:extLst>
      <p:ext uri="{BB962C8B-B14F-4D97-AF65-F5344CB8AC3E}">
        <p14:creationId xmlns:p14="http://schemas.microsoft.com/office/powerpoint/2010/main" val="1300698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400"/>
            <a:fld id="{56881E27-F062-4A65-AB82-4666D8A90ABC}" type="slidenum">
              <a:rPr lang="it-IT" altLang="it-IT" sz="1200" smtClean="0">
                <a:latin typeface="Calibri" panose="020F0502020204030204" pitchFamily="34" charset="0"/>
              </a:rPr>
              <a:pPr defTabSz="914400"/>
              <a:t>16</a:t>
            </a:fld>
            <a:endParaRPr lang="it-IT" altLang="it-IT" sz="1200" smtClean="0">
              <a:latin typeface="Calibri" panose="020F0502020204030204" pitchFamily="34" charset="0"/>
            </a:endParaRPr>
          </a:p>
        </p:txBody>
      </p:sp>
      <p:sp>
        <p:nvSpPr>
          <p:cNvPr id="39939" name="Rectangle 2"/>
          <p:cNvSpPr>
            <a:spLocks noGrp="1" noRot="1" noChangeAspect="1" noChangeArrowheads="1" noTextEdit="1"/>
          </p:cNvSpPr>
          <p:nvPr>
            <p:ph type="sldImg"/>
          </p:nvPr>
        </p:nvSpPr>
        <p:spPr bwMode="auto">
          <a:xfrm>
            <a:off x="1055688" y="803275"/>
            <a:ext cx="5029200" cy="3771900"/>
          </a:xfrm>
          <a:solidFill>
            <a:srgbClr val="FFFFFF"/>
          </a:solidFill>
          <a:ln>
            <a:solidFill>
              <a:srgbClr val="000000"/>
            </a:solidFill>
            <a:miter lim="800000"/>
            <a:headEnd/>
            <a:tailEnd/>
          </a:ln>
        </p:spPr>
      </p:sp>
      <p:sp>
        <p:nvSpPr>
          <p:cNvPr id="39940" name="Rectangle 3"/>
          <p:cNvSpPr>
            <a:spLocks noGrp="1" noChangeArrowheads="1"/>
          </p:cNvSpPr>
          <p:nvPr>
            <p:ph type="body" idx="1"/>
          </p:nvPr>
        </p:nvSpPr>
        <p:spPr>
          <a:xfrm>
            <a:off x="963613" y="4894263"/>
            <a:ext cx="5214937" cy="4576762"/>
          </a:xfrm>
          <a:solidFill>
            <a:srgbClr val="FFFFFF"/>
          </a:solidFill>
          <a:ln>
            <a:solidFill>
              <a:srgbClr val="000000"/>
            </a:solidFill>
            <a:miter lim="800000"/>
            <a:headEnd/>
            <a:tailEnd/>
          </a:ln>
        </p:spPr>
        <p:txBody>
          <a:bodyPr/>
          <a:lstStyle/>
          <a:p>
            <a:pPr eaLnBrk="1" hangingPunct="1">
              <a:spcBef>
                <a:spcPct val="0"/>
              </a:spcBef>
            </a:pPr>
            <a:endParaRPr lang="en-AU" altLang="it-IT" smtClean="0">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400"/>
            <a:fld id="{CA85BE78-64A7-4332-9147-F97C77E3CE31}" type="slidenum">
              <a:rPr lang="it-IT" altLang="it-IT" sz="1200" smtClean="0">
                <a:latin typeface="Calibri" panose="020F0502020204030204" pitchFamily="34" charset="0"/>
              </a:rPr>
              <a:pPr defTabSz="914400"/>
              <a:t>17</a:t>
            </a:fld>
            <a:endParaRPr lang="it-IT" altLang="it-IT" sz="1200" smtClean="0">
              <a:latin typeface="Calibri" panose="020F0502020204030204" pitchFamily="34" charset="0"/>
            </a:endParaRPr>
          </a:p>
        </p:txBody>
      </p:sp>
      <p:sp>
        <p:nvSpPr>
          <p:cNvPr id="41987" name="Rectangle 2"/>
          <p:cNvSpPr>
            <a:spLocks noGrp="1" noRot="1" noChangeAspect="1" noChangeArrowheads="1" noTextEdit="1"/>
          </p:cNvSpPr>
          <p:nvPr>
            <p:ph type="sldImg"/>
          </p:nvPr>
        </p:nvSpPr>
        <p:spPr bwMode="auto">
          <a:xfrm>
            <a:off x="1055688" y="803275"/>
            <a:ext cx="5029200" cy="3771900"/>
          </a:xfrm>
          <a:solidFill>
            <a:srgbClr val="FFFFFF"/>
          </a:solidFill>
          <a:ln>
            <a:solidFill>
              <a:srgbClr val="000000"/>
            </a:solidFill>
            <a:miter lim="800000"/>
            <a:headEnd/>
            <a:tailEnd/>
          </a:ln>
        </p:spPr>
      </p:sp>
      <p:sp>
        <p:nvSpPr>
          <p:cNvPr id="41988" name="Rectangle 3"/>
          <p:cNvSpPr>
            <a:spLocks noGrp="1" noChangeArrowheads="1"/>
          </p:cNvSpPr>
          <p:nvPr>
            <p:ph type="body" idx="1"/>
          </p:nvPr>
        </p:nvSpPr>
        <p:spPr>
          <a:xfrm>
            <a:off x="963613" y="4894263"/>
            <a:ext cx="5214937" cy="4576762"/>
          </a:xfrm>
          <a:solidFill>
            <a:srgbClr val="FFFFFF"/>
          </a:solidFill>
          <a:ln>
            <a:solidFill>
              <a:srgbClr val="000000"/>
            </a:solidFill>
            <a:miter lim="800000"/>
            <a:headEnd/>
            <a:tailEnd/>
          </a:ln>
        </p:spPr>
        <p:txBody>
          <a:bodyPr/>
          <a:lstStyle/>
          <a:p>
            <a:pPr eaLnBrk="1" hangingPunct="1">
              <a:spcBef>
                <a:spcPct val="0"/>
              </a:spcBef>
            </a:pPr>
            <a:endParaRPr lang="en-AU" altLang="it-IT" smtClean="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400"/>
            <a:fld id="{6E921413-2FC9-405D-866A-1B8A4E5DD4E9}" type="slidenum">
              <a:rPr lang="it-IT" altLang="it-IT" sz="1200" smtClean="0">
                <a:latin typeface="Calibri" panose="020F0502020204030204" pitchFamily="34" charset="0"/>
              </a:rPr>
              <a:pPr defTabSz="914400"/>
              <a:t>18</a:t>
            </a:fld>
            <a:endParaRPr lang="it-IT" altLang="it-IT" sz="1200" smtClean="0">
              <a:latin typeface="Calibri" panose="020F0502020204030204" pitchFamily="34" charset="0"/>
            </a:endParaRPr>
          </a:p>
        </p:txBody>
      </p:sp>
      <p:sp>
        <p:nvSpPr>
          <p:cNvPr id="46083" name="Rectangle 2"/>
          <p:cNvSpPr>
            <a:spLocks noGrp="1" noRot="1" noChangeAspect="1" noChangeArrowheads="1" noTextEdit="1"/>
          </p:cNvSpPr>
          <p:nvPr>
            <p:ph type="sldImg"/>
          </p:nvPr>
        </p:nvSpPr>
        <p:spPr bwMode="auto">
          <a:xfrm>
            <a:off x="1055688" y="803275"/>
            <a:ext cx="5029200" cy="3771900"/>
          </a:xfrm>
          <a:solidFill>
            <a:srgbClr val="FFFFFF"/>
          </a:solidFill>
          <a:ln>
            <a:solidFill>
              <a:srgbClr val="000000"/>
            </a:solidFill>
            <a:miter lim="800000"/>
            <a:headEnd/>
            <a:tailEnd/>
          </a:ln>
        </p:spPr>
      </p:sp>
      <p:sp>
        <p:nvSpPr>
          <p:cNvPr id="46084" name="Rectangle 3"/>
          <p:cNvSpPr>
            <a:spLocks noGrp="1" noChangeArrowheads="1"/>
          </p:cNvSpPr>
          <p:nvPr>
            <p:ph type="body" idx="1"/>
          </p:nvPr>
        </p:nvSpPr>
        <p:spPr>
          <a:xfrm>
            <a:off x="963613" y="4894263"/>
            <a:ext cx="5214937" cy="4576762"/>
          </a:xfrm>
          <a:solidFill>
            <a:srgbClr val="FFFFFF"/>
          </a:solidFill>
          <a:ln>
            <a:solidFill>
              <a:srgbClr val="000000"/>
            </a:solidFill>
            <a:miter lim="800000"/>
            <a:headEnd/>
            <a:tailEnd/>
          </a:ln>
        </p:spPr>
        <p:txBody>
          <a:bodyPr/>
          <a:lstStyle/>
          <a:p>
            <a:pPr eaLnBrk="1" hangingPunct="1">
              <a:spcBef>
                <a:spcPct val="0"/>
              </a:spcBef>
            </a:pPr>
            <a:endParaRPr lang="en-AU" altLang="it-IT" smtClean="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400"/>
            <a:fld id="{22074B56-B458-4AEB-A900-03D918408010}" type="slidenum">
              <a:rPr lang="it-IT" altLang="it-IT" sz="1200" smtClean="0">
                <a:latin typeface="Calibri" panose="020F0502020204030204" pitchFamily="34" charset="0"/>
              </a:rPr>
              <a:pPr defTabSz="914400"/>
              <a:t>19</a:t>
            </a:fld>
            <a:endParaRPr lang="it-IT" altLang="it-IT" sz="1200" smtClean="0">
              <a:latin typeface="Calibri" panose="020F0502020204030204" pitchFamily="34" charset="0"/>
            </a:endParaRPr>
          </a:p>
        </p:txBody>
      </p:sp>
      <p:sp>
        <p:nvSpPr>
          <p:cNvPr id="48131" name="Rectangle 2"/>
          <p:cNvSpPr>
            <a:spLocks noGrp="1" noRot="1" noChangeAspect="1" noChangeArrowheads="1" noTextEdit="1"/>
          </p:cNvSpPr>
          <p:nvPr>
            <p:ph type="sldImg"/>
          </p:nvPr>
        </p:nvSpPr>
        <p:spPr bwMode="auto">
          <a:xfrm>
            <a:off x="1055688" y="803275"/>
            <a:ext cx="5029200" cy="3771900"/>
          </a:xfrm>
          <a:solidFill>
            <a:srgbClr val="FFFFFF"/>
          </a:solidFill>
          <a:ln>
            <a:solidFill>
              <a:srgbClr val="000000"/>
            </a:solidFill>
            <a:miter lim="800000"/>
            <a:headEnd/>
            <a:tailEnd/>
          </a:ln>
        </p:spPr>
      </p:sp>
      <p:sp>
        <p:nvSpPr>
          <p:cNvPr id="48132" name="Rectangle 3"/>
          <p:cNvSpPr>
            <a:spLocks noGrp="1" noChangeArrowheads="1"/>
          </p:cNvSpPr>
          <p:nvPr>
            <p:ph type="body" idx="1"/>
          </p:nvPr>
        </p:nvSpPr>
        <p:spPr>
          <a:xfrm>
            <a:off x="963613" y="4894263"/>
            <a:ext cx="5214937" cy="4576762"/>
          </a:xfrm>
          <a:solidFill>
            <a:srgbClr val="FFFFFF"/>
          </a:solidFill>
          <a:ln>
            <a:solidFill>
              <a:srgbClr val="000000"/>
            </a:solidFill>
            <a:miter lim="800000"/>
            <a:headEnd/>
            <a:tailEnd/>
          </a:ln>
        </p:spPr>
        <p:txBody>
          <a:bodyPr/>
          <a:lstStyle/>
          <a:p>
            <a:pPr eaLnBrk="1" hangingPunct="1">
              <a:spcBef>
                <a:spcPct val="0"/>
              </a:spcBef>
            </a:pPr>
            <a:endParaRPr lang="en-AU" altLang="it-IT" smtClean="0">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defTabSz="914400"/>
            <a:fld id="{AF8E45C1-AE3A-44E7-A79B-F72F7FB74BB2}" type="slidenum">
              <a:rPr lang="it-IT" altLang="it-IT" sz="1200" smtClean="0">
                <a:latin typeface="Calibri" panose="020F0502020204030204" pitchFamily="34" charset="0"/>
              </a:rPr>
              <a:pPr defTabSz="914400"/>
              <a:t>20</a:t>
            </a:fld>
            <a:endParaRPr lang="it-IT" altLang="it-IT" sz="1200" smtClean="0">
              <a:latin typeface="Calibri" panose="020F0502020204030204" pitchFamily="34" charset="0"/>
            </a:endParaRPr>
          </a:p>
        </p:txBody>
      </p:sp>
      <p:sp>
        <p:nvSpPr>
          <p:cNvPr id="50179" name="Rectangle 2"/>
          <p:cNvSpPr>
            <a:spLocks noGrp="1" noRot="1" noChangeAspect="1" noChangeArrowheads="1" noTextEdit="1"/>
          </p:cNvSpPr>
          <p:nvPr>
            <p:ph type="sldImg"/>
          </p:nvPr>
        </p:nvSpPr>
        <p:spPr bwMode="auto">
          <a:xfrm>
            <a:off x="1055688" y="803275"/>
            <a:ext cx="5029200" cy="3771900"/>
          </a:xfrm>
          <a:solidFill>
            <a:srgbClr val="FFFFFF"/>
          </a:solidFill>
          <a:ln>
            <a:solidFill>
              <a:srgbClr val="000000"/>
            </a:solidFill>
            <a:miter lim="800000"/>
            <a:headEnd/>
            <a:tailEnd/>
          </a:ln>
        </p:spPr>
      </p:sp>
      <p:sp>
        <p:nvSpPr>
          <p:cNvPr id="50180" name="Rectangle 3"/>
          <p:cNvSpPr>
            <a:spLocks noGrp="1" noChangeArrowheads="1"/>
          </p:cNvSpPr>
          <p:nvPr>
            <p:ph type="body" idx="1"/>
          </p:nvPr>
        </p:nvSpPr>
        <p:spPr>
          <a:xfrm>
            <a:off x="963613" y="4894263"/>
            <a:ext cx="5214937" cy="4576762"/>
          </a:xfrm>
          <a:solidFill>
            <a:srgbClr val="FFFFFF"/>
          </a:solidFill>
          <a:ln>
            <a:solidFill>
              <a:srgbClr val="000000"/>
            </a:solidFill>
            <a:miter lim="800000"/>
            <a:headEnd/>
            <a:tailEnd/>
          </a:ln>
        </p:spPr>
        <p:txBody>
          <a:bodyPr/>
          <a:lstStyle/>
          <a:p>
            <a:pPr eaLnBrk="1" hangingPunct="1">
              <a:spcBef>
                <a:spcPct val="0"/>
              </a:spcBef>
            </a:pPr>
            <a:endParaRPr lang="en-AU" altLang="it-IT" smtClean="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hemeOverride" Target="../theme/themeOverride4.xml"/><Relationship Id="rId4" Type="http://schemas.openxmlformats.org/officeDocument/2006/relationships/image" Target="../media/image1.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4" name="Triangolo rettangolo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grpSp>
        <p:nvGrpSpPr>
          <p:cNvPr id="5" name="Gruppo 15"/>
          <p:cNvGrpSpPr>
            <a:grpSpLocks/>
          </p:cNvGrpSpPr>
          <p:nvPr/>
        </p:nvGrpSpPr>
        <p:grpSpPr bwMode="auto">
          <a:xfrm>
            <a:off x="-3175" y="4953000"/>
            <a:ext cx="9147175" cy="1911350"/>
            <a:chOff x="-3765" y="4832896"/>
            <a:chExt cx="9147765" cy="2032192"/>
          </a:xfrm>
        </p:grpSpPr>
        <p:sp>
          <p:nvSpPr>
            <p:cNvPr id="6" name="Figura a mano libera 5"/>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eaLnBrk="1" hangingPunct="1">
                <a:defRPr/>
              </a:pPr>
              <a:endParaRPr lang="en-US">
                <a:ea typeface="+mn-ea"/>
              </a:endParaRPr>
            </a:p>
          </p:txBody>
        </p:sp>
        <p:sp>
          <p:nvSpPr>
            <p:cNvPr id="7" name="Figura a mano libera 18"/>
            <p:cNvSpPr>
              <a:spLocks/>
            </p:cNvSpPr>
            <p:nvPr/>
          </p:nvSpPr>
          <p:spPr bwMode="auto">
            <a:xfrm>
              <a:off x="35926" y="5135025"/>
              <a:ext cx="9108074" cy="838869"/>
            </a:xfrm>
            <a:custGeom>
              <a:avLst/>
              <a:gdLst>
                <a:gd name="T0" fmla="*/ 0 w 5760"/>
                <a:gd name="T1" fmla="*/ 0 h 528"/>
                <a:gd name="T2" fmla="*/ 2147483646 w 5760"/>
                <a:gd name="T3" fmla="*/ 0 h 528"/>
                <a:gd name="T4" fmla="*/ 2147483646 w 5760"/>
                <a:gd name="T5" fmla="*/ 2147483646 h 528"/>
                <a:gd name="T6" fmla="*/ 2147483646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endParaRPr lang="it-IT"/>
            </a:p>
          </p:txBody>
        </p:sp>
        <p:sp>
          <p:nvSpPr>
            <p:cNvPr id="8" name="Figura a mano libera 7"/>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cxnSp>
          <p:nvCxnSpPr>
            <p:cNvPr id="10" name="Connettore 1 19"/>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olo 8"/>
          <p:cNvSpPr>
            <a:spLocks noGrp="1"/>
          </p:cNvSpPr>
          <p:nvPr>
            <p:ph type="ctrTitle"/>
          </p:nvPr>
        </p:nvSpPr>
        <p:spPr>
          <a:xfrm>
            <a:off x="685800" y="1752601"/>
            <a:ext cx="77724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it-IT" smtClean="0"/>
              <a:t>Fare clic per modificare lo stile del titolo</a:t>
            </a:r>
            <a:endParaRPr lang="en-US"/>
          </a:p>
        </p:txBody>
      </p:sp>
      <p:sp>
        <p:nvSpPr>
          <p:cNvPr id="17" name="Sottotitolo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it-IT" smtClean="0"/>
              <a:t>Fare clic per modificare lo stile del sottotitolo dello schema</a:t>
            </a:r>
            <a:endParaRPr lang="en-US"/>
          </a:p>
        </p:txBody>
      </p:sp>
      <p:sp>
        <p:nvSpPr>
          <p:cNvPr id="11" name="Segnaposto data 29"/>
          <p:cNvSpPr>
            <a:spLocks noGrp="1"/>
          </p:cNvSpPr>
          <p:nvPr>
            <p:ph type="dt" sz="half" idx="10"/>
          </p:nvPr>
        </p:nvSpPr>
        <p:spPr/>
        <p:txBody>
          <a:bodyPr/>
          <a:lstStyle>
            <a:lvl1pPr>
              <a:defRPr>
                <a:solidFill>
                  <a:srgbClr val="FFFFFF"/>
                </a:solidFill>
              </a:defRPr>
            </a:lvl1pPr>
            <a:extLst/>
          </a:lstStyle>
          <a:p>
            <a:pPr>
              <a:defRPr/>
            </a:pPr>
            <a:endParaRPr lang="it-IT"/>
          </a:p>
        </p:txBody>
      </p:sp>
      <p:sp>
        <p:nvSpPr>
          <p:cNvPr id="12" name="Segnaposto piè di pagina 18"/>
          <p:cNvSpPr>
            <a:spLocks noGrp="1"/>
          </p:cNvSpPr>
          <p:nvPr>
            <p:ph type="ftr" sz="quarter" idx="11"/>
          </p:nvPr>
        </p:nvSpPr>
        <p:spPr/>
        <p:txBody>
          <a:bodyPr/>
          <a:lstStyle>
            <a:lvl1pPr>
              <a:defRPr>
                <a:solidFill>
                  <a:schemeClr val="accent1">
                    <a:tint val="20000"/>
                  </a:schemeClr>
                </a:solidFill>
              </a:defRPr>
            </a:lvl1pPr>
            <a:extLst/>
          </a:lstStyle>
          <a:p>
            <a:pPr>
              <a:defRPr/>
            </a:pPr>
            <a:endParaRPr lang="it-IT"/>
          </a:p>
        </p:txBody>
      </p:sp>
      <p:sp>
        <p:nvSpPr>
          <p:cNvPr id="13" name="Segnaposto numero diapositiva 26"/>
          <p:cNvSpPr>
            <a:spLocks noGrp="1"/>
          </p:cNvSpPr>
          <p:nvPr>
            <p:ph type="sldNum" sz="quarter" idx="12"/>
          </p:nvPr>
        </p:nvSpPr>
        <p:spPr/>
        <p:txBody>
          <a:bodyPr/>
          <a:lstStyle>
            <a:lvl1pPr>
              <a:defRPr>
                <a:solidFill>
                  <a:srgbClr val="FFFFFF"/>
                </a:solidFill>
              </a:defRPr>
            </a:lvl1pPr>
          </a:lstStyle>
          <a:p>
            <a:pPr>
              <a:defRPr/>
            </a:pPr>
            <a:fld id="{CB459AC6-0E7A-4DB8-8C25-EE9349CC9978}" type="slidenum">
              <a:rPr lang="it-IT" altLang="it-IT"/>
              <a:pPr>
                <a:defRPr/>
              </a:pPr>
              <a:t>‹N›</a:t>
            </a:fld>
            <a:endParaRPr lang="it-IT" altLang="it-IT"/>
          </a:p>
        </p:txBody>
      </p:sp>
    </p:spTree>
    <p:extLst>
      <p:ext uri="{BB962C8B-B14F-4D97-AF65-F5344CB8AC3E}">
        <p14:creationId xmlns:p14="http://schemas.microsoft.com/office/powerpoint/2010/main" val="2402751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57200" y="1481329"/>
            <a:ext cx="8229600" cy="4386071"/>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9"/>
          <p:cNvSpPr>
            <a:spLocks noGrp="1"/>
          </p:cNvSpPr>
          <p:nvPr>
            <p:ph type="dt" sz="half" idx="10"/>
          </p:nvPr>
        </p:nvSpPr>
        <p:spPr/>
        <p:txBody>
          <a:bodyPr/>
          <a:lstStyle>
            <a:lvl1pPr>
              <a:defRPr/>
            </a:lvl1pPr>
          </a:lstStyle>
          <a:p>
            <a:pPr>
              <a:defRPr/>
            </a:pPr>
            <a:endParaRPr lang="it-IT"/>
          </a:p>
        </p:txBody>
      </p:sp>
      <p:sp>
        <p:nvSpPr>
          <p:cNvPr id="5" name="Segnaposto piè di pagina 21"/>
          <p:cNvSpPr>
            <a:spLocks noGrp="1"/>
          </p:cNvSpPr>
          <p:nvPr>
            <p:ph type="ftr" sz="quarter" idx="11"/>
          </p:nvPr>
        </p:nvSpPr>
        <p:spPr/>
        <p:txBody>
          <a:bodyPr/>
          <a:lstStyle>
            <a:lvl1pPr>
              <a:defRPr/>
            </a:lvl1pPr>
          </a:lstStyle>
          <a:p>
            <a:pPr>
              <a:defRPr/>
            </a:pPr>
            <a:endParaRPr lang="it-IT"/>
          </a:p>
        </p:txBody>
      </p:sp>
      <p:sp>
        <p:nvSpPr>
          <p:cNvPr id="6" name="Segnaposto numero diapositiva 17"/>
          <p:cNvSpPr>
            <a:spLocks noGrp="1"/>
          </p:cNvSpPr>
          <p:nvPr>
            <p:ph type="sldNum" sz="quarter" idx="12"/>
          </p:nvPr>
        </p:nvSpPr>
        <p:spPr/>
        <p:txBody>
          <a:bodyPr/>
          <a:lstStyle>
            <a:lvl1pPr>
              <a:defRPr/>
            </a:lvl1pPr>
          </a:lstStyle>
          <a:p>
            <a:pPr>
              <a:defRPr/>
            </a:pPr>
            <a:fld id="{509C615C-BADD-4EAE-9767-9007C6021CDF}" type="slidenum">
              <a:rPr lang="it-IT" altLang="it-IT"/>
              <a:pPr>
                <a:defRPr/>
              </a:pPr>
              <a:t>‹N›</a:t>
            </a:fld>
            <a:endParaRPr lang="it-IT" altLang="it-IT"/>
          </a:p>
        </p:txBody>
      </p:sp>
    </p:spTree>
    <p:extLst>
      <p:ext uri="{BB962C8B-B14F-4D97-AF65-F5344CB8AC3E}">
        <p14:creationId xmlns:p14="http://schemas.microsoft.com/office/powerpoint/2010/main" val="3553958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844013" y="274640"/>
            <a:ext cx="1777470" cy="5592761"/>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57200" y="274641"/>
            <a:ext cx="6324600" cy="559276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9"/>
          <p:cNvSpPr>
            <a:spLocks noGrp="1"/>
          </p:cNvSpPr>
          <p:nvPr>
            <p:ph type="dt" sz="half" idx="10"/>
          </p:nvPr>
        </p:nvSpPr>
        <p:spPr/>
        <p:txBody>
          <a:bodyPr/>
          <a:lstStyle>
            <a:lvl1pPr>
              <a:defRPr/>
            </a:lvl1pPr>
          </a:lstStyle>
          <a:p>
            <a:pPr>
              <a:defRPr/>
            </a:pPr>
            <a:endParaRPr lang="it-IT"/>
          </a:p>
        </p:txBody>
      </p:sp>
      <p:sp>
        <p:nvSpPr>
          <p:cNvPr id="5" name="Segnaposto piè di pagina 21"/>
          <p:cNvSpPr>
            <a:spLocks noGrp="1"/>
          </p:cNvSpPr>
          <p:nvPr>
            <p:ph type="ftr" sz="quarter" idx="11"/>
          </p:nvPr>
        </p:nvSpPr>
        <p:spPr/>
        <p:txBody>
          <a:bodyPr/>
          <a:lstStyle>
            <a:lvl1pPr>
              <a:defRPr/>
            </a:lvl1pPr>
          </a:lstStyle>
          <a:p>
            <a:pPr>
              <a:defRPr/>
            </a:pPr>
            <a:endParaRPr lang="it-IT"/>
          </a:p>
        </p:txBody>
      </p:sp>
      <p:sp>
        <p:nvSpPr>
          <p:cNvPr id="6" name="Segnaposto numero diapositiva 17"/>
          <p:cNvSpPr>
            <a:spLocks noGrp="1"/>
          </p:cNvSpPr>
          <p:nvPr>
            <p:ph type="sldNum" sz="quarter" idx="12"/>
          </p:nvPr>
        </p:nvSpPr>
        <p:spPr/>
        <p:txBody>
          <a:bodyPr/>
          <a:lstStyle>
            <a:lvl1pPr>
              <a:defRPr/>
            </a:lvl1pPr>
          </a:lstStyle>
          <a:p>
            <a:pPr>
              <a:defRPr/>
            </a:pPr>
            <a:fld id="{C41A7922-2A17-4EF0-BEDB-1342B92DB6C7}" type="slidenum">
              <a:rPr lang="it-IT" altLang="it-IT"/>
              <a:pPr>
                <a:defRPr/>
              </a:pPr>
              <a:t>‹N›</a:t>
            </a:fld>
            <a:endParaRPr lang="it-IT" altLang="it-IT"/>
          </a:p>
        </p:txBody>
      </p:sp>
    </p:spTree>
    <p:extLst>
      <p:ext uri="{BB962C8B-B14F-4D97-AF65-F5344CB8AC3E}">
        <p14:creationId xmlns:p14="http://schemas.microsoft.com/office/powerpoint/2010/main" val="9612084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olo, ClipArt e testo">
    <p:spTree>
      <p:nvGrpSpPr>
        <p:cNvPr id="1" name=""/>
        <p:cNvGrpSpPr/>
        <p:nvPr/>
      </p:nvGrpSpPr>
      <p:grpSpPr>
        <a:xfrm>
          <a:off x="0" y="0"/>
          <a:ext cx="0" cy="0"/>
          <a:chOff x="0" y="0"/>
          <a:chExt cx="0" cy="0"/>
        </a:xfrm>
      </p:grpSpPr>
      <p:sp>
        <p:nvSpPr>
          <p:cNvPr id="2" name="Titolo 1"/>
          <p:cNvSpPr>
            <a:spLocks noGrp="1"/>
          </p:cNvSpPr>
          <p:nvPr>
            <p:ph type="title"/>
          </p:nvPr>
        </p:nvSpPr>
        <p:spPr>
          <a:xfrm>
            <a:off x="871538" y="192088"/>
            <a:ext cx="8162925" cy="1431925"/>
          </a:xfrm>
        </p:spPr>
        <p:txBody>
          <a:bodyPr/>
          <a:lstStyle/>
          <a:p>
            <a:r>
              <a:rPr lang="it-IT" smtClean="0"/>
              <a:t>Fare clic per modificare lo stile del titolo</a:t>
            </a:r>
            <a:endParaRPr lang="it-IT"/>
          </a:p>
        </p:txBody>
      </p:sp>
      <p:sp>
        <p:nvSpPr>
          <p:cNvPr id="3" name="Segnaposto ClipArt 2"/>
          <p:cNvSpPr>
            <a:spLocks noGrp="1"/>
          </p:cNvSpPr>
          <p:nvPr>
            <p:ph type="clipArt" sz="half" idx="1"/>
          </p:nvPr>
        </p:nvSpPr>
        <p:spPr>
          <a:xfrm>
            <a:off x="912813" y="1905000"/>
            <a:ext cx="3978275" cy="4191000"/>
          </a:xfrm>
        </p:spPr>
        <p:txBody>
          <a:bodyPr>
            <a:normAutofit/>
          </a:bodyPr>
          <a:lstStyle/>
          <a:p>
            <a:pPr lvl="0"/>
            <a:endParaRPr lang="it-IT" noProof="0"/>
          </a:p>
        </p:txBody>
      </p:sp>
      <p:sp>
        <p:nvSpPr>
          <p:cNvPr id="4" name="Segnaposto testo 3"/>
          <p:cNvSpPr>
            <a:spLocks noGrp="1"/>
          </p:cNvSpPr>
          <p:nvPr>
            <p:ph type="body" sz="half" idx="2"/>
          </p:nvPr>
        </p:nvSpPr>
        <p:spPr>
          <a:xfrm>
            <a:off x="5043488" y="1905000"/>
            <a:ext cx="3979862" cy="41910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a:xfrm>
            <a:off x="1152525" y="6286500"/>
            <a:ext cx="1905000" cy="457200"/>
          </a:xfrm>
        </p:spPr>
        <p:txBody>
          <a:bodyPr/>
          <a:lstStyle>
            <a:lvl1pPr>
              <a:defRPr/>
            </a:lvl1pPr>
          </a:lstStyle>
          <a:p>
            <a:pPr>
              <a:defRPr/>
            </a:pPr>
            <a:endParaRPr lang="it-IT"/>
          </a:p>
        </p:txBody>
      </p:sp>
      <p:sp>
        <p:nvSpPr>
          <p:cNvPr id="6" name="Segnaposto piè di pagina 5"/>
          <p:cNvSpPr>
            <a:spLocks noGrp="1"/>
          </p:cNvSpPr>
          <p:nvPr>
            <p:ph type="ftr" sz="quarter" idx="11"/>
          </p:nvPr>
        </p:nvSpPr>
        <p:spPr>
          <a:xfrm>
            <a:off x="3590925" y="6286500"/>
            <a:ext cx="2895600" cy="457200"/>
          </a:xfrm>
        </p:spPr>
        <p:txBody>
          <a:bodyPr/>
          <a:lstStyle>
            <a:lvl1pPr>
              <a:defRPr/>
            </a:lvl1pPr>
          </a:lstStyle>
          <a:p>
            <a:pPr>
              <a:defRPr/>
            </a:pPr>
            <a:endParaRPr lang="it-IT"/>
          </a:p>
        </p:txBody>
      </p:sp>
      <p:sp>
        <p:nvSpPr>
          <p:cNvPr id="7" name="Segnaposto numero diapositiva 6"/>
          <p:cNvSpPr>
            <a:spLocks noGrp="1"/>
          </p:cNvSpPr>
          <p:nvPr>
            <p:ph type="sldNum" sz="quarter" idx="12"/>
          </p:nvPr>
        </p:nvSpPr>
        <p:spPr>
          <a:xfrm>
            <a:off x="7019925" y="6286500"/>
            <a:ext cx="1905000" cy="457200"/>
          </a:xfrm>
        </p:spPr>
        <p:txBody>
          <a:bodyPr/>
          <a:lstStyle>
            <a:lvl1pPr>
              <a:defRPr/>
            </a:lvl1pPr>
          </a:lstStyle>
          <a:p>
            <a:pPr>
              <a:defRPr/>
            </a:pPr>
            <a:fld id="{0BF7E265-5C36-43A7-ABB7-5BB5BAF9AA03}" type="slidenum">
              <a:rPr lang="it-IT" altLang="it-IT"/>
              <a:pPr>
                <a:defRPr/>
              </a:pPr>
              <a:t>‹N›</a:t>
            </a:fld>
            <a:endParaRPr lang="it-IT" altLang="it-IT"/>
          </a:p>
        </p:txBody>
      </p:sp>
    </p:spTree>
    <p:extLst>
      <p:ext uri="{BB962C8B-B14F-4D97-AF65-F5344CB8AC3E}">
        <p14:creationId xmlns:p14="http://schemas.microsoft.com/office/powerpoint/2010/main" val="1375861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Titolo 6"/>
          <p:cNvSpPr>
            <a:spLocks noGrp="1"/>
          </p:cNvSpPr>
          <p:nvPr>
            <p:ph type="title"/>
          </p:nvPr>
        </p:nvSpPr>
        <p:spPr/>
        <p:txBody>
          <a:bodyPr rtlCol="0"/>
          <a:lstStyle/>
          <a:p>
            <a:r>
              <a:rPr lang="it-IT" smtClean="0"/>
              <a:t>Fare clic per modificare lo stile del titolo</a:t>
            </a:r>
            <a:endParaRPr lang="en-US"/>
          </a:p>
        </p:txBody>
      </p:sp>
      <p:sp>
        <p:nvSpPr>
          <p:cNvPr id="4" name="Segnaposto data 9"/>
          <p:cNvSpPr>
            <a:spLocks noGrp="1"/>
          </p:cNvSpPr>
          <p:nvPr>
            <p:ph type="dt" sz="half" idx="10"/>
          </p:nvPr>
        </p:nvSpPr>
        <p:spPr/>
        <p:txBody>
          <a:bodyPr/>
          <a:lstStyle>
            <a:lvl1pPr>
              <a:defRPr/>
            </a:lvl1pPr>
          </a:lstStyle>
          <a:p>
            <a:pPr>
              <a:defRPr/>
            </a:pPr>
            <a:endParaRPr lang="it-IT"/>
          </a:p>
        </p:txBody>
      </p:sp>
      <p:sp>
        <p:nvSpPr>
          <p:cNvPr id="5" name="Segnaposto piè di pagina 21"/>
          <p:cNvSpPr>
            <a:spLocks noGrp="1"/>
          </p:cNvSpPr>
          <p:nvPr>
            <p:ph type="ftr" sz="quarter" idx="11"/>
          </p:nvPr>
        </p:nvSpPr>
        <p:spPr/>
        <p:txBody>
          <a:bodyPr/>
          <a:lstStyle>
            <a:lvl1pPr>
              <a:defRPr/>
            </a:lvl1pPr>
          </a:lstStyle>
          <a:p>
            <a:pPr>
              <a:defRPr/>
            </a:pPr>
            <a:endParaRPr lang="it-IT"/>
          </a:p>
        </p:txBody>
      </p:sp>
      <p:sp>
        <p:nvSpPr>
          <p:cNvPr id="6" name="Segnaposto numero diapositiva 17"/>
          <p:cNvSpPr>
            <a:spLocks noGrp="1"/>
          </p:cNvSpPr>
          <p:nvPr>
            <p:ph type="sldNum" sz="quarter" idx="12"/>
          </p:nvPr>
        </p:nvSpPr>
        <p:spPr/>
        <p:txBody>
          <a:bodyPr/>
          <a:lstStyle>
            <a:lvl1pPr>
              <a:defRPr/>
            </a:lvl1pPr>
          </a:lstStyle>
          <a:p>
            <a:pPr>
              <a:defRPr/>
            </a:pPr>
            <a:fld id="{823FC657-FCAC-48AA-987D-C82D0167F756}" type="slidenum">
              <a:rPr lang="it-IT" altLang="it-IT"/>
              <a:pPr>
                <a:defRPr/>
              </a:pPr>
              <a:t>‹N›</a:t>
            </a:fld>
            <a:endParaRPr lang="it-IT" altLang="it-IT"/>
          </a:p>
        </p:txBody>
      </p:sp>
    </p:spTree>
    <p:extLst>
      <p:ext uri="{BB962C8B-B14F-4D97-AF65-F5344CB8AC3E}">
        <p14:creationId xmlns:p14="http://schemas.microsoft.com/office/powerpoint/2010/main" val="3837849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Gallone 3"/>
          <p:cNvSpPr>
            <a:spLocks noChangeArrowheads="1"/>
          </p:cNvSpPr>
          <p:nvPr/>
        </p:nvSpPr>
        <p:spPr bwMode="auto">
          <a:xfrm>
            <a:off x="3636963" y="3005138"/>
            <a:ext cx="182562" cy="228600"/>
          </a:xfrm>
          <a:prstGeom prst="chevron">
            <a:avLst>
              <a:gd name="adj" fmla="val 50000"/>
            </a:avLst>
          </a:prstGeom>
          <a:gradFill rotWithShape="1">
            <a:gsLst>
              <a:gs pos="0">
                <a:srgbClr val="7FC4DD"/>
              </a:gs>
              <a:gs pos="28000">
                <a:srgbClr val="50B8DA"/>
              </a:gs>
              <a:gs pos="100000">
                <a:srgbClr val="1389A6"/>
              </a:gs>
            </a:gsLst>
            <a:lin ang="5400000"/>
          </a:gradFill>
          <a:ln w="3175" cap="rnd">
            <a:solidFill>
              <a:srgbClr val="1E768C"/>
            </a:solidFill>
            <a:miter lim="800000"/>
            <a:headEnd/>
            <a:tailEnd/>
          </a:ln>
          <a:effectLst>
            <a:outerShdw blurRad="50800" dist="25400" dir="5400000" rotWithShape="0">
              <a:srgbClr val="808080">
                <a:alpha val="45998"/>
              </a:srgbClr>
            </a:outerShdw>
          </a:effectLst>
        </p:spPr>
        <p:txBody>
          <a:bodyPr anchor="ctr"/>
          <a:lstStyle/>
          <a:p>
            <a:pPr eaLnBrk="1" hangingPunct="1">
              <a:defRPr/>
            </a:pPr>
            <a:endParaRPr lang="en-US">
              <a:solidFill>
                <a:schemeClr val="lt1"/>
              </a:solidFill>
              <a:latin typeface="+mn-lt"/>
              <a:ea typeface="+mn-ea"/>
            </a:endParaRPr>
          </a:p>
        </p:txBody>
      </p:sp>
      <p:sp>
        <p:nvSpPr>
          <p:cNvPr id="5" name="Gallone 4"/>
          <p:cNvSpPr>
            <a:spLocks noChangeArrowheads="1"/>
          </p:cNvSpPr>
          <p:nvPr/>
        </p:nvSpPr>
        <p:spPr bwMode="auto">
          <a:xfrm>
            <a:off x="3449638" y="3005138"/>
            <a:ext cx="184150" cy="228600"/>
          </a:xfrm>
          <a:prstGeom prst="chevron">
            <a:avLst>
              <a:gd name="adj" fmla="val 50000"/>
            </a:avLst>
          </a:prstGeom>
          <a:gradFill rotWithShape="1">
            <a:gsLst>
              <a:gs pos="0">
                <a:srgbClr val="7FC4DD"/>
              </a:gs>
              <a:gs pos="28000">
                <a:srgbClr val="50B8DA"/>
              </a:gs>
              <a:gs pos="100000">
                <a:srgbClr val="1389A6"/>
              </a:gs>
            </a:gsLst>
            <a:lin ang="5400000"/>
          </a:gradFill>
          <a:ln w="3175" cap="rnd">
            <a:solidFill>
              <a:srgbClr val="1E768C"/>
            </a:solidFill>
            <a:miter lim="800000"/>
            <a:headEnd/>
            <a:tailEnd/>
          </a:ln>
          <a:effectLst>
            <a:outerShdw blurRad="50800" dist="25400" dir="5400000" rotWithShape="0">
              <a:srgbClr val="808080">
                <a:alpha val="45998"/>
              </a:srgbClr>
            </a:outerShdw>
          </a:effectLst>
        </p:spPr>
        <p:txBody>
          <a:bodyPr anchor="ctr"/>
          <a:lstStyle/>
          <a:p>
            <a:pPr eaLnBrk="1" hangingPunct="1">
              <a:defRPr/>
            </a:pPr>
            <a:endParaRPr lang="en-US">
              <a:solidFill>
                <a:schemeClr val="lt1"/>
              </a:solidFill>
              <a:latin typeface="+mn-lt"/>
              <a:ea typeface="+mn-ea"/>
            </a:endParaRPr>
          </a:p>
        </p:txBody>
      </p:sp>
      <p:sp>
        <p:nvSpPr>
          <p:cNvPr id="2" name="Titolo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it-IT" smtClean="0"/>
              <a:t>Fare clic per modificare lo stile del titolo</a:t>
            </a:r>
            <a:endParaRPr lang="en-US"/>
          </a:p>
        </p:txBody>
      </p:sp>
      <p:sp>
        <p:nvSpPr>
          <p:cNvPr id="3" name="Segnaposto testo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it-IT" smtClean="0"/>
              <a:t>Fare clic per modificare stili del testo dello schema</a:t>
            </a:r>
          </a:p>
        </p:txBody>
      </p:sp>
      <p:sp>
        <p:nvSpPr>
          <p:cNvPr id="6" name="Segnaposto data 3"/>
          <p:cNvSpPr>
            <a:spLocks noGrp="1"/>
          </p:cNvSpPr>
          <p:nvPr>
            <p:ph type="dt" sz="half" idx="10"/>
          </p:nvPr>
        </p:nvSpPr>
        <p:spPr/>
        <p:txBody>
          <a:bodyPr/>
          <a:lstStyle>
            <a:lvl1pPr>
              <a:defRPr/>
            </a:lvl1pPr>
            <a:extLst/>
          </a:lstStyle>
          <a:p>
            <a:pPr>
              <a:defRPr/>
            </a:pPr>
            <a:endParaRPr lang="it-IT"/>
          </a:p>
        </p:txBody>
      </p:sp>
      <p:sp>
        <p:nvSpPr>
          <p:cNvPr id="7" name="Segnaposto piè di pagina 4"/>
          <p:cNvSpPr>
            <a:spLocks noGrp="1"/>
          </p:cNvSpPr>
          <p:nvPr>
            <p:ph type="ftr" sz="quarter" idx="11"/>
          </p:nvPr>
        </p:nvSpPr>
        <p:spPr/>
        <p:txBody>
          <a:bodyPr/>
          <a:lstStyle>
            <a:lvl1pPr>
              <a:defRPr/>
            </a:lvl1pPr>
            <a:extLst/>
          </a:lstStyle>
          <a:p>
            <a:pPr>
              <a:defRPr/>
            </a:pPr>
            <a:endParaRPr lang="it-IT"/>
          </a:p>
        </p:txBody>
      </p:sp>
      <p:sp>
        <p:nvSpPr>
          <p:cNvPr id="8" name="Segnaposto numero diapositiva 5"/>
          <p:cNvSpPr>
            <a:spLocks noGrp="1"/>
          </p:cNvSpPr>
          <p:nvPr>
            <p:ph type="sldNum" sz="quarter" idx="12"/>
          </p:nvPr>
        </p:nvSpPr>
        <p:spPr/>
        <p:txBody>
          <a:bodyPr/>
          <a:lstStyle>
            <a:lvl1pPr>
              <a:defRPr/>
            </a:lvl1pPr>
          </a:lstStyle>
          <a:p>
            <a:pPr>
              <a:defRPr/>
            </a:pPr>
            <a:fld id="{4EF6D741-CBCF-4898-865D-6A6DC38654D6}" type="slidenum">
              <a:rPr lang="it-IT" altLang="it-IT"/>
              <a:pPr>
                <a:defRPr/>
              </a:pPr>
              <a:t>‹N›</a:t>
            </a:fld>
            <a:endParaRPr lang="it-IT" altLang="it-IT"/>
          </a:p>
        </p:txBody>
      </p:sp>
    </p:spTree>
    <p:extLst>
      <p:ext uri="{BB962C8B-B14F-4D97-AF65-F5344CB8AC3E}">
        <p14:creationId xmlns:p14="http://schemas.microsoft.com/office/powerpoint/2010/main" val="647658087"/>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Segnaposto contenuto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8" name="Titolo 7"/>
          <p:cNvSpPr>
            <a:spLocks noGrp="1"/>
          </p:cNvSpPr>
          <p:nvPr>
            <p:ph type="title"/>
          </p:nvPr>
        </p:nvSpPr>
        <p:spPr/>
        <p:txBody>
          <a:bodyPr rtlCol="0"/>
          <a:lstStyle/>
          <a:p>
            <a:r>
              <a:rPr lang="it-IT" smtClean="0"/>
              <a:t>Fare clic per modificare lo stile del titolo</a:t>
            </a:r>
            <a:endParaRPr lang="en-US"/>
          </a:p>
        </p:txBody>
      </p:sp>
      <p:sp>
        <p:nvSpPr>
          <p:cNvPr id="5" name="Segnaposto data 4"/>
          <p:cNvSpPr>
            <a:spLocks noGrp="1"/>
          </p:cNvSpPr>
          <p:nvPr>
            <p:ph type="dt" sz="half" idx="10"/>
          </p:nvPr>
        </p:nvSpPr>
        <p:spPr/>
        <p:txBody>
          <a:bodyPr/>
          <a:lstStyle>
            <a:lvl1pPr>
              <a:defRPr/>
            </a:lvl1pPr>
            <a:extLst/>
          </a:lstStyle>
          <a:p>
            <a:pPr>
              <a:defRPr/>
            </a:pPr>
            <a:endParaRPr lang="it-IT"/>
          </a:p>
        </p:txBody>
      </p:sp>
      <p:sp>
        <p:nvSpPr>
          <p:cNvPr id="6" name="Segnaposto piè di pagina 5"/>
          <p:cNvSpPr>
            <a:spLocks noGrp="1"/>
          </p:cNvSpPr>
          <p:nvPr>
            <p:ph type="ftr" sz="quarter" idx="11"/>
          </p:nvPr>
        </p:nvSpPr>
        <p:spPr/>
        <p:txBody>
          <a:bodyPr/>
          <a:lstStyle>
            <a:lvl1pPr>
              <a:defRPr/>
            </a:lvl1pPr>
            <a:extLst/>
          </a:lstStyle>
          <a:p>
            <a:pPr>
              <a:defRPr/>
            </a:pPr>
            <a:endParaRPr lang="it-IT"/>
          </a:p>
        </p:txBody>
      </p:sp>
      <p:sp>
        <p:nvSpPr>
          <p:cNvPr id="7" name="Segnaposto numero diapositiva 6"/>
          <p:cNvSpPr>
            <a:spLocks noGrp="1"/>
          </p:cNvSpPr>
          <p:nvPr>
            <p:ph type="sldNum" sz="quarter" idx="12"/>
          </p:nvPr>
        </p:nvSpPr>
        <p:spPr/>
        <p:txBody>
          <a:bodyPr/>
          <a:lstStyle>
            <a:lvl1pPr>
              <a:defRPr/>
            </a:lvl1pPr>
          </a:lstStyle>
          <a:p>
            <a:pPr>
              <a:defRPr/>
            </a:pPr>
            <a:fld id="{E6CF603D-F478-466F-A8AA-0AF9852A9EFD}" type="slidenum">
              <a:rPr lang="it-IT" altLang="it-IT"/>
              <a:pPr>
                <a:defRPr/>
              </a:pPr>
              <a:t>‹N›</a:t>
            </a:fld>
            <a:endParaRPr lang="it-IT" altLang="it-IT"/>
          </a:p>
        </p:txBody>
      </p:sp>
    </p:spTree>
    <p:extLst>
      <p:ext uri="{BB962C8B-B14F-4D97-AF65-F5344CB8AC3E}">
        <p14:creationId xmlns:p14="http://schemas.microsoft.com/office/powerpoint/2010/main" val="3867549629"/>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8229600" cy="1143000"/>
          </a:xfrm>
        </p:spPr>
        <p:txBody>
          <a:bodyPr/>
          <a:lstStyle>
            <a:lvl1pPr>
              <a:defRPr/>
            </a:lvl1pPr>
            <a:extLst/>
          </a:lstStyle>
          <a:p>
            <a:r>
              <a:rPr lang="it-IT" smtClean="0"/>
              <a:t>Fare clic per modificare lo stile del titolo</a:t>
            </a:r>
            <a:endParaRPr lang="en-US"/>
          </a:p>
        </p:txBody>
      </p:sp>
      <p:sp>
        <p:nvSpPr>
          <p:cNvPr id="3" name="Segnaposto testo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it-IT" smtClean="0"/>
              <a:t>Fare clic per modificare stili del testo dello schema</a:t>
            </a:r>
          </a:p>
        </p:txBody>
      </p:sp>
      <p:sp>
        <p:nvSpPr>
          <p:cNvPr id="4" name="Segnaposto testo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it-IT" smtClean="0"/>
              <a:t>Fare clic per modificare stili del testo dello schema</a:t>
            </a:r>
          </a:p>
        </p:txBody>
      </p:sp>
      <p:sp>
        <p:nvSpPr>
          <p:cNvPr id="5" name="Segnaposto contenuto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6" name="Segnaposto contenuto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6"/>
          <p:cNvSpPr>
            <a:spLocks noGrp="1"/>
          </p:cNvSpPr>
          <p:nvPr>
            <p:ph type="dt" sz="half" idx="10"/>
          </p:nvPr>
        </p:nvSpPr>
        <p:spPr/>
        <p:txBody>
          <a:bodyPr/>
          <a:lstStyle>
            <a:lvl1pPr>
              <a:defRPr/>
            </a:lvl1pPr>
            <a:extLst/>
          </a:lstStyle>
          <a:p>
            <a:pPr>
              <a:defRPr/>
            </a:pPr>
            <a:endParaRPr lang="it-IT"/>
          </a:p>
        </p:txBody>
      </p:sp>
      <p:sp>
        <p:nvSpPr>
          <p:cNvPr id="8" name="Segnaposto piè di pagina 7"/>
          <p:cNvSpPr>
            <a:spLocks noGrp="1"/>
          </p:cNvSpPr>
          <p:nvPr>
            <p:ph type="ftr" sz="quarter" idx="11"/>
          </p:nvPr>
        </p:nvSpPr>
        <p:spPr/>
        <p:txBody>
          <a:bodyPr/>
          <a:lstStyle>
            <a:lvl1pPr>
              <a:defRPr/>
            </a:lvl1pPr>
            <a:extLst/>
          </a:lstStyle>
          <a:p>
            <a:pPr>
              <a:defRPr/>
            </a:pPr>
            <a:endParaRPr lang="it-IT"/>
          </a:p>
        </p:txBody>
      </p:sp>
      <p:sp>
        <p:nvSpPr>
          <p:cNvPr id="9" name="Segnaposto numero diapositiva 8"/>
          <p:cNvSpPr>
            <a:spLocks noGrp="1"/>
          </p:cNvSpPr>
          <p:nvPr>
            <p:ph type="sldNum" sz="quarter" idx="12"/>
          </p:nvPr>
        </p:nvSpPr>
        <p:spPr/>
        <p:txBody>
          <a:bodyPr/>
          <a:lstStyle>
            <a:lvl1pPr>
              <a:defRPr/>
            </a:lvl1pPr>
          </a:lstStyle>
          <a:p>
            <a:pPr>
              <a:defRPr/>
            </a:pPr>
            <a:fld id="{56980F23-70FA-4049-9C30-AD19AC44D8B6}" type="slidenum">
              <a:rPr lang="it-IT" altLang="it-IT"/>
              <a:pPr>
                <a:defRPr/>
              </a:pPr>
              <a:t>‹N›</a:t>
            </a:fld>
            <a:endParaRPr lang="it-IT" altLang="it-IT"/>
          </a:p>
        </p:txBody>
      </p:sp>
    </p:spTree>
    <p:extLst>
      <p:ext uri="{BB962C8B-B14F-4D97-AF65-F5344CB8AC3E}">
        <p14:creationId xmlns:p14="http://schemas.microsoft.com/office/powerpoint/2010/main" val="1496699360"/>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Titolo 5"/>
          <p:cNvSpPr>
            <a:spLocks noGrp="1"/>
          </p:cNvSpPr>
          <p:nvPr>
            <p:ph type="title"/>
          </p:nvPr>
        </p:nvSpPr>
        <p:spPr/>
        <p:txBody>
          <a:bodyPr rtlCol="0"/>
          <a:lstStyle/>
          <a:p>
            <a:r>
              <a:rPr lang="it-IT" smtClean="0"/>
              <a:t>Fare clic per modificare lo stile del titolo</a:t>
            </a:r>
            <a:endParaRPr lang="en-US"/>
          </a:p>
        </p:txBody>
      </p:sp>
      <p:sp>
        <p:nvSpPr>
          <p:cNvPr id="3" name="Segnaposto data 2"/>
          <p:cNvSpPr>
            <a:spLocks noGrp="1"/>
          </p:cNvSpPr>
          <p:nvPr>
            <p:ph type="dt" sz="half" idx="10"/>
          </p:nvPr>
        </p:nvSpPr>
        <p:spPr/>
        <p:txBody>
          <a:bodyPr/>
          <a:lstStyle>
            <a:lvl1pPr>
              <a:defRPr/>
            </a:lvl1pPr>
            <a:extLst/>
          </a:lstStyle>
          <a:p>
            <a:pPr>
              <a:defRPr/>
            </a:pPr>
            <a:endParaRPr lang="it-IT"/>
          </a:p>
        </p:txBody>
      </p:sp>
      <p:sp>
        <p:nvSpPr>
          <p:cNvPr id="4" name="Segnaposto piè di pagina 3"/>
          <p:cNvSpPr>
            <a:spLocks noGrp="1"/>
          </p:cNvSpPr>
          <p:nvPr>
            <p:ph type="ftr" sz="quarter" idx="11"/>
          </p:nvPr>
        </p:nvSpPr>
        <p:spPr/>
        <p:txBody>
          <a:bodyPr/>
          <a:lstStyle>
            <a:lvl1pPr>
              <a:defRPr/>
            </a:lvl1pPr>
            <a:extLst/>
          </a:lstStyle>
          <a:p>
            <a:pPr>
              <a:defRPr/>
            </a:pPr>
            <a:endParaRPr lang="it-IT"/>
          </a:p>
        </p:txBody>
      </p:sp>
      <p:sp>
        <p:nvSpPr>
          <p:cNvPr id="5" name="Segnaposto numero diapositiva 4"/>
          <p:cNvSpPr>
            <a:spLocks noGrp="1"/>
          </p:cNvSpPr>
          <p:nvPr>
            <p:ph type="sldNum" sz="quarter" idx="12"/>
          </p:nvPr>
        </p:nvSpPr>
        <p:spPr/>
        <p:txBody>
          <a:bodyPr/>
          <a:lstStyle>
            <a:lvl1pPr>
              <a:defRPr/>
            </a:lvl1pPr>
          </a:lstStyle>
          <a:p>
            <a:pPr>
              <a:defRPr/>
            </a:pPr>
            <a:fld id="{2F0EF8C7-E9AD-4314-986F-62D6F2698179}" type="slidenum">
              <a:rPr lang="it-IT" altLang="it-IT"/>
              <a:pPr>
                <a:defRPr/>
              </a:pPr>
              <a:t>‹N›</a:t>
            </a:fld>
            <a:endParaRPr lang="it-IT" altLang="it-IT"/>
          </a:p>
        </p:txBody>
      </p:sp>
    </p:spTree>
    <p:extLst>
      <p:ext uri="{BB962C8B-B14F-4D97-AF65-F5344CB8AC3E}">
        <p14:creationId xmlns:p14="http://schemas.microsoft.com/office/powerpoint/2010/main" val="4110969433"/>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9"/>
          <p:cNvSpPr>
            <a:spLocks noGrp="1"/>
          </p:cNvSpPr>
          <p:nvPr>
            <p:ph type="dt" sz="half" idx="10"/>
          </p:nvPr>
        </p:nvSpPr>
        <p:spPr/>
        <p:txBody>
          <a:bodyPr/>
          <a:lstStyle>
            <a:lvl1pPr>
              <a:defRPr/>
            </a:lvl1pPr>
          </a:lstStyle>
          <a:p>
            <a:pPr>
              <a:defRPr/>
            </a:pPr>
            <a:endParaRPr lang="it-IT"/>
          </a:p>
        </p:txBody>
      </p:sp>
      <p:sp>
        <p:nvSpPr>
          <p:cNvPr id="3" name="Segnaposto piè di pagina 21"/>
          <p:cNvSpPr>
            <a:spLocks noGrp="1"/>
          </p:cNvSpPr>
          <p:nvPr>
            <p:ph type="ftr" sz="quarter" idx="11"/>
          </p:nvPr>
        </p:nvSpPr>
        <p:spPr/>
        <p:txBody>
          <a:bodyPr/>
          <a:lstStyle>
            <a:lvl1pPr>
              <a:defRPr/>
            </a:lvl1pPr>
          </a:lstStyle>
          <a:p>
            <a:pPr>
              <a:defRPr/>
            </a:pPr>
            <a:endParaRPr lang="it-IT"/>
          </a:p>
        </p:txBody>
      </p:sp>
      <p:sp>
        <p:nvSpPr>
          <p:cNvPr id="4" name="Segnaposto numero diapositiva 17"/>
          <p:cNvSpPr>
            <a:spLocks noGrp="1"/>
          </p:cNvSpPr>
          <p:nvPr>
            <p:ph type="sldNum" sz="quarter" idx="12"/>
          </p:nvPr>
        </p:nvSpPr>
        <p:spPr/>
        <p:txBody>
          <a:bodyPr/>
          <a:lstStyle>
            <a:lvl1pPr>
              <a:defRPr/>
            </a:lvl1pPr>
          </a:lstStyle>
          <a:p>
            <a:pPr>
              <a:defRPr/>
            </a:pPr>
            <a:fld id="{122A43ED-6D7D-4052-B675-D6DBCEF0A429}" type="slidenum">
              <a:rPr lang="it-IT" altLang="it-IT"/>
              <a:pPr>
                <a:defRPr/>
              </a:pPr>
              <a:t>‹N›</a:t>
            </a:fld>
            <a:endParaRPr lang="it-IT" altLang="it-IT"/>
          </a:p>
        </p:txBody>
      </p:sp>
    </p:spTree>
    <p:extLst>
      <p:ext uri="{BB962C8B-B14F-4D97-AF65-F5344CB8AC3E}">
        <p14:creationId xmlns:p14="http://schemas.microsoft.com/office/powerpoint/2010/main" val="4159758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it-IT" smtClean="0"/>
              <a:t>Fare clic per modificare lo stile del titolo</a:t>
            </a:r>
            <a:endParaRPr lang="en-US"/>
          </a:p>
        </p:txBody>
      </p:sp>
      <p:sp>
        <p:nvSpPr>
          <p:cNvPr id="3" name="Segnaposto testo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it-IT" smtClean="0"/>
              <a:t>Fare clic per modificare stili del testo dello schema</a:t>
            </a:r>
          </a:p>
        </p:txBody>
      </p:sp>
      <p:sp>
        <p:nvSpPr>
          <p:cNvPr id="4" name="Segnaposto contenuto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p:txBody>
          <a:bodyPr/>
          <a:lstStyle>
            <a:lvl1pPr>
              <a:defRPr/>
            </a:lvl1pPr>
            <a:extLst/>
          </a:lstStyle>
          <a:p>
            <a:pPr>
              <a:defRPr/>
            </a:pPr>
            <a:endParaRPr lang="it-IT"/>
          </a:p>
        </p:txBody>
      </p:sp>
      <p:sp>
        <p:nvSpPr>
          <p:cNvPr id="6" name="Segnaposto piè di pagina 5"/>
          <p:cNvSpPr>
            <a:spLocks noGrp="1"/>
          </p:cNvSpPr>
          <p:nvPr>
            <p:ph type="ftr" sz="quarter" idx="11"/>
          </p:nvPr>
        </p:nvSpPr>
        <p:spPr/>
        <p:txBody>
          <a:bodyPr/>
          <a:lstStyle>
            <a:lvl1pPr>
              <a:defRPr/>
            </a:lvl1pPr>
            <a:extLst/>
          </a:lstStyle>
          <a:p>
            <a:pPr>
              <a:defRPr/>
            </a:pPr>
            <a:endParaRPr lang="it-IT"/>
          </a:p>
        </p:txBody>
      </p:sp>
      <p:sp>
        <p:nvSpPr>
          <p:cNvPr id="7" name="Segnaposto numero diapositiva 6"/>
          <p:cNvSpPr>
            <a:spLocks noGrp="1"/>
          </p:cNvSpPr>
          <p:nvPr>
            <p:ph type="sldNum" sz="quarter" idx="12"/>
          </p:nvPr>
        </p:nvSpPr>
        <p:spPr/>
        <p:txBody>
          <a:bodyPr/>
          <a:lstStyle>
            <a:lvl1pPr>
              <a:defRPr/>
            </a:lvl1pPr>
          </a:lstStyle>
          <a:p>
            <a:pPr>
              <a:defRPr/>
            </a:pPr>
            <a:fld id="{CF44D8A5-5177-4344-9B00-B4A1BF4C4B3B}" type="slidenum">
              <a:rPr lang="it-IT" altLang="it-IT"/>
              <a:pPr>
                <a:defRPr/>
              </a:pPr>
              <a:t>‹N›</a:t>
            </a:fld>
            <a:endParaRPr lang="it-IT" altLang="it-IT"/>
          </a:p>
        </p:txBody>
      </p:sp>
    </p:spTree>
    <p:extLst>
      <p:ext uri="{BB962C8B-B14F-4D97-AF65-F5344CB8AC3E}">
        <p14:creationId xmlns:p14="http://schemas.microsoft.com/office/powerpoint/2010/main" val="414844255"/>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Figura a mano libera 4"/>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eaLnBrk="1" hangingPunct="1">
              <a:defRPr/>
            </a:pPr>
            <a:endParaRPr lang="en-US">
              <a:ea typeface="+mn-ea"/>
            </a:endParaRPr>
          </a:p>
        </p:txBody>
      </p:sp>
      <p:sp>
        <p:nvSpPr>
          <p:cNvPr id="6" name="Figura a mano libera 15"/>
          <p:cNvSpPr>
            <a:spLocks/>
          </p:cNvSpPr>
          <p:nvPr/>
        </p:nvSpPr>
        <p:spPr bwMode="auto">
          <a:xfrm>
            <a:off x="485775" y="5938838"/>
            <a:ext cx="3690938" cy="933450"/>
          </a:xfrm>
          <a:custGeom>
            <a:avLst/>
            <a:gdLst>
              <a:gd name="T0" fmla="*/ 0 w 5591"/>
              <a:gd name="T1" fmla="*/ 0 h 588"/>
              <a:gd name="T2" fmla="*/ 2147483646 w 5591"/>
              <a:gd name="T3" fmla="*/ 0 h 588"/>
              <a:gd name="T4" fmla="*/ 2147483646 w 5591"/>
              <a:gd name="T5" fmla="*/ 2147483646 h 588"/>
              <a:gd name="T6" fmla="*/ 2147483646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endParaRPr lang="it-IT"/>
          </a:p>
        </p:txBody>
      </p:sp>
      <p:sp>
        <p:nvSpPr>
          <p:cNvPr id="7" name="Triangolo rettangolo 6"/>
          <p:cNvSpPr>
            <a:spLocks/>
          </p:cNvSpPr>
          <p:nvPr/>
        </p:nvSpPr>
        <p:spPr bwMode="auto">
          <a:xfrm>
            <a:off x="-6042" y="5791253"/>
            <a:ext cx="3402314" cy="1080868"/>
          </a:xfrm>
          <a:prstGeom prst="rtTriangle">
            <a:avLst/>
          </a:prstGeom>
          <a:blipFill>
            <a:blip r:embed="rId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cxnSp>
        <p:nvCxnSpPr>
          <p:cNvPr id="8" name="Connettore 1 16"/>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Gallone 8"/>
          <p:cNvSpPr>
            <a:spLocks noChangeArrowheads="1"/>
          </p:cNvSpPr>
          <p:nvPr/>
        </p:nvSpPr>
        <p:spPr bwMode="auto">
          <a:xfrm>
            <a:off x="8664575" y="4987925"/>
            <a:ext cx="182563" cy="228600"/>
          </a:xfrm>
          <a:prstGeom prst="chevron">
            <a:avLst>
              <a:gd name="adj" fmla="val 50000"/>
            </a:avLst>
          </a:prstGeom>
          <a:gradFill rotWithShape="1">
            <a:gsLst>
              <a:gs pos="0">
                <a:srgbClr val="7FC4DD"/>
              </a:gs>
              <a:gs pos="28000">
                <a:srgbClr val="50B8DA"/>
              </a:gs>
              <a:gs pos="100000">
                <a:srgbClr val="1389A6"/>
              </a:gs>
            </a:gsLst>
            <a:lin ang="5400000"/>
          </a:gradFill>
          <a:ln w="3175" cap="rnd">
            <a:solidFill>
              <a:srgbClr val="1E768C"/>
            </a:solidFill>
            <a:miter lim="800000"/>
            <a:headEnd/>
            <a:tailEnd/>
          </a:ln>
          <a:effectLst>
            <a:outerShdw blurRad="50800" dist="25400" dir="5400000" rotWithShape="0">
              <a:srgbClr val="808080">
                <a:alpha val="45998"/>
              </a:srgbClr>
            </a:outerShdw>
          </a:effectLst>
        </p:spPr>
        <p:txBody>
          <a:bodyPr anchor="ctr"/>
          <a:lstStyle/>
          <a:p>
            <a:pPr eaLnBrk="1" hangingPunct="1">
              <a:defRPr/>
            </a:pPr>
            <a:endParaRPr lang="en-US">
              <a:solidFill>
                <a:schemeClr val="lt1"/>
              </a:solidFill>
              <a:latin typeface="+mn-lt"/>
              <a:ea typeface="+mn-ea"/>
            </a:endParaRPr>
          </a:p>
        </p:txBody>
      </p:sp>
      <p:sp>
        <p:nvSpPr>
          <p:cNvPr id="10" name="Gallone 9"/>
          <p:cNvSpPr>
            <a:spLocks noChangeArrowheads="1"/>
          </p:cNvSpPr>
          <p:nvPr/>
        </p:nvSpPr>
        <p:spPr bwMode="auto">
          <a:xfrm>
            <a:off x="8477250" y="4987925"/>
            <a:ext cx="182563" cy="228600"/>
          </a:xfrm>
          <a:prstGeom prst="chevron">
            <a:avLst>
              <a:gd name="adj" fmla="val 50000"/>
            </a:avLst>
          </a:prstGeom>
          <a:gradFill rotWithShape="1">
            <a:gsLst>
              <a:gs pos="0">
                <a:srgbClr val="7FC4DD"/>
              </a:gs>
              <a:gs pos="28000">
                <a:srgbClr val="50B8DA"/>
              </a:gs>
              <a:gs pos="100000">
                <a:srgbClr val="1389A6"/>
              </a:gs>
            </a:gsLst>
            <a:lin ang="5400000"/>
          </a:gradFill>
          <a:ln w="3175" cap="rnd">
            <a:solidFill>
              <a:srgbClr val="1E768C"/>
            </a:solidFill>
            <a:miter lim="800000"/>
            <a:headEnd/>
            <a:tailEnd/>
          </a:ln>
          <a:effectLst>
            <a:outerShdw blurRad="50800" dist="25400" dir="5400000" rotWithShape="0">
              <a:srgbClr val="808080">
                <a:alpha val="45998"/>
              </a:srgbClr>
            </a:outerShdw>
          </a:effectLst>
        </p:spPr>
        <p:txBody>
          <a:bodyPr anchor="ctr"/>
          <a:lstStyle/>
          <a:p>
            <a:pPr eaLnBrk="1" hangingPunct="1">
              <a:defRPr/>
            </a:pPr>
            <a:endParaRPr lang="en-US">
              <a:solidFill>
                <a:schemeClr val="lt1"/>
              </a:solidFill>
              <a:latin typeface="+mn-lt"/>
              <a:ea typeface="+mn-ea"/>
            </a:endParaRPr>
          </a:p>
        </p:txBody>
      </p:sp>
      <p:sp>
        <p:nvSpPr>
          <p:cNvPr id="4" name="Segnaposto testo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it-IT" smtClean="0"/>
              <a:t>Fare clic per modificare stili del testo dello schema</a:t>
            </a:r>
          </a:p>
        </p:txBody>
      </p:sp>
      <p:sp>
        <p:nvSpPr>
          <p:cNvPr id="3" name="Segnaposto immagine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it-IT" noProof="0" smtClean="0"/>
              <a:t>Fare clic sull'icona per inserire un'immagine</a:t>
            </a:r>
            <a:endParaRPr lang="en-US" noProof="0" dirty="0"/>
          </a:p>
        </p:txBody>
      </p:sp>
      <p:sp>
        <p:nvSpPr>
          <p:cNvPr id="2" name="Titolo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it-IT" smtClean="0"/>
              <a:t>Fare clic per modificare lo stile del titolo</a:t>
            </a:r>
            <a:endParaRPr lang="en-US"/>
          </a:p>
        </p:txBody>
      </p:sp>
      <p:sp>
        <p:nvSpPr>
          <p:cNvPr id="11" name="Segnaposto data 4"/>
          <p:cNvSpPr>
            <a:spLocks noGrp="1"/>
          </p:cNvSpPr>
          <p:nvPr>
            <p:ph type="dt" sz="half" idx="10"/>
          </p:nvPr>
        </p:nvSpPr>
        <p:spPr/>
        <p:txBody>
          <a:bodyPr/>
          <a:lstStyle>
            <a:lvl1pPr>
              <a:defRPr>
                <a:solidFill>
                  <a:schemeClr val="tx1"/>
                </a:solidFill>
              </a:defRPr>
            </a:lvl1pPr>
            <a:extLst/>
          </a:lstStyle>
          <a:p>
            <a:pPr>
              <a:defRPr/>
            </a:pPr>
            <a:endParaRPr lang="it-IT"/>
          </a:p>
        </p:txBody>
      </p:sp>
      <p:sp>
        <p:nvSpPr>
          <p:cNvPr id="12" name="Segnaposto piè di pagina 5"/>
          <p:cNvSpPr>
            <a:spLocks noGrp="1"/>
          </p:cNvSpPr>
          <p:nvPr>
            <p:ph type="ftr" sz="quarter" idx="11"/>
          </p:nvPr>
        </p:nvSpPr>
        <p:spPr/>
        <p:txBody>
          <a:bodyPr/>
          <a:lstStyle>
            <a:lvl1pPr>
              <a:defRPr>
                <a:solidFill>
                  <a:schemeClr val="tx1"/>
                </a:solidFill>
              </a:defRPr>
            </a:lvl1pPr>
            <a:extLst/>
          </a:lstStyle>
          <a:p>
            <a:pPr>
              <a:defRPr/>
            </a:pPr>
            <a:endParaRPr lang="it-IT"/>
          </a:p>
        </p:txBody>
      </p:sp>
      <p:sp>
        <p:nvSpPr>
          <p:cNvPr id="13" name="Segnaposto numero diapositiva 6"/>
          <p:cNvSpPr>
            <a:spLocks noGrp="1"/>
          </p:cNvSpPr>
          <p:nvPr>
            <p:ph type="sldNum" sz="quarter" idx="12"/>
          </p:nvPr>
        </p:nvSpPr>
        <p:spPr/>
        <p:txBody>
          <a:bodyPr/>
          <a:lstStyle>
            <a:lvl1pPr>
              <a:defRPr/>
            </a:lvl1pPr>
          </a:lstStyle>
          <a:p>
            <a:pPr>
              <a:defRPr/>
            </a:pPr>
            <a:fld id="{377DA9DF-9120-44B5-BD3E-5BB14CC8EBFD}" type="slidenum">
              <a:rPr lang="it-IT" altLang="it-IT"/>
              <a:pPr>
                <a:defRPr/>
              </a:pPr>
              <a:t>‹N›</a:t>
            </a:fld>
            <a:endParaRPr lang="it-IT" altLang="it-IT"/>
          </a:p>
        </p:txBody>
      </p:sp>
    </p:spTree>
    <p:extLst>
      <p:ext uri="{BB962C8B-B14F-4D97-AF65-F5344CB8AC3E}">
        <p14:creationId xmlns:p14="http://schemas.microsoft.com/office/powerpoint/2010/main" val="4201075888"/>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igura a mano libera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eaLnBrk="1" hangingPunct="1">
              <a:defRPr/>
            </a:pPr>
            <a:endParaRPr lang="en-US">
              <a:ea typeface="+mn-ea"/>
            </a:endParaRPr>
          </a:p>
        </p:txBody>
      </p:sp>
      <p:sp>
        <p:nvSpPr>
          <p:cNvPr id="1027" name="Figura a mano libera 11"/>
          <p:cNvSpPr>
            <a:spLocks/>
          </p:cNvSpPr>
          <p:nvPr/>
        </p:nvSpPr>
        <p:spPr bwMode="auto">
          <a:xfrm>
            <a:off x="485775" y="5938838"/>
            <a:ext cx="3690938" cy="933450"/>
          </a:xfrm>
          <a:custGeom>
            <a:avLst/>
            <a:gdLst>
              <a:gd name="T0" fmla="*/ 0 w 5591"/>
              <a:gd name="T1" fmla="*/ 0 h 588"/>
              <a:gd name="T2" fmla="*/ 2147483646 w 5591"/>
              <a:gd name="T3" fmla="*/ 0 h 588"/>
              <a:gd name="T4" fmla="*/ 2147483646 w 5591"/>
              <a:gd name="T5" fmla="*/ 2147483646 h 588"/>
              <a:gd name="T6" fmla="*/ 2147483646 w 5591"/>
              <a:gd name="T7" fmla="*/ 0 h 588"/>
              <a:gd name="T8" fmla="*/ 0 60000 65536"/>
              <a:gd name="T9" fmla="*/ 0 60000 65536"/>
              <a:gd name="T10" fmla="*/ 0 60000 65536"/>
              <a:gd name="T11" fmla="*/ 0 60000 65536"/>
              <a:gd name="T12" fmla="*/ 0 w 5591"/>
              <a:gd name="T13" fmla="*/ 0 h 588"/>
              <a:gd name="T14" fmla="*/ 5591 w 5591"/>
              <a:gd name="T15" fmla="*/ 588 h 588"/>
            </a:gdLst>
            <a:ahLst/>
            <a:cxnLst>
              <a:cxn ang="T8">
                <a:pos x="T0" y="T1"/>
              </a:cxn>
              <a:cxn ang="T9">
                <a:pos x="T2" y="T3"/>
              </a:cxn>
              <a:cxn ang="T10">
                <a:pos x="T4" y="T5"/>
              </a:cxn>
              <a:cxn ang="T11">
                <a:pos x="T6" y="T7"/>
              </a:cxn>
            </a:cxnLst>
            <a:rect l="T12" t="T13" r="T14" b="T15"/>
            <a:pathLst>
              <a:path w="5591" h="588">
                <a:moveTo>
                  <a:pt x="0" y="0"/>
                </a:moveTo>
                <a:lnTo>
                  <a:pt x="5591" y="585"/>
                </a:lnTo>
                <a:lnTo>
                  <a:pt x="4415" y="588"/>
                </a:lnTo>
                <a:lnTo>
                  <a:pt x="12" y="4"/>
                </a:lnTo>
              </a:path>
            </a:pathLst>
          </a:custGeom>
          <a:solidFill>
            <a:srgbClr val="000000"/>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endParaRPr lang="it-IT"/>
          </a:p>
        </p:txBody>
      </p:sp>
      <p:sp>
        <p:nvSpPr>
          <p:cNvPr id="14" name="Triangolo rettangolo 13"/>
          <p:cNvSpPr>
            <a:spLocks/>
          </p:cNvSpPr>
          <p:nvPr/>
        </p:nvSpPr>
        <p:spPr bwMode="auto">
          <a:xfrm>
            <a:off x="-6042" y="5791253"/>
            <a:ext cx="3402314" cy="1080868"/>
          </a:xfrm>
          <a:prstGeom prst="rtTriangle">
            <a:avLst/>
          </a:prstGeom>
          <a:blipFill>
            <a:blip r:embed="rId1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a:p>
        </p:txBody>
      </p:sp>
      <p:cxnSp>
        <p:nvCxnSpPr>
          <p:cNvPr id="15" name="Connettore 1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Segnaposto titolo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lang="it-IT" smtClean="0"/>
              <a:t>Fare clic per modificare lo stile del titolo</a:t>
            </a:r>
            <a:endParaRPr lang="en-US"/>
          </a:p>
        </p:txBody>
      </p:sp>
      <p:sp>
        <p:nvSpPr>
          <p:cNvPr id="1033" name="Segnaposto testo 29"/>
          <p:cNvSpPr>
            <a:spLocks noGrp="1"/>
          </p:cNvSpPr>
          <p:nvPr>
            <p:ph type="body" idx="1"/>
          </p:nvPr>
        </p:nvSpPr>
        <p:spPr bwMode="auto">
          <a:xfrm>
            <a:off x="457200" y="14811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endParaRPr lang="en-US" altLang="it-IT" smtClean="0"/>
          </a:p>
        </p:txBody>
      </p:sp>
      <p:sp>
        <p:nvSpPr>
          <p:cNvPr id="10" name="Segnaposto data 9"/>
          <p:cNvSpPr>
            <a:spLocks noGrp="1"/>
          </p:cNvSpPr>
          <p:nvPr>
            <p:ph type="dt" sz="half" idx="2"/>
          </p:nvPr>
        </p:nvSpPr>
        <p:spPr>
          <a:xfrm>
            <a:off x="6727825" y="6408738"/>
            <a:ext cx="1919288" cy="365125"/>
          </a:xfrm>
          <a:prstGeom prst="rect">
            <a:avLst/>
          </a:prstGeom>
        </p:spPr>
        <p:txBody>
          <a:bodyPr vert="horz" anchor="b"/>
          <a:lstStyle>
            <a:lvl1pPr algn="l" eaLnBrk="1" latinLnBrk="0" hangingPunct="1">
              <a:defRPr kumimoji="0" sz="1000">
                <a:solidFill>
                  <a:schemeClr val="tx1"/>
                </a:solidFill>
                <a:latin typeface="Verdana" panose="020B0604030504040204" pitchFamily="34" charset="0"/>
                <a:ea typeface="+mn-ea"/>
                <a:cs typeface="+mn-cs"/>
              </a:defRPr>
            </a:lvl1pPr>
            <a:extLst/>
          </a:lstStyle>
          <a:p>
            <a:pPr>
              <a:defRPr/>
            </a:pPr>
            <a:endParaRPr lang="it-IT"/>
          </a:p>
        </p:txBody>
      </p:sp>
      <p:sp>
        <p:nvSpPr>
          <p:cNvPr id="22" name="Segnaposto piè di pagina 21"/>
          <p:cNvSpPr>
            <a:spLocks noGrp="1"/>
          </p:cNvSpPr>
          <p:nvPr>
            <p:ph type="ftr" sz="quarter" idx="3"/>
          </p:nvPr>
        </p:nvSpPr>
        <p:spPr>
          <a:xfrm>
            <a:off x="4379913" y="6408738"/>
            <a:ext cx="2351087" cy="365125"/>
          </a:xfrm>
          <a:prstGeom prst="rect">
            <a:avLst/>
          </a:prstGeom>
        </p:spPr>
        <p:txBody>
          <a:bodyPr vert="horz" anchor="b"/>
          <a:lstStyle>
            <a:lvl1pPr algn="r" eaLnBrk="1" latinLnBrk="0" hangingPunct="1">
              <a:defRPr kumimoji="0" sz="1000">
                <a:solidFill>
                  <a:schemeClr val="tx1"/>
                </a:solidFill>
                <a:latin typeface="Verdana" panose="020B0604030504040204" pitchFamily="34" charset="0"/>
                <a:ea typeface="+mn-ea"/>
                <a:cs typeface="+mn-cs"/>
              </a:defRPr>
            </a:lvl1pPr>
            <a:extLst/>
          </a:lstStyle>
          <a:p>
            <a:pPr>
              <a:defRPr/>
            </a:pPr>
            <a:endParaRPr lang="it-IT"/>
          </a:p>
        </p:txBody>
      </p:sp>
      <p:sp>
        <p:nvSpPr>
          <p:cNvPr id="18" name="Segnaposto numero diapositiva 17"/>
          <p:cNvSpPr>
            <a:spLocks noGrp="1"/>
          </p:cNvSpPr>
          <p:nvPr>
            <p:ph type="sldNum" sz="quarter" idx="4"/>
          </p:nvPr>
        </p:nvSpPr>
        <p:spPr>
          <a:xfrm>
            <a:off x="8647113" y="6408738"/>
            <a:ext cx="366712" cy="3651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000"/>
            </a:lvl1pPr>
          </a:lstStyle>
          <a:p>
            <a:pPr>
              <a:defRPr/>
            </a:pPr>
            <a:fld id="{55197A47-7CBB-4B37-BAE7-CBA208D9350B}"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sldLayoutIdLst>
    <p:sldLayoutId id="2147484211" r:id="rId1"/>
    <p:sldLayoutId id="2147484207" r:id="rId2"/>
    <p:sldLayoutId id="2147484212" r:id="rId3"/>
    <p:sldLayoutId id="2147484213" r:id="rId4"/>
    <p:sldLayoutId id="2147484214" r:id="rId5"/>
    <p:sldLayoutId id="2147484215" r:id="rId6"/>
    <p:sldLayoutId id="2147484208" r:id="rId7"/>
    <p:sldLayoutId id="2147484216" r:id="rId8"/>
    <p:sldLayoutId id="2147484217" r:id="rId9"/>
    <p:sldLayoutId id="2147484209" r:id="rId10"/>
    <p:sldLayoutId id="2147484210" r:id="rId11"/>
    <p:sldLayoutId id="2147484218" r:id="rId12"/>
  </p:sldLayoutIdLst>
  <p:timing>
    <p:tnLst>
      <p:par>
        <p:cTn id="1" dur="indefinite" restart="never" nodeType="tmRoot"/>
      </p:par>
    </p:tnLst>
  </p:timing>
  <p:txStyles>
    <p:titleStyle>
      <a:lvl1pPr algn="l" rtl="0" eaLnBrk="0" fontAlgn="base" hangingPunct="0">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S PGothic" panose="020B0600070205080204" pitchFamily="34" charset="-128"/>
          <a:cs typeface="ＭＳ Ｐゴシック" charset="0"/>
        </a:defRPr>
      </a:lvl1pPr>
      <a:lvl2pPr algn="l" rtl="0" eaLnBrk="0" fontAlgn="base" hangingPunct="0">
        <a:spcBef>
          <a:spcPct val="0"/>
        </a:spcBef>
        <a:spcAft>
          <a:spcPct val="0"/>
        </a:spcAft>
        <a:defRPr sz="4100" b="1">
          <a:solidFill>
            <a:schemeClr val="tx2"/>
          </a:solidFill>
          <a:latin typeface="Lucida Sans Unicode" pitchFamily="34" charset="0"/>
          <a:ea typeface="MS PGothic" panose="020B0600070205080204" pitchFamily="34" charset="-128"/>
          <a:cs typeface="ＭＳ Ｐゴシック" charset="0"/>
        </a:defRPr>
      </a:lvl2pPr>
      <a:lvl3pPr algn="l" rtl="0" eaLnBrk="0" fontAlgn="base" hangingPunct="0">
        <a:spcBef>
          <a:spcPct val="0"/>
        </a:spcBef>
        <a:spcAft>
          <a:spcPct val="0"/>
        </a:spcAft>
        <a:defRPr sz="4100" b="1">
          <a:solidFill>
            <a:schemeClr val="tx2"/>
          </a:solidFill>
          <a:latin typeface="Lucida Sans Unicode" pitchFamily="34" charset="0"/>
          <a:ea typeface="MS PGothic" panose="020B0600070205080204" pitchFamily="34" charset="-128"/>
          <a:cs typeface="ＭＳ Ｐゴシック" charset="0"/>
        </a:defRPr>
      </a:lvl3pPr>
      <a:lvl4pPr algn="l" rtl="0" eaLnBrk="0" fontAlgn="base" hangingPunct="0">
        <a:spcBef>
          <a:spcPct val="0"/>
        </a:spcBef>
        <a:spcAft>
          <a:spcPct val="0"/>
        </a:spcAft>
        <a:defRPr sz="4100" b="1">
          <a:solidFill>
            <a:schemeClr val="tx2"/>
          </a:solidFill>
          <a:latin typeface="Lucida Sans Unicode" pitchFamily="34" charset="0"/>
          <a:ea typeface="MS PGothic" panose="020B0600070205080204" pitchFamily="34" charset="-128"/>
          <a:cs typeface="ＭＳ Ｐゴシック" charset="0"/>
        </a:defRPr>
      </a:lvl4pPr>
      <a:lvl5pPr algn="l" rtl="0" eaLnBrk="0" fontAlgn="base" hangingPunct="0">
        <a:spcBef>
          <a:spcPct val="0"/>
        </a:spcBef>
        <a:spcAft>
          <a:spcPct val="0"/>
        </a:spcAft>
        <a:defRPr sz="4100" b="1">
          <a:solidFill>
            <a:schemeClr val="tx2"/>
          </a:solidFill>
          <a:latin typeface="Lucida Sans Unicode" pitchFamily="34" charset="0"/>
          <a:ea typeface="MS PGothic" panose="020B0600070205080204" pitchFamily="34" charset="-128"/>
          <a:cs typeface="ＭＳ Ｐゴシック"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anose="05040102010807070707" pitchFamily="18" charset="2"/>
        <a:buChar char=""/>
        <a:defRPr sz="2700" kern="1200">
          <a:solidFill>
            <a:schemeClr val="tx1"/>
          </a:solidFill>
          <a:latin typeface="+mn-lt"/>
          <a:ea typeface="MS PGothic" panose="020B0600070205080204" pitchFamily="34" charset="-128"/>
          <a:cs typeface="ＭＳ Ｐゴシック" charset="0"/>
        </a:defRPr>
      </a:lvl1pPr>
      <a:lvl2pPr marL="620713" indent="-228600" algn="l" rtl="0" eaLnBrk="0" fontAlgn="base" hangingPunct="0">
        <a:spcBef>
          <a:spcPts val="325"/>
        </a:spcBef>
        <a:spcAft>
          <a:spcPct val="0"/>
        </a:spcAft>
        <a:buClr>
          <a:schemeClr val="accent1"/>
        </a:buClr>
        <a:buFont typeface="Verdana" panose="020B0604030504040204" pitchFamily="34" charset="0"/>
        <a:buChar char="◦"/>
        <a:defRPr sz="2300" kern="1200">
          <a:solidFill>
            <a:schemeClr val="tx1"/>
          </a:solidFill>
          <a:latin typeface="+mn-lt"/>
          <a:ea typeface="MS PGothic" panose="020B0600070205080204" pitchFamily="34" charset="-128"/>
          <a:cs typeface="+mn-cs"/>
        </a:defRPr>
      </a:lvl2pPr>
      <a:lvl3pPr marL="858838" indent="-228600" algn="l" rtl="0" eaLnBrk="0" fontAlgn="base" hangingPunct="0">
        <a:spcBef>
          <a:spcPts val="350"/>
        </a:spcBef>
        <a:spcAft>
          <a:spcPct val="0"/>
        </a:spcAft>
        <a:buClr>
          <a:schemeClr val="accent2"/>
        </a:buClr>
        <a:buSzPct val="100000"/>
        <a:buFont typeface="Wingdings 2" panose="05020102010507070707" pitchFamily="18" charset="2"/>
        <a:buChar char=""/>
        <a:defRPr sz="2100" kern="1200">
          <a:solidFill>
            <a:schemeClr val="tx1"/>
          </a:solidFill>
          <a:latin typeface="+mn-lt"/>
          <a:ea typeface="MS PGothic" panose="020B0600070205080204" pitchFamily="34" charset="-128"/>
          <a:cs typeface="+mn-cs"/>
        </a:defRPr>
      </a:lvl3pPr>
      <a:lvl4pPr marL="1143000" indent="-228600" algn="l" rtl="0" eaLnBrk="0" fontAlgn="base" hangingPunct="0">
        <a:spcBef>
          <a:spcPts val="350"/>
        </a:spcBef>
        <a:spcAft>
          <a:spcPct val="0"/>
        </a:spcAft>
        <a:buClr>
          <a:schemeClr val="accent2"/>
        </a:buClr>
        <a:buFont typeface="Wingdings 2" panose="05020102010507070707" pitchFamily="18" charset="2"/>
        <a:buChar char=""/>
        <a:defRPr sz="1900" kern="1200">
          <a:solidFill>
            <a:schemeClr val="tx1"/>
          </a:solidFill>
          <a:latin typeface="+mn-lt"/>
          <a:ea typeface="MS PGothic" panose="020B0600070205080204" pitchFamily="34" charset="-128"/>
          <a:cs typeface="+mn-cs"/>
        </a:defRPr>
      </a:lvl4pPr>
      <a:lvl5pPr marL="1371600" indent="-228600" algn="l" rtl="0" eaLnBrk="0" fontAlgn="base" hangingPunct="0">
        <a:spcBef>
          <a:spcPts val="350"/>
        </a:spcBef>
        <a:spcAft>
          <a:spcPct val="0"/>
        </a:spcAft>
        <a:buClr>
          <a:schemeClr val="accent2"/>
        </a:buClr>
        <a:buFont typeface="Wingdings 2" panose="05020102010507070707" pitchFamily="18" charset="2"/>
        <a:buChar char=""/>
        <a:defRPr kern="1200">
          <a:solidFill>
            <a:schemeClr val="tx1"/>
          </a:solidFill>
          <a:latin typeface="+mn-lt"/>
          <a:ea typeface="MS PGothic" panose="020B0600070205080204" pitchFamily="34" charset="-128"/>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44.png"/><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6.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50.png"/><Relationship Id="rId7" Type="http://schemas.openxmlformats.org/officeDocument/2006/relationships/image" Target="../media/image53.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png"/><Relationship Id="rId9" Type="http://schemas.openxmlformats.org/officeDocument/2006/relationships/image" Target="../media/image55.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10.emf"/></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2.xml"/><Relationship Id="rId1" Type="http://schemas.openxmlformats.org/officeDocument/2006/relationships/video" Target="file:///C:\Users\Luigi\Desktop\07_03_23_0001_VT1-bw-cut.mpg" TargetMode="External"/><Relationship Id="rId5" Type="http://schemas.openxmlformats.org/officeDocument/2006/relationships/image" Target="../media/image13.jpe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 name="Rectangle 10"/>
          <p:cNvSpPr>
            <a:spLocks noChangeArrowheads="1"/>
          </p:cNvSpPr>
          <p:nvPr/>
        </p:nvSpPr>
        <p:spPr bwMode="auto">
          <a:xfrm>
            <a:off x="0" y="1243886"/>
            <a:ext cx="9144000" cy="1358900"/>
          </a:xfrm>
          <a:prstGeom prst="rect">
            <a:avLst/>
          </a:prstGeom>
          <a:noFill/>
          <a:ln w="9525">
            <a:noFill/>
            <a:miter lim="800000"/>
            <a:headEnd/>
            <a:tailEnd/>
          </a:ln>
          <a:effectLst/>
        </p:spPr>
        <p:txBody>
          <a:bodyPr lIns="92075" tIns="46038" rIns="92075" bIns="46038" anchor="ctr"/>
          <a:lstStyle/>
          <a:p>
            <a:pPr algn="ctr">
              <a:defRPr/>
            </a:pPr>
            <a:r>
              <a:rPr lang="en-AU" sz="2800" b="1" dirty="0" smtClean="0">
                <a:latin typeface="Verdana" charset="0"/>
                <a:ea typeface="ＭＳ Ｐゴシック" charset="0"/>
              </a:rPr>
              <a:t>Commissioning of </a:t>
            </a:r>
            <a:r>
              <a:rPr lang="en-AU" sz="2800" b="1" dirty="0">
                <a:latin typeface="Verdana" charset="0"/>
                <a:ea typeface="ＭＳ Ｐゴシック" charset="0"/>
              </a:rPr>
              <a:t>the AISHA Ion </a:t>
            </a:r>
            <a:r>
              <a:rPr lang="en-AU" sz="2800" b="1" dirty="0" smtClean="0">
                <a:latin typeface="Verdana" charset="0"/>
                <a:ea typeface="ＭＳ Ｐゴシック" charset="0"/>
              </a:rPr>
              <a:t>Source</a:t>
            </a:r>
            <a:endParaRPr kumimoji="1" lang="en-US" b="1" i="1" baseline="-25000" dirty="0">
              <a:effectLst>
                <a:outerShdw blurRad="38100" dist="38100" dir="2700000" algn="tl">
                  <a:srgbClr val="FFFFFF"/>
                </a:outerShdw>
              </a:effectLst>
              <a:latin typeface="Calibri" pitchFamily="34" charset="0"/>
              <a:ea typeface="+mn-ea"/>
            </a:endParaRPr>
          </a:p>
        </p:txBody>
      </p:sp>
      <p:sp>
        <p:nvSpPr>
          <p:cNvPr id="12291" name="Rectangle 11"/>
          <p:cNvSpPr>
            <a:spLocks noChangeArrowheads="1"/>
          </p:cNvSpPr>
          <p:nvPr/>
        </p:nvSpPr>
        <p:spPr bwMode="auto">
          <a:xfrm>
            <a:off x="457200" y="381000"/>
            <a:ext cx="2057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nchor="ct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MS PGothic"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MS PGothic"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MS PGothic"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MS PGothic" panose="020B0600070205080204" pitchFamily="34" charset="-128"/>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9pPr>
          </a:lstStyle>
          <a:p>
            <a:pPr algn="ctr">
              <a:spcBef>
                <a:spcPct val="0"/>
              </a:spcBef>
              <a:buClrTx/>
              <a:buSzTx/>
              <a:buFontTx/>
              <a:buNone/>
            </a:pPr>
            <a:endParaRPr kumimoji="1" lang="en-AU" altLang="it-IT" sz="2400">
              <a:latin typeface="Times New Roman" panose="02020603050405020304" pitchFamily="18" charset="0"/>
            </a:endParaRPr>
          </a:p>
        </p:txBody>
      </p:sp>
      <p:pic>
        <p:nvPicPr>
          <p:cNvPr id="12292" name="Picture 19" descr="Testata a color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95263"/>
            <a:ext cx="1803400"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Immagine 1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5463" y="115888"/>
            <a:ext cx="187325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0"/>
          <p:cNvSpPr>
            <a:spLocks noChangeArrowheads="1"/>
          </p:cNvSpPr>
          <p:nvPr/>
        </p:nvSpPr>
        <p:spPr bwMode="auto">
          <a:xfrm>
            <a:off x="408709" y="2768681"/>
            <a:ext cx="8340004" cy="1879382"/>
          </a:xfrm>
          <a:prstGeom prst="rect">
            <a:avLst/>
          </a:prstGeom>
          <a:noFill/>
          <a:ln w="9525">
            <a:noFill/>
            <a:miter lim="800000"/>
            <a:headEnd/>
            <a:tailEnd/>
          </a:ln>
          <a:effectLst/>
        </p:spPr>
        <p:txBody>
          <a:bodyPr lIns="92075" tIns="46038" rIns="92075" bIns="46038" anchor="ctr"/>
          <a:lstStyle/>
          <a:p>
            <a:pPr algn="ctr">
              <a:defRPr/>
            </a:pPr>
            <a:r>
              <a:rPr kumimoji="1" lang="en-AU" sz="2800" b="1" dirty="0" smtClean="0">
                <a:solidFill>
                  <a:srgbClr val="0000FF"/>
                </a:solidFill>
                <a:effectLst>
                  <a:outerShdw blurRad="38100" dist="38100" dir="2700000" algn="tl">
                    <a:srgbClr val="FFFFFF"/>
                  </a:outerShdw>
                </a:effectLst>
                <a:latin typeface="Calibri" pitchFamily="34" charset="0"/>
                <a:ea typeface="+mn-ea"/>
              </a:rPr>
              <a:t>L. Celona, S. Gammino, D. Mascali, G. Castro, F. Chines, O. Leonardi, A. Miraglia, G. Torrisi </a:t>
            </a:r>
          </a:p>
          <a:p>
            <a:pPr algn="ctr">
              <a:defRPr/>
            </a:pPr>
            <a:endParaRPr kumimoji="1" lang="en-AU" sz="2800" b="1" i="1" dirty="0" smtClean="0">
              <a:effectLst>
                <a:outerShdw blurRad="38100" dist="38100" dir="2700000" algn="tl">
                  <a:srgbClr val="FFFFFF"/>
                </a:outerShdw>
              </a:effectLst>
              <a:latin typeface="Calibri" pitchFamily="34" charset="0"/>
              <a:ea typeface="+mn-ea"/>
            </a:endParaRPr>
          </a:p>
          <a:p>
            <a:pPr algn="ctr">
              <a:defRPr/>
            </a:pPr>
            <a:r>
              <a:rPr kumimoji="1" lang="en-AU" sz="2800" b="1" i="1" dirty="0" smtClean="0">
                <a:effectLst>
                  <a:outerShdw blurRad="38100" dist="38100" dir="2700000" algn="tl">
                    <a:srgbClr val="FFFFFF"/>
                  </a:outerShdw>
                </a:effectLst>
                <a:latin typeface="Calibri" pitchFamily="34" charset="0"/>
                <a:ea typeface="+mn-ea"/>
              </a:rPr>
              <a:t> </a:t>
            </a:r>
            <a:r>
              <a:rPr kumimoji="1" lang="en-AU" sz="2800" b="1" i="1" dirty="0" err="1">
                <a:effectLst>
                  <a:outerShdw blurRad="38100" dist="38100" dir="2700000" algn="tl">
                    <a:srgbClr val="FFFFFF"/>
                  </a:outerShdw>
                </a:effectLst>
                <a:latin typeface="Calibri" pitchFamily="34" charset="0"/>
                <a:ea typeface="+mn-ea"/>
              </a:rPr>
              <a:t>Istituto</a:t>
            </a:r>
            <a:r>
              <a:rPr kumimoji="1" lang="en-AU" sz="2800" b="1" i="1" dirty="0">
                <a:effectLst>
                  <a:outerShdw blurRad="38100" dist="38100" dir="2700000" algn="tl">
                    <a:srgbClr val="FFFFFF"/>
                  </a:outerShdw>
                </a:effectLst>
                <a:latin typeface="Calibri" pitchFamily="34" charset="0"/>
                <a:ea typeface="+mn-ea"/>
              </a:rPr>
              <a:t> </a:t>
            </a:r>
            <a:r>
              <a:rPr kumimoji="1" lang="en-AU" sz="2800" b="1" i="1" dirty="0" err="1">
                <a:effectLst>
                  <a:outerShdw blurRad="38100" dist="38100" dir="2700000" algn="tl">
                    <a:srgbClr val="FFFFFF"/>
                  </a:outerShdw>
                </a:effectLst>
                <a:latin typeface="Calibri" pitchFamily="34" charset="0"/>
                <a:ea typeface="+mn-ea"/>
              </a:rPr>
              <a:t>Nazionale</a:t>
            </a:r>
            <a:r>
              <a:rPr kumimoji="1" lang="en-AU" sz="2800" b="1" i="1" dirty="0">
                <a:effectLst>
                  <a:outerShdw blurRad="38100" dist="38100" dir="2700000" algn="tl">
                    <a:srgbClr val="FFFFFF"/>
                  </a:outerShdw>
                </a:effectLst>
                <a:latin typeface="Calibri" pitchFamily="34" charset="0"/>
                <a:ea typeface="+mn-ea"/>
              </a:rPr>
              <a:t> di </a:t>
            </a:r>
            <a:r>
              <a:rPr kumimoji="1" lang="en-AU" sz="2800" b="1" i="1" dirty="0" err="1">
                <a:effectLst>
                  <a:outerShdw blurRad="38100" dist="38100" dir="2700000" algn="tl">
                    <a:srgbClr val="FFFFFF"/>
                  </a:outerShdw>
                </a:effectLst>
                <a:latin typeface="Calibri" pitchFamily="34" charset="0"/>
                <a:ea typeface="+mn-ea"/>
              </a:rPr>
              <a:t>Fisica</a:t>
            </a:r>
            <a:r>
              <a:rPr kumimoji="1" lang="en-AU" sz="2800" b="1" i="1" dirty="0">
                <a:effectLst>
                  <a:outerShdw blurRad="38100" dist="38100" dir="2700000" algn="tl">
                    <a:srgbClr val="FFFFFF"/>
                  </a:outerShdw>
                </a:effectLst>
                <a:latin typeface="Calibri" pitchFamily="34" charset="0"/>
                <a:ea typeface="+mn-ea"/>
              </a:rPr>
              <a:t> </a:t>
            </a:r>
            <a:r>
              <a:rPr kumimoji="1" lang="en-AU" sz="2800" b="1" i="1" dirty="0" err="1">
                <a:effectLst>
                  <a:outerShdw blurRad="38100" dist="38100" dir="2700000" algn="tl">
                    <a:srgbClr val="FFFFFF"/>
                  </a:outerShdw>
                </a:effectLst>
                <a:latin typeface="Calibri" pitchFamily="34" charset="0"/>
                <a:ea typeface="+mn-ea"/>
              </a:rPr>
              <a:t>Nucleare</a:t>
            </a:r>
            <a:endParaRPr kumimoji="1" lang="en-AU" sz="2800" b="1" i="1" dirty="0">
              <a:effectLst>
                <a:outerShdw blurRad="38100" dist="38100" dir="2700000" algn="tl">
                  <a:srgbClr val="FFFFFF"/>
                </a:outerShdw>
              </a:effectLst>
              <a:latin typeface="Calibri" pitchFamily="34" charset="0"/>
              <a:ea typeface="+mn-ea"/>
            </a:endParaRPr>
          </a:p>
          <a:p>
            <a:pPr algn="ctr">
              <a:defRPr/>
            </a:pPr>
            <a:r>
              <a:rPr kumimoji="1" lang="en-AU" sz="2800" b="1" i="1" dirty="0" err="1">
                <a:effectLst>
                  <a:outerShdw blurRad="38100" dist="38100" dir="2700000" algn="tl">
                    <a:srgbClr val="FFFFFF"/>
                  </a:outerShdw>
                </a:effectLst>
                <a:latin typeface="Calibri" pitchFamily="34" charset="0"/>
                <a:ea typeface="+mn-ea"/>
              </a:rPr>
              <a:t>Laboratori</a:t>
            </a:r>
            <a:r>
              <a:rPr kumimoji="1" lang="en-AU" sz="2800" b="1" i="1" dirty="0">
                <a:effectLst>
                  <a:outerShdw blurRad="38100" dist="38100" dir="2700000" algn="tl">
                    <a:srgbClr val="FFFFFF"/>
                  </a:outerShdw>
                </a:effectLst>
                <a:latin typeface="Calibri" pitchFamily="34" charset="0"/>
                <a:ea typeface="+mn-ea"/>
              </a:rPr>
              <a:t> </a:t>
            </a:r>
            <a:r>
              <a:rPr kumimoji="1" lang="en-AU" sz="2800" b="1" i="1" dirty="0" err="1">
                <a:effectLst>
                  <a:outerShdw blurRad="38100" dist="38100" dir="2700000" algn="tl">
                    <a:srgbClr val="FFFFFF"/>
                  </a:outerShdw>
                </a:effectLst>
                <a:latin typeface="Calibri" pitchFamily="34" charset="0"/>
                <a:ea typeface="+mn-ea"/>
              </a:rPr>
              <a:t>Nazionali</a:t>
            </a:r>
            <a:r>
              <a:rPr kumimoji="1" lang="en-AU" sz="2800" b="1" i="1" dirty="0">
                <a:effectLst>
                  <a:outerShdw blurRad="38100" dist="38100" dir="2700000" algn="tl">
                    <a:srgbClr val="FFFFFF"/>
                  </a:outerShdw>
                </a:effectLst>
                <a:latin typeface="Calibri" pitchFamily="34" charset="0"/>
                <a:ea typeface="+mn-ea"/>
              </a:rPr>
              <a:t> del </a:t>
            </a:r>
            <a:r>
              <a:rPr kumimoji="1" lang="en-AU" sz="2800" b="1" i="1" dirty="0" err="1">
                <a:effectLst>
                  <a:outerShdw blurRad="38100" dist="38100" dir="2700000" algn="tl">
                    <a:srgbClr val="FFFFFF"/>
                  </a:outerShdw>
                </a:effectLst>
                <a:latin typeface="Calibri" pitchFamily="34" charset="0"/>
                <a:ea typeface="+mn-ea"/>
              </a:rPr>
              <a:t>Sud</a:t>
            </a:r>
            <a:r>
              <a:rPr kumimoji="1" lang="en-AU" sz="2800" b="1" i="1" dirty="0">
                <a:effectLst>
                  <a:outerShdw blurRad="38100" dist="38100" dir="2700000" algn="tl">
                    <a:srgbClr val="FFFFFF"/>
                  </a:outerShdw>
                </a:effectLst>
                <a:latin typeface="Calibri" pitchFamily="34" charset="0"/>
                <a:ea typeface="+mn-ea"/>
              </a:rPr>
              <a:t> </a:t>
            </a:r>
            <a:endParaRPr kumimoji="1" lang="en-AU" b="1" i="1" baseline="-25000" dirty="0">
              <a:effectLst>
                <a:outerShdw blurRad="38100" dist="38100" dir="2700000" algn="tl">
                  <a:srgbClr val="FFFFFF"/>
                </a:outerShdw>
              </a:effectLst>
              <a:latin typeface="Calibri" pitchFamily="34" charset="0"/>
              <a:ea typeface="+mn-ea"/>
            </a:endParaRPr>
          </a:p>
        </p:txBody>
      </p:sp>
      <p:sp>
        <p:nvSpPr>
          <p:cNvPr id="15" name="Rectangle 10"/>
          <p:cNvSpPr>
            <a:spLocks noChangeArrowheads="1"/>
          </p:cNvSpPr>
          <p:nvPr/>
        </p:nvSpPr>
        <p:spPr bwMode="auto">
          <a:xfrm>
            <a:off x="3635375" y="5499100"/>
            <a:ext cx="5761038" cy="1358900"/>
          </a:xfrm>
          <a:prstGeom prst="rect">
            <a:avLst/>
          </a:prstGeom>
          <a:noFill/>
          <a:ln w="9525">
            <a:noFill/>
            <a:miter lim="800000"/>
            <a:headEnd/>
            <a:tailEnd/>
          </a:ln>
          <a:effectLst/>
        </p:spPr>
        <p:txBody>
          <a:bodyPr lIns="92075" tIns="46038" rIns="92075" bIns="46038" anchor="ctr"/>
          <a:lstStyle/>
          <a:p>
            <a:pPr algn="ctr">
              <a:defRPr/>
            </a:pPr>
            <a:endParaRPr kumimoji="1" lang="it-IT" sz="1800" b="1" i="1" dirty="0">
              <a:effectLst>
                <a:outerShdw blurRad="38100" dist="38100" dir="2700000" algn="tl">
                  <a:srgbClr val="DDDDDD"/>
                </a:outerShdw>
              </a:effectLst>
              <a:latin typeface="Calibri" charset="0"/>
              <a:ea typeface="ＭＳ Ｐゴシック" charset="0"/>
            </a:endParaRPr>
          </a:p>
        </p:txBody>
      </p:sp>
      <p:sp>
        <p:nvSpPr>
          <p:cNvPr id="5" name="Rettangolo 4"/>
          <p:cNvSpPr/>
          <p:nvPr/>
        </p:nvSpPr>
        <p:spPr>
          <a:xfrm>
            <a:off x="6711" y="4928266"/>
            <a:ext cx="9144000" cy="1950538"/>
          </a:xfrm>
          <a:prstGeom prst="rect">
            <a:avLst/>
          </a:prstGeom>
          <a:solidFill>
            <a:srgbClr val="01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 name="Immagine 1"/>
          <p:cNvPicPr>
            <a:picLocks noChangeAspect="1"/>
          </p:cNvPicPr>
          <p:nvPr/>
        </p:nvPicPr>
        <p:blipFill rotWithShape="1">
          <a:blip r:embed="rId4"/>
          <a:srcRect l="29605" t="16179" r="13509" b="31267"/>
          <a:stretch/>
        </p:blipFill>
        <p:spPr>
          <a:xfrm>
            <a:off x="114881" y="4995737"/>
            <a:ext cx="3577991" cy="1859345"/>
          </a:xfrm>
          <a:prstGeom prst="rect">
            <a:avLst/>
          </a:prstGeom>
        </p:spPr>
      </p:pic>
      <p:pic>
        <p:nvPicPr>
          <p:cNvPr id="6" name="Immagine 5"/>
          <p:cNvPicPr>
            <a:picLocks noChangeAspect="1"/>
          </p:cNvPicPr>
          <p:nvPr/>
        </p:nvPicPr>
        <p:blipFill>
          <a:blip r:embed="rId5"/>
          <a:stretch>
            <a:fillRect/>
          </a:stretch>
        </p:blipFill>
        <p:spPr>
          <a:xfrm>
            <a:off x="3870431" y="6081530"/>
            <a:ext cx="2390365" cy="638804"/>
          </a:xfrm>
          <a:prstGeom prst="rect">
            <a:avLst/>
          </a:prstGeom>
        </p:spPr>
      </p:pic>
      <p:sp>
        <p:nvSpPr>
          <p:cNvPr id="13" name="CasellaDiTesto 2"/>
          <p:cNvSpPr txBox="1">
            <a:spLocks noChangeArrowheads="1"/>
          </p:cNvSpPr>
          <p:nvPr/>
        </p:nvSpPr>
        <p:spPr bwMode="auto">
          <a:xfrm>
            <a:off x="3917860" y="5156837"/>
            <a:ext cx="4933008" cy="554038"/>
          </a:xfrm>
          <a:prstGeom prst="rect">
            <a:avLst/>
          </a:prstGeom>
          <a:noFill/>
          <a:ln w="9525">
            <a:noFill/>
            <a:miter lim="800000"/>
            <a:headEnd/>
            <a:tailEnd/>
          </a:ln>
        </p:spPr>
        <p:txBody>
          <a:bodyPr wrap="square">
            <a:spAutoFit/>
          </a:bodyPr>
          <a:lstStyle/>
          <a:p>
            <a:pPr eaLnBrk="1" hangingPunct="1"/>
            <a:r>
              <a:rPr lang="it-IT" altLang="it-IT" sz="3000" b="1" dirty="0" err="1" smtClean="0">
                <a:solidFill>
                  <a:schemeClr val="bg1"/>
                </a:solidFill>
              </a:rPr>
              <a:t>Plenary</a:t>
            </a:r>
            <a:r>
              <a:rPr lang="it-IT" altLang="it-IT" sz="3000" b="1" dirty="0" smtClean="0">
                <a:solidFill>
                  <a:schemeClr val="bg1"/>
                </a:solidFill>
              </a:rPr>
              <a:t> XPR Meeting</a:t>
            </a:r>
            <a:endParaRPr lang="it-IT" altLang="it-IT" sz="3000" b="1" dirty="0">
              <a:solidFill>
                <a:schemeClr val="bg1"/>
              </a:solidFill>
            </a:endParaRPr>
          </a:p>
        </p:txBody>
      </p:sp>
      <p:sp>
        <p:nvSpPr>
          <p:cNvPr id="16" name="CasellaDiTesto 5"/>
          <p:cNvSpPr txBox="1">
            <a:spLocks noChangeArrowheads="1"/>
          </p:cNvSpPr>
          <p:nvPr/>
        </p:nvSpPr>
        <p:spPr bwMode="auto">
          <a:xfrm>
            <a:off x="6515894" y="6214238"/>
            <a:ext cx="2264971" cy="276999"/>
          </a:xfrm>
          <a:prstGeom prst="rect">
            <a:avLst/>
          </a:prstGeom>
          <a:noFill/>
          <a:ln w="9525">
            <a:noFill/>
            <a:miter lim="800000"/>
            <a:headEnd/>
            <a:tailEnd/>
          </a:ln>
        </p:spPr>
        <p:txBody>
          <a:bodyPr wrap="square">
            <a:spAutoFit/>
          </a:bodyPr>
          <a:lstStyle/>
          <a:p>
            <a:pPr eaLnBrk="1" hangingPunct="1"/>
            <a:r>
              <a:rPr lang="it-IT" altLang="it-IT" sz="1200" dirty="0">
                <a:solidFill>
                  <a:schemeClr val="bg1"/>
                </a:solidFill>
              </a:rPr>
              <a:t>Pavia,  </a:t>
            </a:r>
            <a:r>
              <a:rPr lang="it-IT" altLang="it-IT" sz="1200" dirty="0" smtClean="0">
                <a:solidFill>
                  <a:schemeClr val="bg1"/>
                </a:solidFill>
              </a:rPr>
              <a:t>29 </a:t>
            </a:r>
            <a:r>
              <a:rPr lang="it-IT" altLang="it-IT" sz="1200" dirty="0" err="1" smtClean="0">
                <a:solidFill>
                  <a:schemeClr val="bg1"/>
                </a:solidFill>
              </a:rPr>
              <a:t>October</a:t>
            </a:r>
            <a:r>
              <a:rPr lang="it-IT" altLang="it-IT" sz="1200" dirty="0" smtClean="0">
                <a:solidFill>
                  <a:schemeClr val="bg1"/>
                </a:solidFill>
              </a:rPr>
              <a:t> 2018</a:t>
            </a:r>
            <a:endParaRPr lang="it-IT" altLang="it-IT" sz="1200"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contenuto 2"/>
          <p:cNvSpPr txBox="1">
            <a:spLocks/>
          </p:cNvSpPr>
          <p:nvPr/>
        </p:nvSpPr>
        <p:spPr bwMode="auto">
          <a:xfrm>
            <a:off x="3995738" y="1081088"/>
            <a:ext cx="4462462" cy="12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MS PGothic"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MS PGothic"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MS PGothic"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MS PGothic" panose="020B0600070205080204" pitchFamily="34" charset="-128"/>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9pPr>
          </a:lstStyle>
          <a:p>
            <a:pPr algn="just">
              <a:spcBef>
                <a:spcPct val="20000"/>
              </a:spcBef>
              <a:spcAft>
                <a:spcPts val="600"/>
              </a:spcAft>
              <a:buClrTx/>
              <a:buSzTx/>
              <a:buFontTx/>
              <a:buChar char="•"/>
            </a:pPr>
            <a:r>
              <a:rPr kumimoji="1" lang="en-US" altLang="it-IT" sz="1400" dirty="0">
                <a:solidFill>
                  <a:srgbClr val="2D2D8A"/>
                </a:solidFill>
                <a:latin typeface="Times New Roman" panose="02020603050405020304" pitchFamily="18" charset="0"/>
              </a:rPr>
              <a:t>The set of four superconducting coils independently energized realize a </a:t>
            </a:r>
            <a:r>
              <a:rPr kumimoji="1" lang="en-US" altLang="it-IT" sz="1400" b="1" i="1" dirty="0">
                <a:solidFill>
                  <a:srgbClr val="0033CC"/>
                </a:solidFill>
                <a:latin typeface="Times New Roman" panose="02020603050405020304" pitchFamily="18" charset="0"/>
              </a:rPr>
              <a:t>flexible magnetic trap</a:t>
            </a:r>
            <a:r>
              <a:rPr kumimoji="1" lang="en-US" altLang="it-IT" sz="1400" dirty="0">
                <a:solidFill>
                  <a:srgbClr val="2D2D8A"/>
                </a:solidFill>
                <a:latin typeface="Times New Roman" panose="02020603050405020304" pitchFamily="18" charset="0"/>
              </a:rPr>
              <a:t>, which is fundamental </a:t>
            </a:r>
            <a:r>
              <a:rPr kumimoji="1" lang="en-US" altLang="it-IT" sz="1400" dirty="0" smtClean="0">
                <a:solidFill>
                  <a:srgbClr val="2D2D8A"/>
                </a:solidFill>
                <a:latin typeface="Times New Roman" panose="02020603050405020304" pitchFamily="18" charset="0"/>
              </a:rPr>
              <a:t>also to </a:t>
            </a:r>
            <a:r>
              <a:rPr kumimoji="1" lang="en-US" altLang="it-IT" sz="1400" dirty="0">
                <a:solidFill>
                  <a:srgbClr val="2D2D8A"/>
                </a:solidFill>
                <a:latin typeface="Times New Roman" panose="02020603050405020304" pitchFamily="18" charset="0"/>
              </a:rPr>
              <a:t>test alternative heating schemes based on Bernstein waves excitation and heating in sub-harmonics.</a:t>
            </a:r>
            <a:endParaRPr kumimoji="1" lang="en-US" altLang="it-IT" sz="1600" dirty="0">
              <a:solidFill>
                <a:srgbClr val="330099"/>
              </a:solidFill>
              <a:latin typeface="Comic Sans MS" panose="030F0702030302020204" pitchFamily="66" charset="0"/>
            </a:endParaRPr>
          </a:p>
          <a:p>
            <a:pPr>
              <a:spcBef>
                <a:spcPct val="20000"/>
              </a:spcBef>
              <a:spcAft>
                <a:spcPts val="600"/>
              </a:spcAft>
              <a:buClrTx/>
              <a:buSzTx/>
              <a:buFontTx/>
              <a:buChar char="•"/>
            </a:pPr>
            <a:endParaRPr kumimoji="1" lang="en-US" altLang="it-IT" sz="2200" dirty="0">
              <a:solidFill>
                <a:srgbClr val="330099"/>
              </a:solidFill>
              <a:latin typeface="Comic Sans MS" panose="030F0702030302020204" pitchFamily="66" charset="0"/>
            </a:endParaRPr>
          </a:p>
          <a:p>
            <a:pPr>
              <a:spcBef>
                <a:spcPct val="20000"/>
              </a:spcBef>
              <a:spcAft>
                <a:spcPts val="600"/>
              </a:spcAft>
              <a:buClrTx/>
              <a:buSzTx/>
              <a:buFontTx/>
              <a:buChar char="•"/>
            </a:pPr>
            <a:endParaRPr kumimoji="1" lang="en-US" altLang="it-IT" sz="2200" dirty="0">
              <a:solidFill>
                <a:srgbClr val="330099"/>
              </a:solidFill>
              <a:latin typeface="Comic Sans MS" panose="030F0702030302020204" pitchFamily="66" charset="0"/>
            </a:endParaRPr>
          </a:p>
        </p:txBody>
      </p:sp>
      <p:sp>
        <p:nvSpPr>
          <p:cNvPr id="31747" name="Text Box 2"/>
          <p:cNvSpPr txBox="1">
            <a:spLocks noChangeArrowheads="1"/>
          </p:cNvSpPr>
          <p:nvPr/>
        </p:nvSpPr>
        <p:spPr bwMode="auto">
          <a:xfrm>
            <a:off x="1238250" y="347663"/>
            <a:ext cx="7078663"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MS PGothic"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MS PGothic"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MS PGothic"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MS PGothic" panose="020B0600070205080204" pitchFamily="34" charset="-128"/>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9pPr>
          </a:lstStyle>
          <a:p>
            <a:pPr algn="ctr" eaLnBrk="1" hangingPunct="1">
              <a:lnSpc>
                <a:spcPct val="50000"/>
              </a:lnSpc>
              <a:spcBef>
                <a:spcPct val="50000"/>
              </a:spcBef>
              <a:buClrTx/>
              <a:buSzTx/>
              <a:buFontTx/>
              <a:buNone/>
            </a:pPr>
            <a:r>
              <a:rPr kumimoji="1" lang="it-IT" altLang="it-IT" sz="2800" b="1">
                <a:solidFill>
                  <a:srgbClr val="800000"/>
                </a:solidFill>
                <a:latin typeface="Times New Roman" panose="02020603050405020304" pitchFamily="18" charset="0"/>
              </a:rPr>
              <a:t>AISHA</a:t>
            </a:r>
          </a:p>
          <a:p>
            <a:pPr algn="ctr" eaLnBrk="1" hangingPunct="1">
              <a:lnSpc>
                <a:spcPct val="50000"/>
              </a:lnSpc>
              <a:spcBef>
                <a:spcPct val="50000"/>
              </a:spcBef>
              <a:buClrTx/>
              <a:buSzTx/>
              <a:buFontTx/>
              <a:buNone/>
            </a:pPr>
            <a:r>
              <a:rPr kumimoji="1" lang="it-IT" altLang="it-IT" sz="2400" b="1">
                <a:solidFill>
                  <a:srgbClr val="800000"/>
                </a:solidFill>
                <a:latin typeface="Times New Roman" panose="02020603050405020304" pitchFamily="18" charset="0"/>
              </a:rPr>
              <a:t>Advanced Ion Source for HAdrontherapy</a:t>
            </a:r>
            <a:endParaRPr lang="it-IT" altLang="it-IT" sz="2400" b="1">
              <a:solidFill>
                <a:srgbClr val="800000"/>
              </a:solidFill>
              <a:latin typeface="Times New Roman" panose="02020603050405020304" pitchFamily="18" charset="0"/>
            </a:endParaRPr>
          </a:p>
        </p:txBody>
      </p:sp>
      <p:sp>
        <p:nvSpPr>
          <p:cNvPr id="7" name="Rettangolo 6"/>
          <p:cNvSpPr>
            <a:spLocks noChangeArrowheads="1"/>
          </p:cNvSpPr>
          <p:nvPr/>
        </p:nvSpPr>
        <p:spPr bwMode="auto">
          <a:xfrm>
            <a:off x="3995738" y="2403475"/>
            <a:ext cx="4475162"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MS PGothic"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MS PGothic"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MS PGothic"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MS PGothic" panose="020B0600070205080204" pitchFamily="34" charset="-128"/>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9pPr>
          </a:lstStyle>
          <a:p>
            <a:pPr algn="just">
              <a:spcBef>
                <a:spcPct val="20000"/>
              </a:spcBef>
              <a:spcAft>
                <a:spcPts val="600"/>
              </a:spcAft>
              <a:buClrTx/>
              <a:buSzTx/>
              <a:buFontTx/>
              <a:buChar char="•"/>
            </a:pPr>
            <a:r>
              <a:rPr kumimoji="1" lang="en-US" altLang="it-IT" sz="1400">
                <a:solidFill>
                  <a:srgbClr val="2D2D8A"/>
                </a:solidFill>
                <a:latin typeface="Times New Roman" panose="02020603050405020304" pitchFamily="18" charset="0"/>
                <a:cs typeface="Times New Roman" panose="02020603050405020304" pitchFamily="18" charset="0"/>
              </a:rPr>
              <a:t>The use of a </a:t>
            </a:r>
            <a:r>
              <a:rPr kumimoji="1" lang="en-US" altLang="it-IT" sz="1400" b="1" i="1">
                <a:solidFill>
                  <a:srgbClr val="0033CC"/>
                </a:solidFill>
                <a:latin typeface="Times New Roman" panose="02020603050405020304" pitchFamily="18" charset="0"/>
                <a:cs typeface="Times New Roman" panose="02020603050405020304" pitchFamily="18" charset="0"/>
              </a:rPr>
              <a:t>broadband microwave generator </a:t>
            </a:r>
            <a:r>
              <a:rPr kumimoji="1" lang="en-US" altLang="it-IT" sz="1400">
                <a:solidFill>
                  <a:srgbClr val="2D2D8A"/>
                </a:solidFill>
                <a:latin typeface="Times New Roman" panose="02020603050405020304" pitchFamily="18" charset="0"/>
                <a:cs typeface="Times New Roman" panose="02020603050405020304" pitchFamily="18" charset="0"/>
              </a:rPr>
              <a:t>able to provide signal with complex spectrum content, will permit to efficiently tune the frequency increasing the electron density and therefore the performance in terms of current and average charge state produced.</a:t>
            </a:r>
          </a:p>
        </p:txBody>
      </p:sp>
      <p:sp>
        <p:nvSpPr>
          <p:cNvPr id="12" name="Rettangolo 11"/>
          <p:cNvSpPr/>
          <p:nvPr/>
        </p:nvSpPr>
        <p:spPr>
          <a:xfrm>
            <a:off x="250825" y="6237288"/>
            <a:ext cx="950913" cy="461962"/>
          </a:xfrm>
          <a:prstGeom prst="rect">
            <a:avLst/>
          </a:prstGeom>
        </p:spPr>
        <p:txBody>
          <a:bodyPr wrap="none">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a:defRPr/>
            </a:pPr>
            <a:r>
              <a:rPr kumimoji="1" lang="en-US" altLang="it-IT" b="1" i="1" smtClean="0">
                <a:effectLst>
                  <a:outerShdw blurRad="38100" dist="38100" dir="2700000" algn="tl">
                    <a:srgbClr val="C0C0C0"/>
                  </a:outerShdw>
                </a:effectLst>
                <a:latin typeface="Calibri" panose="020F0502020204030204" pitchFamily="34" charset="0"/>
              </a:rPr>
              <a:t>AISHa</a:t>
            </a:r>
          </a:p>
        </p:txBody>
      </p:sp>
      <p:sp>
        <p:nvSpPr>
          <p:cNvPr id="31750" name="Segnaposto numero diapositiva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MS PGothic"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MS PGothic"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MS PGothic"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MS PGothic" panose="020B0600070205080204" pitchFamily="34" charset="-128"/>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9pPr>
          </a:lstStyle>
          <a:p>
            <a:pPr>
              <a:spcBef>
                <a:spcPct val="0"/>
              </a:spcBef>
              <a:buClrTx/>
              <a:buSzTx/>
              <a:buFontTx/>
              <a:buNone/>
            </a:pPr>
            <a:fld id="{521AC7C7-EEA0-4167-B441-155071A7097C}" type="slidenum">
              <a:rPr lang="en-GB" altLang="it-IT" sz="1200" smtClean="0">
                <a:solidFill>
                  <a:srgbClr val="800000"/>
                </a:solidFill>
                <a:latin typeface="Calibri" panose="020F0502020204030204" pitchFamily="34" charset="0"/>
              </a:rPr>
              <a:pPr>
                <a:spcBef>
                  <a:spcPct val="0"/>
                </a:spcBef>
                <a:buClrTx/>
                <a:buSzTx/>
                <a:buFontTx/>
                <a:buNone/>
              </a:pPr>
              <a:t>10</a:t>
            </a:fld>
            <a:endParaRPr lang="en-GB" altLang="it-IT" sz="1200" smtClean="0">
              <a:solidFill>
                <a:srgbClr val="800000"/>
              </a:solidFill>
              <a:latin typeface="Calibri" panose="020F0502020204030204" pitchFamily="34" charset="0"/>
            </a:endParaRPr>
          </a:p>
        </p:txBody>
      </p:sp>
      <p:sp>
        <p:nvSpPr>
          <p:cNvPr id="10" name="Segnaposto contenuto 2"/>
          <p:cNvSpPr txBox="1">
            <a:spLocks/>
          </p:cNvSpPr>
          <p:nvPr/>
        </p:nvSpPr>
        <p:spPr bwMode="auto">
          <a:xfrm>
            <a:off x="5364163" y="5203825"/>
            <a:ext cx="3094037"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MS PGothic"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MS PGothic"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MS PGothic"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MS PGothic" panose="020B0600070205080204" pitchFamily="34" charset="-128"/>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9pPr>
          </a:lstStyle>
          <a:p>
            <a:pPr algn="just">
              <a:spcBef>
                <a:spcPct val="20000"/>
              </a:spcBef>
              <a:spcAft>
                <a:spcPts val="600"/>
              </a:spcAft>
              <a:buClrTx/>
              <a:buSzTx/>
              <a:buFontTx/>
              <a:buChar char="•"/>
            </a:pPr>
            <a:r>
              <a:rPr kumimoji="1" lang="en-US" altLang="it-IT" sz="1400">
                <a:solidFill>
                  <a:srgbClr val="2D2D8A"/>
                </a:solidFill>
                <a:latin typeface="Times New Roman" panose="02020603050405020304" pitchFamily="18" charset="0"/>
              </a:rPr>
              <a:t>An adequate study of the </a:t>
            </a:r>
            <a:r>
              <a:rPr kumimoji="1" lang="en-US" altLang="it-IT" sz="1400" b="1" i="1">
                <a:solidFill>
                  <a:srgbClr val="0033CC"/>
                </a:solidFill>
                <a:latin typeface="Times New Roman" panose="02020603050405020304" pitchFamily="18" charset="0"/>
              </a:rPr>
              <a:t>extraction system </a:t>
            </a:r>
            <a:r>
              <a:rPr kumimoji="1" lang="en-US" altLang="it-IT" sz="1400">
                <a:solidFill>
                  <a:srgbClr val="2D2D8A"/>
                </a:solidFill>
                <a:latin typeface="Times New Roman" panose="02020603050405020304" pitchFamily="18" charset="0"/>
              </a:rPr>
              <a:t>has been carried out taking into account the production of high current and high charge states.</a:t>
            </a:r>
            <a:endParaRPr kumimoji="1" lang="en-US" altLang="it-IT" sz="1600">
              <a:solidFill>
                <a:srgbClr val="330099"/>
              </a:solidFill>
              <a:latin typeface="Comic Sans MS" panose="030F0702030302020204" pitchFamily="66" charset="0"/>
            </a:endParaRPr>
          </a:p>
          <a:p>
            <a:pPr>
              <a:spcBef>
                <a:spcPct val="20000"/>
              </a:spcBef>
              <a:spcAft>
                <a:spcPts val="600"/>
              </a:spcAft>
              <a:buClrTx/>
              <a:buSzTx/>
              <a:buFontTx/>
              <a:buChar char="•"/>
            </a:pPr>
            <a:endParaRPr kumimoji="1" lang="en-US" altLang="it-IT" sz="1600">
              <a:solidFill>
                <a:srgbClr val="330099"/>
              </a:solidFill>
              <a:latin typeface="Comic Sans MS" panose="030F0702030302020204" pitchFamily="66" charset="0"/>
            </a:endParaRPr>
          </a:p>
        </p:txBody>
      </p:sp>
      <p:sp>
        <p:nvSpPr>
          <p:cNvPr id="13" name="Rettangolo 12"/>
          <p:cNvSpPr>
            <a:spLocks noChangeArrowheads="1"/>
          </p:cNvSpPr>
          <p:nvPr/>
        </p:nvSpPr>
        <p:spPr bwMode="auto">
          <a:xfrm>
            <a:off x="3995738" y="3698875"/>
            <a:ext cx="4475162"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MS PGothic"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MS PGothic"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MS PGothic"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MS PGothic" panose="020B0600070205080204" pitchFamily="34" charset="-128"/>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9pPr>
          </a:lstStyle>
          <a:p>
            <a:pPr algn="just">
              <a:spcBef>
                <a:spcPct val="20000"/>
              </a:spcBef>
              <a:spcAft>
                <a:spcPts val="600"/>
              </a:spcAft>
              <a:buClrTx/>
              <a:buSzTx/>
              <a:buFontTx/>
              <a:buChar char="•"/>
            </a:pPr>
            <a:r>
              <a:rPr kumimoji="1" lang="en-US" altLang="it-IT" sz="1400">
                <a:solidFill>
                  <a:srgbClr val="2D2D8A"/>
                </a:solidFill>
                <a:latin typeface="Times New Roman" panose="02020603050405020304" pitchFamily="18" charset="0"/>
                <a:cs typeface="Times New Roman" panose="02020603050405020304" pitchFamily="18" charset="0"/>
              </a:rPr>
              <a:t>The chamber dimension and the injection system are designed in order to </a:t>
            </a:r>
            <a:r>
              <a:rPr kumimoji="1" lang="en-US" altLang="it-IT" sz="1400" b="1" i="1">
                <a:solidFill>
                  <a:srgbClr val="0033CC"/>
                </a:solidFill>
                <a:latin typeface="Times New Roman" panose="02020603050405020304" pitchFamily="18" charset="0"/>
                <a:cs typeface="Times New Roman" panose="02020603050405020304" pitchFamily="18" charset="0"/>
              </a:rPr>
              <a:t>optimize the microwave coupling </a:t>
            </a:r>
            <a:r>
              <a:rPr kumimoji="1" lang="en-US" altLang="it-IT" sz="1400">
                <a:solidFill>
                  <a:srgbClr val="2D2D8A"/>
                </a:solidFill>
                <a:latin typeface="Times New Roman" panose="02020603050405020304" pitchFamily="18" charset="0"/>
                <a:cs typeface="Times New Roman" panose="02020603050405020304" pitchFamily="18" charset="0"/>
              </a:rPr>
              <a:t>to the plasma chamber taking into account the need of space to house the </a:t>
            </a:r>
            <a:r>
              <a:rPr kumimoji="1" lang="en-US" altLang="it-IT" sz="1400" b="1" i="1">
                <a:solidFill>
                  <a:srgbClr val="0033CC"/>
                </a:solidFill>
                <a:latin typeface="Times New Roman" panose="02020603050405020304" pitchFamily="18" charset="0"/>
                <a:cs typeface="Times New Roman" panose="02020603050405020304" pitchFamily="18" charset="0"/>
              </a:rPr>
              <a:t>oven for metallic ion</a:t>
            </a:r>
            <a:r>
              <a:rPr kumimoji="1" lang="en-US" altLang="it-IT" sz="1400" b="1" i="1">
                <a:solidFill>
                  <a:srgbClr val="2D2D8A"/>
                </a:solidFill>
                <a:latin typeface="Times New Roman" panose="02020603050405020304" pitchFamily="18" charset="0"/>
                <a:cs typeface="Times New Roman" panose="02020603050405020304" pitchFamily="18" charset="0"/>
              </a:rPr>
              <a:t> </a:t>
            </a:r>
            <a:r>
              <a:rPr kumimoji="1" lang="en-US" altLang="it-IT" sz="1400">
                <a:solidFill>
                  <a:srgbClr val="2D2D8A"/>
                </a:solidFill>
                <a:latin typeface="Times New Roman" panose="02020603050405020304" pitchFamily="18" charset="0"/>
                <a:cs typeface="Times New Roman" panose="02020603050405020304" pitchFamily="18" charset="0"/>
              </a:rPr>
              <a:t>beam production.</a:t>
            </a:r>
          </a:p>
        </p:txBody>
      </p:sp>
      <p:pic>
        <p:nvPicPr>
          <p:cNvPr id="31753" name="Immagine 1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00" y="0"/>
            <a:ext cx="160655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Immagine 3"/>
          <p:cNvPicPr>
            <a:picLocks noChangeAspect="1"/>
          </p:cNvPicPr>
          <p:nvPr/>
        </p:nvPicPr>
        <p:blipFill>
          <a:blip r:embed="rId4" cstate="print">
            <a:extLst>
              <a:ext uri="{28A0092B-C50C-407E-A947-70E740481C1C}">
                <a14:useLocalDpi xmlns:a14="http://schemas.microsoft.com/office/drawing/2010/main" val="0"/>
              </a:ext>
            </a:extLst>
          </a:blip>
          <a:srcRect l="28738" t="15051" r="51575"/>
          <a:stretch>
            <a:fillRect/>
          </a:stretch>
        </p:blipFill>
        <p:spPr bwMode="auto">
          <a:xfrm>
            <a:off x="95250" y="1320800"/>
            <a:ext cx="1554163" cy="377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5" name="Immagine 4"/>
          <p:cNvPicPr>
            <a:picLocks noChangeAspect="1"/>
          </p:cNvPicPr>
          <p:nvPr/>
        </p:nvPicPr>
        <p:blipFill>
          <a:blip r:embed="rId5">
            <a:extLst>
              <a:ext uri="{28A0092B-C50C-407E-A947-70E740481C1C}">
                <a14:useLocalDpi xmlns:a14="http://schemas.microsoft.com/office/drawing/2010/main" val="0"/>
              </a:ext>
            </a:extLst>
          </a:blip>
          <a:srcRect l="32675" t="19148" r="26375" b="5125"/>
          <a:stretch>
            <a:fillRect/>
          </a:stretch>
        </p:blipFill>
        <p:spPr bwMode="auto">
          <a:xfrm>
            <a:off x="1790700" y="1773238"/>
            <a:ext cx="2205038"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6" name="Immagine 5"/>
          <p:cNvPicPr>
            <a:picLocks noChangeAspect="1"/>
          </p:cNvPicPr>
          <p:nvPr/>
        </p:nvPicPr>
        <p:blipFill>
          <a:blip r:embed="rId6">
            <a:extLst>
              <a:ext uri="{28A0092B-C50C-407E-A947-70E740481C1C}">
                <a14:useLocalDpi xmlns:a14="http://schemas.microsoft.com/office/drawing/2010/main" val="0"/>
              </a:ext>
            </a:extLst>
          </a:blip>
          <a:srcRect l="34250" t="6580" r="28738" b="9381"/>
          <a:stretch>
            <a:fillRect/>
          </a:stretch>
        </p:blipFill>
        <p:spPr bwMode="auto">
          <a:xfrm>
            <a:off x="3840163" y="4913313"/>
            <a:ext cx="14097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7" name="Immagine 8"/>
          <p:cNvPicPr>
            <a:picLocks noChangeAspect="1"/>
          </p:cNvPicPr>
          <p:nvPr/>
        </p:nvPicPr>
        <p:blipFill>
          <a:blip r:embed="rId7">
            <a:extLst>
              <a:ext uri="{28A0092B-C50C-407E-A947-70E740481C1C}">
                <a14:useLocalDpi xmlns:a14="http://schemas.microsoft.com/office/drawing/2010/main" val="0"/>
              </a:ext>
            </a:extLst>
          </a:blip>
          <a:srcRect l="16537" t="12810" r="19676" b="24101"/>
          <a:stretch>
            <a:fillRect/>
          </a:stretch>
        </p:blipFill>
        <p:spPr bwMode="auto">
          <a:xfrm>
            <a:off x="1216025" y="5156200"/>
            <a:ext cx="257492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accel="50000" decel="5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3" accel="50000" decel="5000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1000"/>
                            </p:stCondLst>
                            <p:childTnLst>
                              <p:par>
                                <p:cTn id="15" presetID="2" presetClass="entr" presetSubtype="3" accel="50000" decel="5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1+#ppt_w/2"/>
                                          </p:val>
                                        </p:tav>
                                        <p:tav tm="100000">
                                          <p:val>
                                            <p:strVal val="#ppt_x"/>
                                          </p:val>
                                        </p:tav>
                                      </p:tavLst>
                                    </p:anim>
                                    <p:anim calcmode="lin" valueType="num">
                                      <p:cBhvr additive="base">
                                        <p:cTn id="18" dur="500" fill="hold"/>
                                        <p:tgtEl>
                                          <p:spTgt spid="13"/>
                                        </p:tgtEl>
                                        <p:attrNameLst>
                                          <p:attrName>ppt_y</p:attrName>
                                        </p:attrNameLst>
                                      </p:cBhvr>
                                      <p:tavLst>
                                        <p:tav tm="0">
                                          <p:val>
                                            <p:strVal val="0-#ppt_h/2"/>
                                          </p:val>
                                        </p:tav>
                                        <p:tav tm="100000">
                                          <p:val>
                                            <p:strVal val="#ppt_y"/>
                                          </p:val>
                                        </p:tav>
                                      </p:tavLst>
                                    </p:anim>
                                  </p:childTnLst>
                                </p:cTn>
                              </p:par>
                            </p:childTnLst>
                          </p:cTn>
                        </p:par>
                        <p:par>
                          <p:cTn id="19" fill="hold" nodeType="afterGroup">
                            <p:stCondLst>
                              <p:cond delay="1500"/>
                            </p:stCondLst>
                            <p:childTnLst>
                              <p:par>
                                <p:cTn id="20" presetID="2" presetClass="entr" presetSubtype="9" accel="50000" decel="5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0-#ppt_w/2"/>
                                          </p:val>
                                        </p:tav>
                                        <p:tav tm="100000">
                                          <p:val>
                                            <p:strVal val="#ppt_x"/>
                                          </p:val>
                                        </p:tav>
                                      </p:tavLst>
                                    </p:anim>
                                    <p:anim calcmode="lin" valueType="num">
                                      <p:cBhvr additive="base">
                                        <p:cTn id="23"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10"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83" name="Titolo 1"/>
          <p:cNvSpPr>
            <a:spLocks noGrp="1"/>
          </p:cNvSpPr>
          <p:nvPr>
            <p:ph type="title"/>
          </p:nvPr>
        </p:nvSpPr>
        <p:spPr>
          <a:xfrm>
            <a:off x="1979712" y="188640"/>
            <a:ext cx="5199062" cy="666750"/>
          </a:xfrm>
        </p:spPr>
        <p:txBody>
          <a:bodyPr/>
          <a:lstStyle/>
          <a:p>
            <a:pPr algn="ctr" eaLnBrk="1" hangingPunct="1">
              <a:defRPr/>
            </a:pPr>
            <a:r>
              <a:rPr lang="en-GB" sz="2800" dirty="0" smtClean="0">
                <a:solidFill>
                  <a:srgbClr val="800000"/>
                </a:solidFill>
                <a:latin typeface="Times New Roman" pitchFamily="18" charset="0"/>
                <a:ea typeface="ＭＳ Ｐゴシック" pitchFamily="34" charset="-128"/>
                <a:cs typeface="Times New Roman" pitchFamily="18" charset="0"/>
              </a:rPr>
              <a:t>Experimental setup</a:t>
            </a:r>
            <a:endParaRPr kumimoji="1" lang="en-GB" sz="2800" dirty="0" smtClean="0">
              <a:solidFill>
                <a:srgbClr val="800000"/>
              </a:solidFill>
              <a:latin typeface="Times New Roman" pitchFamily="18" charset="0"/>
              <a:ea typeface="ＭＳ Ｐゴシック" pitchFamily="34" charset="-128"/>
              <a:cs typeface="Times New Roman" pitchFamily="18" charset="0"/>
            </a:endParaRPr>
          </a:p>
        </p:txBody>
      </p:sp>
      <p:pic>
        <p:nvPicPr>
          <p:cNvPr id="33795" name="Immagin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00" y="0"/>
            <a:ext cx="160655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ttangolo 9"/>
          <p:cNvSpPr/>
          <p:nvPr/>
        </p:nvSpPr>
        <p:spPr>
          <a:xfrm>
            <a:off x="250825" y="6237288"/>
            <a:ext cx="950913" cy="461962"/>
          </a:xfrm>
          <a:prstGeom prst="rect">
            <a:avLst/>
          </a:prstGeom>
        </p:spPr>
        <p:txBody>
          <a:bodyPr wrap="none">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a:defRPr/>
            </a:pPr>
            <a:r>
              <a:rPr kumimoji="1" lang="en-US" altLang="it-IT" b="1" i="1" smtClean="0">
                <a:effectLst>
                  <a:outerShdw blurRad="38100" dist="38100" dir="2700000" algn="tl">
                    <a:srgbClr val="C0C0C0"/>
                  </a:outerShdw>
                </a:effectLst>
                <a:latin typeface="Calibri" panose="020F0502020204030204" pitchFamily="34" charset="0"/>
              </a:rPr>
              <a:t>AISHa</a:t>
            </a:r>
          </a:p>
        </p:txBody>
      </p:sp>
      <p:sp>
        <p:nvSpPr>
          <p:cNvPr id="33797" name="Segnaposto numero diapositiva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MS PGothic"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MS PGothic"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MS PGothic"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MS PGothic" panose="020B0600070205080204" pitchFamily="34" charset="-128"/>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9pPr>
          </a:lstStyle>
          <a:p>
            <a:pPr>
              <a:spcBef>
                <a:spcPct val="0"/>
              </a:spcBef>
              <a:buClrTx/>
              <a:buSzTx/>
              <a:buFontTx/>
              <a:buNone/>
            </a:pPr>
            <a:fld id="{DAEF2C79-F23B-4B8D-AAFF-7B19EAD462D5}" type="slidenum">
              <a:rPr lang="en-GB" altLang="it-IT" sz="1200" smtClean="0">
                <a:solidFill>
                  <a:srgbClr val="800000"/>
                </a:solidFill>
                <a:latin typeface="Calibri" panose="020F0502020204030204" pitchFamily="34" charset="0"/>
              </a:rPr>
              <a:pPr>
                <a:spcBef>
                  <a:spcPct val="0"/>
                </a:spcBef>
                <a:buClrTx/>
                <a:buSzTx/>
                <a:buFontTx/>
                <a:buNone/>
              </a:pPr>
              <a:t>11</a:t>
            </a:fld>
            <a:endParaRPr lang="en-GB" altLang="it-IT" sz="1200" smtClean="0">
              <a:solidFill>
                <a:srgbClr val="800000"/>
              </a:solidFill>
              <a:latin typeface="Calibri" panose="020F0502020204030204" pitchFamily="34" charset="0"/>
            </a:endParaRPr>
          </a:p>
        </p:txBody>
      </p:sp>
      <p:sp>
        <p:nvSpPr>
          <p:cNvPr id="33798" name="Segnaposto data 1"/>
          <p:cNvSpPr>
            <a:spLocks noGrp="1"/>
          </p:cNvSpPr>
          <p:nvPr>
            <p:ph type="dt" sz="quarter" idx="10"/>
          </p:nvPr>
        </p:nvSpPr>
        <p:spPr bwMode="auto">
          <a:xfrm>
            <a:off x="6829425" y="6408738"/>
            <a:ext cx="1919288"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MS PGothic"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MS PGothic"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MS PGothic"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MS PGothic" panose="020B0600070205080204" pitchFamily="34" charset="-128"/>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9pPr>
          </a:lstStyle>
          <a:p>
            <a:pPr>
              <a:spcBef>
                <a:spcPct val="0"/>
              </a:spcBef>
              <a:buClrTx/>
              <a:buSzTx/>
              <a:buFontTx/>
              <a:buNone/>
            </a:pPr>
            <a:r>
              <a:rPr lang="it-IT" altLang="it-IT" sz="1200" smtClean="0">
                <a:solidFill>
                  <a:srgbClr val="800000"/>
                </a:solidFill>
                <a:latin typeface="Calibri" panose="020F0502020204030204" pitchFamily="34" charset="0"/>
              </a:rPr>
              <a:t>Consuntivo scientifico RDH</a:t>
            </a:r>
            <a:endParaRPr lang="en-GB" altLang="it-IT" sz="1200" smtClean="0">
              <a:solidFill>
                <a:srgbClr val="800000"/>
              </a:solidFill>
              <a:latin typeface="Calibri" panose="020F0502020204030204" pitchFamily="34" charset="0"/>
            </a:endParaRPr>
          </a:p>
        </p:txBody>
      </p:sp>
      <p:sp>
        <p:nvSpPr>
          <p:cNvPr id="33799" name="Segnaposto piè di pagina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0" compatLnSpc="1">
            <a:prstTxWarp prst="textNoShape">
              <a:avLst/>
            </a:prstTxWarp>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MS PGothic"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MS PGothic"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MS PGothic"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MS PGothic" panose="020B0600070205080204" pitchFamily="34" charset="-128"/>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9pPr>
          </a:lstStyle>
          <a:p>
            <a:pPr>
              <a:spcBef>
                <a:spcPct val="0"/>
              </a:spcBef>
              <a:buClrTx/>
              <a:buSzTx/>
              <a:buFontTx/>
              <a:buNone/>
            </a:pPr>
            <a:r>
              <a:rPr lang="en-GB" altLang="it-IT" sz="1000" smtClean="0">
                <a:latin typeface="Verdana" panose="020B0604030504040204" pitchFamily="34" charset="0"/>
              </a:rPr>
              <a:t>L. Celona</a:t>
            </a:r>
          </a:p>
        </p:txBody>
      </p:sp>
      <p:pic>
        <p:nvPicPr>
          <p:cNvPr id="33800" name="Immagine 1"/>
          <p:cNvPicPr>
            <a:picLocks noChangeAspect="1"/>
          </p:cNvPicPr>
          <p:nvPr/>
        </p:nvPicPr>
        <p:blipFill>
          <a:blip r:embed="rId3">
            <a:extLst>
              <a:ext uri="{28A0092B-C50C-407E-A947-70E740481C1C}">
                <a14:useLocalDpi xmlns:a14="http://schemas.microsoft.com/office/drawing/2010/main" val="0"/>
              </a:ext>
            </a:extLst>
          </a:blip>
          <a:srcRect t="5830" b="4880"/>
          <a:stretch>
            <a:fillRect/>
          </a:stretch>
        </p:blipFill>
        <p:spPr bwMode="auto">
          <a:xfrm>
            <a:off x="-4763" y="1079500"/>
            <a:ext cx="9124951" cy="581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83" name="Titolo 1"/>
          <p:cNvSpPr>
            <a:spLocks noGrp="1"/>
          </p:cNvSpPr>
          <p:nvPr>
            <p:ph type="title"/>
          </p:nvPr>
        </p:nvSpPr>
        <p:spPr>
          <a:xfrm>
            <a:off x="1979712" y="188640"/>
            <a:ext cx="5199062" cy="666750"/>
          </a:xfrm>
        </p:spPr>
        <p:txBody>
          <a:bodyPr/>
          <a:lstStyle/>
          <a:p>
            <a:pPr algn="ctr" eaLnBrk="1" hangingPunct="1">
              <a:defRPr/>
            </a:pPr>
            <a:r>
              <a:rPr lang="en-GB" sz="2800" dirty="0" smtClean="0">
                <a:solidFill>
                  <a:srgbClr val="800000"/>
                </a:solidFill>
                <a:latin typeface="Times New Roman" pitchFamily="18" charset="0"/>
                <a:ea typeface="ＭＳ Ｐゴシック" pitchFamily="34" charset="-128"/>
                <a:cs typeface="Times New Roman" pitchFamily="18" charset="0"/>
              </a:rPr>
              <a:t>Experimental setup</a:t>
            </a:r>
            <a:endParaRPr kumimoji="1" lang="en-GB" sz="2800" dirty="0" smtClean="0">
              <a:solidFill>
                <a:srgbClr val="800000"/>
              </a:solidFill>
              <a:latin typeface="Times New Roman" pitchFamily="18" charset="0"/>
              <a:ea typeface="ＭＳ Ｐゴシック" pitchFamily="34" charset="-128"/>
              <a:cs typeface="Times New Roman" pitchFamily="18" charset="0"/>
            </a:endParaRPr>
          </a:p>
        </p:txBody>
      </p:sp>
      <p:pic>
        <p:nvPicPr>
          <p:cNvPr id="34819" name="Immagin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00" y="0"/>
            <a:ext cx="160655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ttangolo 9"/>
          <p:cNvSpPr/>
          <p:nvPr/>
        </p:nvSpPr>
        <p:spPr>
          <a:xfrm>
            <a:off x="250825" y="6237288"/>
            <a:ext cx="950913" cy="461962"/>
          </a:xfrm>
          <a:prstGeom prst="rect">
            <a:avLst/>
          </a:prstGeom>
        </p:spPr>
        <p:txBody>
          <a:bodyPr wrap="none">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a:defRPr/>
            </a:pPr>
            <a:r>
              <a:rPr kumimoji="1" lang="en-US" altLang="it-IT" b="1" i="1" smtClean="0">
                <a:effectLst>
                  <a:outerShdw blurRad="38100" dist="38100" dir="2700000" algn="tl">
                    <a:srgbClr val="C0C0C0"/>
                  </a:outerShdw>
                </a:effectLst>
                <a:latin typeface="Calibri" panose="020F0502020204030204" pitchFamily="34" charset="0"/>
              </a:rPr>
              <a:t>AISHa</a:t>
            </a:r>
          </a:p>
        </p:txBody>
      </p:sp>
      <p:sp>
        <p:nvSpPr>
          <p:cNvPr id="34821" name="Segnaposto numero diapositiva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MS PGothic"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MS PGothic"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MS PGothic"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MS PGothic" panose="020B0600070205080204" pitchFamily="34" charset="-128"/>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9pPr>
          </a:lstStyle>
          <a:p>
            <a:pPr>
              <a:spcBef>
                <a:spcPct val="0"/>
              </a:spcBef>
              <a:buClrTx/>
              <a:buSzTx/>
              <a:buFontTx/>
              <a:buNone/>
            </a:pPr>
            <a:fld id="{94A1EFC6-9439-4B3A-B4D1-28F05BC1B6A0}" type="slidenum">
              <a:rPr lang="en-GB" altLang="it-IT" sz="1200" smtClean="0">
                <a:solidFill>
                  <a:srgbClr val="800000"/>
                </a:solidFill>
                <a:latin typeface="Calibri" panose="020F0502020204030204" pitchFamily="34" charset="0"/>
              </a:rPr>
              <a:pPr>
                <a:spcBef>
                  <a:spcPct val="0"/>
                </a:spcBef>
                <a:buClrTx/>
                <a:buSzTx/>
                <a:buFontTx/>
                <a:buNone/>
              </a:pPr>
              <a:t>12</a:t>
            </a:fld>
            <a:endParaRPr lang="en-GB" altLang="it-IT" sz="1200" smtClean="0">
              <a:solidFill>
                <a:srgbClr val="800000"/>
              </a:solidFill>
              <a:latin typeface="Calibri" panose="020F0502020204030204" pitchFamily="34" charset="0"/>
            </a:endParaRPr>
          </a:p>
        </p:txBody>
      </p:sp>
      <p:pic>
        <p:nvPicPr>
          <p:cNvPr id="34822" name="Immagin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 y="1254125"/>
            <a:ext cx="9144000" cy="515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83" name="Titolo 1"/>
          <p:cNvSpPr>
            <a:spLocks noGrp="1"/>
          </p:cNvSpPr>
          <p:nvPr>
            <p:ph type="title"/>
          </p:nvPr>
        </p:nvSpPr>
        <p:spPr>
          <a:xfrm>
            <a:off x="1979712" y="188640"/>
            <a:ext cx="5199062" cy="666750"/>
          </a:xfrm>
        </p:spPr>
        <p:txBody>
          <a:bodyPr/>
          <a:lstStyle/>
          <a:p>
            <a:pPr algn="ctr" eaLnBrk="1" hangingPunct="1">
              <a:defRPr/>
            </a:pPr>
            <a:r>
              <a:rPr lang="en-GB" sz="2800" dirty="0" smtClean="0">
                <a:solidFill>
                  <a:srgbClr val="800000"/>
                </a:solidFill>
                <a:latin typeface="Times New Roman" pitchFamily="18" charset="0"/>
                <a:ea typeface="ＭＳ Ｐゴシック" pitchFamily="34" charset="-128"/>
                <a:cs typeface="Times New Roman" pitchFamily="18" charset="0"/>
              </a:rPr>
              <a:t>Experimental setup</a:t>
            </a:r>
            <a:endParaRPr kumimoji="1" lang="en-GB" sz="2800" dirty="0" smtClean="0">
              <a:solidFill>
                <a:srgbClr val="800000"/>
              </a:solidFill>
              <a:latin typeface="Times New Roman" pitchFamily="18" charset="0"/>
              <a:ea typeface="ＭＳ Ｐゴシック" pitchFamily="34" charset="-128"/>
              <a:cs typeface="Times New Roman" pitchFamily="18" charset="0"/>
            </a:endParaRPr>
          </a:p>
        </p:txBody>
      </p:sp>
      <p:pic>
        <p:nvPicPr>
          <p:cNvPr id="35843" name="Immagin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00" y="0"/>
            <a:ext cx="160655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ttangolo 9"/>
          <p:cNvSpPr/>
          <p:nvPr/>
        </p:nvSpPr>
        <p:spPr>
          <a:xfrm>
            <a:off x="250825" y="6237288"/>
            <a:ext cx="950913" cy="461962"/>
          </a:xfrm>
          <a:prstGeom prst="rect">
            <a:avLst/>
          </a:prstGeom>
        </p:spPr>
        <p:txBody>
          <a:bodyPr wrap="none">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a:defRPr/>
            </a:pPr>
            <a:r>
              <a:rPr kumimoji="1" lang="en-US" altLang="it-IT" b="1" i="1" smtClean="0">
                <a:effectLst>
                  <a:outerShdw blurRad="38100" dist="38100" dir="2700000" algn="tl">
                    <a:srgbClr val="C0C0C0"/>
                  </a:outerShdw>
                </a:effectLst>
                <a:latin typeface="Calibri" panose="020F0502020204030204" pitchFamily="34" charset="0"/>
              </a:rPr>
              <a:t>AISHa</a:t>
            </a:r>
          </a:p>
        </p:txBody>
      </p:sp>
      <p:sp>
        <p:nvSpPr>
          <p:cNvPr id="35845" name="Segnaposto numero diapositiva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MS PGothic"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MS PGothic"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MS PGothic"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MS PGothic" panose="020B0600070205080204" pitchFamily="34" charset="-128"/>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9pPr>
          </a:lstStyle>
          <a:p>
            <a:pPr>
              <a:spcBef>
                <a:spcPct val="0"/>
              </a:spcBef>
              <a:buClrTx/>
              <a:buSzTx/>
              <a:buFontTx/>
              <a:buNone/>
            </a:pPr>
            <a:fld id="{2A7D107D-4E83-4FFC-A21C-994C63280B6D}" type="slidenum">
              <a:rPr lang="en-GB" altLang="it-IT" sz="1200" smtClean="0">
                <a:solidFill>
                  <a:srgbClr val="800000"/>
                </a:solidFill>
                <a:latin typeface="Calibri" panose="020F0502020204030204" pitchFamily="34" charset="0"/>
              </a:rPr>
              <a:pPr>
                <a:spcBef>
                  <a:spcPct val="0"/>
                </a:spcBef>
                <a:buClrTx/>
                <a:buSzTx/>
                <a:buFontTx/>
                <a:buNone/>
              </a:pPr>
              <a:t>13</a:t>
            </a:fld>
            <a:endParaRPr lang="en-GB" altLang="it-IT" sz="1200" smtClean="0">
              <a:solidFill>
                <a:srgbClr val="800000"/>
              </a:solidFill>
              <a:latin typeface="Calibri" panose="020F0502020204030204" pitchFamily="34" charset="0"/>
            </a:endParaRPr>
          </a:p>
        </p:txBody>
      </p:sp>
      <p:pic>
        <p:nvPicPr>
          <p:cNvPr id="35846" name="Immagin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84275"/>
            <a:ext cx="9144000" cy="515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83" name="Titolo 1"/>
          <p:cNvSpPr>
            <a:spLocks noGrp="1"/>
          </p:cNvSpPr>
          <p:nvPr>
            <p:ph type="title"/>
          </p:nvPr>
        </p:nvSpPr>
        <p:spPr>
          <a:xfrm>
            <a:off x="1979712" y="188640"/>
            <a:ext cx="5199062" cy="666750"/>
          </a:xfrm>
        </p:spPr>
        <p:txBody>
          <a:bodyPr/>
          <a:lstStyle/>
          <a:p>
            <a:pPr algn="ctr" eaLnBrk="1" hangingPunct="1">
              <a:defRPr/>
            </a:pPr>
            <a:r>
              <a:rPr lang="en-GB" sz="2800" dirty="0" smtClean="0">
                <a:solidFill>
                  <a:srgbClr val="800000"/>
                </a:solidFill>
                <a:latin typeface="Times New Roman" pitchFamily="18" charset="0"/>
                <a:ea typeface="ＭＳ Ｐゴシック" pitchFamily="34" charset="-128"/>
                <a:cs typeface="Times New Roman" pitchFamily="18" charset="0"/>
              </a:rPr>
              <a:t>Ion source platform</a:t>
            </a:r>
            <a:endParaRPr kumimoji="1" lang="en-GB" sz="2800" dirty="0" smtClean="0">
              <a:solidFill>
                <a:srgbClr val="800000"/>
              </a:solidFill>
              <a:latin typeface="Times New Roman" pitchFamily="18" charset="0"/>
              <a:ea typeface="ＭＳ Ｐゴシック" pitchFamily="34" charset="-128"/>
              <a:cs typeface="Times New Roman" pitchFamily="18" charset="0"/>
            </a:endParaRPr>
          </a:p>
        </p:txBody>
      </p:sp>
      <p:pic>
        <p:nvPicPr>
          <p:cNvPr id="37891" name="Immagin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00" y="0"/>
            <a:ext cx="160655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ttangolo 9"/>
          <p:cNvSpPr/>
          <p:nvPr/>
        </p:nvSpPr>
        <p:spPr>
          <a:xfrm>
            <a:off x="250825" y="6237288"/>
            <a:ext cx="950913" cy="461962"/>
          </a:xfrm>
          <a:prstGeom prst="rect">
            <a:avLst/>
          </a:prstGeom>
        </p:spPr>
        <p:txBody>
          <a:bodyPr wrap="none">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a:defRPr/>
            </a:pPr>
            <a:r>
              <a:rPr kumimoji="1" lang="en-US" altLang="it-IT" b="1" i="1" smtClean="0">
                <a:effectLst>
                  <a:outerShdw blurRad="38100" dist="38100" dir="2700000" algn="tl">
                    <a:srgbClr val="C0C0C0"/>
                  </a:outerShdw>
                </a:effectLst>
                <a:latin typeface="Calibri" panose="020F0502020204030204" pitchFamily="34" charset="0"/>
              </a:rPr>
              <a:t>AISHa</a:t>
            </a:r>
          </a:p>
        </p:txBody>
      </p:sp>
      <p:sp>
        <p:nvSpPr>
          <p:cNvPr id="37893" name="Segnaposto numero diapositiva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MS PGothic"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MS PGothic"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MS PGothic"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MS PGothic" panose="020B0600070205080204" pitchFamily="34" charset="-128"/>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9pPr>
          </a:lstStyle>
          <a:p>
            <a:pPr>
              <a:spcBef>
                <a:spcPct val="0"/>
              </a:spcBef>
              <a:buClrTx/>
              <a:buSzTx/>
              <a:buFontTx/>
              <a:buNone/>
            </a:pPr>
            <a:fld id="{2447F965-CA21-4844-AD42-10889206187B}" type="slidenum">
              <a:rPr lang="en-GB" altLang="it-IT" sz="1200" smtClean="0">
                <a:solidFill>
                  <a:srgbClr val="800000"/>
                </a:solidFill>
                <a:latin typeface="Calibri" panose="020F0502020204030204" pitchFamily="34" charset="0"/>
              </a:rPr>
              <a:pPr>
                <a:spcBef>
                  <a:spcPct val="0"/>
                </a:spcBef>
                <a:buClrTx/>
                <a:buSzTx/>
                <a:buFontTx/>
                <a:buNone/>
              </a:pPr>
              <a:t>14</a:t>
            </a:fld>
            <a:endParaRPr lang="en-GB" altLang="it-IT" sz="1200" smtClean="0">
              <a:solidFill>
                <a:srgbClr val="800000"/>
              </a:solidFill>
              <a:latin typeface="Calibri" panose="020F0502020204030204" pitchFamily="34" charset="0"/>
            </a:endParaRPr>
          </a:p>
        </p:txBody>
      </p:sp>
      <p:pic>
        <p:nvPicPr>
          <p:cNvPr id="37894" name="Immagin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47763"/>
            <a:ext cx="9144000" cy="515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a:spLocks noChangeArrowheads="1"/>
          </p:cNvSpPr>
          <p:nvPr/>
        </p:nvSpPr>
        <p:spPr bwMode="auto">
          <a:xfrm>
            <a:off x="2000250" y="1238250"/>
            <a:ext cx="3556000" cy="1762125"/>
          </a:xfrm>
          <a:prstGeom prst="rect">
            <a:avLst/>
          </a:prstGeom>
          <a:noFill/>
          <a:ln w="9525">
            <a:solidFill>
              <a:srgbClr val="FFFF00"/>
            </a:solidFill>
            <a:miter lim="800000"/>
            <a:headEnd/>
            <a:tailEnd/>
          </a:ln>
          <a:effectLst>
            <a:outerShdw blurRad="50800" dist="381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AU">
              <a:solidFill>
                <a:schemeClr val="lt1"/>
              </a:solidFill>
              <a:latin typeface="+mn-lt"/>
              <a:ea typeface="+mn-ea"/>
            </a:endParaRPr>
          </a:p>
        </p:txBody>
      </p:sp>
      <p:sp>
        <p:nvSpPr>
          <p:cNvPr id="37896" name="CasellaDiTesto 2"/>
          <p:cNvSpPr txBox="1">
            <a:spLocks noChangeArrowheads="1"/>
          </p:cNvSpPr>
          <p:nvPr/>
        </p:nvSpPr>
        <p:spPr bwMode="auto">
          <a:xfrm>
            <a:off x="5889625" y="1301750"/>
            <a:ext cx="28575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MS PGothic"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MS PGothic"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MS PGothic"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MS PGothic" panose="020B0600070205080204" pitchFamily="34" charset="-128"/>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9pPr>
          </a:lstStyle>
          <a:p>
            <a:pPr algn="ctr">
              <a:spcBef>
                <a:spcPct val="0"/>
              </a:spcBef>
              <a:buClrTx/>
              <a:buSzTx/>
              <a:buFontTx/>
              <a:buNone/>
            </a:pPr>
            <a:r>
              <a:rPr lang="en-AU" altLang="it-IT" sz="1800" b="1">
                <a:latin typeface="Verdana" panose="020B0604030504040204" pitchFamily="34" charset="0"/>
              </a:rPr>
              <a:t>New gas-box for fast tuning/switching of species during source</a:t>
            </a:r>
            <a:r>
              <a:rPr lang="en-AU" altLang="en-AU" sz="1800" b="1">
                <a:latin typeface="Verdana" panose="020B0604030504040204" pitchFamily="34" charset="0"/>
              </a:rPr>
              <a:t>’</a:t>
            </a:r>
            <a:r>
              <a:rPr lang="en-AU" altLang="it-IT" sz="1800" b="1">
                <a:latin typeface="Verdana" panose="020B0604030504040204" pitchFamily="34" charset="0"/>
              </a:rPr>
              <a:t>s operations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olo 4"/>
          <p:cNvSpPr>
            <a:spLocks noGrp="1"/>
          </p:cNvSpPr>
          <p:nvPr>
            <p:ph type="title"/>
          </p:nvPr>
        </p:nvSpPr>
        <p:spPr>
          <a:xfrm>
            <a:off x="2057400" y="332656"/>
            <a:ext cx="6691064" cy="609600"/>
          </a:xfrm>
        </p:spPr>
        <p:txBody>
          <a:bodyPr/>
          <a:lstStyle/>
          <a:p>
            <a:pPr algn="ctr" eaLnBrk="1" hangingPunct="1">
              <a:defRPr/>
            </a:pPr>
            <a:r>
              <a:rPr lang="it-IT" sz="2800" dirty="0" smtClean="0">
                <a:solidFill>
                  <a:srgbClr val="CC0000"/>
                </a:solidFill>
                <a:latin typeface="Times New Roman" pitchFamily="18" charset="0"/>
                <a:ea typeface="ＭＳ Ｐゴシック" pitchFamily="34" charset="-128"/>
                <a:cs typeface="Times New Roman" pitchFamily="18" charset="0"/>
              </a:rPr>
              <a:t>Control consolle</a:t>
            </a:r>
            <a:endParaRPr lang="en-US" sz="2800" dirty="0" smtClean="0">
              <a:solidFill>
                <a:srgbClr val="CC0000"/>
              </a:solidFill>
              <a:latin typeface="Times New Roman" pitchFamily="18" charset="0"/>
              <a:ea typeface="ＭＳ Ｐゴシック" pitchFamily="34" charset="-128"/>
              <a:cs typeface="Times New Roman" pitchFamily="18" charset="0"/>
            </a:endParaRPr>
          </a:p>
        </p:txBody>
      </p:sp>
      <p:pic>
        <p:nvPicPr>
          <p:cNvPr id="49155" name="Immagin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00" y="0"/>
            <a:ext cx="160655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ttangolo 8"/>
          <p:cNvSpPr/>
          <p:nvPr/>
        </p:nvSpPr>
        <p:spPr>
          <a:xfrm>
            <a:off x="250825" y="6237288"/>
            <a:ext cx="950913" cy="461962"/>
          </a:xfrm>
          <a:prstGeom prst="rect">
            <a:avLst/>
          </a:prstGeom>
        </p:spPr>
        <p:txBody>
          <a:bodyPr wrap="none">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a:defRPr/>
            </a:pPr>
            <a:r>
              <a:rPr kumimoji="1" lang="en-US" altLang="it-IT" b="1" i="1" smtClean="0">
                <a:effectLst>
                  <a:outerShdw blurRad="38100" dist="38100" dir="2700000" algn="tl">
                    <a:srgbClr val="C0C0C0"/>
                  </a:outerShdw>
                </a:effectLst>
                <a:latin typeface="Calibri" panose="020F0502020204030204" pitchFamily="34" charset="0"/>
              </a:rPr>
              <a:t>AISHa</a:t>
            </a:r>
          </a:p>
        </p:txBody>
      </p:sp>
      <p:sp>
        <p:nvSpPr>
          <p:cNvPr id="49160" name="Segnaposto numero diapositiva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MS PGothic"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MS PGothic"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MS PGothic"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MS PGothic" panose="020B0600070205080204" pitchFamily="34" charset="-128"/>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9pPr>
          </a:lstStyle>
          <a:p>
            <a:pPr>
              <a:spcBef>
                <a:spcPct val="0"/>
              </a:spcBef>
              <a:buClrTx/>
              <a:buSzTx/>
              <a:buFontTx/>
              <a:buNone/>
            </a:pPr>
            <a:fld id="{47A9A54E-BA8D-4CC1-92FD-C4B342DAD846}" type="slidenum">
              <a:rPr lang="en-GB" altLang="it-IT" sz="1200" smtClean="0">
                <a:solidFill>
                  <a:srgbClr val="800000"/>
                </a:solidFill>
                <a:latin typeface="Calibri" panose="020F0502020204030204" pitchFamily="34" charset="0"/>
              </a:rPr>
              <a:pPr>
                <a:spcBef>
                  <a:spcPct val="0"/>
                </a:spcBef>
                <a:buClrTx/>
                <a:buSzTx/>
                <a:buFontTx/>
                <a:buNone/>
              </a:pPr>
              <a:t>15</a:t>
            </a:fld>
            <a:endParaRPr lang="en-GB" altLang="it-IT" sz="1200" smtClean="0">
              <a:solidFill>
                <a:srgbClr val="800000"/>
              </a:solidFill>
              <a:latin typeface="Calibri" panose="020F0502020204030204" pitchFamily="34" charset="0"/>
            </a:endParaRPr>
          </a:p>
        </p:txBody>
      </p:sp>
      <p:pic>
        <p:nvPicPr>
          <p:cNvPr id="2" name="Immagine 1"/>
          <p:cNvPicPr>
            <a:picLocks noChangeAspect="1"/>
          </p:cNvPicPr>
          <p:nvPr/>
        </p:nvPicPr>
        <p:blipFill rotWithShape="1">
          <a:blip r:embed="rId4"/>
          <a:srcRect t="27229" b="10716"/>
          <a:stretch/>
        </p:blipFill>
        <p:spPr>
          <a:xfrm>
            <a:off x="12700" y="1474597"/>
            <a:ext cx="9131300" cy="3197987"/>
          </a:xfrm>
          <a:prstGeom prst="rect">
            <a:avLst/>
          </a:prstGeom>
        </p:spPr>
      </p:pic>
    </p:spTree>
    <p:extLst>
      <p:ext uri="{BB962C8B-B14F-4D97-AF65-F5344CB8AC3E}">
        <p14:creationId xmlns:p14="http://schemas.microsoft.com/office/powerpoint/2010/main" val="40375760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olo 4"/>
          <p:cNvSpPr>
            <a:spLocks noGrp="1"/>
          </p:cNvSpPr>
          <p:nvPr>
            <p:ph type="title"/>
          </p:nvPr>
        </p:nvSpPr>
        <p:spPr>
          <a:xfrm>
            <a:off x="1331640" y="188640"/>
            <a:ext cx="6517332" cy="533400"/>
          </a:xfrm>
        </p:spPr>
        <p:txBody>
          <a:bodyPr/>
          <a:lstStyle/>
          <a:p>
            <a:pPr algn="ctr" eaLnBrk="1" hangingPunct="1">
              <a:defRPr/>
            </a:pPr>
            <a:r>
              <a:rPr lang="en-GB" sz="2800" dirty="0" smtClean="0">
                <a:solidFill>
                  <a:srgbClr val="CC0000"/>
                </a:solidFill>
                <a:latin typeface="Times New Roman" pitchFamily="18" charset="0"/>
                <a:ea typeface="ＭＳ Ｐゴシック" pitchFamily="34" charset="-128"/>
                <a:cs typeface="Times New Roman" pitchFamily="18" charset="0"/>
              </a:rPr>
              <a:t>SC magnetic system </a:t>
            </a:r>
            <a:r>
              <a:rPr lang="en-GB" sz="2800" dirty="0" err="1" smtClean="0">
                <a:solidFill>
                  <a:srgbClr val="CC0000"/>
                </a:solidFill>
                <a:latin typeface="Times New Roman" pitchFamily="18" charset="0"/>
                <a:ea typeface="ＭＳ Ｐゴシック" pitchFamily="34" charset="-128"/>
                <a:cs typeface="Times New Roman" pitchFamily="18" charset="0"/>
              </a:rPr>
              <a:t>assemby</a:t>
            </a:r>
            <a:endParaRPr lang="en-GB" sz="2800" dirty="0" smtClean="0">
              <a:solidFill>
                <a:srgbClr val="CC0000"/>
              </a:solidFill>
              <a:latin typeface="Times New Roman" pitchFamily="18" charset="0"/>
              <a:ea typeface="ＭＳ Ｐゴシック" pitchFamily="34" charset="-128"/>
              <a:cs typeface="Times New Roman" pitchFamily="18" charset="0"/>
            </a:endParaRPr>
          </a:p>
        </p:txBody>
      </p:sp>
      <p:sp>
        <p:nvSpPr>
          <p:cNvPr id="12" name="Rettangolo 11"/>
          <p:cNvSpPr/>
          <p:nvPr/>
        </p:nvSpPr>
        <p:spPr>
          <a:xfrm>
            <a:off x="250825" y="6237288"/>
            <a:ext cx="950913" cy="461962"/>
          </a:xfrm>
          <a:prstGeom prst="rect">
            <a:avLst/>
          </a:prstGeom>
        </p:spPr>
        <p:txBody>
          <a:bodyPr wrap="none">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a:defRPr/>
            </a:pPr>
            <a:r>
              <a:rPr kumimoji="1" lang="en-US" altLang="it-IT" b="1" i="1" smtClean="0">
                <a:effectLst>
                  <a:outerShdw blurRad="38100" dist="38100" dir="2700000" algn="tl">
                    <a:srgbClr val="C0C0C0"/>
                  </a:outerShdw>
                </a:effectLst>
                <a:latin typeface="Calibri" panose="020F0502020204030204" pitchFamily="34" charset="0"/>
              </a:rPr>
              <a:t>AISHa</a:t>
            </a:r>
          </a:p>
        </p:txBody>
      </p:sp>
      <p:sp>
        <p:nvSpPr>
          <p:cNvPr id="38916" name="Segnaposto numero diapositiva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MS PGothic"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MS PGothic"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MS PGothic"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MS PGothic" panose="020B0600070205080204" pitchFamily="34" charset="-128"/>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9pPr>
          </a:lstStyle>
          <a:p>
            <a:pPr>
              <a:spcBef>
                <a:spcPct val="0"/>
              </a:spcBef>
              <a:buClrTx/>
              <a:buSzTx/>
              <a:buFontTx/>
              <a:buNone/>
            </a:pPr>
            <a:fld id="{9434E8F2-B005-4FC2-9BDC-5019BF765F95}" type="slidenum">
              <a:rPr lang="en-GB" altLang="it-IT" sz="1200" smtClean="0">
                <a:solidFill>
                  <a:srgbClr val="800000"/>
                </a:solidFill>
                <a:latin typeface="Calibri" panose="020F0502020204030204" pitchFamily="34" charset="0"/>
              </a:rPr>
              <a:pPr>
                <a:spcBef>
                  <a:spcPct val="0"/>
                </a:spcBef>
                <a:buClrTx/>
                <a:buSzTx/>
                <a:buFontTx/>
                <a:buNone/>
              </a:pPr>
              <a:t>16</a:t>
            </a:fld>
            <a:endParaRPr lang="en-GB" altLang="it-IT" sz="1200" smtClean="0">
              <a:solidFill>
                <a:srgbClr val="800000"/>
              </a:solidFill>
              <a:latin typeface="Calibri" panose="020F0502020204030204" pitchFamily="34" charset="0"/>
            </a:endParaRPr>
          </a:p>
        </p:txBody>
      </p:sp>
      <p:pic>
        <p:nvPicPr>
          <p:cNvPr id="38917" name="Picture 3"/>
          <p:cNvPicPr>
            <a:picLocks noChangeAspect="1" noChangeArrowheads="1"/>
          </p:cNvPicPr>
          <p:nvPr/>
        </p:nvPicPr>
        <p:blipFill>
          <a:blip r:embed="rId3">
            <a:extLst>
              <a:ext uri="{28A0092B-C50C-407E-A947-70E740481C1C}">
                <a14:useLocalDpi xmlns:a14="http://schemas.microsoft.com/office/drawing/2010/main" val="0"/>
              </a:ext>
            </a:extLst>
          </a:blip>
          <a:srcRect l="30206" t="15565" r="31937" b="11656"/>
          <a:stretch>
            <a:fillRect/>
          </a:stretch>
        </p:blipFill>
        <p:spPr bwMode="auto">
          <a:xfrm>
            <a:off x="-31750" y="1325563"/>
            <a:ext cx="3608388" cy="3903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8" name="Immagine 2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00" y="0"/>
            <a:ext cx="160655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Immagine 1"/>
          <p:cNvPicPr>
            <a:picLocks noChangeAspect="1"/>
          </p:cNvPicPr>
          <p:nvPr/>
        </p:nvPicPr>
        <p:blipFill>
          <a:blip r:embed="rId5">
            <a:extLst>
              <a:ext uri="{28A0092B-C50C-407E-A947-70E740481C1C}">
                <a14:useLocalDpi xmlns:a14="http://schemas.microsoft.com/office/drawing/2010/main" val="0"/>
              </a:ext>
            </a:extLst>
          </a:blip>
          <a:srcRect l="2126" t="2106" r="1393" b="3152"/>
          <a:stretch>
            <a:fillRect/>
          </a:stretch>
        </p:blipFill>
        <p:spPr bwMode="auto">
          <a:xfrm>
            <a:off x="3525838" y="696913"/>
            <a:ext cx="4464050"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Immagine 12"/>
          <p:cNvPicPr>
            <a:picLocks noChangeAspect="1"/>
          </p:cNvPicPr>
          <p:nvPr/>
        </p:nvPicPr>
        <p:blipFill>
          <a:blip r:embed="rId6">
            <a:extLst>
              <a:ext uri="{28A0092B-C50C-407E-A947-70E740481C1C}">
                <a14:useLocalDpi xmlns:a14="http://schemas.microsoft.com/office/drawing/2010/main" val="0"/>
              </a:ext>
            </a:extLst>
          </a:blip>
          <a:srcRect t="7262" b="19621"/>
          <a:stretch>
            <a:fillRect/>
          </a:stretch>
        </p:blipFill>
        <p:spPr bwMode="auto">
          <a:xfrm>
            <a:off x="6829425" y="3835400"/>
            <a:ext cx="1997075"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1" name="Immagine 13"/>
          <p:cNvPicPr>
            <a:picLocks noChangeAspect="1"/>
          </p:cNvPicPr>
          <p:nvPr/>
        </p:nvPicPr>
        <p:blipFill>
          <a:blip r:embed="rId7">
            <a:extLst>
              <a:ext uri="{28A0092B-C50C-407E-A947-70E740481C1C}">
                <a14:useLocalDpi xmlns:a14="http://schemas.microsoft.com/office/drawing/2010/main" val="0"/>
              </a:ext>
            </a:extLst>
          </a:blip>
          <a:srcRect l="19148" r="25726"/>
          <a:stretch>
            <a:fillRect/>
          </a:stretch>
        </p:blipFill>
        <p:spPr bwMode="auto">
          <a:xfrm>
            <a:off x="4211638" y="4198938"/>
            <a:ext cx="2016125"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olo 4"/>
          <p:cNvSpPr>
            <a:spLocks noGrp="1"/>
          </p:cNvSpPr>
          <p:nvPr>
            <p:ph type="title"/>
          </p:nvPr>
        </p:nvSpPr>
        <p:spPr>
          <a:xfrm>
            <a:off x="2057400" y="332656"/>
            <a:ext cx="6691064" cy="609600"/>
          </a:xfrm>
        </p:spPr>
        <p:txBody>
          <a:bodyPr/>
          <a:lstStyle/>
          <a:p>
            <a:pPr algn="ctr" eaLnBrk="1" hangingPunct="1">
              <a:defRPr/>
            </a:pPr>
            <a:r>
              <a:rPr lang="en-US" sz="2800" dirty="0" smtClean="0">
                <a:solidFill>
                  <a:srgbClr val="CC0000"/>
                </a:solidFill>
                <a:latin typeface="Times New Roman" pitchFamily="18" charset="0"/>
                <a:ea typeface="ＭＳ Ｐゴシック" pitchFamily="34" charset="-128"/>
                <a:cs typeface="Times New Roman" pitchFamily="18" charset="0"/>
              </a:rPr>
              <a:t>FAT M</a:t>
            </a:r>
            <a:r>
              <a:rPr lang="en-GB" sz="2800" dirty="0" err="1" smtClean="0">
                <a:solidFill>
                  <a:srgbClr val="CC0000"/>
                </a:solidFill>
                <a:latin typeface="Times New Roman" pitchFamily="18" charset="0"/>
                <a:ea typeface="ＭＳ Ｐゴシック" pitchFamily="34" charset="-128"/>
                <a:cs typeface="Times New Roman" pitchFamily="18" charset="0"/>
              </a:rPr>
              <a:t>agnetic</a:t>
            </a:r>
            <a:r>
              <a:rPr lang="en-GB" sz="2800" dirty="0" smtClean="0">
                <a:solidFill>
                  <a:srgbClr val="CC0000"/>
                </a:solidFill>
                <a:latin typeface="Times New Roman" pitchFamily="18" charset="0"/>
                <a:ea typeface="ＭＳ Ｐゴシック" pitchFamily="34" charset="-128"/>
                <a:cs typeface="Times New Roman" pitchFamily="18" charset="0"/>
              </a:rPr>
              <a:t> </a:t>
            </a:r>
            <a:r>
              <a:rPr lang="en-GB" sz="2800" dirty="0" err="1" smtClean="0">
                <a:solidFill>
                  <a:srgbClr val="CC0000"/>
                </a:solidFill>
                <a:latin typeface="Times New Roman" pitchFamily="18" charset="0"/>
                <a:ea typeface="ＭＳ Ｐゴシック" pitchFamily="34" charset="-128"/>
                <a:cs typeface="Times New Roman" pitchFamily="18" charset="0"/>
              </a:rPr>
              <a:t>system@Cryogenic</a:t>
            </a:r>
            <a:endParaRPr lang="en-US" sz="2800" dirty="0" smtClean="0">
              <a:solidFill>
                <a:srgbClr val="CC0000"/>
              </a:solidFill>
              <a:latin typeface="Times New Roman" pitchFamily="18" charset="0"/>
              <a:ea typeface="ＭＳ Ｐゴシック" pitchFamily="34" charset="-128"/>
              <a:cs typeface="Times New Roman" pitchFamily="18" charset="0"/>
            </a:endParaRPr>
          </a:p>
        </p:txBody>
      </p:sp>
      <p:pic>
        <p:nvPicPr>
          <p:cNvPr id="40963" name="Immagin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00" y="0"/>
            <a:ext cx="160655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Immagine 1"/>
          <p:cNvPicPr>
            <a:picLocks noChangeAspect="1"/>
          </p:cNvPicPr>
          <p:nvPr/>
        </p:nvPicPr>
        <p:blipFill>
          <a:blip r:embed="rId4">
            <a:extLst>
              <a:ext uri="{28A0092B-C50C-407E-A947-70E740481C1C}">
                <a14:useLocalDpi xmlns:a14="http://schemas.microsoft.com/office/drawing/2010/main" val="0"/>
              </a:ext>
            </a:extLst>
          </a:blip>
          <a:srcRect l="22086" r="27856"/>
          <a:stretch>
            <a:fillRect/>
          </a:stretch>
        </p:blipFill>
        <p:spPr bwMode="auto">
          <a:xfrm>
            <a:off x="2303463" y="1082675"/>
            <a:ext cx="453707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p:cNvPicPr>
            <a:picLocks noChangeAspect="1"/>
          </p:cNvPicPr>
          <p:nvPr/>
        </p:nvPicPr>
        <p:blipFill>
          <a:blip r:embed="rId5">
            <a:extLst>
              <a:ext uri="{28A0092B-C50C-407E-A947-70E740481C1C}">
                <a14:useLocalDpi xmlns:a14="http://schemas.microsoft.com/office/drawing/2010/main" val="0"/>
              </a:ext>
            </a:extLst>
          </a:blip>
          <a:srcRect l="8092" r="20425" b="11491"/>
          <a:stretch>
            <a:fillRect/>
          </a:stretch>
        </p:blipFill>
        <p:spPr bwMode="auto">
          <a:xfrm>
            <a:off x="238125" y="1916113"/>
            <a:ext cx="4608513" cy="321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magin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24525" y="1081088"/>
            <a:ext cx="3254375" cy="577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1625" y="3014663"/>
            <a:ext cx="5614988"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7"/>
          <p:cNvSpPr/>
          <p:nvPr/>
        </p:nvSpPr>
        <p:spPr>
          <a:xfrm>
            <a:off x="250825" y="6237288"/>
            <a:ext cx="950913" cy="461962"/>
          </a:xfrm>
          <a:prstGeom prst="rect">
            <a:avLst/>
          </a:prstGeom>
        </p:spPr>
        <p:txBody>
          <a:bodyPr wrap="none">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a:defRPr/>
            </a:pPr>
            <a:r>
              <a:rPr kumimoji="1" lang="en-US" altLang="it-IT" b="1" i="1" smtClean="0">
                <a:effectLst>
                  <a:outerShdw blurRad="38100" dist="38100" dir="2700000" algn="tl">
                    <a:srgbClr val="C0C0C0"/>
                  </a:outerShdw>
                </a:effectLst>
                <a:latin typeface="Calibri" panose="020F0502020204030204" pitchFamily="34" charset="0"/>
              </a:rPr>
              <a:t>AISHa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olo 4"/>
          <p:cNvSpPr>
            <a:spLocks noGrp="1"/>
          </p:cNvSpPr>
          <p:nvPr>
            <p:ph type="title"/>
          </p:nvPr>
        </p:nvSpPr>
        <p:spPr>
          <a:xfrm>
            <a:off x="1691680" y="129807"/>
            <a:ext cx="6517332" cy="972726"/>
          </a:xfrm>
        </p:spPr>
        <p:txBody>
          <a:bodyPr>
            <a:normAutofit/>
          </a:bodyPr>
          <a:lstStyle/>
          <a:p>
            <a:pPr algn="ctr" eaLnBrk="1" hangingPunct="1">
              <a:defRPr/>
            </a:pPr>
            <a:r>
              <a:rPr lang="en-GB" sz="2800" dirty="0">
                <a:solidFill>
                  <a:srgbClr val="CC0000"/>
                </a:solidFill>
                <a:latin typeface="Times New Roman" pitchFamily="18" charset="0"/>
                <a:ea typeface="ＭＳ Ｐゴシック" pitchFamily="34" charset="-128"/>
                <a:cs typeface="Times New Roman" pitchFamily="18" charset="0"/>
              </a:rPr>
              <a:t>Radial magnetic </a:t>
            </a:r>
            <a:r>
              <a:rPr lang="en-GB" sz="2800" dirty="0" smtClean="0">
                <a:solidFill>
                  <a:srgbClr val="CC0000"/>
                </a:solidFill>
                <a:latin typeface="Times New Roman" pitchFamily="18" charset="0"/>
                <a:ea typeface="ＭＳ Ｐゴシック" pitchFamily="34" charset="-128"/>
                <a:cs typeface="Times New Roman" pitchFamily="18" charset="0"/>
              </a:rPr>
              <a:t>confinement</a:t>
            </a:r>
            <a:br>
              <a:rPr lang="en-GB" sz="2800" dirty="0" smtClean="0">
                <a:solidFill>
                  <a:srgbClr val="CC0000"/>
                </a:solidFill>
                <a:latin typeface="Times New Roman" pitchFamily="18" charset="0"/>
                <a:ea typeface="ＭＳ Ｐゴシック" pitchFamily="34" charset="-128"/>
                <a:cs typeface="Times New Roman" pitchFamily="18" charset="0"/>
              </a:rPr>
            </a:br>
            <a:r>
              <a:rPr lang="en-GB" sz="2800" dirty="0" smtClean="0">
                <a:solidFill>
                  <a:srgbClr val="CC0000"/>
                </a:solidFill>
                <a:latin typeface="Times New Roman" pitchFamily="18" charset="0"/>
                <a:ea typeface="ＭＳ Ｐゴシック" pitchFamily="34" charset="-128"/>
                <a:cs typeface="Times New Roman" pitchFamily="18" charset="0"/>
              </a:rPr>
              <a:t>Demagnetization issues</a:t>
            </a:r>
          </a:p>
        </p:txBody>
      </p:sp>
      <p:sp>
        <p:nvSpPr>
          <p:cNvPr id="12" name="Rettangolo 11"/>
          <p:cNvSpPr/>
          <p:nvPr/>
        </p:nvSpPr>
        <p:spPr>
          <a:xfrm>
            <a:off x="250825" y="6237288"/>
            <a:ext cx="950913" cy="461962"/>
          </a:xfrm>
          <a:prstGeom prst="rect">
            <a:avLst/>
          </a:prstGeom>
        </p:spPr>
        <p:txBody>
          <a:bodyPr wrap="none">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a:defRPr/>
            </a:pPr>
            <a:r>
              <a:rPr kumimoji="1" lang="en-US" altLang="it-IT" b="1" i="1" smtClean="0">
                <a:effectLst>
                  <a:outerShdw blurRad="38100" dist="38100" dir="2700000" algn="tl">
                    <a:srgbClr val="C0C0C0"/>
                  </a:outerShdw>
                </a:effectLst>
                <a:latin typeface="Calibri" panose="020F0502020204030204" pitchFamily="34" charset="0"/>
              </a:rPr>
              <a:t>AISHa</a:t>
            </a:r>
          </a:p>
        </p:txBody>
      </p:sp>
      <p:sp>
        <p:nvSpPr>
          <p:cNvPr id="45060" name="Segnaposto numero diapositiva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MS PGothic"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MS PGothic"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MS PGothic"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MS PGothic" panose="020B0600070205080204" pitchFamily="34" charset="-128"/>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9pPr>
          </a:lstStyle>
          <a:p>
            <a:pPr>
              <a:spcBef>
                <a:spcPct val="0"/>
              </a:spcBef>
              <a:buClrTx/>
              <a:buSzTx/>
              <a:buFontTx/>
              <a:buNone/>
            </a:pPr>
            <a:fld id="{091C81EE-14B7-4C30-9684-FC13C76489A0}" type="slidenum">
              <a:rPr lang="en-GB" altLang="it-IT" sz="1200" smtClean="0">
                <a:solidFill>
                  <a:srgbClr val="800000"/>
                </a:solidFill>
                <a:latin typeface="Calibri" panose="020F0502020204030204" pitchFamily="34" charset="0"/>
              </a:rPr>
              <a:pPr>
                <a:spcBef>
                  <a:spcPct val="0"/>
                </a:spcBef>
                <a:buClrTx/>
                <a:buSzTx/>
                <a:buFontTx/>
                <a:buNone/>
              </a:pPr>
              <a:t>18</a:t>
            </a:fld>
            <a:endParaRPr lang="en-GB" altLang="it-IT" sz="1200" smtClean="0">
              <a:solidFill>
                <a:srgbClr val="800000"/>
              </a:solidFill>
              <a:latin typeface="Calibri" panose="020F0502020204030204" pitchFamily="34" charset="0"/>
            </a:endParaRPr>
          </a:p>
        </p:txBody>
      </p:sp>
      <p:pic>
        <p:nvPicPr>
          <p:cNvPr id="45061" name="Picture 2"/>
          <p:cNvPicPr>
            <a:picLocks noChangeAspect="1" noChangeArrowheads="1"/>
          </p:cNvPicPr>
          <p:nvPr/>
        </p:nvPicPr>
        <p:blipFill>
          <a:blip r:embed="rId3">
            <a:extLst>
              <a:ext uri="{28A0092B-C50C-407E-A947-70E740481C1C}">
                <a14:useLocalDpi xmlns:a14="http://schemas.microsoft.com/office/drawing/2010/main" val="0"/>
              </a:ext>
            </a:extLst>
          </a:blip>
          <a:srcRect t="5794" r="36980"/>
          <a:stretch>
            <a:fillRect/>
          </a:stretch>
        </p:blipFill>
        <p:spPr bwMode="auto">
          <a:xfrm>
            <a:off x="123940" y="1572799"/>
            <a:ext cx="4484687" cy="29083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5062" name="Immagin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00" y="0"/>
            <a:ext cx="160655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3" name="Rettangolo 1"/>
          <p:cNvSpPr>
            <a:spLocks noChangeArrowheads="1"/>
          </p:cNvSpPr>
          <p:nvPr/>
        </p:nvSpPr>
        <p:spPr bwMode="auto">
          <a:xfrm>
            <a:off x="4556125" y="1260475"/>
            <a:ext cx="4445000" cy="5539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1" algn="just">
              <a:spcBef>
                <a:spcPct val="20000"/>
              </a:spcBef>
              <a:spcAft>
                <a:spcPts val="600"/>
              </a:spcAft>
            </a:pPr>
            <a:r>
              <a:rPr kumimoji="1" lang="en-US" altLang="it-IT" sz="2000" dirty="0">
                <a:solidFill>
                  <a:srgbClr val="2D2D8A"/>
                </a:solidFill>
                <a:latin typeface="Times New Roman" panose="02020603050405020304" pitchFamily="18" charset="0"/>
                <a:cs typeface="Times New Roman" panose="02020603050405020304" pitchFamily="18" charset="0"/>
              </a:rPr>
              <a:t>Compact permanent magnet </a:t>
            </a:r>
            <a:r>
              <a:rPr kumimoji="1" lang="en-US" altLang="it-IT" sz="2000" dirty="0" err="1">
                <a:solidFill>
                  <a:srgbClr val="2D2D8A"/>
                </a:solidFill>
                <a:latin typeface="Times New Roman" panose="02020603050405020304" pitchFamily="18" charset="0"/>
                <a:cs typeface="Times New Roman" panose="02020603050405020304" pitchFamily="18" charset="0"/>
              </a:rPr>
              <a:t>hexapole</a:t>
            </a:r>
            <a:r>
              <a:rPr kumimoji="1" lang="en-US" altLang="it-IT" sz="2000" dirty="0">
                <a:solidFill>
                  <a:srgbClr val="2D2D8A"/>
                </a:solidFill>
                <a:latin typeface="Times New Roman" panose="02020603050405020304" pitchFamily="18" charset="0"/>
                <a:cs typeface="Times New Roman" panose="02020603050405020304" pitchFamily="18" charset="0"/>
              </a:rPr>
              <a:t> with new VAC compounds permits to achieve 1.3 T at plasma chamber </a:t>
            </a:r>
            <a:r>
              <a:rPr kumimoji="1" lang="en-US" altLang="it-IT" sz="2000" dirty="0" smtClean="0">
                <a:solidFill>
                  <a:srgbClr val="2D2D8A"/>
                </a:solidFill>
                <a:latin typeface="Times New Roman" panose="02020603050405020304" pitchFamily="18" charset="0"/>
                <a:cs typeface="Times New Roman" panose="02020603050405020304" pitchFamily="18" charset="0"/>
              </a:rPr>
              <a:t>wall at room temperature</a:t>
            </a:r>
            <a:endParaRPr kumimoji="1" lang="en-US" altLang="it-IT" sz="2000" dirty="0">
              <a:solidFill>
                <a:srgbClr val="2D2D8A"/>
              </a:solidFill>
              <a:latin typeface="Times New Roman" panose="02020603050405020304" pitchFamily="18" charset="0"/>
              <a:cs typeface="Times New Roman" panose="02020603050405020304" pitchFamily="18" charset="0"/>
            </a:endParaRPr>
          </a:p>
          <a:p>
            <a:pPr lvl="1" algn="just">
              <a:spcBef>
                <a:spcPct val="20000"/>
              </a:spcBef>
              <a:spcAft>
                <a:spcPts val="600"/>
              </a:spcAft>
            </a:pPr>
            <a:endParaRPr kumimoji="1" lang="en-US" altLang="it-IT" sz="2000" b="1" dirty="0" smtClean="0">
              <a:solidFill>
                <a:srgbClr val="2D2D8A"/>
              </a:solidFill>
              <a:latin typeface="Times New Roman" panose="02020603050405020304" pitchFamily="18" charset="0"/>
              <a:cs typeface="Times New Roman" panose="02020603050405020304" pitchFamily="18" charset="0"/>
            </a:endParaRPr>
          </a:p>
          <a:p>
            <a:pPr lvl="1" algn="just">
              <a:spcBef>
                <a:spcPct val="20000"/>
              </a:spcBef>
              <a:spcAft>
                <a:spcPts val="600"/>
              </a:spcAft>
            </a:pPr>
            <a:r>
              <a:rPr kumimoji="1" lang="en-US" altLang="it-IT" sz="2000" b="1" dirty="0" smtClean="0">
                <a:solidFill>
                  <a:srgbClr val="2D2D8A"/>
                </a:solidFill>
                <a:latin typeface="Times New Roman" panose="02020603050405020304" pitchFamily="18" charset="0"/>
                <a:cs typeface="Times New Roman" panose="02020603050405020304" pitchFamily="18" charset="0"/>
              </a:rPr>
              <a:t>    DEMAGNETIZATION issues</a:t>
            </a:r>
            <a:endParaRPr kumimoji="1" lang="en-US" altLang="it-IT" sz="2000" b="1" dirty="0">
              <a:solidFill>
                <a:srgbClr val="2D2D8A"/>
              </a:solidFill>
              <a:latin typeface="Times New Roman" panose="02020603050405020304" pitchFamily="18" charset="0"/>
              <a:cs typeface="Times New Roman" panose="02020603050405020304" pitchFamily="18" charset="0"/>
            </a:endParaRPr>
          </a:p>
          <a:p>
            <a:pPr marL="446088" lvl="2" algn="just">
              <a:spcBef>
                <a:spcPct val="20000"/>
              </a:spcBef>
              <a:spcAft>
                <a:spcPts val="600"/>
              </a:spcAft>
            </a:pPr>
            <a:endParaRPr kumimoji="1" lang="en-US" altLang="it-IT" sz="2000" dirty="0" smtClean="0">
              <a:solidFill>
                <a:srgbClr val="2D2D8A"/>
              </a:solidFill>
              <a:latin typeface="Times New Roman" panose="02020603050405020304" pitchFamily="18" charset="0"/>
              <a:cs typeface="Times New Roman" panose="02020603050405020304" pitchFamily="18" charset="0"/>
            </a:endParaRPr>
          </a:p>
          <a:p>
            <a:pPr marL="446088" lvl="2" algn="just">
              <a:spcBef>
                <a:spcPct val="20000"/>
              </a:spcBef>
              <a:spcAft>
                <a:spcPts val="600"/>
              </a:spcAft>
            </a:pPr>
            <a:r>
              <a:rPr kumimoji="1" lang="en-US" altLang="it-IT" sz="2000" dirty="0" smtClean="0">
                <a:solidFill>
                  <a:srgbClr val="2D2D8A"/>
                </a:solidFill>
                <a:latin typeface="Times New Roman" panose="02020603050405020304" pitchFamily="18" charset="0"/>
                <a:cs typeface="Times New Roman" panose="02020603050405020304" pitchFamily="18" charset="0"/>
              </a:rPr>
              <a:t>Fields </a:t>
            </a:r>
            <a:r>
              <a:rPr kumimoji="1" lang="en-US" altLang="it-IT" sz="2000" dirty="0">
                <a:solidFill>
                  <a:srgbClr val="2D2D8A"/>
                </a:solidFill>
                <a:latin typeface="Times New Roman" panose="02020603050405020304" pitchFamily="18" charset="0"/>
                <a:cs typeface="Times New Roman" panose="02020603050405020304" pitchFamily="18" charset="0"/>
              </a:rPr>
              <a:t>generated by SC coils can cause a local demagnetization of the </a:t>
            </a:r>
            <a:r>
              <a:rPr kumimoji="1" lang="en-US" altLang="it-IT" sz="2000" dirty="0" err="1">
                <a:solidFill>
                  <a:srgbClr val="2D2D8A"/>
                </a:solidFill>
                <a:latin typeface="Times New Roman" panose="02020603050405020304" pitchFamily="18" charset="0"/>
                <a:cs typeface="Times New Roman" panose="02020603050405020304" pitchFamily="18" charset="0"/>
              </a:rPr>
              <a:t>hexapole</a:t>
            </a:r>
            <a:r>
              <a:rPr kumimoji="1" lang="en-US" altLang="it-IT" sz="2000" dirty="0">
                <a:solidFill>
                  <a:srgbClr val="2D2D8A"/>
                </a:solidFill>
                <a:latin typeface="Times New Roman" panose="02020603050405020304" pitchFamily="18" charset="0"/>
                <a:cs typeface="Times New Roman" panose="02020603050405020304" pitchFamily="18" charset="0"/>
              </a:rPr>
              <a:t>. Avoided with grain boundary diffusion </a:t>
            </a:r>
            <a:r>
              <a:rPr kumimoji="1" lang="en-US" altLang="it-IT" sz="2000" dirty="0" smtClean="0">
                <a:solidFill>
                  <a:srgbClr val="2D2D8A"/>
                </a:solidFill>
                <a:latin typeface="Times New Roman" panose="02020603050405020304" pitchFamily="18" charset="0"/>
                <a:cs typeface="Times New Roman" panose="02020603050405020304" pitchFamily="18" charset="0"/>
              </a:rPr>
              <a:t>process!</a:t>
            </a:r>
          </a:p>
          <a:p>
            <a:pPr marL="446088" lvl="2" algn="just">
              <a:spcBef>
                <a:spcPct val="20000"/>
              </a:spcBef>
              <a:spcAft>
                <a:spcPts val="600"/>
              </a:spcAft>
            </a:pPr>
            <a:endParaRPr kumimoji="1" lang="en-US" altLang="it-IT" sz="2000" dirty="0" smtClean="0">
              <a:solidFill>
                <a:srgbClr val="2D2D8A"/>
              </a:solidFill>
              <a:latin typeface="Times New Roman" panose="02020603050405020304" pitchFamily="18" charset="0"/>
              <a:cs typeface="Times New Roman" panose="02020603050405020304" pitchFamily="18" charset="0"/>
            </a:endParaRPr>
          </a:p>
          <a:p>
            <a:pPr marL="446088" lvl="2" algn="just">
              <a:spcBef>
                <a:spcPct val="20000"/>
              </a:spcBef>
              <a:spcAft>
                <a:spcPts val="600"/>
              </a:spcAft>
            </a:pPr>
            <a:r>
              <a:rPr kumimoji="1" lang="en-US" altLang="it-IT" sz="2000" dirty="0" smtClean="0">
                <a:solidFill>
                  <a:srgbClr val="2D2D8A"/>
                </a:solidFill>
                <a:latin typeface="Times New Roman" panose="02020603050405020304" pitchFamily="18" charset="0"/>
                <a:cs typeface="Times New Roman" panose="02020603050405020304" pitchFamily="18" charset="0"/>
              </a:rPr>
              <a:t>Temperature </a:t>
            </a:r>
            <a:r>
              <a:rPr kumimoji="1" lang="en-US" altLang="it-IT" sz="2000" dirty="0">
                <a:solidFill>
                  <a:srgbClr val="2D2D8A"/>
                </a:solidFill>
                <a:latin typeface="Times New Roman" panose="02020603050405020304" pitchFamily="18" charset="0"/>
                <a:cs typeface="Times New Roman" panose="02020603050405020304" pitchFamily="18" charset="0"/>
              </a:rPr>
              <a:t>of external part of plasma chamber MUST be kept low to avoid demagnetization</a:t>
            </a:r>
          </a:p>
        </p:txBody>
      </p:sp>
      <p:sp>
        <p:nvSpPr>
          <p:cNvPr id="8" name="Rettangolo 1"/>
          <p:cNvSpPr>
            <a:spLocks noChangeArrowheads="1"/>
          </p:cNvSpPr>
          <p:nvPr/>
        </p:nvSpPr>
        <p:spPr bwMode="auto">
          <a:xfrm>
            <a:off x="-306258" y="4796570"/>
            <a:ext cx="4914885" cy="84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marL="446088" lvl="2" algn="just">
              <a:spcBef>
                <a:spcPct val="20000"/>
              </a:spcBef>
              <a:spcAft>
                <a:spcPts val="600"/>
              </a:spcAft>
            </a:pPr>
            <a:r>
              <a:rPr kumimoji="1" lang="en-US" altLang="it-IT" sz="2000" dirty="0" smtClean="0">
                <a:solidFill>
                  <a:srgbClr val="2D2D8A"/>
                </a:solidFill>
                <a:latin typeface="Times New Roman" panose="02020603050405020304" pitchFamily="18" charset="0"/>
                <a:cs typeface="Times New Roman" panose="02020603050405020304" pitchFamily="18" charset="0"/>
              </a:rPr>
              <a:t>VAC745HR </a:t>
            </a:r>
            <a:r>
              <a:rPr kumimoji="1" lang="en-US" altLang="it-IT" sz="2000" dirty="0" err="1" smtClean="0">
                <a:solidFill>
                  <a:srgbClr val="2D2D8A"/>
                </a:solidFill>
                <a:latin typeface="Times New Roman" panose="02020603050405020304" pitchFamily="18" charset="0"/>
                <a:cs typeface="Times New Roman" panose="02020603050405020304" pitchFamily="18" charset="0"/>
              </a:rPr>
              <a:t>coercitivity</a:t>
            </a:r>
            <a:r>
              <a:rPr kumimoji="1" lang="en-US" altLang="it-IT" sz="2000" dirty="0">
                <a:solidFill>
                  <a:srgbClr val="2D2D8A"/>
                </a:solidFill>
                <a:latin typeface="Times New Roman" panose="02020603050405020304" pitchFamily="18" charset="0"/>
                <a:cs typeface="Times New Roman" panose="02020603050405020304" pitchFamily="18" charset="0"/>
              </a:rPr>
              <a:t> </a:t>
            </a:r>
            <a:r>
              <a:rPr kumimoji="1" lang="en-US" altLang="it-IT" sz="2000" dirty="0" smtClean="0">
                <a:solidFill>
                  <a:srgbClr val="2D2D8A"/>
                </a:solidFill>
                <a:latin typeface="Times New Roman" panose="02020603050405020304" pitchFamily="18" charset="0"/>
                <a:cs typeface="Times New Roman" panose="02020603050405020304" pitchFamily="18" charset="0"/>
              </a:rPr>
              <a:t>1.195×10</a:t>
            </a:r>
            <a:r>
              <a:rPr kumimoji="1" lang="en-US" altLang="it-IT" sz="2000" baseline="30000" dirty="0" smtClean="0">
                <a:solidFill>
                  <a:srgbClr val="2D2D8A"/>
                </a:solidFill>
                <a:latin typeface="Times New Roman" panose="02020603050405020304" pitchFamily="18" charset="0"/>
                <a:cs typeface="Times New Roman" panose="02020603050405020304" pitchFamily="18" charset="0"/>
              </a:rPr>
              <a:t>6</a:t>
            </a:r>
            <a:r>
              <a:rPr kumimoji="1" lang="en-US" altLang="it-IT" sz="2000" dirty="0" smtClean="0">
                <a:solidFill>
                  <a:srgbClr val="2D2D8A"/>
                </a:solidFill>
                <a:latin typeface="Times New Roman" panose="02020603050405020304" pitchFamily="18" charset="0"/>
                <a:cs typeface="Times New Roman" panose="02020603050405020304" pitchFamily="18" charset="0"/>
              </a:rPr>
              <a:t> A/m</a:t>
            </a:r>
          </a:p>
          <a:p>
            <a:pPr marL="446088" lvl="2" algn="just">
              <a:spcBef>
                <a:spcPct val="20000"/>
              </a:spcBef>
              <a:spcAft>
                <a:spcPts val="600"/>
              </a:spcAft>
            </a:pPr>
            <a:r>
              <a:rPr kumimoji="1" lang="en-US" altLang="it-IT" sz="2000" dirty="0" smtClean="0">
                <a:solidFill>
                  <a:srgbClr val="2D2D8A"/>
                </a:solidFill>
                <a:latin typeface="Times New Roman" panose="02020603050405020304" pitchFamily="18" charset="0"/>
                <a:cs typeface="Times New Roman" panose="02020603050405020304" pitchFamily="18" charset="0"/>
              </a:rPr>
              <a:t>VAC677HR </a:t>
            </a:r>
            <a:r>
              <a:rPr kumimoji="1" lang="en-US" altLang="it-IT" sz="2000" dirty="0" err="1">
                <a:solidFill>
                  <a:srgbClr val="2D2D8A"/>
                </a:solidFill>
                <a:latin typeface="Times New Roman" panose="02020603050405020304" pitchFamily="18" charset="0"/>
                <a:cs typeface="Times New Roman" panose="02020603050405020304" pitchFamily="18" charset="0"/>
              </a:rPr>
              <a:t>coercitivity</a:t>
            </a:r>
            <a:r>
              <a:rPr kumimoji="1" lang="en-US" altLang="it-IT" sz="2000" dirty="0">
                <a:solidFill>
                  <a:srgbClr val="2D2D8A"/>
                </a:solidFill>
                <a:latin typeface="Times New Roman" panose="02020603050405020304" pitchFamily="18" charset="0"/>
                <a:cs typeface="Times New Roman" panose="02020603050405020304" pitchFamily="18" charset="0"/>
              </a:rPr>
              <a:t> </a:t>
            </a:r>
            <a:r>
              <a:rPr kumimoji="1" lang="en-US" altLang="it-IT" sz="2000" dirty="0" smtClean="0">
                <a:solidFill>
                  <a:srgbClr val="2D2D8A"/>
                </a:solidFill>
                <a:latin typeface="Times New Roman" panose="02020603050405020304" pitchFamily="18" charset="0"/>
                <a:cs typeface="Times New Roman" panose="02020603050405020304" pitchFamily="18" charset="0"/>
              </a:rPr>
              <a:t>2.465×10</a:t>
            </a:r>
            <a:r>
              <a:rPr kumimoji="1" lang="en-US" altLang="it-IT" sz="2000" baseline="30000" dirty="0" smtClean="0">
                <a:solidFill>
                  <a:srgbClr val="2D2D8A"/>
                </a:solidFill>
                <a:latin typeface="Times New Roman" panose="02020603050405020304" pitchFamily="18" charset="0"/>
                <a:cs typeface="Times New Roman" panose="02020603050405020304" pitchFamily="18" charset="0"/>
              </a:rPr>
              <a:t>6</a:t>
            </a:r>
            <a:r>
              <a:rPr kumimoji="1" lang="en-US" altLang="it-IT" sz="2000" dirty="0" smtClean="0">
                <a:solidFill>
                  <a:srgbClr val="2D2D8A"/>
                </a:solidFill>
                <a:latin typeface="Times New Roman" panose="02020603050405020304" pitchFamily="18" charset="0"/>
                <a:cs typeface="Times New Roman" panose="02020603050405020304" pitchFamily="18" charset="0"/>
              </a:rPr>
              <a:t> A/m</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51" name="Titolo 4"/>
          <p:cNvSpPr>
            <a:spLocks noGrp="1"/>
          </p:cNvSpPr>
          <p:nvPr>
            <p:ph type="title"/>
          </p:nvPr>
        </p:nvSpPr>
        <p:spPr>
          <a:xfrm>
            <a:off x="2123728" y="332656"/>
            <a:ext cx="4876800" cy="533400"/>
          </a:xfrm>
        </p:spPr>
        <p:txBody>
          <a:bodyPr/>
          <a:lstStyle/>
          <a:p>
            <a:pPr algn="ctr" eaLnBrk="1" hangingPunct="1">
              <a:defRPr/>
            </a:pPr>
            <a:r>
              <a:rPr lang="en-GB" sz="2800" dirty="0" err="1" smtClean="0">
                <a:solidFill>
                  <a:srgbClr val="CC0000"/>
                </a:solidFill>
                <a:latin typeface="Times New Roman" pitchFamily="18" charset="0"/>
                <a:ea typeface="ＭＳ Ｐゴシック" pitchFamily="34" charset="-128"/>
                <a:cs typeface="Times New Roman" pitchFamily="18" charset="0"/>
              </a:rPr>
              <a:t>AISHa</a:t>
            </a:r>
            <a:r>
              <a:rPr lang="en-GB" sz="2800" dirty="0" smtClean="0">
                <a:solidFill>
                  <a:srgbClr val="CC0000"/>
                </a:solidFill>
                <a:latin typeface="Times New Roman" pitchFamily="18" charset="0"/>
                <a:ea typeface="ＭＳ Ｐゴシック" pitchFamily="34" charset="-128"/>
                <a:cs typeface="Times New Roman" pitchFamily="18" charset="0"/>
              </a:rPr>
              <a:t> </a:t>
            </a:r>
            <a:r>
              <a:rPr lang="en-GB" sz="2800" dirty="0" err="1" smtClean="0">
                <a:solidFill>
                  <a:srgbClr val="CC0000"/>
                </a:solidFill>
                <a:latin typeface="Times New Roman" pitchFamily="18" charset="0"/>
                <a:ea typeface="ＭＳ Ｐゴシック" pitchFamily="34" charset="-128"/>
                <a:cs typeface="Times New Roman" pitchFamily="18" charset="0"/>
              </a:rPr>
              <a:t>hexapole</a:t>
            </a:r>
            <a:endParaRPr lang="en-GB" sz="2800" dirty="0" smtClean="0">
              <a:solidFill>
                <a:srgbClr val="CC0000"/>
              </a:solidFill>
              <a:latin typeface="Times New Roman" pitchFamily="18" charset="0"/>
              <a:ea typeface="ＭＳ Ｐゴシック" pitchFamily="34" charset="-128"/>
              <a:cs typeface="Times New Roman" pitchFamily="18" charset="0"/>
            </a:endParaRPr>
          </a:p>
        </p:txBody>
      </p:sp>
      <p:pic>
        <p:nvPicPr>
          <p:cNvPr id="471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1268413"/>
            <a:ext cx="4241800" cy="34575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7108" name="CasellaDiTesto 1"/>
          <p:cNvSpPr txBox="1">
            <a:spLocks noChangeArrowheads="1"/>
          </p:cNvSpPr>
          <p:nvPr/>
        </p:nvSpPr>
        <p:spPr bwMode="auto">
          <a:xfrm>
            <a:off x="-53890" y="4652963"/>
            <a:ext cx="48974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MS PGothic"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MS PGothic"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MS PGothic"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MS PGothic" panose="020B0600070205080204" pitchFamily="34" charset="-128"/>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9pPr>
          </a:lstStyle>
          <a:p>
            <a:pPr algn="ctr" eaLnBrk="1" hangingPunct="1">
              <a:spcBef>
                <a:spcPct val="0"/>
              </a:spcBef>
              <a:buClrTx/>
              <a:buSzTx/>
              <a:buFontTx/>
              <a:buNone/>
            </a:pPr>
            <a:r>
              <a:rPr lang="it-IT" altLang="it-IT" sz="1600" b="1" dirty="0" err="1" smtClean="0">
                <a:latin typeface="Verdana" panose="020B0604030504040204" pitchFamily="34" charset="0"/>
              </a:rPr>
              <a:t>Grain</a:t>
            </a:r>
            <a:r>
              <a:rPr lang="it-IT" altLang="it-IT" sz="1600" b="1" dirty="0" smtClean="0">
                <a:latin typeface="Verdana" panose="020B0604030504040204" pitchFamily="34" charset="0"/>
              </a:rPr>
              <a:t> </a:t>
            </a:r>
            <a:r>
              <a:rPr lang="it-IT" altLang="it-IT" sz="1600" b="1" dirty="0" err="1">
                <a:latin typeface="Verdana" panose="020B0604030504040204" pitchFamily="34" charset="0"/>
              </a:rPr>
              <a:t>boundary</a:t>
            </a:r>
            <a:r>
              <a:rPr lang="it-IT" altLang="it-IT" sz="1600" b="1" dirty="0">
                <a:latin typeface="Verdana" panose="020B0604030504040204" pitchFamily="34" charset="0"/>
              </a:rPr>
              <a:t> </a:t>
            </a:r>
            <a:r>
              <a:rPr lang="it-IT" altLang="it-IT" sz="1600" b="1" dirty="0" err="1">
                <a:latin typeface="Verdana" panose="020B0604030504040204" pitchFamily="34" charset="0"/>
              </a:rPr>
              <a:t>diffusion</a:t>
            </a:r>
            <a:r>
              <a:rPr lang="it-IT" altLang="it-IT" sz="1600" b="1" dirty="0">
                <a:latin typeface="Verdana" panose="020B0604030504040204" pitchFamily="34" charset="0"/>
              </a:rPr>
              <a:t> </a:t>
            </a:r>
            <a:r>
              <a:rPr lang="it-IT" altLang="it-IT" sz="1600" b="1" dirty="0" err="1" smtClean="0">
                <a:latin typeface="Verdana" panose="020B0604030504040204" pitchFamily="34" charset="0"/>
              </a:rPr>
              <a:t>process</a:t>
            </a:r>
            <a:r>
              <a:rPr lang="it-IT" altLang="it-IT" sz="1600" b="1" dirty="0">
                <a:latin typeface="Verdana" panose="020B0604030504040204" pitchFamily="34" charset="0"/>
              </a:rPr>
              <a:t> </a:t>
            </a:r>
            <a:r>
              <a:rPr lang="it-IT" altLang="it-IT" sz="1600" b="1" dirty="0" smtClean="0">
                <a:latin typeface="Verdana" panose="020B0604030504040204" pitchFamily="34" charset="0"/>
              </a:rPr>
              <a:t>to </a:t>
            </a:r>
            <a:r>
              <a:rPr lang="it-IT" altLang="it-IT" sz="1600" b="1" dirty="0" err="1" smtClean="0">
                <a:latin typeface="Verdana" panose="020B0604030504040204" pitchFamily="34" charset="0"/>
              </a:rPr>
              <a:t>enhance</a:t>
            </a:r>
            <a:r>
              <a:rPr lang="it-IT" altLang="it-IT" sz="1600" b="1" dirty="0" smtClean="0">
                <a:latin typeface="Verdana" panose="020B0604030504040204" pitchFamily="34" charset="0"/>
              </a:rPr>
              <a:t> </a:t>
            </a:r>
            <a:r>
              <a:rPr lang="it-IT" altLang="it-IT" sz="1600" b="1" dirty="0" err="1" smtClean="0">
                <a:latin typeface="Verdana" panose="020B0604030504040204" pitchFamily="34" charset="0"/>
              </a:rPr>
              <a:t>coercitivity</a:t>
            </a:r>
            <a:r>
              <a:rPr lang="it-IT" altLang="it-IT" sz="1600" b="1" dirty="0" smtClean="0">
                <a:latin typeface="Verdana" panose="020B0604030504040204" pitchFamily="34" charset="0"/>
              </a:rPr>
              <a:t> on </a:t>
            </a:r>
            <a:r>
              <a:rPr lang="it-IT" altLang="it-IT" sz="1600" b="1" dirty="0" err="1" smtClean="0">
                <a:latin typeface="Verdana" panose="020B0604030504040204" pitchFamily="34" charset="0"/>
              </a:rPr>
              <a:t>both</a:t>
            </a:r>
            <a:r>
              <a:rPr lang="it-IT" altLang="it-IT" sz="1600" b="1" dirty="0" smtClean="0">
                <a:latin typeface="Verdana" panose="020B0604030504040204" pitchFamily="34" charset="0"/>
              </a:rPr>
              <a:t> </a:t>
            </a:r>
            <a:r>
              <a:rPr lang="it-IT" altLang="it-IT" sz="1600" b="1" dirty="0" err="1" smtClean="0">
                <a:latin typeface="Verdana" panose="020B0604030504040204" pitchFamily="34" charset="0"/>
              </a:rPr>
              <a:t>materials</a:t>
            </a:r>
            <a:endParaRPr lang="it-IT" altLang="it-IT" sz="1600" b="1" dirty="0">
              <a:latin typeface="Verdana" panose="020B0604030504040204" pitchFamily="34" charset="0"/>
            </a:endParaRPr>
          </a:p>
        </p:txBody>
      </p:sp>
      <p:pic>
        <p:nvPicPr>
          <p:cNvPr id="47109" name="Immagin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00" y="0"/>
            <a:ext cx="160655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0" name="CasellaDiTesto 1"/>
          <p:cNvSpPr txBox="1">
            <a:spLocks noChangeArrowheads="1"/>
          </p:cNvSpPr>
          <p:nvPr/>
        </p:nvSpPr>
        <p:spPr bwMode="auto">
          <a:xfrm>
            <a:off x="706438" y="5302250"/>
            <a:ext cx="27860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MS PGothic"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MS PGothic"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MS PGothic"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MS PGothic" panose="020B0600070205080204" pitchFamily="34" charset="-128"/>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9pPr>
          </a:lstStyle>
          <a:p>
            <a:pPr>
              <a:spcBef>
                <a:spcPct val="0"/>
              </a:spcBef>
              <a:buClrTx/>
              <a:buSzTx/>
              <a:buFontTx/>
              <a:buNone/>
            </a:pPr>
            <a:r>
              <a:rPr lang="it-IT" altLang="it-IT" sz="1800" b="1">
                <a:latin typeface="Verdana" panose="020B0604030504040204" pitchFamily="34" charset="0"/>
              </a:rPr>
              <a:t>Green= VAC 745 HR</a:t>
            </a:r>
          </a:p>
          <a:p>
            <a:pPr>
              <a:spcBef>
                <a:spcPct val="0"/>
              </a:spcBef>
              <a:buClrTx/>
              <a:buSzTx/>
              <a:buFontTx/>
              <a:buNone/>
            </a:pPr>
            <a:r>
              <a:rPr lang="it-IT" altLang="it-IT" sz="1800" b="1">
                <a:latin typeface="Verdana" panose="020B0604030504040204" pitchFamily="34" charset="0"/>
              </a:rPr>
              <a:t>Blue= VAC677 HR</a:t>
            </a:r>
          </a:p>
        </p:txBody>
      </p:sp>
      <p:pic>
        <p:nvPicPr>
          <p:cNvPr id="47111" name="Immagine 2"/>
          <p:cNvPicPr>
            <a:picLocks noChangeAspect="1"/>
          </p:cNvPicPr>
          <p:nvPr/>
        </p:nvPicPr>
        <p:blipFill>
          <a:blip r:embed="rId5">
            <a:extLst>
              <a:ext uri="{28A0092B-C50C-407E-A947-70E740481C1C}">
                <a14:useLocalDpi xmlns:a14="http://schemas.microsoft.com/office/drawing/2010/main" val="0"/>
              </a:ext>
            </a:extLst>
          </a:blip>
          <a:srcRect l="22438" r="18500"/>
          <a:stretch>
            <a:fillRect/>
          </a:stretch>
        </p:blipFill>
        <p:spPr bwMode="auto">
          <a:xfrm>
            <a:off x="4713288" y="2133600"/>
            <a:ext cx="4264025" cy="405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067175" y="787400"/>
            <a:ext cx="5076825"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ttangolo 10"/>
          <p:cNvSpPr/>
          <p:nvPr/>
        </p:nvSpPr>
        <p:spPr>
          <a:xfrm>
            <a:off x="250825" y="6237288"/>
            <a:ext cx="950913" cy="461962"/>
          </a:xfrm>
          <a:prstGeom prst="rect">
            <a:avLst/>
          </a:prstGeom>
        </p:spPr>
        <p:txBody>
          <a:bodyPr wrap="none">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a:defRPr/>
            </a:pPr>
            <a:r>
              <a:rPr kumimoji="1" lang="en-US" altLang="it-IT" b="1" i="1" smtClean="0">
                <a:effectLst>
                  <a:outerShdw blurRad="38100" dist="38100" dir="2700000" algn="tl">
                    <a:srgbClr val="C0C0C0"/>
                  </a:outerShdw>
                </a:effectLst>
                <a:latin typeface="Calibri" panose="020F0502020204030204" pitchFamily="34" charset="0"/>
              </a:rPr>
              <a:t>AISHa</a:t>
            </a:r>
          </a:p>
        </p:txBody>
      </p:sp>
      <p:sp>
        <p:nvSpPr>
          <p:cNvPr id="47114" name="Segnaposto numero diapositiva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MS PGothic"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MS PGothic"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MS PGothic"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MS PGothic" panose="020B0600070205080204" pitchFamily="34" charset="-128"/>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9pPr>
          </a:lstStyle>
          <a:p>
            <a:pPr>
              <a:spcBef>
                <a:spcPct val="0"/>
              </a:spcBef>
              <a:buClrTx/>
              <a:buSzTx/>
              <a:buFontTx/>
              <a:buNone/>
            </a:pPr>
            <a:fld id="{BDED7576-B079-4006-8D1A-EF693760B669}" type="slidenum">
              <a:rPr lang="en-GB" altLang="it-IT" sz="1200" smtClean="0">
                <a:solidFill>
                  <a:srgbClr val="800000"/>
                </a:solidFill>
                <a:latin typeface="Calibri" panose="020F0502020204030204" pitchFamily="34" charset="0"/>
              </a:rPr>
              <a:pPr>
                <a:spcBef>
                  <a:spcPct val="0"/>
                </a:spcBef>
                <a:buClrTx/>
                <a:buSzTx/>
                <a:buFontTx/>
                <a:buNone/>
              </a:pPr>
              <a:t>19</a:t>
            </a:fld>
            <a:endParaRPr lang="en-GB" altLang="it-IT" sz="1200" smtClean="0">
              <a:solidFill>
                <a:srgbClr val="800000"/>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50825" y="6237288"/>
            <a:ext cx="950913" cy="461962"/>
          </a:xfrm>
          <a:prstGeom prst="rect">
            <a:avLst/>
          </a:prstGeom>
        </p:spPr>
        <p:txBody>
          <a:bodyPr wrap="none">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a:defRPr/>
            </a:pPr>
            <a:r>
              <a:rPr kumimoji="1" lang="en-US" altLang="it-IT" b="1" i="1" smtClean="0">
                <a:effectLst>
                  <a:outerShdw blurRad="38100" dist="38100" dir="2700000" algn="tl">
                    <a:srgbClr val="C0C0C0"/>
                  </a:outerShdw>
                </a:effectLst>
                <a:latin typeface="Calibri" panose="020F0502020204030204" pitchFamily="34" charset="0"/>
              </a:rPr>
              <a:t>AISHa</a:t>
            </a:r>
          </a:p>
        </p:txBody>
      </p:sp>
      <p:sp>
        <p:nvSpPr>
          <p:cNvPr id="13315" name="Segnaposto numero diapositiva 3"/>
          <p:cNvSpPr>
            <a:spLocks noGrp="1"/>
          </p:cNvSpPr>
          <p:nvPr>
            <p:ph type="sldNum" sz="quarter" idx="12"/>
          </p:nvPr>
        </p:nvSpPr>
        <p:spPr bwMode="auto">
          <a:xfrm>
            <a:off x="8647113" y="6408738"/>
            <a:ext cx="36671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MS PGothic"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MS PGothic"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MS PGothic"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MS PGothic" panose="020B0600070205080204" pitchFamily="34" charset="-128"/>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9pPr>
          </a:lstStyle>
          <a:p>
            <a:pPr>
              <a:spcBef>
                <a:spcPct val="0"/>
              </a:spcBef>
              <a:buClrTx/>
              <a:buSzTx/>
              <a:buFontTx/>
              <a:buNone/>
            </a:pPr>
            <a:fld id="{275957C9-E399-42B5-AAAF-703C890B33A5}" type="slidenum">
              <a:rPr lang="en-GB" altLang="it-IT" sz="1200" smtClean="0">
                <a:solidFill>
                  <a:srgbClr val="800000"/>
                </a:solidFill>
                <a:latin typeface="Calibri" panose="020F0502020204030204" pitchFamily="34" charset="0"/>
              </a:rPr>
              <a:pPr>
                <a:spcBef>
                  <a:spcPct val="0"/>
                </a:spcBef>
                <a:buClrTx/>
                <a:buSzTx/>
                <a:buFontTx/>
                <a:buNone/>
              </a:pPr>
              <a:t>2</a:t>
            </a:fld>
            <a:endParaRPr lang="en-GB" altLang="it-IT" sz="1200" smtClean="0">
              <a:solidFill>
                <a:srgbClr val="800000"/>
              </a:solidFill>
              <a:latin typeface="Calibri" panose="020F0502020204030204" pitchFamily="34" charset="0"/>
            </a:endParaRPr>
          </a:p>
        </p:txBody>
      </p:sp>
      <p:pic>
        <p:nvPicPr>
          <p:cNvPr id="13316" name="Immagine 1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00" y="0"/>
            <a:ext cx="160655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Rectangle 7"/>
          <p:cNvSpPr>
            <a:spLocks noChangeArrowheads="1"/>
          </p:cNvSpPr>
          <p:nvPr/>
        </p:nvSpPr>
        <p:spPr bwMode="auto">
          <a:xfrm>
            <a:off x="503238" y="1789113"/>
            <a:ext cx="8135937"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MS PGothic"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MS PGothic"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MS PGothic"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MS PGothic" panose="020B0600070205080204" pitchFamily="34" charset="-128"/>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9pPr>
          </a:lstStyle>
          <a:p>
            <a:pPr eaLnBrk="1" hangingPunct="1">
              <a:spcBef>
                <a:spcPct val="0"/>
              </a:spcBef>
              <a:buClrTx/>
              <a:buSzTx/>
            </a:pPr>
            <a:r>
              <a:rPr lang="en-AU" altLang="it-IT" sz="2000" b="1" dirty="0">
                <a:latin typeface="Calibri" panose="020F0502020204030204" pitchFamily="34" charset="0"/>
              </a:rPr>
              <a:t>Most of the existing Clinical </a:t>
            </a:r>
            <a:r>
              <a:rPr lang="en-AU" altLang="it-IT" sz="2000" b="1" dirty="0" err="1">
                <a:latin typeface="Calibri" panose="020F0502020204030204" pitchFamily="34" charset="0"/>
              </a:rPr>
              <a:t>Centers</a:t>
            </a:r>
            <a:r>
              <a:rPr lang="en-AU" altLang="it-IT" sz="2000" b="1" dirty="0">
                <a:latin typeface="Calibri" panose="020F0502020204030204" pitchFamily="34" charset="0"/>
              </a:rPr>
              <a:t> for </a:t>
            </a:r>
            <a:r>
              <a:rPr lang="en-AU" altLang="it-IT" sz="2000" b="1" dirty="0" err="1">
                <a:latin typeface="Calibri" panose="020F0502020204030204" pitchFamily="34" charset="0"/>
              </a:rPr>
              <a:t>Hadrontherapy</a:t>
            </a:r>
            <a:r>
              <a:rPr lang="en-AU" altLang="it-IT" sz="2000" b="1" dirty="0">
                <a:latin typeface="Calibri" panose="020F0502020204030204" pitchFamily="34" charset="0"/>
              </a:rPr>
              <a:t> are based on proton beams; </a:t>
            </a:r>
          </a:p>
          <a:p>
            <a:pPr eaLnBrk="1" hangingPunct="1">
              <a:spcBef>
                <a:spcPct val="0"/>
              </a:spcBef>
              <a:buClrTx/>
              <a:buSzTx/>
            </a:pPr>
            <a:endParaRPr lang="en-AU" altLang="it-IT" sz="2000" b="1" dirty="0">
              <a:latin typeface="Calibri" panose="020F0502020204030204" pitchFamily="34" charset="0"/>
            </a:endParaRPr>
          </a:p>
          <a:p>
            <a:pPr eaLnBrk="1" hangingPunct="1">
              <a:spcBef>
                <a:spcPct val="0"/>
              </a:spcBef>
              <a:buClrTx/>
              <a:buSzTx/>
            </a:pPr>
            <a:r>
              <a:rPr lang="en-AU" altLang="it-IT" sz="2000" b="1" dirty="0">
                <a:latin typeface="Calibri" panose="020F0502020204030204" pitchFamily="34" charset="0"/>
              </a:rPr>
              <a:t>However, new frontiers are now being explored such as the use of heavier species like </a:t>
            </a:r>
            <a:r>
              <a:rPr lang="en-AU" altLang="it-IT" sz="2000" b="1" dirty="0" smtClean="0">
                <a:latin typeface="Calibri" panose="020F0502020204030204" pitchFamily="34" charset="0"/>
              </a:rPr>
              <a:t>C </a:t>
            </a:r>
            <a:r>
              <a:rPr lang="en-AU" altLang="it-IT" sz="2000" b="1" dirty="0">
                <a:latin typeface="Calibri" panose="020F0502020204030204" pitchFamily="34" charset="0"/>
              </a:rPr>
              <a:t>or </a:t>
            </a:r>
            <a:r>
              <a:rPr lang="en-AU" altLang="it-IT" sz="2000" b="1" dirty="0" smtClean="0">
                <a:latin typeface="Calibri" panose="020F0502020204030204" pitchFamily="34" charset="0"/>
              </a:rPr>
              <a:t>Li;</a:t>
            </a:r>
            <a:endParaRPr lang="en-AU" altLang="it-IT" sz="2000" b="1" dirty="0">
              <a:latin typeface="Calibri" panose="020F0502020204030204" pitchFamily="34" charset="0"/>
            </a:endParaRPr>
          </a:p>
          <a:p>
            <a:pPr eaLnBrk="1" hangingPunct="1">
              <a:spcBef>
                <a:spcPct val="0"/>
              </a:spcBef>
              <a:buClrTx/>
              <a:buSzTx/>
              <a:buFontTx/>
              <a:buNone/>
            </a:pPr>
            <a:endParaRPr lang="en-AU" altLang="it-IT" sz="2000" b="1" dirty="0">
              <a:latin typeface="Calibri" panose="020F0502020204030204" pitchFamily="34" charset="0"/>
            </a:endParaRPr>
          </a:p>
          <a:p>
            <a:pPr eaLnBrk="1" hangingPunct="1">
              <a:spcBef>
                <a:spcPct val="0"/>
              </a:spcBef>
              <a:buClrTx/>
              <a:buSzTx/>
            </a:pPr>
            <a:r>
              <a:rPr lang="en-AU" altLang="it-IT" sz="2000" b="1" dirty="0">
                <a:latin typeface="Calibri" panose="020F0502020204030204" pitchFamily="34" charset="0"/>
              </a:rPr>
              <a:t>It is reasonable to envisage future R&amp;D requiring versatile ion sources for production of high currents of several species; </a:t>
            </a:r>
          </a:p>
          <a:p>
            <a:pPr eaLnBrk="1" hangingPunct="1">
              <a:spcBef>
                <a:spcPct val="0"/>
              </a:spcBef>
              <a:buClrTx/>
              <a:buSzTx/>
            </a:pPr>
            <a:endParaRPr lang="en-AU" altLang="it-IT" sz="2000" b="1" dirty="0">
              <a:latin typeface="Calibri" panose="020F0502020204030204" pitchFamily="34" charset="0"/>
            </a:endParaRPr>
          </a:p>
          <a:p>
            <a:pPr eaLnBrk="1" hangingPunct="1">
              <a:spcBef>
                <a:spcPct val="0"/>
              </a:spcBef>
              <a:buClrTx/>
              <a:buSzTx/>
            </a:pPr>
            <a:r>
              <a:rPr lang="en-AU" altLang="it-IT" sz="2000" b="1" dirty="0" err="1">
                <a:latin typeface="Calibri" panose="020F0502020204030204" pitchFamily="34" charset="0"/>
              </a:rPr>
              <a:t>AISHa</a:t>
            </a:r>
            <a:r>
              <a:rPr lang="en-AU" altLang="it-IT" sz="2000" b="1" dirty="0">
                <a:latin typeface="Calibri" panose="020F0502020204030204" pitchFamily="34" charset="0"/>
              </a:rPr>
              <a:t> is a ECR Ion Source prototype suitable for operations in hospital facilities, but ensuring high performances both in terms of currents and charge states;</a:t>
            </a:r>
          </a:p>
        </p:txBody>
      </p:sp>
      <p:sp>
        <p:nvSpPr>
          <p:cNvPr id="13318" name="Text Box 2"/>
          <p:cNvSpPr txBox="1">
            <a:spLocks noChangeArrowheads="1"/>
          </p:cNvSpPr>
          <p:nvPr/>
        </p:nvSpPr>
        <p:spPr bwMode="auto">
          <a:xfrm>
            <a:off x="1692275" y="347663"/>
            <a:ext cx="6840538"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MS PGothic"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MS PGothic"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MS PGothic"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MS PGothic" panose="020B0600070205080204" pitchFamily="34" charset="-128"/>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9pPr>
          </a:lstStyle>
          <a:p>
            <a:pPr algn="ctr" eaLnBrk="1" hangingPunct="1">
              <a:lnSpc>
                <a:spcPct val="50000"/>
              </a:lnSpc>
              <a:spcBef>
                <a:spcPct val="50000"/>
              </a:spcBef>
              <a:buClrTx/>
              <a:buSzTx/>
              <a:buFontTx/>
              <a:buNone/>
            </a:pPr>
            <a:r>
              <a:rPr kumimoji="1" lang="it-IT" altLang="it-IT" sz="2800" b="1" dirty="0">
                <a:solidFill>
                  <a:srgbClr val="800000"/>
                </a:solidFill>
                <a:latin typeface="Times New Roman" panose="02020603050405020304" pitchFamily="18" charset="0"/>
              </a:rPr>
              <a:t>AISHA </a:t>
            </a:r>
            <a:r>
              <a:rPr kumimoji="1" lang="it-IT" altLang="it-IT" sz="2800" b="1" dirty="0" err="1">
                <a:solidFill>
                  <a:srgbClr val="800000"/>
                </a:solidFill>
                <a:latin typeface="Times New Roman" panose="02020603050405020304" pitchFamily="18" charset="0"/>
              </a:rPr>
              <a:t>motivations</a:t>
            </a:r>
            <a:endParaRPr kumimoji="1" lang="it-IT" altLang="it-IT" sz="2800" b="1" dirty="0">
              <a:solidFill>
                <a:srgbClr val="800000"/>
              </a:solidFill>
              <a:latin typeface="Times New Roman" panose="02020603050405020304" pitchFamily="18" charset="0"/>
            </a:endParaRPr>
          </a:p>
          <a:p>
            <a:pPr algn="ctr" eaLnBrk="1" hangingPunct="1">
              <a:lnSpc>
                <a:spcPct val="50000"/>
              </a:lnSpc>
              <a:spcBef>
                <a:spcPct val="50000"/>
              </a:spcBef>
              <a:buClrTx/>
              <a:buSzTx/>
              <a:buFontTx/>
              <a:buNone/>
            </a:pPr>
            <a:r>
              <a:rPr kumimoji="1" lang="it-IT" altLang="it-IT" sz="2400" b="1" dirty="0">
                <a:solidFill>
                  <a:srgbClr val="800000"/>
                </a:solidFill>
                <a:latin typeface="Times New Roman" panose="02020603050405020304" pitchFamily="18" charset="0"/>
              </a:rPr>
              <a:t>Advanced </a:t>
            </a:r>
            <a:r>
              <a:rPr kumimoji="1" lang="it-IT" altLang="it-IT" sz="2400" b="1" dirty="0" err="1">
                <a:solidFill>
                  <a:srgbClr val="800000"/>
                </a:solidFill>
                <a:latin typeface="Times New Roman" panose="02020603050405020304" pitchFamily="18" charset="0"/>
              </a:rPr>
              <a:t>Ion</a:t>
            </a:r>
            <a:r>
              <a:rPr kumimoji="1" lang="it-IT" altLang="it-IT" sz="2400" b="1" dirty="0">
                <a:solidFill>
                  <a:srgbClr val="800000"/>
                </a:solidFill>
                <a:latin typeface="Times New Roman" panose="02020603050405020304" pitchFamily="18" charset="0"/>
              </a:rPr>
              <a:t> Source for </a:t>
            </a:r>
            <a:r>
              <a:rPr kumimoji="1" lang="it-IT" altLang="it-IT" sz="2400" b="1" dirty="0" err="1">
                <a:solidFill>
                  <a:srgbClr val="800000"/>
                </a:solidFill>
                <a:latin typeface="Times New Roman" panose="02020603050405020304" pitchFamily="18" charset="0"/>
              </a:rPr>
              <a:t>HAdrontherapy</a:t>
            </a:r>
            <a:endParaRPr lang="it-IT" altLang="it-IT" sz="2400" b="1" dirty="0">
              <a:solidFill>
                <a:srgbClr val="800000"/>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olo 4"/>
          <p:cNvSpPr>
            <a:spLocks noGrp="1"/>
          </p:cNvSpPr>
          <p:nvPr>
            <p:ph type="title"/>
          </p:nvPr>
        </p:nvSpPr>
        <p:spPr>
          <a:xfrm>
            <a:off x="2057400" y="332656"/>
            <a:ext cx="6691064" cy="609600"/>
          </a:xfrm>
        </p:spPr>
        <p:txBody>
          <a:bodyPr/>
          <a:lstStyle/>
          <a:p>
            <a:pPr algn="ctr" eaLnBrk="1" hangingPunct="1">
              <a:defRPr/>
            </a:pPr>
            <a:r>
              <a:rPr lang="en-US" sz="2800" dirty="0" smtClean="0">
                <a:solidFill>
                  <a:srgbClr val="CC0000"/>
                </a:solidFill>
                <a:latin typeface="Times New Roman" pitchFamily="18" charset="0"/>
                <a:ea typeface="ＭＳ Ｐゴシック" pitchFamily="34" charset="-128"/>
                <a:cs typeface="Times New Roman" pitchFamily="18" charset="0"/>
              </a:rPr>
              <a:t>M</a:t>
            </a:r>
            <a:r>
              <a:rPr lang="en-GB" sz="2800" dirty="0" err="1" smtClean="0">
                <a:solidFill>
                  <a:srgbClr val="CC0000"/>
                </a:solidFill>
                <a:latin typeface="Times New Roman" pitchFamily="18" charset="0"/>
                <a:ea typeface="ＭＳ Ｐゴシック" pitchFamily="34" charset="-128"/>
                <a:cs typeface="Times New Roman" pitchFamily="18" charset="0"/>
              </a:rPr>
              <a:t>agnetic</a:t>
            </a:r>
            <a:r>
              <a:rPr lang="en-GB" sz="2800" dirty="0" smtClean="0">
                <a:solidFill>
                  <a:srgbClr val="CC0000"/>
                </a:solidFill>
                <a:latin typeface="Times New Roman" pitchFamily="18" charset="0"/>
                <a:ea typeface="ＭＳ Ｐゴシック" pitchFamily="34" charset="-128"/>
                <a:cs typeface="Times New Roman" pitchFamily="18" charset="0"/>
              </a:rPr>
              <a:t> measurements</a:t>
            </a:r>
            <a:endParaRPr lang="en-US" sz="2800" dirty="0" smtClean="0">
              <a:solidFill>
                <a:srgbClr val="CC0000"/>
              </a:solidFill>
              <a:latin typeface="Times New Roman" pitchFamily="18" charset="0"/>
              <a:ea typeface="ＭＳ Ｐゴシック" pitchFamily="34" charset="-128"/>
              <a:cs typeface="Times New Roman" pitchFamily="18" charset="0"/>
            </a:endParaRPr>
          </a:p>
        </p:txBody>
      </p:sp>
      <p:pic>
        <p:nvPicPr>
          <p:cNvPr id="49155" name="Immagin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00" y="0"/>
            <a:ext cx="160655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Immagine 7"/>
          <p:cNvPicPr>
            <a:picLocks noChangeAspect="1"/>
          </p:cNvPicPr>
          <p:nvPr/>
        </p:nvPicPr>
        <p:blipFill>
          <a:blip r:embed="rId4">
            <a:extLst>
              <a:ext uri="{28A0092B-C50C-407E-A947-70E740481C1C}">
                <a14:useLocalDpi xmlns:a14="http://schemas.microsoft.com/office/drawing/2010/main" val="0"/>
              </a:ext>
            </a:extLst>
          </a:blip>
          <a:srcRect l="1759" t="1662" r="1759" b="3763"/>
          <a:stretch>
            <a:fillRect/>
          </a:stretch>
        </p:blipFill>
        <p:spPr bwMode="auto">
          <a:xfrm>
            <a:off x="1331913" y="1268413"/>
            <a:ext cx="5953125"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CasellaDiTesto 8"/>
          <p:cNvSpPr txBox="1">
            <a:spLocks noChangeArrowheads="1"/>
          </p:cNvSpPr>
          <p:nvPr/>
        </p:nvSpPr>
        <p:spPr bwMode="auto">
          <a:xfrm>
            <a:off x="3779838" y="1484313"/>
            <a:ext cx="5373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MS PGothic"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MS PGothic"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MS PGothic"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MS PGothic" panose="020B0600070205080204" pitchFamily="34" charset="-128"/>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9pPr>
          </a:lstStyle>
          <a:p>
            <a:pPr>
              <a:spcBef>
                <a:spcPct val="0"/>
              </a:spcBef>
              <a:buClrTx/>
              <a:buSzTx/>
              <a:buFontTx/>
              <a:buNone/>
            </a:pPr>
            <a:r>
              <a:rPr lang="it-IT" altLang="it-IT" sz="1400" b="1">
                <a:solidFill>
                  <a:srgbClr val="00B0F0"/>
                </a:solidFill>
                <a:latin typeface="Verdana" panose="020B0604030504040204" pitchFamily="34" charset="0"/>
              </a:rPr>
              <a:t>Axial magnetic field profile on chamber axis @130A</a:t>
            </a:r>
          </a:p>
        </p:txBody>
      </p:sp>
      <p:sp>
        <p:nvSpPr>
          <p:cNvPr id="13" name="CasellaDiTesto 12"/>
          <p:cNvSpPr txBox="1"/>
          <p:nvPr/>
        </p:nvSpPr>
        <p:spPr>
          <a:xfrm>
            <a:off x="4391025" y="4581525"/>
            <a:ext cx="4752975" cy="307975"/>
          </a:xfrm>
          <a:prstGeom prst="rect">
            <a:avLst/>
          </a:prstGeom>
          <a:noFill/>
        </p:spPr>
        <p:txBody>
          <a:bodyPr wrap="none">
            <a:spAutoFit/>
          </a:bodyPr>
          <a:lstStyle/>
          <a:p>
            <a:pPr>
              <a:defRPr/>
            </a:pPr>
            <a:r>
              <a:rPr lang="it-IT" sz="1400" b="1" dirty="0" err="1">
                <a:solidFill>
                  <a:schemeClr val="accent3">
                    <a:lumMod val="60000"/>
                    <a:lumOff val="40000"/>
                  </a:schemeClr>
                </a:solidFill>
                <a:ea typeface="+mn-ea"/>
              </a:rPr>
              <a:t>Radial</a:t>
            </a:r>
            <a:r>
              <a:rPr lang="it-IT" sz="1400" b="1" dirty="0">
                <a:solidFill>
                  <a:schemeClr val="accent3">
                    <a:lumMod val="60000"/>
                    <a:lumOff val="40000"/>
                  </a:schemeClr>
                </a:solidFill>
                <a:ea typeface="+mn-ea"/>
              </a:rPr>
              <a:t> </a:t>
            </a:r>
            <a:r>
              <a:rPr lang="it-IT" sz="1400" b="1" dirty="0" err="1">
                <a:solidFill>
                  <a:schemeClr val="accent3">
                    <a:lumMod val="60000"/>
                    <a:lumOff val="40000"/>
                  </a:schemeClr>
                </a:solidFill>
                <a:ea typeface="+mn-ea"/>
              </a:rPr>
              <a:t>magnetic</a:t>
            </a:r>
            <a:r>
              <a:rPr lang="it-IT" sz="1400" b="1" dirty="0">
                <a:solidFill>
                  <a:schemeClr val="accent3">
                    <a:lumMod val="60000"/>
                    <a:lumOff val="40000"/>
                  </a:schemeClr>
                </a:solidFill>
                <a:ea typeface="+mn-ea"/>
              </a:rPr>
              <a:t> </a:t>
            </a:r>
            <a:r>
              <a:rPr lang="it-IT" sz="1400" b="1" dirty="0" err="1">
                <a:solidFill>
                  <a:schemeClr val="accent3">
                    <a:lumMod val="60000"/>
                    <a:lumOff val="40000"/>
                  </a:schemeClr>
                </a:solidFill>
                <a:ea typeface="+mn-ea"/>
              </a:rPr>
              <a:t>field</a:t>
            </a:r>
            <a:r>
              <a:rPr lang="it-IT" sz="1400" b="1" dirty="0">
                <a:solidFill>
                  <a:schemeClr val="accent3">
                    <a:lumMod val="60000"/>
                    <a:lumOff val="40000"/>
                  </a:schemeClr>
                </a:solidFill>
                <a:ea typeface="+mn-ea"/>
              </a:rPr>
              <a:t> </a:t>
            </a:r>
            <a:r>
              <a:rPr lang="it-IT" sz="1400" b="1" dirty="0" err="1">
                <a:solidFill>
                  <a:schemeClr val="accent3">
                    <a:lumMod val="60000"/>
                    <a:lumOff val="40000"/>
                  </a:schemeClr>
                </a:solidFill>
                <a:ea typeface="+mn-ea"/>
              </a:rPr>
              <a:t>profile</a:t>
            </a:r>
            <a:r>
              <a:rPr lang="it-IT" sz="1400" b="1" dirty="0">
                <a:solidFill>
                  <a:schemeClr val="accent3">
                    <a:lumMod val="60000"/>
                    <a:lumOff val="40000"/>
                  </a:schemeClr>
                </a:solidFill>
                <a:ea typeface="+mn-ea"/>
              </a:rPr>
              <a:t> on </a:t>
            </a:r>
            <a:r>
              <a:rPr lang="it-IT" sz="1400" b="1" dirty="0" err="1">
                <a:solidFill>
                  <a:schemeClr val="accent3">
                    <a:lumMod val="60000"/>
                    <a:lumOff val="40000"/>
                  </a:schemeClr>
                </a:solidFill>
                <a:ea typeface="+mn-ea"/>
              </a:rPr>
              <a:t>chamber</a:t>
            </a:r>
            <a:r>
              <a:rPr lang="it-IT" sz="1400" b="1" dirty="0">
                <a:solidFill>
                  <a:schemeClr val="accent3">
                    <a:lumMod val="60000"/>
                    <a:lumOff val="40000"/>
                  </a:schemeClr>
                </a:solidFill>
                <a:ea typeface="+mn-ea"/>
              </a:rPr>
              <a:t> </a:t>
            </a:r>
            <a:r>
              <a:rPr lang="it-IT" sz="1400" b="1" dirty="0" err="1">
                <a:solidFill>
                  <a:schemeClr val="accent3">
                    <a:lumMod val="60000"/>
                    <a:lumOff val="40000"/>
                  </a:schemeClr>
                </a:solidFill>
                <a:ea typeface="+mn-ea"/>
              </a:rPr>
              <a:t>wall</a:t>
            </a:r>
            <a:endParaRPr lang="it-IT" sz="1400" b="1" dirty="0">
              <a:solidFill>
                <a:schemeClr val="accent3">
                  <a:lumMod val="60000"/>
                  <a:lumOff val="40000"/>
                </a:schemeClr>
              </a:solidFill>
              <a:ea typeface="+mn-ea"/>
            </a:endParaRPr>
          </a:p>
        </p:txBody>
      </p:sp>
      <p:sp>
        <p:nvSpPr>
          <p:cNvPr id="9" name="Rettangolo 8"/>
          <p:cNvSpPr/>
          <p:nvPr/>
        </p:nvSpPr>
        <p:spPr>
          <a:xfrm>
            <a:off x="250825" y="6237288"/>
            <a:ext cx="950913" cy="461962"/>
          </a:xfrm>
          <a:prstGeom prst="rect">
            <a:avLst/>
          </a:prstGeom>
        </p:spPr>
        <p:txBody>
          <a:bodyPr wrap="none">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a:defRPr/>
            </a:pPr>
            <a:r>
              <a:rPr kumimoji="1" lang="en-US" altLang="it-IT" b="1" i="1" smtClean="0">
                <a:effectLst>
                  <a:outerShdw blurRad="38100" dist="38100" dir="2700000" algn="tl">
                    <a:srgbClr val="C0C0C0"/>
                  </a:outerShdw>
                </a:effectLst>
                <a:latin typeface="Calibri" panose="020F0502020204030204" pitchFamily="34" charset="0"/>
              </a:rPr>
              <a:t>AISHa</a:t>
            </a:r>
          </a:p>
        </p:txBody>
      </p:sp>
      <p:sp>
        <p:nvSpPr>
          <p:cNvPr id="49160" name="Segnaposto numero diapositiva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MS PGothic"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MS PGothic"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MS PGothic"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MS PGothic" panose="020B0600070205080204" pitchFamily="34" charset="-128"/>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9pPr>
          </a:lstStyle>
          <a:p>
            <a:pPr>
              <a:spcBef>
                <a:spcPct val="0"/>
              </a:spcBef>
              <a:buClrTx/>
              <a:buSzTx/>
              <a:buFontTx/>
              <a:buNone/>
            </a:pPr>
            <a:fld id="{47A9A54E-BA8D-4CC1-92FD-C4B342DAD846}" type="slidenum">
              <a:rPr lang="en-GB" altLang="it-IT" sz="1200" smtClean="0">
                <a:solidFill>
                  <a:srgbClr val="800000"/>
                </a:solidFill>
                <a:latin typeface="Calibri" panose="020F0502020204030204" pitchFamily="34" charset="0"/>
              </a:rPr>
              <a:pPr>
                <a:spcBef>
                  <a:spcPct val="0"/>
                </a:spcBef>
                <a:buClrTx/>
                <a:buSzTx/>
                <a:buFontTx/>
                <a:buNone/>
              </a:pPr>
              <a:t>20</a:t>
            </a:fld>
            <a:endParaRPr lang="en-GB" altLang="it-IT" sz="1200" smtClean="0">
              <a:solidFill>
                <a:srgbClr val="800000"/>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83" name="Titolo 1"/>
          <p:cNvSpPr>
            <a:spLocks noGrp="1"/>
          </p:cNvSpPr>
          <p:nvPr>
            <p:ph type="title"/>
          </p:nvPr>
        </p:nvSpPr>
        <p:spPr>
          <a:xfrm>
            <a:off x="1979712" y="188640"/>
            <a:ext cx="5814914" cy="666750"/>
          </a:xfrm>
        </p:spPr>
        <p:txBody>
          <a:bodyPr>
            <a:noAutofit/>
          </a:bodyPr>
          <a:lstStyle/>
          <a:p>
            <a:pPr algn="ctr" eaLnBrk="1" hangingPunct="1">
              <a:defRPr/>
            </a:pPr>
            <a:r>
              <a:rPr lang="en-GB" sz="3200" dirty="0" smtClean="0">
                <a:solidFill>
                  <a:srgbClr val="0000FF"/>
                </a:solidFill>
                <a:latin typeface="Calibri"/>
                <a:ea typeface="ＭＳ Ｐゴシック" pitchFamily="34" charset="-128"/>
                <a:cs typeface="Calibri"/>
              </a:rPr>
              <a:t>Preliminary tests: </a:t>
            </a:r>
            <a:r>
              <a:rPr lang="en-GB" sz="3200" dirty="0">
                <a:solidFill>
                  <a:srgbClr val="0000FF"/>
                </a:solidFill>
                <a:latin typeface="Calibri"/>
                <a:ea typeface="ＭＳ Ｐゴシック" pitchFamily="34" charset="-128"/>
                <a:cs typeface="Calibri"/>
              </a:rPr>
              <a:t>first C4+ </a:t>
            </a:r>
            <a:r>
              <a:rPr lang="en-GB" sz="3200" dirty="0" smtClean="0">
                <a:solidFill>
                  <a:srgbClr val="0000FF"/>
                </a:solidFill>
                <a:latin typeface="Calibri"/>
                <a:ea typeface="ＭＳ Ｐゴシック" pitchFamily="34" charset="-128"/>
                <a:cs typeface="Calibri"/>
              </a:rPr>
              <a:t>beam </a:t>
            </a:r>
            <a:r>
              <a:rPr lang="en-GB" sz="3200" dirty="0" err="1" smtClean="0">
                <a:solidFill>
                  <a:srgbClr val="0000FF"/>
                </a:solidFill>
                <a:latin typeface="Calibri"/>
                <a:ea typeface="ＭＳ Ｐゴシック" pitchFamily="34" charset="-128"/>
                <a:cs typeface="Calibri"/>
              </a:rPr>
              <a:t>analyzed</a:t>
            </a:r>
            <a:r>
              <a:rPr lang="en-GB" sz="3200" dirty="0" smtClean="0">
                <a:solidFill>
                  <a:srgbClr val="0000FF"/>
                </a:solidFill>
                <a:latin typeface="Calibri"/>
                <a:ea typeface="ＭＳ Ｐゴシック" pitchFamily="34" charset="-128"/>
                <a:cs typeface="Calibri"/>
              </a:rPr>
              <a:t> in May 2017 </a:t>
            </a:r>
            <a:endParaRPr kumimoji="1" lang="en-GB" sz="3200" dirty="0" smtClean="0">
              <a:solidFill>
                <a:srgbClr val="0000FF"/>
              </a:solidFill>
              <a:latin typeface="Calibri"/>
              <a:ea typeface="ＭＳ Ｐゴシック" pitchFamily="34" charset="-128"/>
              <a:cs typeface="Calibri"/>
            </a:endParaRPr>
          </a:p>
        </p:txBody>
      </p:sp>
      <p:pic>
        <p:nvPicPr>
          <p:cNvPr id="51203" name="Immagin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00" y="0"/>
            <a:ext cx="160655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ttangolo 9"/>
          <p:cNvSpPr/>
          <p:nvPr/>
        </p:nvSpPr>
        <p:spPr>
          <a:xfrm>
            <a:off x="250825" y="6237288"/>
            <a:ext cx="950913" cy="461962"/>
          </a:xfrm>
          <a:prstGeom prst="rect">
            <a:avLst/>
          </a:prstGeom>
        </p:spPr>
        <p:txBody>
          <a:bodyPr wrap="none">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a:defRPr/>
            </a:pPr>
            <a:r>
              <a:rPr kumimoji="1" lang="en-US" altLang="it-IT" b="1" i="1" smtClean="0">
                <a:effectLst>
                  <a:outerShdw blurRad="38100" dist="38100" dir="2700000" algn="tl">
                    <a:srgbClr val="C0C0C0"/>
                  </a:outerShdw>
                </a:effectLst>
                <a:latin typeface="Calibri" panose="020F0502020204030204" pitchFamily="34" charset="0"/>
              </a:rPr>
              <a:t>AISHa</a:t>
            </a:r>
          </a:p>
        </p:txBody>
      </p:sp>
      <p:pic>
        <p:nvPicPr>
          <p:cNvPr id="51205" name="Immagin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75" y="1460500"/>
            <a:ext cx="8369300" cy="471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Immagine 1"/>
          <p:cNvPicPr>
            <a:picLocks noChangeAspect="1"/>
          </p:cNvPicPr>
          <p:nvPr/>
        </p:nvPicPr>
        <p:blipFill>
          <a:blip r:embed="rId4">
            <a:extLst>
              <a:ext uri="{28A0092B-C50C-407E-A947-70E740481C1C}">
                <a14:useLocalDpi xmlns:a14="http://schemas.microsoft.com/office/drawing/2010/main" val="0"/>
              </a:ext>
            </a:extLst>
          </a:blip>
          <a:srcRect t="10385" b="25922"/>
          <a:stretch>
            <a:fillRect/>
          </a:stretch>
        </p:blipFill>
        <p:spPr bwMode="auto">
          <a:xfrm>
            <a:off x="4149725" y="1109663"/>
            <a:ext cx="4956175" cy="236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e 4"/>
          <p:cNvSpPr/>
          <p:nvPr/>
        </p:nvSpPr>
        <p:spPr>
          <a:xfrm>
            <a:off x="4808538" y="1809750"/>
            <a:ext cx="1223962" cy="714375"/>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a:spLocks noGrp="1"/>
          </p:cNvSpPr>
          <p:nvPr>
            <p:ph type="title"/>
          </p:nvPr>
        </p:nvSpPr>
        <p:spPr>
          <a:xfrm>
            <a:off x="2138462" y="188640"/>
            <a:ext cx="5275163" cy="666750"/>
          </a:xfrm>
        </p:spPr>
        <p:txBody>
          <a:bodyPr>
            <a:noAutofit/>
          </a:bodyPr>
          <a:lstStyle/>
          <a:p>
            <a:pPr algn="ctr" eaLnBrk="1" hangingPunct="1">
              <a:defRPr/>
            </a:pPr>
            <a:r>
              <a:rPr lang="en-GB" sz="2800" dirty="0" smtClean="0">
                <a:solidFill>
                  <a:srgbClr val="800000"/>
                </a:solidFill>
                <a:latin typeface="Times New Roman" pitchFamily="18" charset="0"/>
                <a:ea typeface="ＭＳ Ｐゴシック" pitchFamily="34" charset="-128"/>
                <a:cs typeface="Times New Roman" pitchFamily="18" charset="0"/>
              </a:rPr>
              <a:t>Charge State Distribution for Carbon ions (09/17)</a:t>
            </a:r>
            <a:endParaRPr kumimoji="1" lang="en-GB" sz="2800" dirty="0" smtClean="0">
              <a:solidFill>
                <a:srgbClr val="800000"/>
              </a:solidFill>
              <a:latin typeface="Times New Roman" pitchFamily="18" charset="0"/>
              <a:ea typeface="ＭＳ Ｐゴシック" pitchFamily="34" charset="-128"/>
              <a:cs typeface="Times New Roman" pitchFamily="18" charset="0"/>
            </a:endParaRPr>
          </a:p>
        </p:txBody>
      </p:sp>
      <p:pic>
        <p:nvPicPr>
          <p:cNvPr id="52227" name="Immagin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00" y="0"/>
            <a:ext cx="160655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Immagine 1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08588" y="1666875"/>
            <a:ext cx="3935412"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Immagin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13" y="1276350"/>
            <a:ext cx="5334001"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83" name="Titolo 1"/>
          <p:cNvSpPr>
            <a:spLocks noGrp="1"/>
          </p:cNvSpPr>
          <p:nvPr>
            <p:ph type="title"/>
          </p:nvPr>
        </p:nvSpPr>
        <p:spPr>
          <a:xfrm>
            <a:off x="1979712" y="188640"/>
            <a:ext cx="5199062" cy="666750"/>
          </a:xfrm>
        </p:spPr>
        <p:txBody>
          <a:bodyPr>
            <a:normAutofit fontScale="90000"/>
          </a:bodyPr>
          <a:lstStyle/>
          <a:p>
            <a:pPr algn="ctr" eaLnBrk="1" hangingPunct="1">
              <a:defRPr/>
            </a:pPr>
            <a:r>
              <a:rPr lang="en-GB" sz="2800" dirty="0" smtClean="0">
                <a:solidFill>
                  <a:srgbClr val="800000"/>
                </a:solidFill>
                <a:latin typeface="Times New Roman" pitchFamily="18" charset="0"/>
                <a:ea typeface="ＭＳ Ｐゴシック" pitchFamily="34" charset="-128"/>
                <a:cs typeface="Times New Roman" pitchFamily="18" charset="0"/>
              </a:rPr>
              <a:t>Charge State Distribution for  Oxygen </a:t>
            </a:r>
            <a:r>
              <a:rPr lang="en-GB" sz="2800" dirty="0">
                <a:solidFill>
                  <a:srgbClr val="800000"/>
                </a:solidFill>
                <a:latin typeface="Times New Roman" pitchFamily="18" charset="0"/>
                <a:ea typeface="ＭＳ Ｐゴシック" pitchFamily="34" charset="-128"/>
                <a:cs typeface="Times New Roman" pitchFamily="18" charset="0"/>
              </a:rPr>
              <a:t>ions (</a:t>
            </a:r>
            <a:r>
              <a:rPr lang="en-GB" sz="2800" dirty="0" smtClean="0">
                <a:solidFill>
                  <a:srgbClr val="800000"/>
                </a:solidFill>
                <a:latin typeface="Times New Roman" pitchFamily="18" charset="0"/>
                <a:ea typeface="ＭＳ Ｐゴシック" pitchFamily="34" charset="-128"/>
                <a:cs typeface="Times New Roman" pitchFamily="18" charset="0"/>
              </a:rPr>
              <a:t>04/18)</a:t>
            </a:r>
            <a:endParaRPr kumimoji="1" lang="en-GB" sz="2800" dirty="0" smtClean="0">
              <a:solidFill>
                <a:srgbClr val="800000"/>
              </a:solidFill>
              <a:latin typeface="Times New Roman" pitchFamily="18" charset="0"/>
              <a:ea typeface="ＭＳ Ｐゴシック" pitchFamily="34" charset="-128"/>
              <a:cs typeface="Times New Roman" pitchFamily="18" charset="0"/>
            </a:endParaRPr>
          </a:p>
        </p:txBody>
      </p:sp>
      <p:pic>
        <p:nvPicPr>
          <p:cNvPr id="53251" name="Immagin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00" y="0"/>
            <a:ext cx="160655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ttangolo 9"/>
          <p:cNvSpPr/>
          <p:nvPr/>
        </p:nvSpPr>
        <p:spPr>
          <a:xfrm>
            <a:off x="250825" y="6237288"/>
            <a:ext cx="950913" cy="461962"/>
          </a:xfrm>
          <a:prstGeom prst="rect">
            <a:avLst/>
          </a:prstGeom>
        </p:spPr>
        <p:txBody>
          <a:bodyPr wrap="none">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a:defRPr/>
            </a:pPr>
            <a:r>
              <a:rPr kumimoji="1" lang="en-US" altLang="it-IT" b="1" i="1" smtClean="0">
                <a:effectLst>
                  <a:outerShdw blurRad="38100" dist="38100" dir="2700000" algn="tl">
                    <a:srgbClr val="C0C0C0"/>
                  </a:outerShdw>
                </a:effectLst>
                <a:latin typeface="Calibri" panose="020F0502020204030204" pitchFamily="34" charset="0"/>
              </a:rPr>
              <a:t>AISHa</a:t>
            </a:r>
          </a:p>
        </p:txBody>
      </p:sp>
      <p:sp>
        <p:nvSpPr>
          <p:cNvPr id="53253" name="Segnaposto numero diapositiva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MS PGothic"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MS PGothic"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MS PGothic"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MS PGothic" panose="020B0600070205080204" pitchFamily="34" charset="-128"/>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9pPr>
          </a:lstStyle>
          <a:p>
            <a:pPr>
              <a:spcBef>
                <a:spcPct val="0"/>
              </a:spcBef>
              <a:buClrTx/>
              <a:buSzTx/>
              <a:buFontTx/>
              <a:buNone/>
            </a:pPr>
            <a:fld id="{6043B2E1-082A-4CC1-8C11-47C9B015FC73}" type="slidenum">
              <a:rPr lang="en-GB" altLang="it-IT" sz="1200" smtClean="0">
                <a:solidFill>
                  <a:srgbClr val="800000"/>
                </a:solidFill>
                <a:latin typeface="Calibri" panose="020F0502020204030204" pitchFamily="34" charset="0"/>
              </a:rPr>
              <a:pPr>
                <a:spcBef>
                  <a:spcPct val="0"/>
                </a:spcBef>
                <a:buClrTx/>
                <a:buSzTx/>
                <a:buFontTx/>
                <a:buNone/>
              </a:pPr>
              <a:t>23</a:t>
            </a:fld>
            <a:endParaRPr lang="en-GB" altLang="it-IT" sz="1200" smtClean="0">
              <a:solidFill>
                <a:srgbClr val="800000"/>
              </a:solidFill>
              <a:latin typeface="Calibri" panose="020F0502020204030204" pitchFamily="34" charset="0"/>
            </a:endParaRPr>
          </a:p>
        </p:txBody>
      </p:sp>
      <p:graphicFrame>
        <p:nvGraphicFramePr>
          <p:cNvPr id="3" name="Oggetto 2"/>
          <p:cNvGraphicFramePr>
            <a:graphicFrameLocks/>
          </p:cNvGraphicFramePr>
          <p:nvPr>
            <p:extLst>
              <p:ext uri="{D42A27DB-BD31-4B8C-83A1-F6EECF244321}">
                <p14:modId xmlns:p14="http://schemas.microsoft.com/office/powerpoint/2010/main" val="3932852058"/>
              </p:ext>
            </p:extLst>
          </p:nvPr>
        </p:nvGraphicFramePr>
        <p:xfrm>
          <a:off x="221905" y="1303018"/>
          <a:ext cx="8750808" cy="4462272"/>
        </p:xfrm>
        <a:graphic>
          <a:graphicData uri="http://schemas.openxmlformats.org/presentationml/2006/ole">
            <mc:AlternateContent xmlns:mc="http://schemas.openxmlformats.org/markup-compatibility/2006">
              <mc:Choice xmlns:v="urn:schemas-microsoft-com:vml" Requires="v">
                <p:oleObj spid="_x0000_s1072" name="Immagine" r:id="rId4" imgW="9095238" imgH="5885714" progId="StaticDib">
                  <p:embed/>
                </p:oleObj>
              </mc:Choice>
              <mc:Fallback>
                <p:oleObj name="Immagine" r:id="rId4" imgW="9095238" imgH="5885714" progId="StaticDib">
                  <p:embed/>
                  <p:pic>
                    <p:nvPicPr>
                      <p:cNvPr id="0" name="rectole000000002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905" y="1303018"/>
                        <a:ext cx="8750808" cy="4462272"/>
                      </a:xfrm>
                      <a:prstGeom prst="rect">
                        <a:avLst/>
                      </a:prstGeom>
                      <a:solidFill>
                        <a:srgbClr val="FFFFFF"/>
                      </a:solidFill>
                      <a:ln>
                        <a:noFill/>
                      </a:ln>
                    </p:spPr>
                  </p:pic>
                </p:oleObj>
              </mc:Fallback>
            </mc:AlternateContent>
          </a:graphicData>
        </a:graphic>
      </p:graphicFrame>
      <p:sp>
        <p:nvSpPr>
          <p:cNvPr id="4" name="CasellaDiTesto 3"/>
          <p:cNvSpPr txBox="1"/>
          <p:nvPr/>
        </p:nvSpPr>
        <p:spPr>
          <a:xfrm>
            <a:off x="4733878" y="5868104"/>
            <a:ext cx="3541611" cy="1200329"/>
          </a:xfrm>
          <a:prstGeom prst="rect">
            <a:avLst/>
          </a:prstGeom>
          <a:noFill/>
        </p:spPr>
        <p:txBody>
          <a:bodyPr wrap="none" rtlCol="0">
            <a:spAutoFit/>
          </a:bodyPr>
          <a:lstStyle/>
          <a:p>
            <a:r>
              <a:rPr lang="it-IT" sz="1800" dirty="0" smtClean="0"/>
              <a:t>Max </a:t>
            </a:r>
            <a:r>
              <a:rPr lang="it-IT" sz="1800" dirty="0" err="1" smtClean="0"/>
              <a:t>currents</a:t>
            </a:r>
            <a:r>
              <a:rPr lang="it-IT" sz="1800" dirty="0" smtClean="0"/>
              <a:t> </a:t>
            </a:r>
            <a:r>
              <a:rPr lang="it-IT" sz="1800" dirty="0" err="1" smtClean="0"/>
              <a:t>achieved</a:t>
            </a:r>
            <a:r>
              <a:rPr lang="it-IT" sz="1800" dirty="0" smtClean="0"/>
              <a:t>:</a:t>
            </a:r>
          </a:p>
          <a:p>
            <a:r>
              <a:rPr lang="it-IT" sz="1800" dirty="0" smtClean="0"/>
              <a:t>O</a:t>
            </a:r>
            <a:r>
              <a:rPr lang="it-IT" sz="1800" baseline="30000" dirty="0" smtClean="0"/>
              <a:t>6+</a:t>
            </a:r>
            <a:r>
              <a:rPr lang="it-IT" sz="1800" dirty="0" smtClean="0"/>
              <a:t>   846 </a:t>
            </a:r>
            <a:r>
              <a:rPr lang="it-IT" sz="1800" dirty="0" err="1" smtClean="0"/>
              <a:t>uA</a:t>
            </a:r>
            <a:r>
              <a:rPr lang="it-IT" sz="1800" dirty="0" smtClean="0"/>
              <a:t>, </a:t>
            </a:r>
          </a:p>
          <a:p>
            <a:r>
              <a:rPr lang="it-IT" sz="1800" dirty="0" smtClean="0"/>
              <a:t>O</a:t>
            </a:r>
            <a:r>
              <a:rPr lang="it-IT" sz="1800" baseline="30000" dirty="0" smtClean="0"/>
              <a:t>7+</a:t>
            </a:r>
            <a:r>
              <a:rPr lang="it-IT" sz="1800" dirty="0" smtClean="0"/>
              <a:t>   300 </a:t>
            </a:r>
            <a:r>
              <a:rPr lang="it-IT" sz="1800" dirty="0" err="1" smtClean="0"/>
              <a:t>uA</a:t>
            </a:r>
            <a:r>
              <a:rPr lang="it-IT" sz="1800" dirty="0" smtClean="0"/>
              <a:t> (</a:t>
            </a:r>
            <a:r>
              <a:rPr lang="it-IT" sz="1800" dirty="0" err="1" smtClean="0"/>
              <a:t>not</a:t>
            </a:r>
            <a:r>
              <a:rPr lang="it-IT" sz="1800" dirty="0" smtClean="0"/>
              <a:t> </a:t>
            </a:r>
            <a:r>
              <a:rPr lang="it-IT" sz="1800" dirty="0" err="1" smtClean="0"/>
              <a:t>optimized</a:t>
            </a:r>
            <a:r>
              <a:rPr lang="it-IT" sz="1800" dirty="0" smtClean="0"/>
              <a:t>)</a:t>
            </a:r>
          </a:p>
          <a:p>
            <a:endParaRPr lang="it-IT" sz="1800" dirty="0"/>
          </a:p>
        </p:txBody>
      </p:sp>
      <p:sp>
        <p:nvSpPr>
          <p:cNvPr id="5" name="CasellaDiTesto 4"/>
          <p:cNvSpPr txBox="1"/>
          <p:nvPr/>
        </p:nvSpPr>
        <p:spPr>
          <a:xfrm>
            <a:off x="4983291" y="1931924"/>
            <a:ext cx="2509020" cy="1077218"/>
          </a:xfrm>
          <a:prstGeom prst="rect">
            <a:avLst/>
          </a:prstGeom>
          <a:noFill/>
          <a:ln>
            <a:solidFill>
              <a:schemeClr val="accent1">
                <a:shade val="50000"/>
              </a:schemeClr>
            </a:solidFill>
          </a:ln>
        </p:spPr>
        <p:txBody>
          <a:bodyPr wrap="none" rtlCol="0">
            <a:spAutoFit/>
          </a:bodyPr>
          <a:lstStyle/>
          <a:p>
            <a:pPr algn="ctr"/>
            <a:r>
              <a:rPr lang="it-IT" sz="1600" b="1" dirty="0" err="1" smtClean="0"/>
              <a:t>Vextr</a:t>
            </a:r>
            <a:r>
              <a:rPr lang="it-IT" sz="1600" b="1" dirty="0" smtClean="0"/>
              <a:t>= 20kV</a:t>
            </a:r>
          </a:p>
          <a:p>
            <a:pPr algn="ctr"/>
            <a:r>
              <a:rPr lang="it-IT" sz="1600" b="1" dirty="0" smtClean="0"/>
              <a:t>1kW@17.3GHz</a:t>
            </a:r>
          </a:p>
          <a:p>
            <a:pPr algn="ctr"/>
            <a:r>
              <a:rPr lang="it-IT" sz="1600" b="1" dirty="0" smtClean="0"/>
              <a:t>He mixing</a:t>
            </a:r>
          </a:p>
          <a:p>
            <a:pPr algn="ctr"/>
            <a:r>
              <a:rPr lang="it-IT" sz="1600" b="1" dirty="0" smtClean="0"/>
              <a:t>no </a:t>
            </a:r>
            <a:r>
              <a:rPr lang="it-IT" sz="1600" b="1" dirty="0" err="1" smtClean="0"/>
              <a:t>frequency</a:t>
            </a:r>
            <a:r>
              <a:rPr lang="it-IT" sz="1600" b="1" dirty="0" smtClean="0"/>
              <a:t> </a:t>
            </a:r>
            <a:r>
              <a:rPr lang="it-IT" sz="1600" b="1" dirty="0" err="1" smtClean="0"/>
              <a:t>tuning</a:t>
            </a:r>
            <a:endParaRPr lang="it-IT" sz="1600" b="1" dirty="0"/>
          </a:p>
        </p:txBody>
      </p:sp>
    </p:spTree>
    <p:extLst>
      <p:ext uri="{BB962C8B-B14F-4D97-AF65-F5344CB8AC3E}">
        <p14:creationId xmlns:p14="http://schemas.microsoft.com/office/powerpoint/2010/main" val="7659059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83" name="Titolo 1"/>
          <p:cNvSpPr>
            <a:spLocks noGrp="1"/>
          </p:cNvSpPr>
          <p:nvPr>
            <p:ph type="title"/>
          </p:nvPr>
        </p:nvSpPr>
        <p:spPr>
          <a:xfrm>
            <a:off x="1979712" y="188640"/>
            <a:ext cx="5086106" cy="666750"/>
          </a:xfrm>
        </p:spPr>
        <p:txBody>
          <a:bodyPr>
            <a:normAutofit fontScale="90000"/>
          </a:bodyPr>
          <a:lstStyle/>
          <a:p>
            <a:pPr algn="ctr" eaLnBrk="1" hangingPunct="1">
              <a:defRPr/>
            </a:pPr>
            <a:r>
              <a:rPr lang="en-GB" sz="2800" dirty="0" smtClean="0">
                <a:solidFill>
                  <a:srgbClr val="800000"/>
                </a:solidFill>
                <a:latin typeface="Times New Roman" pitchFamily="18" charset="0"/>
                <a:ea typeface="ＭＳ Ｐゴシック" pitchFamily="34" charset="-128"/>
                <a:cs typeface="Times New Roman" pitchFamily="18" charset="0"/>
              </a:rPr>
              <a:t>Charge State Distribution for  Argon </a:t>
            </a:r>
            <a:r>
              <a:rPr lang="en-GB" sz="2800" dirty="0">
                <a:solidFill>
                  <a:srgbClr val="800000"/>
                </a:solidFill>
                <a:latin typeface="Times New Roman" pitchFamily="18" charset="0"/>
                <a:ea typeface="ＭＳ Ｐゴシック" pitchFamily="34" charset="-128"/>
                <a:cs typeface="Times New Roman" pitchFamily="18" charset="0"/>
              </a:rPr>
              <a:t>ions (</a:t>
            </a:r>
            <a:r>
              <a:rPr lang="en-GB" sz="2800" dirty="0" smtClean="0">
                <a:solidFill>
                  <a:srgbClr val="800000"/>
                </a:solidFill>
                <a:latin typeface="Times New Roman" pitchFamily="18" charset="0"/>
                <a:ea typeface="ＭＳ Ｐゴシック" pitchFamily="34" charset="-128"/>
                <a:cs typeface="Times New Roman" pitchFamily="18" charset="0"/>
              </a:rPr>
              <a:t>06/18)</a:t>
            </a:r>
            <a:endParaRPr kumimoji="1" lang="en-GB" sz="2800" dirty="0" smtClean="0">
              <a:solidFill>
                <a:srgbClr val="800000"/>
              </a:solidFill>
              <a:latin typeface="Times New Roman" pitchFamily="18" charset="0"/>
              <a:ea typeface="ＭＳ Ｐゴシック" pitchFamily="34" charset="-128"/>
              <a:cs typeface="Times New Roman" pitchFamily="18" charset="0"/>
            </a:endParaRPr>
          </a:p>
        </p:txBody>
      </p:sp>
      <p:pic>
        <p:nvPicPr>
          <p:cNvPr id="53251" name="Immagin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00" y="0"/>
            <a:ext cx="160655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ttangolo 9"/>
          <p:cNvSpPr/>
          <p:nvPr/>
        </p:nvSpPr>
        <p:spPr>
          <a:xfrm>
            <a:off x="250825" y="6237288"/>
            <a:ext cx="950913" cy="461962"/>
          </a:xfrm>
          <a:prstGeom prst="rect">
            <a:avLst/>
          </a:prstGeom>
        </p:spPr>
        <p:txBody>
          <a:bodyPr wrap="none">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a:defRPr/>
            </a:pPr>
            <a:r>
              <a:rPr kumimoji="1" lang="en-US" altLang="it-IT" b="1" i="1" smtClean="0">
                <a:effectLst>
                  <a:outerShdw blurRad="38100" dist="38100" dir="2700000" algn="tl">
                    <a:srgbClr val="C0C0C0"/>
                  </a:outerShdw>
                </a:effectLst>
                <a:latin typeface="Calibri" panose="020F0502020204030204" pitchFamily="34" charset="0"/>
              </a:rPr>
              <a:t>AISHa</a:t>
            </a:r>
          </a:p>
        </p:txBody>
      </p:sp>
      <p:sp>
        <p:nvSpPr>
          <p:cNvPr id="53253" name="Segnaposto numero diapositiva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MS PGothic"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MS PGothic"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MS PGothic"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MS PGothic" panose="020B0600070205080204" pitchFamily="34" charset="-128"/>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9pPr>
          </a:lstStyle>
          <a:p>
            <a:pPr>
              <a:spcBef>
                <a:spcPct val="0"/>
              </a:spcBef>
              <a:buClrTx/>
              <a:buSzTx/>
              <a:buFontTx/>
              <a:buNone/>
            </a:pPr>
            <a:fld id="{6043B2E1-082A-4CC1-8C11-47C9B015FC73}" type="slidenum">
              <a:rPr lang="en-GB" altLang="it-IT" sz="1200" smtClean="0">
                <a:solidFill>
                  <a:srgbClr val="800000"/>
                </a:solidFill>
                <a:latin typeface="Calibri" panose="020F0502020204030204" pitchFamily="34" charset="0"/>
              </a:rPr>
              <a:pPr>
                <a:spcBef>
                  <a:spcPct val="0"/>
                </a:spcBef>
                <a:buClrTx/>
                <a:buSzTx/>
                <a:buFontTx/>
                <a:buNone/>
              </a:pPr>
              <a:t>24</a:t>
            </a:fld>
            <a:endParaRPr lang="en-GB" altLang="it-IT" sz="1200" smtClean="0">
              <a:solidFill>
                <a:srgbClr val="800000"/>
              </a:solidFill>
              <a:latin typeface="Calibri" panose="020F0502020204030204" pitchFamily="34" charset="0"/>
            </a:endParaRPr>
          </a:p>
        </p:txBody>
      </p:sp>
      <p:sp>
        <p:nvSpPr>
          <p:cNvPr id="4" name="CasellaDiTesto 3"/>
          <p:cNvSpPr txBox="1"/>
          <p:nvPr/>
        </p:nvSpPr>
        <p:spPr>
          <a:xfrm>
            <a:off x="3425720" y="5775920"/>
            <a:ext cx="5684770" cy="923330"/>
          </a:xfrm>
          <a:prstGeom prst="rect">
            <a:avLst/>
          </a:prstGeom>
          <a:noFill/>
        </p:spPr>
        <p:txBody>
          <a:bodyPr wrap="square" rtlCol="0">
            <a:spAutoFit/>
          </a:bodyPr>
          <a:lstStyle/>
          <a:p>
            <a:r>
              <a:rPr lang="it-IT" sz="1800" dirty="0" smtClean="0"/>
              <a:t>Max </a:t>
            </a:r>
            <a:r>
              <a:rPr lang="it-IT" sz="1800" dirty="0" err="1" smtClean="0"/>
              <a:t>currents</a:t>
            </a:r>
            <a:r>
              <a:rPr lang="it-IT" sz="1800" dirty="0" smtClean="0"/>
              <a:t> </a:t>
            </a:r>
            <a:r>
              <a:rPr lang="it-IT" sz="1800" dirty="0" err="1" smtClean="0"/>
              <a:t>achieved</a:t>
            </a:r>
            <a:r>
              <a:rPr lang="it-IT" sz="1800" dirty="0" smtClean="0"/>
              <a:t>:</a:t>
            </a:r>
          </a:p>
          <a:p>
            <a:r>
              <a:rPr lang="it-IT" sz="1800" dirty="0" smtClean="0"/>
              <a:t>Ar</a:t>
            </a:r>
            <a:r>
              <a:rPr lang="it-IT" sz="1800" baseline="30000" dirty="0" smtClean="0"/>
              <a:t>11+</a:t>
            </a:r>
            <a:r>
              <a:rPr lang="it-IT" sz="1800" dirty="0" smtClean="0"/>
              <a:t>   190 </a:t>
            </a:r>
            <a:r>
              <a:rPr lang="it-IT" sz="1800" dirty="0" err="1" smtClean="0"/>
              <a:t>uA</a:t>
            </a:r>
            <a:r>
              <a:rPr lang="it-IT" sz="1800" dirty="0" smtClean="0"/>
              <a:t> -  Ar</a:t>
            </a:r>
            <a:r>
              <a:rPr lang="it-IT" sz="1800" baseline="30000" dirty="0" smtClean="0"/>
              <a:t>13+</a:t>
            </a:r>
            <a:r>
              <a:rPr lang="it-IT" sz="1800" dirty="0" smtClean="0"/>
              <a:t>   80 </a:t>
            </a:r>
            <a:r>
              <a:rPr lang="it-IT" sz="1800" dirty="0" err="1" smtClean="0"/>
              <a:t>uA</a:t>
            </a:r>
            <a:r>
              <a:rPr lang="it-IT" sz="1800" dirty="0" smtClean="0"/>
              <a:t> - Ar</a:t>
            </a:r>
            <a:r>
              <a:rPr lang="it-IT" sz="1800" baseline="30000" dirty="0" smtClean="0"/>
              <a:t>16</a:t>
            </a:r>
            <a:r>
              <a:rPr lang="it-IT" sz="1800" baseline="30000" smtClean="0"/>
              <a:t>+</a:t>
            </a:r>
            <a:r>
              <a:rPr lang="it-IT" sz="1800" smtClean="0"/>
              <a:t>   2 </a:t>
            </a:r>
            <a:r>
              <a:rPr lang="it-IT" sz="1800" dirty="0" err="1"/>
              <a:t>uA</a:t>
            </a:r>
            <a:r>
              <a:rPr lang="it-IT" sz="1800" dirty="0"/>
              <a:t> </a:t>
            </a:r>
            <a:endParaRPr lang="it-IT" sz="1800" dirty="0" smtClean="0"/>
          </a:p>
          <a:p>
            <a:r>
              <a:rPr lang="it-IT" sz="1800" dirty="0" smtClean="0"/>
              <a:t>Ar</a:t>
            </a:r>
            <a:r>
              <a:rPr lang="it-IT" sz="1800" baseline="30000" dirty="0" smtClean="0"/>
              <a:t>12+</a:t>
            </a:r>
            <a:r>
              <a:rPr lang="it-IT" sz="1800" dirty="0" smtClean="0"/>
              <a:t>   140 </a:t>
            </a:r>
            <a:r>
              <a:rPr lang="it-IT" sz="1800" dirty="0" err="1" smtClean="0"/>
              <a:t>uA</a:t>
            </a:r>
            <a:r>
              <a:rPr lang="it-IT" sz="1800" dirty="0" smtClean="0"/>
              <a:t> -</a:t>
            </a:r>
            <a:r>
              <a:rPr lang="it-IT" sz="1800" dirty="0"/>
              <a:t> </a:t>
            </a:r>
            <a:r>
              <a:rPr lang="it-IT" sz="1800" dirty="0" smtClean="0"/>
              <a:t> Ar</a:t>
            </a:r>
            <a:r>
              <a:rPr lang="it-IT" sz="1800" baseline="30000" dirty="0" smtClean="0"/>
              <a:t>14+</a:t>
            </a:r>
            <a:r>
              <a:rPr lang="it-IT" sz="1800" dirty="0" smtClean="0"/>
              <a:t>   40 </a:t>
            </a:r>
            <a:r>
              <a:rPr lang="it-IT" sz="1800" dirty="0" err="1" smtClean="0"/>
              <a:t>uA</a:t>
            </a:r>
            <a:endParaRPr lang="it-IT" sz="1800" dirty="0"/>
          </a:p>
        </p:txBody>
      </p:sp>
      <p:pic>
        <p:nvPicPr>
          <p:cNvPr id="2" name="Immagine 1"/>
          <p:cNvPicPr>
            <a:picLocks noChangeAspect="1"/>
          </p:cNvPicPr>
          <p:nvPr/>
        </p:nvPicPr>
        <p:blipFill>
          <a:blip r:embed="rId3"/>
          <a:stretch>
            <a:fillRect/>
          </a:stretch>
        </p:blipFill>
        <p:spPr>
          <a:xfrm>
            <a:off x="997527" y="1127125"/>
            <a:ext cx="7309474" cy="4732924"/>
          </a:xfrm>
          <a:prstGeom prst="rect">
            <a:avLst/>
          </a:prstGeom>
        </p:spPr>
      </p:pic>
      <p:sp>
        <p:nvSpPr>
          <p:cNvPr id="5" name="CasellaDiTesto 4"/>
          <p:cNvSpPr txBox="1"/>
          <p:nvPr/>
        </p:nvSpPr>
        <p:spPr>
          <a:xfrm>
            <a:off x="5614056" y="1480739"/>
            <a:ext cx="2509020" cy="1077218"/>
          </a:xfrm>
          <a:prstGeom prst="rect">
            <a:avLst/>
          </a:prstGeom>
          <a:noFill/>
          <a:ln>
            <a:solidFill>
              <a:schemeClr val="accent1">
                <a:shade val="50000"/>
              </a:schemeClr>
            </a:solidFill>
          </a:ln>
        </p:spPr>
        <p:txBody>
          <a:bodyPr wrap="none" rtlCol="0">
            <a:spAutoFit/>
          </a:bodyPr>
          <a:lstStyle/>
          <a:p>
            <a:pPr algn="ctr"/>
            <a:r>
              <a:rPr lang="it-IT" sz="1600" b="1" dirty="0" err="1"/>
              <a:t>Vextr</a:t>
            </a:r>
            <a:r>
              <a:rPr lang="it-IT" sz="1600" b="1" dirty="0"/>
              <a:t>= </a:t>
            </a:r>
            <a:r>
              <a:rPr lang="it-IT" sz="1600" b="1" dirty="0" smtClean="0"/>
              <a:t>20kV</a:t>
            </a:r>
          </a:p>
          <a:p>
            <a:pPr algn="ctr"/>
            <a:r>
              <a:rPr lang="it-IT" sz="1600" b="1" dirty="0" smtClean="0"/>
              <a:t>1kW@17.3 GHz</a:t>
            </a:r>
          </a:p>
          <a:p>
            <a:pPr algn="ctr"/>
            <a:r>
              <a:rPr lang="it-IT" sz="1600" b="1" dirty="0" smtClean="0"/>
              <a:t>O mixing</a:t>
            </a:r>
          </a:p>
          <a:p>
            <a:pPr algn="ctr"/>
            <a:r>
              <a:rPr lang="it-IT" sz="1600" b="1" dirty="0" smtClean="0"/>
              <a:t>no </a:t>
            </a:r>
            <a:r>
              <a:rPr lang="it-IT" sz="1600" b="1" dirty="0" err="1" smtClean="0"/>
              <a:t>frequency</a:t>
            </a:r>
            <a:r>
              <a:rPr lang="it-IT" sz="1600" b="1" dirty="0" smtClean="0"/>
              <a:t> </a:t>
            </a:r>
            <a:r>
              <a:rPr lang="it-IT" sz="1600" b="1" dirty="0" err="1" smtClean="0"/>
              <a:t>tuning</a:t>
            </a:r>
            <a:endParaRPr lang="it-IT" sz="1600" b="1" dirty="0"/>
          </a:p>
        </p:txBody>
      </p:sp>
      <p:grpSp>
        <p:nvGrpSpPr>
          <p:cNvPr id="11" name="Gruppo 10"/>
          <p:cNvGrpSpPr/>
          <p:nvPr/>
        </p:nvGrpSpPr>
        <p:grpSpPr>
          <a:xfrm>
            <a:off x="1566293" y="1045155"/>
            <a:ext cx="7363326" cy="3478719"/>
            <a:chOff x="1566293" y="1045155"/>
            <a:chExt cx="7363326" cy="3478719"/>
          </a:xfrm>
        </p:grpSpPr>
        <p:pic>
          <p:nvPicPr>
            <p:cNvPr id="6" name="Immagine 5"/>
            <p:cNvPicPr>
              <a:picLocks noChangeAspect="1"/>
            </p:cNvPicPr>
            <p:nvPr/>
          </p:nvPicPr>
          <p:blipFill>
            <a:blip r:embed="rId4"/>
            <a:stretch>
              <a:fillRect/>
            </a:stretch>
          </p:blipFill>
          <p:spPr>
            <a:xfrm>
              <a:off x="4572000" y="1045155"/>
              <a:ext cx="4357619" cy="2822891"/>
            </a:xfrm>
            <a:prstGeom prst="rect">
              <a:avLst/>
            </a:prstGeom>
          </p:spPr>
        </p:pic>
        <p:sp>
          <p:nvSpPr>
            <p:cNvPr id="7" name="Ovale 6"/>
            <p:cNvSpPr/>
            <p:nvPr/>
          </p:nvSpPr>
          <p:spPr>
            <a:xfrm>
              <a:off x="1566293" y="3276965"/>
              <a:ext cx="1859427" cy="1246909"/>
            </a:xfrm>
            <a:prstGeom prst="ellipse">
              <a:avLst/>
            </a:prstGeom>
            <a:solidFill>
              <a:schemeClr val="accent1">
                <a:alpha val="1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9" name="Connettore 2 8"/>
            <p:cNvCxnSpPr/>
            <p:nvPr/>
          </p:nvCxnSpPr>
          <p:spPr>
            <a:xfrm flipV="1">
              <a:off x="3425720" y="2970706"/>
              <a:ext cx="1277534" cy="72627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96827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83" name="Titolo 1"/>
          <p:cNvSpPr>
            <a:spLocks noGrp="1"/>
          </p:cNvSpPr>
          <p:nvPr>
            <p:ph type="title"/>
          </p:nvPr>
        </p:nvSpPr>
        <p:spPr>
          <a:xfrm>
            <a:off x="1979711" y="188640"/>
            <a:ext cx="6418163" cy="666750"/>
          </a:xfrm>
        </p:spPr>
        <p:txBody>
          <a:bodyPr>
            <a:normAutofit fontScale="90000"/>
          </a:bodyPr>
          <a:lstStyle/>
          <a:p>
            <a:pPr algn="ctr" eaLnBrk="1" hangingPunct="1">
              <a:defRPr/>
            </a:pPr>
            <a:r>
              <a:rPr lang="en-GB" sz="2800" dirty="0" smtClean="0">
                <a:solidFill>
                  <a:srgbClr val="800000"/>
                </a:solidFill>
                <a:latin typeface="Times New Roman" pitchFamily="18" charset="0"/>
                <a:ea typeface="ＭＳ Ｐゴシック" pitchFamily="34" charset="-128"/>
                <a:cs typeface="Times New Roman" pitchFamily="18" charset="0"/>
              </a:rPr>
              <a:t>AISHa-2 in the frame of IRPT, the </a:t>
            </a:r>
            <a:r>
              <a:rPr lang="en-GB" sz="2800" dirty="0" err="1" smtClean="0">
                <a:solidFill>
                  <a:srgbClr val="800000"/>
                </a:solidFill>
                <a:latin typeface="Times New Roman" pitchFamily="18" charset="0"/>
                <a:ea typeface="ＭＳ Ｐゴシック" pitchFamily="34" charset="-128"/>
                <a:cs typeface="Times New Roman" pitchFamily="18" charset="0"/>
              </a:rPr>
              <a:t>italian</a:t>
            </a:r>
            <a:r>
              <a:rPr lang="en-GB" sz="2800" dirty="0" smtClean="0">
                <a:solidFill>
                  <a:srgbClr val="800000"/>
                </a:solidFill>
                <a:latin typeface="Times New Roman" pitchFamily="18" charset="0"/>
                <a:ea typeface="ＭＳ Ｐゴシック" pitchFamily="34" charset="-128"/>
                <a:cs typeface="Times New Roman" pitchFamily="18" charset="0"/>
              </a:rPr>
              <a:t> national grant for hadrontherapy </a:t>
            </a:r>
            <a:endParaRPr kumimoji="1" lang="en-GB" sz="2800" dirty="0" smtClean="0">
              <a:solidFill>
                <a:srgbClr val="800000"/>
              </a:solidFill>
              <a:latin typeface="Times New Roman" pitchFamily="18" charset="0"/>
              <a:ea typeface="ＭＳ Ｐゴシック" pitchFamily="34" charset="-128"/>
              <a:cs typeface="Times New Roman" pitchFamily="18" charset="0"/>
            </a:endParaRPr>
          </a:p>
        </p:txBody>
      </p:sp>
      <p:pic>
        <p:nvPicPr>
          <p:cNvPr id="56323" name="Immagin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00" y="0"/>
            <a:ext cx="160655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ttangolo 9"/>
          <p:cNvSpPr/>
          <p:nvPr/>
        </p:nvSpPr>
        <p:spPr>
          <a:xfrm>
            <a:off x="250825" y="6237288"/>
            <a:ext cx="950913" cy="461962"/>
          </a:xfrm>
          <a:prstGeom prst="rect">
            <a:avLst/>
          </a:prstGeom>
        </p:spPr>
        <p:txBody>
          <a:bodyPr wrap="none">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a:defRPr/>
            </a:pPr>
            <a:r>
              <a:rPr kumimoji="1" lang="en-US" altLang="it-IT" b="1" i="1" smtClean="0">
                <a:effectLst>
                  <a:outerShdw blurRad="38100" dist="38100" dir="2700000" algn="tl">
                    <a:srgbClr val="C0C0C0"/>
                  </a:outerShdw>
                </a:effectLst>
                <a:latin typeface="Calibri" panose="020F0502020204030204" pitchFamily="34" charset="0"/>
              </a:rPr>
              <a:t>AISHa</a:t>
            </a:r>
          </a:p>
        </p:txBody>
      </p:sp>
      <p:sp>
        <p:nvSpPr>
          <p:cNvPr id="56325" name="Segnaposto numero diapositiva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MS PGothic"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MS PGothic"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MS PGothic"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MS PGothic" panose="020B0600070205080204" pitchFamily="34" charset="-128"/>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9pPr>
          </a:lstStyle>
          <a:p>
            <a:pPr>
              <a:spcBef>
                <a:spcPct val="0"/>
              </a:spcBef>
              <a:buClrTx/>
              <a:buSzTx/>
              <a:buFontTx/>
              <a:buNone/>
            </a:pPr>
            <a:fld id="{9C65AF4D-3089-4FF9-894C-2759F17F817B}" type="slidenum">
              <a:rPr lang="en-GB" altLang="it-IT" sz="1200" smtClean="0">
                <a:solidFill>
                  <a:srgbClr val="800000"/>
                </a:solidFill>
                <a:latin typeface="Calibri" panose="020F0502020204030204" pitchFamily="34" charset="0"/>
              </a:rPr>
              <a:pPr>
                <a:spcBef>
                  <a:spcPct val="0"/>
                </a:spcBef>
                <a:buClrTx/>
                <a:buSzTx/>
                <a:buFontTx/>
                <a:buNone/>
              </a:pPr>
              <a:t>25</a:t>
            </a:fld>
            <a:endParaRPr lang="en-GB" altLang="it-IT" sz="1200" smtClean="0">
              <a:solidFill>
                <a:srgbClr val="800000"/>
              </a:solidFill>
              <a:latin typeface="Calibri" panose="020F0502020204030204" pitchFamily="34" charset="0"/>
            </a:endParaRPr>
          </a:p>
        </p:txBody>
      </p:sp>
      <p:sp>
        <p:nvSpPr>
          <p:cNvPr id="11" name="Segnaposto contenuto 2"/>
          <p:cNvSpPr txBox="1">
            <a:spLocks/>
          </p:cNvSpPr>
          <p:nvPr/>
        </p:nvSpPr>
        <p:spPr bwMode="auto">
          <a:xfrm>
            <a:off x="113753" y="1244325"/>
            <a:ext cx="8107910" cy="1930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1" algn="just">
              <a:spcBef>
                <a:spcPct val="20000"/>
              </a:spcBef>
              <a:spcAft>
                <a:spcPts val="600"/>
              </a:spcAft>
              <a:buFontTx/>
              <a:buChar char="•"/>
            </a:pPr>
            <a:r>
              <a:rPr kumimoji="1" lang="en-US" altLang="it-IT" sz="2000" dirty="0">
                <a:solidFill>
                  <a:srgbClr val="2D2D8A"/>
                </a:solidFill>
                <a:latin typeface="Times New Roman" panose="02020603050405020304" pitchFamily="18" charset="0"/>
              </a:rPr>
              <a:t>He-free SC system </a:t>
            </a:r>
            <a:r>
              <a:rPr kumimoji="1" lang="en-US" altLang="it-IT" sz="2000" dirty="0" smtClean="0">
                <a:solidFill>
                  <a:srgbClr val="2D2D8A"/>
                </a:solidFill>
                <a:latin typeface="Times New Roman" panose="02020603050405020304" pitchFamily="18" charset="0"/>
              </a:rPr>
              <a:t>and permanent magnet </a:t>
            </a:r>
            <a:r>
              <a:rPr kumimoji="1" lang="en-US" altLang="it-IT" sz="2000" dirty="0" err="1" smtClean="0">
                <a:solidFill>
                  <a:srgbClr val="2D2D8A"/>
                </a:solidFill>
                <a:latin typeface="Times New Roman" panose="02020603050405020304" pitchFamily="18" charset="0"/>
              </a:rPr>
              <a:t>hexapole</a:t>
            </a:r>
            <a:r>
              <a:rPr kumimoji="1" lang="en-US" altLang="it-IT" sz="2000" dirty="0" smtClean="0">
                <a:solidFill>
                  <a:srgbClr val="2D2D8A"/>
                </a:solidFill>
                <a:latin typeface="Times New Roman" panose="02020603050405020304" pitchFamily="18" charset="0"/>
              </a:rPr>
              <a:t> already </a:t>
            </a:r>
            <a:r>
              <a:rPr kumimoji="1" lang="en-US" altLang="it-IT" sz="2000" dirty="0">
                <a:solidFill>
                  <a:srgbClr val="2D2D8A"/>
                </a:solidFill>
                <a:latin typeface="Times New Roman" panose="02020603050405020304" pitchFamily="18" charset="0"/>
              </a:rPr>
              <a:t>purchased and delivered</a:t>
            </a:r>
          </a:p>
          <a:p>
            <a:pPr lvl="1" algn="just">
              <a:spcBef>
                <a:spcPct val="20000"/>
              </a:spcBef>
              <a:spcAft>
                <a:spcPts val="600"/>
              </a:spcAft>
              <a:buFontTx/>
              <a:buChar char="•"/>
            </a:pPr>
            <a:r>
              <a:rPr kumimoji="1" lang="en-US" altLang="it-IT" sz="2000" dirty="0">
                <a:solidFill>
                  <a:srgbClr val="2D2D8A"/>
                </a:solidFill>
                <a:latin typeface="Times New Roman" panose="02020603050405020304" pitchFamily="18" charset="0"/>
              </a:rPr>
              <a:t>Optimized design of the entire mechanics in </a:t>
            </a:r>
            <a:r>
              <a:rPr kumimoji="1" lang="en-US" altLang="it-IT" sz="2000" dirty="0" err="1" smtClean="0">
                <a:solidFill>
                  <a:srgbClr val="2D2D8A"/>
                </a:solidFill>
                <a:latin typeface="Times New Roman" panose="02020603050405020304" pitchFamily="18" charset="0"/>
              </a:rPr>
              <a:t>progress</a:t>
            </a:r>
            <a:r>
              <a:rPr kumimoji="1" lang="en-US" altLang="it-IT" b="1" dirty="0" err="1" smtClean="0">
                <a:solidFill>
                  <a:schemeClr val="bg1"/>
                </a:solidFill>
                <a:latin typeface="Times New Roman" panose="02020603050405020304" pitchFamily="18" charset="0"/>
              </a:rPr>
              <a:t>ber</a:t>
            </a:r>
            <a:r>
              <a:rPr kumimoji="1" lang="en-US" altLang="it-IT" b="1" dirty="0" smtClean="0">
                <a:solidFill>
                  <a:schemeClr val="bg1"/>
                </a:solidFill>
                <a:latin typeface="Times New Roman" panose="02020603050405020304" pitchFamily="18" charset="0"/>
              </a:rPr>
              <a:t> 2017</a:t>
            </a:r>
            <a:endParaRPr kumimoji="1" lang="en-US" altLang="it-IT" b="1" dirty="0">
              <a:solidFill>
                <a:schemeClr val="bg1"/>
              </a:solidFill>
              <a:latin typeface="Times New Roman" panose="02020603050405020304" pitchFamily="18" charset="0"/>
            </a:endParaRPr>
          </a:p>
        </p:txBody>
      </p:sp>
      <p:pic>
        <p:nvPicPr>
          <p:cNvPr id="56327" name="Immagin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2474" y="2597097"/>
            <a:ext cx="2313780" cy="4102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Immagine 1"/>
          <p:cNvPicPr>
            <a:picLocks noChangeAspect="1"/>
          </p:cNvPicPr>
          <p:nvPr/>
        </p:nvPicPr>
        <p:blipFill>
          <a:blip r:embed="rId4"/>
          <a:srcRect/>
          <a:stretch>
            <a:fillRect/>
          </a:stretch>
        </p:blipFill>
        <p:spPr bwMode="auto">
          <a:xfrm>
            <a:off x="1067272" y="3174979"/>
            <a:ext cx="4675188" cy="263525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accel="50000" decel="5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83" name="Titolo 1"/>
          <p:cNvSpPr>
            <a:spLocks noGrp="1"/>
          </p:cNvSpPr>
          <p:nvPr>
            <p:ph type="title"/>
          </p:nvPr>
        </p:nvSpPr>
        <p:spPr>
          <a:xfrm>
            <a:off x="1979711" y="188640"/>
            <a:ext cx="6418163" cy="666750"/>
          </a:xfrm>
        </p:spPr>
        <p:txBody>
          <a:bodyPr>
            <a:normAutofit fontScale="90000"/>
          </a:bodyPr>
          <a:lstStyle/>
          <a:p>
            <a:pPr algn="ctr" eaLnBrk="1" hangingPunct="1">
              <a:defRPr/>
            </a:pPr>
            <a:r>
              <a:rPr lang="en-GB" sz="2800" dirty="0" smtClean="0">
                <a:solidFill>
                  <a:srgbClr val="800000"/>
                </a:solidFill>
                <a:latin typeface="Times New Roman" pitchFamily="18" charset="0"/>
                <a:ea typeface="ＭＳ Ｐゴシック" pitchFamily="34" charset="-128"/>
                <a:cs typeface="Times New Roman" pitchFamily="18" charset="0"/>
              </a:rPr>
              <a:t>AISHa-2 in the frame of IRPT, the </a:t>
            </a:r>
            <a:r>
              <a:rPr lang="en-GB" sz="2800" dirty="0" err="1" smtClean="0">
                <a:solidFill>
                  <a:srgbClr val="800000"/>
                </a:solidFill>
                <a:latin typeface="Times New Roman" pitchFamily="18" charset="0"/>
                <a:ea typeface="ＭＳ Ｐゴシック" pitchFamily="34" charset="-128"/>
                <a:cs typeface="Times New Roman" pitchFamily="18" charset="0"/>
              </a:rPr>
              <a:t>italian</a:t>
            </a:r>
            <a:r>
              <a:rPr lang="en-GB" sz="2800" dirty="0" smtClean="0">
                <a:solidFill>
                  <a:srgbClr val="800000"/>
                </a:solidFill>
                <a:latin typeface="Times New Roman" pitchFamily="18" charset="0"/>
                <a:ea typeface="ＭＳ Ｐゴシック" pitchFamily="34" charset="-128"/>
                <a:cs typeface="Times New Roman" pitchFamily="18" charset="0"/>
              </a:rPr>
              <a:t> national grant for hadrontherapy </a:t>
            </a:r>
            <a:endParaRPr kumimoji="1" lang="en-GB" sz="2800" dirty="0" smtClean="0">
              <a:solidFill>
                <a:srgbClr val="800000"/>
              </a:solidFill>
              <a:latin typeface="Times New Roman" pitchFamily="18" charset="0"/>
              <a:ea typeface="ＭＳ Ｐゴシック" pitchFamily="34" charset="-128"/>
              <a:cs typeface="Times New Roman" pitchFamily="18" charset="0"/>
            </a:endParaRPr>
          </a:p>
        </p:txBody>
      </p:sp>
      <p:pic>
        <p:nvPicPr>
          <p:cNvPr id="56323" name="Immagin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00" y="0"/>
            <a:ext cx="160655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ttangolo 9"/>
          <p:cNvSpPr/>
          <p:nvPr/>
        </p:nvSpPr>
        <p:spPr>
          <a:xfrm>
            <a:off x="250825" y="6237288"/>
            <a:ext cx="950913" cy="461962"/>
          </a:xfrm>
          <a:prstGeom prst="rect">
            <a:avLst/>
          </a:prstGeom>
        </p:spPr>
        <p:txBody>
          <a:bodyPr wrap="none">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a:defRPr/>
            </a:pPr>
            <a:r>
              <a:rPr kumimoji="1" lang="en-US" altLang="it-IT" b="1" i="1" smtClean="0">
                <a:effectLst>
                  <a:outerShdw blurRad="38100" dist="38100" dir="2700000" algn="tl">
                    <a:srgbClr val="C0C0C0"/>
                  </a:outerShdw>
                </a:effectLst>
                <a:latin typeface="Calibri" panose="020F0502020204030204" pitchFamily="34" charset="0"/>
              </a:rPr>
              <a:t>AISHa</a:t>
            </a:r>
          </a:p>
        </p:txBody>
      </p:sp>
      <p:sp>
        <p:nvSpPr>
          <p:cNvPr id="56325" name="Segnaposto numero diapositiva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MS PGothic"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MS PGothic"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MS PGothic"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MS PGothic" panose="020B0600070205080204" pitchFamily="34" charset="-128"/>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9pPr>
          </a:lstStyle>
          <a:p>
            <a:pPr>
              <a:spcBef>
                <a:spcPct val="0"/>
              </a:spcBef>
              <a:buClrTx/>
              <a:buSzTx/>
              <a:buFontTx/>
              <a:buNone/>
            </a:pPr>
            <a:fld id="{9C65AF4D-3089-4FF9-894C-2759F17F817B}" type="slidenum">
              <a:rPr lang="en-GB" altLang="it-IT" sz="1200" smtClean="0">
                <a:solidFill>
                  <a:srgbClr val="800000"/>
                </a:solidFill>
                <a:latin typeface="Calibri" panose="020F0502020204030204" pitchFamily="34" charset="0"/>
              </a:rPr>
              <a:pPr>
                <a:spcBef>
                  <a:spcPct val="0"/>
                </a:spcBef>
                <a:buClrTx/>
                <a:buSzTx/>
                <a:buFontTx/>
                <a:buNone/>
              </a:pPr>
              <a:t>26</a:t>
            </a:fld>
            <a:endParaRPr lang="en-GB" altLang="it-IT" sz="1200" smtClean="0">
              <a:solidFill>
                <a:srgbClr val="800000"/>
              </a:solidFill>
              <a:latin typeface="Calibri" panose="020F0502020204030204" pitchFamily="34" charset="0"/>
            </a:endParaRPr>
          </a:p>
        </p:txBody>
      </p:sp>
      <p:pic>
        <p:nvPicPr>
          <p:cNvPr id="3" name="Immagine 2"/>
          <p:cNvPicPr>
            <a:picLocks noChangeAspect="1"/>
          </p:cNvPicPr>
          <p:nvPr/>
        </p:nvPicPr>
        <p:blipFill>
          <a:blip r:embed="rId3"/>
          <a:stretch>
            <a:fillRect/>
          </a:stretch>
        </p:blipFill>
        <p:spPr>
          <a:xfrm>
            <a:off x="4381490" y="1168556"/>
            <a:ext cx="4589522" cy="4582617"/>
          </a:xfrm>
          <a:prstGeom prst="rect">
            <a:avLst/>
          </a:prstGeom>
        </p:spPr>
      </p:pic>
      <p:sp>
        <p:nvSpPr>
          <p:cNvPr id="4" name="Freccia a destra 3"/>
          <p:cNvSpPr/>
          <p:nvPr/>
        </p:nvSpPr>
        <p:spPr>
          <a:xfrm rot="10800000">
            <a:off x="3683847" y="1846300"/>
            <a:ext cx="660643" cy="236257"/>
          </a:xfrm>
          <a:prstGeom prst="right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p:cNvSpPr txBox="1"/>
          <p:nvPr/>
        </p:nvSpPr>
        <p:spPr>
          <a:xfrm>
            <a:off x="968342" y="1779762"/>
            <a:ext cx="2606804" cy="369332"/>
          </a:xfrm>
          <a:prstGeom prst="rect">
            <a:avLst/>
          </a:prstGeom>
          <a:noFill/>
        </p:spPr>
        <p:txBody>
          <a:bodyPr wrap="none" rtlCol="0">
            <a:spAutoFit/>
          </a:bodyPr>
          <a:lstStyle/>
          <a:p>
            <a:r>
              <a:rPr lang="it-IT" sz="1800" b="1" dirty="0" err="1" smtClean="0">
                <a:solidFill>
                  <a:srgbClr val="00B050"/>
                </a:solidFill>
              </a:rPr>
              <a:t>Already</a:t>
            </a:r>
            <a:r>
              <a:rPr lang="it-IT" sz="1800" b="1" dirty="0">
                <a:solidFill>
                  <a:srgbClr val="00B050"/>
                </a:solidFill>
              </a:rPr>
              <a:t> </a:t>
            </a:r>
            <a:r>
              <a:rPr lang="it-IT" sz="1800" b="1" dirty="0" err="1" smtClean="0">
                <a:solidFill>
                  <a:srgbClr val="00B050"/>
                </a:solidFill>
              </a:rPr>
              <a:t>purchased</a:t>
            </a:r>
            <a:endParaRPr lang="it-IT" sz="1800" b="1" dirty="0">
              <a:solidFill>
                <a:srgbClr val="00B050"/>
              </a:solidFill>
            </a:endParaRPr>
          </a:p>
        </p:txBody>
      </p:sp>
      <p:sp>
        <p:nvSpPr>
          <p:cNvPr id="13" name="Freccia a destra 12"/>
          <p:cNvSpPr/>
          <p:nvPr/>
        </p:nvSpPr>
        <p:spPr>
          <a:xfrm rot="10800000">
            <a:off x="3683846" y="2742470"/>
            <a:ext cx="660643" cy="236257"/>
          </a:xfrm>
          <a:prstGeom prst="rightArrow">
            <a:avLst/>
          </a:prstGeom>
          <a:solidFill>
            <a:srgbClr val="CCCC00"/>
          </a:solidFill>
          <a:ln>
            <a:solidFill>
              <a:srgbClr val="CC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p:cNvSpPr txBox="1"/>
          <p:nvPr/>
        </p:nvSpPr>
        <p:spPr>
          <a:xfrm>
            <a:off x="1006989" y="2484342"/>
            <a:ext cx="2587568" cy="923330"/>
          </a:xfrm>
          <a:prstGeom prst="rect">
            <a:avLst/>
          </a:prstGeom>
          <a:noFill/>
        </p:spPr>
        <p:txBody>
          <a:bodyPr wrap="none" rtlCol="0">
            <a:spAutoFit/>
          </a:bodyPr>
          <a:lstStyle/>
          <a:p>
            <a:r>
              <a:rPr lang="it-IT" sz="1800" b="1" dirty="0" smtClean="0">
                <a:solidFill>
                  <a:srgbClr val="CCCC00"/>
                </a:solidFill>
              </a:rPr>
              <a:t>Standard </a:t>
            </a:r>
            <a:r>
              <a:rPr lang="it-IT" sz="1800" b="1" dirty="0" err="1" smtClean="0">
                <a:solidFill>
                  <a:srgbClr val="CCCC00"/>
                </a:solidFill>
              </a:rPr>
              <a:t>devices</a:t>
            </a:r>
            <a:r>
              <a:rPr lang="it-IT" sz="1800" b="1" dirty="0" smtClean="0">
                <a:solidFill>
                  <a:srgbClr val="CCCC00"/>
                </a:solidFill>
              </a:rPr>
              <a:t>:</a:t>
            </a:r>
          </a:p>
          <a:p>
            <a:r>
              <a:rPr lang="it-IT" sz="1800" b="1" dirty="0" err="1">
                <a:solidFill>
                  <a:srgbClr val="CCCC00"/>
                </a:solidFill>
              </a:rPr>
              <a:t>m</a:t>
            </a:r>
            <a:r>
              <a:rPr lang="it-IT" sz="1800" b="1" dirty="0" err="1" smtClean="0">
                <a:solidFill>
                  <a:srgbClr val="CCCC00"/>
                </a:solidFill>
              </a:rPr>
              <a:t>ax</a:t>
            </a:r>
            <a:r>
              <a:rPr lang="it-IT" sz="1800" b="1" dirty="0" smtClean="0">
                <a:solidFill>
                  <a:srgbClr val="CCCC00"/>
                </a:solidFill>
              </a:rPr>
              <a:t> </a:t>
            </a:r>
            <a:r>
              <a:rPr lang="it-IT" sz="1800" b="1" dirty="0" err="1" smtClean="0">
                <a:solidFill>
                  <a:srgbClr val="CCCC00"/>
                </a:solidFill>
              </a:rPr>
              <a:t>d.t.</a:t>
            </a:r>
            <a:r>
              <a:rPr lang="it-IT" sz="1800" b="1" dirty="0" smtClean="0">
                <a:solidFill>
                  <a:srgbClr val="CCCC00"/>
                </a:solidFill>
              </a:rPr>
              <a:t> </a:t>
            </a:r>
            <a:r>
              <a:rPr lang="it-IT" sz="1800" b="1" dirty="0" err="1" smtClean="0">
                <a:solidFill>
                  <a:srgbClr val="CCCC00"/>
                </a:solidFill>
              </a:rPr>
              <a:t>expected</a:t>
            </a:r>
            <a:r>
              <a:rPr lang="it-IT" sz="1800" b="1" dirty="0" smtClean="0">
                <a:solidFill>
                  <a:srgbClr val="CCCC00"/>
                </a:solidFill>
              </a:rPr>
              <a:t> </a:t>
            </a:r>
          </a:p>
          <a:p>
            <a:pPr algn="ctr"/>
            <a:r>
              <a:rPr lang="it-IT" sz="1800" b="1" dirty="0" smtClean="0">
                <a:solidFill>
                  <a:srgbClr val="CCCC00"/>
                </a:solidFill>
              </a:rPr>
              <a:t>9 </a:t>
            </a:r>
            <a:r>
              <a:rPr lang="it-IT" sz="1800" b="1" dirty="0" err="1" smtClean="0">
                <a:solidFill>
                  <a:srgbClr val="CCCC00"/>
                </a:solidFill>
              </a:rPr>
              <a:t>months</a:t>
            </a:r>
            <a:r>
              <a:rPr lang="it-IT" sz="1800" b="1" dirty="0" smtClean="0">
                <a:solidFill>
                  <a:srgbClr val="CCCC00"/>
                </a:solidFill>
              </a:rPr>
              <a:t> </a:t>
            </a:r>
            <a:endParaRPr lang="it-IT" sz="1800" b="1" dirty="0">
              <a:solidFill>
                <a:srgbClr val="CCCC00"/>
              </a:solidFill>
            </a:endParaRPr>
          </a:p>
        </p:txBody>
      </p:sp>
      <p:sp>
        <p:nvSpPr>
          <p:cNvPr id="15" name="Freccia a destra 14"/>
          <p:cNvSpPr/>
          <p:nvPr/>
        </p:nvSpPr>
        <p:spPr>
          <a:xfrm rot="10800000">
            <a:off x="3683846" y="3750942"/>
            <a:ext cx="660643" cy="236257"/>
          </a:xfrm>
          <a:prstGeom prst="rightArrow">
            <a:avLst/>
          </a:prstGeom>
          <a:solidFill>
            <a:srgbClr val="FF990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CasellaDiTesto 15"/>
          <p:cNvSpPr txBox="1"/>
          <p:nvPr/>
        </p:nvSpPr>
        <p:spPr>
          <a:xfrm>
            <a:off x="1041260" y="3503660"/>
            <a:ext cx="2613216" cy="923330"/>
          </a:xfrm>
          <a:prstGeom prst="rect">
            <a:avLst/>
          </a:prstGeom>
          <a:noFill/>
        </p:spPr>
        <p:txBody>
          <a:bodyPr wrap="none" rtlCol="0">
            <a:spAutoFit/>
          </a:bodyPr>
          <a:lstStyle/>
          <a:p>
            <a:pPr algn="ctr"/>
            <a:r>
              <a:rPr lang="it-IT" sz="1800" b="1" dirty="0" smtClean="0">
                <a:solidFill>
                  <a:srgbClr val="FF9900"/>
                </a:solidFill>
              </a:rPr>
              <a:t>Ad hoc </a:t>
            </a:r>
            <a:r>
              <a:rPr lang="it-IT" sz="1800" b="1" dirty="0" err="1" smtClean="0">
                <a:solidFill>
                  <a:srgbClr val="FF9900"/>
                </a:solidFill>
              </a:rPr>
              <a:t>devices</a:t>
            </a:r>
            <a:r>
              <a:rPr lang="it-IT" sz="1800" b="1" dirty="0" smtClean="0">
                <a:solidFill>
                  <a:srgbClr val="FF9900"/>
                </a:solidFill>
              </a:rPr>
              <a:t>:</a:t>
            </a:r>
          </a:p>
          <a:p>
            <a:pPr algn="ctr"/>
            <a:r>
              <a:rPr lang="it-IT" sz="1800" b="1" dirty="0" err="1">
                <a:solidFill>
                  <a:srgbClr val="FF9900"/>
                </a:solidFill>
              </a:rPr>
              <a:t>m</a:t>
            </a:r>
            <a:r>
              <a:rPr lang="it-IT" sz="1800" b="1" dirty="0" err="1" smtClean="0">
                <a:solidFill>
                  <a:srgbClr val="FF9900"/>
                </a:solidFill>
              </a:rPr>
              <a:t>ax</a:t>
            </a:r>
            <a:r>
              <a:rPr lang="it-IT" sz="1800" b="1" dirty="0" smtClean="0">
                <a:solidFill>
                  <a:srgbClr val="FF9900"/>
                </a:solidFill>
              </a:rPr>
              <a:t> </a:t>
            </a:r>
            <a:r>
              <a:rPr lang="it-IT" sz="1800" b="1" dirty="0" err="1" smtClean="0">
                <a:solidFill>
                  <a:srgbClr val="FF9900"/>
                </a:solidFill>
              </a:rPr>
              <a:t>d.t.</a:t>
            </a:r>
            <a:r>
              <a:rPr lang="it-IT" sz="1800" b="1" dirty="0" smtClean="0">
                <a:solidFill>
                  <a:srgbClr val="FF9900"/>
                </a:solidFill>
              </a:rPr>
              <a:t> </a:t>
            </a:r>
            <a:r>
              <a:rPr lang="it-IT" sz="1800" b="1" dirty="0" err="1" smtClean="0">
                <a:solidFill>
                  <a:srgbClr val="FF9900"/>
                </a:solidFill>
              </a:rPr>
              <a:t>expected</a:t>
            </a:r>
            <a:r>
              <a:rPr lang="it-IT" sz="1800" b="1" dirty="0" smtClean="0">
                <a:solidFill>
                  <a:srgbClr val="FF9900"/>
                </a:solidFill>
              </a:rPr>
              <a:t> </a:t>
            </a:r>
          </a:p>
          <a:p>
            <a:pPr algn="ctr"/>
            <a:r>
              <a:rPr lang="it-IT" sz="1800" b="1" dirty="0" smtClean="0">
                <a:solidFill>
                  <a:srgbClr val="FF9900"/>
                </a:solidFill>
              </a:rPr>
              <a:t> </a:t>
            </a:r>
            <a:r>
              <a:rPr lang="it-IT" sz="1800" b="1" dirty="0">
                <a:solidFill>
                  <a:srgbClr val="FF9900"/>
                </a:solidFill>
              </a:rPr>
              <a:t>9</a:t>
            </a:r>
            <a:r>
              <a:rPr lang="it-IT" sz="1800" b="1" dirty="0" smtClean="0">
                <a:solidFill>
                  <a:srgbClr val="FF9900"/>
                </a:solidFill>
              </a:rPr>
              <a:t> </a:t>
            </a:r>
            <a:r>
              <a:rPr lang="it-IT" sz="1800" b="1" dirty="0" err="1" smtClean="0">
                <a:solidFill>
                  <a:srgbClr val="FF9900"/>
                </a:solidFill>
              </a:rPr>
              <a:t>months</a:t>
            </a:r>
            <a:r>
              <a:rPr lang="it-IT" sz="1800" b="1" dirty="0" smtClean="0">
                <a:solidFill>
                  <a:srgbClr val="FF9900"/>
                </a:solidFill>
              </a:rPr>
              <a:t> </a:t>
            </a:r>
            <a:endParaRPr lang="it-IT" sz="1800" b="1" dirty="0">
              <a:solidFill>
                <a:srgbClr val="FF9900"/>
              </a:solidFill>
            </a:endParaRPr>
          </a:p>
        </p:txBody>
      </p:sp>
      <p:sp>
        <p:nvSpPr>
          <p:cNvPr id="17" name="Freccia a destra 16"/>
          <p:cNvSpPr/>
          <p:nvPr/>
        </p:nvSpPr>
        <p:spPr>
          <a:xfrm rot="10800000">
            <a:off x="3687496" y="4769614"/>
            <a:ext cx="660643" cy="23625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CasellaDiTesto 17"/>
          <p:cNvSpPr txBox="1"/>
          <p:nvPr/>
        </p:nvSpPr>
        <p:spPr>
          <a:xfrm>
            <a:off x="1049282" y="4404202"/>
            <a:ext cx="2613216" cy="923330"/>
          </a:xfrm>
          <a:prstGeom prst="rect">
            <a:avLst/>
          </a:prstGeom>
          <a:noFill/>
        </p:spPr>
        <p:txBody>
          <a:bodyPr wrap="none" rtlCol="0">
            <a:spAutoFit/>
          </a:bodyPr>
          <a:lstStyle/>
          <a:p>
            <a:pPr algn="ctr"/>
            <a:r>
              <a:rPr lang="it-IT" sz="1800" b="1" dirty="0" smtClean="0">
                <a:solidFill>
                  <a:srgbClr val="C00000"/>
                </a:solidFill>
              </a:rPr>
              <a:t>Standard </a:t>
            </a:r>
            <a:r>
              <a:rPr lang="it-IT" sz="1800" b="1" dirty="0" err="1" smtClean="0">
                <a:solidFill>
                  <a:srgbClr val="C00000"/>
                </a:solidFill>
              </a:rPr>
              <a:t>devices</a:t>
            </a:r>
            <a:r>
              <a:rPr lang="it-IT" sz="1800" b="1" dirty="0" smtClean="0">
                <a:solidFill>
                  <a:srgbClr val="C00000"/>
                </a:solidFill>
              </a:rPr>
              <a:t>:</a:t>
            </a:r>
          </a:p>
          <a:p>
            <a:pPr algn="ctr"/>
            <a:r>
              <a:rPr lang="it-IT" sz="1800" b="1" dirty="0" err="1">
                <a:solidFill>
                  <a:srgbClr val="C00000"/>
                </a:solidFill>
              </a:rPr>
              <a:t>m</a:t>
            </a:r>
            <a:r>
              <a:rPr lang="it-IT" sz="1800" b="1" dirty="0" err="1" smtClean="0">
                <a:solidFill>
                  <a:srgbClr val="C00000"/>
                </a:solidFill>
              </a:rPr>
              <a:t>ax</a:t>
            </a:r>
            <a:r>
              <a:rPr lang="it-IT" sz="1800" b="1" dirty="0" smtClean="0">
                <a:solidFill>
                  <a:srgbClr val="C00000"/>
                </a:solidFill>
              </a:rPr>
              <a:t> </a:t>
            </a:r>
            <a:r>
              <a:rPr lang="it-IT" sz="1800" b="1" dirty="0" err="1" smtClean="0">
                <a:solidFill>
                  <a:srgbClr val="C00000"/>
                </a:solidFill>
              </a:rPr>
              <a:t>d.t.</a:t>
            </a:r>
            <a:r>
              <a:rPr lang="it-IT" sz="1800" b="1" dirty="0" smtClean="0">
                <a:solidFill>
                  <a:srgbClr val="C00000"/>
                </a:solidFill>
              </a:rPr>
              <a:t> </a:t>
            </a:r>
            <a:r>
              <a:rPr lang="it-IT" sz="1800" b="1" dirty="0" err="1" smtClean="0">
                <a:solidFill>
                  <a:srgbClr val="C00000"/>
                </a:solidFill>
              </a:rPr>
              <a:t>expected</a:t>
            </a:r>
            <a:r>
              <a:rPr lang="it-IT" sz="1800" b="1" dirty="0" smtClean="0">
                <a:solidFill>
                  <a:srgbClr val="C00000"/>
                </a:solidFill>
              </a:rPr>
              <a:t> </a:t>
            </a:r>
          </a:p>
          <a:p>
            <a:pPr algn="ctr"/>
            <a:r>
              <a:rPr lang="it-IT" sz="1800" b="1" dirty="0" smtClean="0">
                <a:solidFill>
                  <a:srgbClr val="C00000"/>
                </a:solidFill>
              </a:rPr>
              <a:t> 11 </a:t>
            </a:r>
            <a:r>
              <a:rPr lang="it-IT" sz="1800" b="1" dirty="0" err="1" smtClean="0">
                <a:solidFill>
                  <a:srgbClr val="C00000"/>
                </a:solidFill>
              </a:rPr>
              <a:t>months</a:t>
            </a:r>
            <a:r>
              <a:rPr lang="it-IT" sz="1800" b="1" dirty="0" smtClean="0">
                <a:solidFill>
                  <a:srgbClr val="C00000"/>
                </a:solidFill>
              </a:rPr>
              <a:t> </a:t>
            </a:r>
            <a:endParaRPr lang="it-IT" sz="1800" b="1" dirty="0">
              <a:solidFill>
                <a:srgbClr val="C00000"/>
              </a:solidFill>
            </a:endParaRPr>
          </a:p>
        </p:txBody>
      </p:sp>
      <p:sp>
        <p:nvSpPr>
          <p:cNvPr id="2" name="Rettangolo 1"/>
          <p:cNvSpPr/>
          <p:nvPr/>
        </p:nvSpPr>
        <p:spPr>
          <a:xfrm>
            <a:off x="4381490" y="1461289"/>
            <a:ext cx="4589522" cy="975653"/>
          </a:xfrm>
          <a:prstGeom prst="rect">
            <a:avLst/>
          </a:prstGeom>
          <a:solidFill>
            <a:srgbClr val="00B05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CasellaDiTesto 18"/>
          <p:cNvSpPr txBox="1"/>
          <p:nvPr/>
        </p:nvSpPr>
        <p:spPr>
          <a:xfrm>
            <a:off x="113025" y="1168556"/>
            <a:ext cx="837089" cy="430887"/>
          </a:xfrm>
          <a:prstGeom prst="rect">
            <a:avLst/>
          </a:prstGeom>
          <a:noFill/>
        </p:spPr>
        <p:txBody>
          <a:bodyPr wrap="none" rtlCol="0">
            <a:spAutoFit/>
          </a:bodyPr>
          <a:lstStyle/>
          <a:p>
            <a:pPr algn="ctr"/>
            <a:r>
              <a:rPr lang="it-IT" sz="1050" b="1" dirty="0" smtClean="0"/>
              <a:t>Delivery</a:t>
            </a:r>
          </a:p>
          <a:p>
            <a:pPr algn="ctr"/>
            <a:r>
              <a:rPr lang="it-IT" sz="1050" b="1" dirty="0" smtClean="0"/>
              <a:t>time</a:t>
            </a:r>
            <a:endParaRPr lang="it-IT" sz="1050" b="1" dirty="0"/>
          </a:p>
        </p:txBody>
      </p:sp>
      <p:sp>
        <p:nvSpPr>
          <p:cNvPr id="6" name="Freccia in giù 5"/>
          <p:cNvSpPr/>
          <p:nvPr/>
        </p:nvSpPr>
        <p:spPr>
          <a:xfrm>
            <a:off x="322268" y="1737123"/>
            <a:ext cx="376260" cy="3442979"/>
          </a:xfrm>
          <a:prstGeom prst="downArrow">
            <a:avLst/>
          </a:prstGeom>
          <a:gradFill flip="none" rotWithShape="1">
            <a:gsLst>
              <a:gs pos="1000">
                <a:srgbClr val="00B050"/>
              </a:gs>
              <a:gs pos="51755">
                <a:srgbClr val="EDAB00"/>
              </a:gs>
              <a:gs pos="68000">
                <a:srgbClr val="FF9900"/>
              </a:gs>
              <a:gs pos="23000">
                <a:srgbClr val="CCCC00"/>
              </a:gs>
              <a:gs pos="89000">
                <a:srgbClr val="C0000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p:cNvSpPr txBox="1"/>
          <p:nvPr/>
        </p:nvSpPr>
        <p:spPr>
          <a:xfrm>
            <a:off x="5418170" y="6053710"/>
            <a:ext cx="2640466" cy="276999"/>
          </a:xfrm>
          <a:prstGeom prst="rect">
            <a:avLst/>
          </a:prstGeom>
          <a:noFill/>
          <a:ln>
            <a:solidFill>
              <a:schemeClr val="accent3">
                <a:lumMod val="60000"/>
                <a:lumOff val="40000"/>
              </a:schemeClr>
            </a:solidFill>
          </a:ln>
        </p:spPr>
        <p:txBody>
          <a:bodyPr wrap="none" rtlCol="0">
            <a:spAutoFit/>
          </a:bodyPr>
          <a:lstStyle/>
          <a:p>
            <a:r>
              <a:rPr lang="it-IT" sz="1200" b="1" dirty="0" err="1" smtClean="0"/>
              <a:t>Travels</a:t>
            </a:r>
            <a:r>
              <a:rPr lang="it-IT" sz="1200" b="1" dirty="0" smtClean="0"/>
              <a:t> and </a:t>
            </a:r>
            <a:r>
              <a:rPr lang="it-IT" sz="1200" b="1" dirty="0" err="1" smtClean="0"/>
              <a:t>Transports</a:t>
            </a:r>
            <a:r>
              <a:rPr lang="it-IT" sz="1200" b="1" dirty="0" smtClean="0"/>
              <a:t>: TBD</a:t>
            </a:r>
            <a:endParaRPr lang="it-IT" sz="1200" b="1" dirty="0"/>
          </a:p>
        </p:txBody>
      </p:sp>
    </p:spTree>
    <p:extLst>
      <p:ext uri="{BB962C8B-B14F-4D97-AF65-F5344CB8AC3E}">
        <p14:creationId xmlns:p14="http://schemas.microsoft.com/office/powerpoint/2010/main" val="403932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83" name="Titolo 1"/>
          <p:cNvSpPr>
            <a:spLocks noGrp="1"/>
          </p:cNvSpPr>
          <p:nvPr>
            <p:ph type="title"/>
          </p:nvPr>
        </p:nvSpPr>
        <p:spPr>
          <a:xfrm>
            <a:off x="1979711" y="188640"/>
            <a:ext cx="6418163" cy="666750"/>
          </a:xfrm>
        </p:spPr>
        <p:txBody>
          <a:bodyPr>
            <a:normAutofit fontScale="90000"/>
          </a:bodyPr>
          <a:lstStyle/>
          <a:p>
            <a:pPr algn="ctr" eaLnBrk="1" hangingPunct="1">
              <a:defRPr/>
            </a:pPr>
            <a:r>
              <a:rPr lang="en-GB" sz="2800" dirty="0" smtClean="0">
                <a:solidFill>
                  <a:srgbClr val="800000"/>
                </a:solidFill>
                <a:latin typeface="Times New Roman" pitchFamily="18" charset="0"/>
                <a:ea typeface="ＭＳ Ｐゴシック" pitchFamily="34" charset="-128"/>
                <a:cs typeface="Times New Roman" pitchFamily="18" charset="0"/>
              </a:rPr>
              <a:t>AISHa-2 in the frame of IRPT, the </a:t>
            </a:r>
            <a:r>
              <a:rPr lang="en-GB" sz="2800" dirty="0" err="1" smtClean="0">
                <a:solidFill>
                  <a:srgbClr val="800000"/>
                </a:solidFill>
                <a:latin typeface="Times New Roman" pitchFamily="18" charset="0"/>
                <a:ea typeface="ＭＳ Ｐゴシック" pitchFamily="34" charset="-128"/>
                <a:cs typeface="Times New Roman" pitchFamily="18" charset="0"/>
              </a:rPr>
              <a:t>italian</a:t>
            </a:r>
            <a:r>
              <a:rPr lang="en-GB" sz="2800" dirty="0" smtClean="0">
                <a:solidFill>
                  <a:srgbClr val="800000"/>
                </a:solidFill>
                <a:latin typeface="Times New Roman" pitchFamily="18" charset="0"/>
                <a:ea typeface="ＭＳ Ｐゴシック" pitchFamily="34" charset="-128"/>
                <a:cs typeface="Times New Roman" pitchFamily="18" charset="0"/>
              </a:rPr>
              <a:t> national grant for hadrontherapy </a:t>
            </a:r>
            <a:endParaRPr kumimoji="1" lang="en-GB" sz="2800" dirty="0" smtClean="0">
              <a:solidFill>
                <a:srgbClr val="800000"/>
              </a:solidFill>
              <a:latin typeface="Times New Roman" pitchFamily="18" charset="0"/>
              <a:ea typeface="ＭＳ Ｐゴシック" pitchFamily="34" charset="-128"/>
              <a:cs typeface="Times New Roman" pitchFamily="18" charset="0"/>
            </a:endParaRPr>
          </a:p>
        </p:txBody>
      </p:sp>
      <p:pic>
        <p:nvPicPr>
          <p:cNvPr id="56323" name="Immagin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00" y="0"/>
            <a:ext cx="160655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ttangolo 9"/>
          <p:cNvSpPr/>
          <p:nvPr/>
        </p:nvSpPr>
        <p:spPr>
          <a:xfrm>
            <a:off x="250825" y="6237288"/>
            <a:ext cx="950913" cy="461962"/>
          </a:xfrm>
          <a:prstGeom prst="rect">
            <a:avLst/>
          </a:prstGeom>
        </p:spPr>
        <p:txBody>
          <a:bodyPr wrap="none">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a:defRPr/>
            </a:pPr>
            <a:r>
              <a:rPr kumimoji="1" lang="en-US" altLang="it-IT" b="1" i="1" smtClean="0">
                <a:effectLst>
                  <a:outerShdw blurRad="38100" dist="38100" dir="2700000" algn="tl">
                    <a:srgbClr val="C0C0C0"/>
                  </a:outerShdw>
                </a:effectLst>
                <a:latin typeface="Calibri" panose="020F0502020204030204" pitchFamily="34" charset="0"/>
              </a:rPr>
              <a:t>AISHa</a:t>
            </a:r>
          </a:p>
        </p:txBody>
      </p:sp>
      <p:sp>
        <p:nvSpPr>
          <p:cNvPr id="56325" name="Segnaposto numero diapositiva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MS PGothic"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MS PGothic"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MS PGothic"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MS PGothic" panose="020B0600070205080204" pitchFamily="34" charset="-128"/>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9pPr>
          </a:lstStyle>
          <a:p>
            <a:pPr>
              <a:spcBef>
                <a:spcPct val="0"/>
              </a:spcBef>
              <a:buClrTx/>
              <a:buSzTx/>
              <a:buFontTx/>
              <a:buNone/>
            </a:pPr>
            <a:fld id="{9C65AF4D-3089-4FF9-894C-2759F17F817B}" type="slidenum">
              <a:rPr lang="en-GB" altLang="it-IT" sz="1200" smtClean="0">
                <a:solidFill>
                  <a:srgbClr val="800000"/>
                </a:solidFill>
                <a:latin typeface="Calibri" panose="020F0502020204030204" pitchFamily="34" charset="0"/>
              </a:rPr>
              <a:pPr>
                <a:spcBef>
                  <a:spcPct val="0"/>
                </a:spcBef>
                <a:buClrTx/>
                <a:buSzTx/>
                <a:buFontTx/>
                <a:buNone/>
              </a:pPr>
              <a:t>27</a:t>
            </a:fld>
            <a:endParaRPr lang="en-GB" altLang="it-IT" sz="1200" smtClean="0">
              <a:solidFill>
                <a:srgbClr val="800000"/>
              </a:solidFill>
              <a:latin typeface="Calibri" panose="020F0502020204030204" pitchFamily="34" charset="0"/>
            </a:endParaRPr>
          </a:p>
        </p:txBody>
      </p:sp>
      <p:sp>
        <p:nvSpPr>
          <p:cNvPr id="7" name="Segnaposto contenuto 2"/>
          <p:cNvSpPr txBox="1">
            <a:spLocks/>
          </p:cNvSpPr>
          <p:nvPr/>
        </p:nvSpPr>
        <p:spPr bwMode="auto">
          <a:xfrm>
            <a:off x="100628" y="1603083"/>
            <a:ext cx="8107910" cy="4561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1" algn="just">
              <a:spcBef>
                <a:spcPct val="20000"/>
              </a:spcBef>
              <a:spcAft>
                <a:spcPts val="600"/>
              </a:spcAft>
              <a:buFontTx/>
              <a:buChar char="•"/>
            </a:pPr>
            <a:r>
              <a:rPr kumimoji="1" lang="en-US" altLang="it-IT" sz="2000" dirty="0" smtClean="0">
                <a:solidFill>
                  <a:srgbClr val="2D2D8A"/>
                </a:solidFill>
                <a:latin typeface="Times New Roman" panose="02020603050405020304" pitchFamily="18" charset="0"/>
              </a:rPr>
              <a:t>MANPOWER: </a:t>
            </a:r>
          </a:p>
          <a:p>
            <a:pPr lvl="3" algn="just">
              <a:spcBef>
                <a:spcPct val="20000"/>
              </a:spcBef>
              <a:spcAft>
                <a:spcPts val="600"/>
              </a:spcAft>
              <a:buFontTx/>
              <a:buChar char="•"/>
            </a:pPr>
            <a:r>
              <a:rPr kumimoji="1" lang="en-US" altLang="it-IT" sz="2000" dirty="0" smtClean="0">
                <a:solidFill>
                  <a:srgbClr val="2D2D8A"/>
                </a:solidFill>
                <a:latin typeface="Times New Roman" panose="02020603050405020304" pitchFamily="18" charset="0"/>
              </a:rPr>
              <a:t>LNS: 1 engineer for 18/24 months </a:t>
            </a:r>
            <a:endParaRPr kumimoji="1" lang="en-US" altLang="it-IT" sz="2000" dirty="0" smtClean="0">
              <a:solidFill>
                <a:srgbClr val="2D2D8A"/>
              </a:solidFill>
              <a:latin typeface="Times New Roman" panose="02020603050405020304" pitchFamily="18" charset="0"/>
            </a:endParaRPr>
          </a:p>
          <a:p>
            <a:pPr lvl="3" algn="just">
              <a:spcBef>
                <a:spcPct val="20000"/>
              </a:spcBef>
              <a:spcAft>
                <a:spcPts val="600"/>
              </a:spcAft>
              <a:buFontTx/>
              <a:buChar char="•"/>
            </a:pPr>
            <a:r>
              <a:rPr kumimoji="1" lang="en-US" altLang="it-IT" sz="2000" dirty="0" smtClean="0">
                <a:solidFill>
                  <a:srgbClr val="2D2D8A"/>
                </a:solidFill>
                <a:latin typeface="Times New Roman" panose="02020603050405020304" pitchFamily="18" charset="0"/>
              </a:rPr>
              <a:t>CNAO: 2 engineers/technicians </a:t>
            </a:r>
            <a:endParaRPr kumimoji="1" lang="en-US" altLang="it-IT" sz="2000" dirty="0" smtClean="0">
              <a:solidFill>
                <a:srgbClr val="2D2D8A"/>
              </a:solidFill>
              <a:latin typeface="Times New Roman" panose="02020603050405020304" pitchFamily="18" charset="0"/>
            </a:endParaRPr>
          </a:p>
          <a:p>
            <a:pPr lvl="1" algn="just">
              <a:spcBef>
                <a:spcPct val="20000"/>
              </a:spcBef>
              <a:spcAft>
                <a:spcPts val="600"/>
              </a:spcAft>
              <a:buFontTx/>
              <a:buChar char="•"/>
            </a:pPr>
            <a:r>
              <a:rPr kumimoji="1" lang="en-US" altLang="it-IT" sz="2000" dirty="0" smtClean="0">
                <a:solidFill>
                  <a:srgbClr val="2D2D8A"/>
                </a:solidFill>
                <a:latin typeface="Times New Roman" panose="02020603050405020304" pitchFamily="18" charset="0"/>
              </a:rPr>
              <a:t>INSTALLAZIONE:</a:t>
            </a:r>
          </a:p>
          <a:p>
            <a:pPr lvl="3" algn="just">
              <a:spcBef>
                <a:spcPct val="20000"/>
              </a:spcBef>
              <a:spcAft>
                <a:spcPts val="600"/>
              </a:spcAft>
              <a:buFontTx/>
              <a:buChar char="•"/>
            </a:pPr>
            <a:r>
              <a:rPr kumimoji="1" lang="en-US" altLang="it-IT" sz="2000" dirty="0" err="1" smtClean="0">
                <a:solidFill>
                  <a:srgbClr val="2D2D8A"/>
                </a:solidFill>
                <a:latin typeface="Times New Roman" panose="02020603050405020304" pitchFamily="18" charset="0"/>
              </a:rPr>
              <a:t>Sito</a:t>
            </a:r>
            <a:r>
              <a:rPr kumimoji="1" lang="en-US" altLang="it-IT" sz="2000" dirty="0" smtClean="0">
                <a:solidFill>
                  <a:srgbClr val="2D2D8A"/>
                </a:solidFill>
                <a:latin typeface="Times New Roman" panose="02020603050405020304" pitchFamily="18" charset="0"/>
              </a:rPr>
              <a:t> </a:t>
            </a:r>
            <a:r>
              <a:rPr kumimoji="1" lang="en-US" altLang="it-IT" sz="2000" dirty="0" err="1">
                <a:solidFill>
                  <a:srgbClr val="2D2D8A"/>
                </a:solidFill>
                <a:latin typeface="Times New Roman" panose="02020603050405020304" pitchFamily="18" charset="0"/>
              </a:rPr>
              <a:t>g</a:t>
            </a:r>
            <a:r>
              <a:rPr kumimoji="1" lang="en-US" altLang="it-IT" sz="2000" dirty="0" err="1" smtClean="0">
                <a:solidFill>
                  <a:srgbClr val="2D2D8A"/>
                </a:solidFill>
                <a:latin typeface="Times New Roman" panose="02020603050405020304" pitchFamily="18" charset="0"/>
              </a:rPr>
              <a:t>ià</a:t>
            </a:r>
            <a:r>
              <a:rPr kumimoji="1" lang="en-US" altLang="it-IT" sz="2000" dirty="0" smtClean="0">
                <a:solidFill>
                  <a:srgbClr val="2D2D8A"/>
                </a:solidFill>
                <a:latin typeface="Times New Roman" panose="02020603050405020304" pitchFamily="18" charset="0"/>
              </a:rPr>
              <a:t> </a:t>
            </a:r>
            <a:r>
              <a:rPr kumimoji="1" lang="en-US" altLang="it-IT" sz="2000" dirty="0" err="1" smtClean="0">
                <a:solidFill>
                  <a:srgbClr val="2D2D8A"/>
                </a:solidFill>
                <a:latin typeface="Times New Roman" panose="02020603050405020304" pitchFamily="18" charset="0"/>
              </a:rPr>
              <a:t>definito</a:t>
            </a:r>
            <a:r>
              <a:rPr kumimoji="1" lang="en-US" altLang="it-IT" sz="2000" dirty="0" smtClean="0">
                <a:solidFill>
                  <a:srgbClr val="2D2D8A"/>
                </a:solidFill>
                <a:latin typeface="Times New Roman" panose="02020603050405020304" pitchFamily="18" charset="0"/>
              </a:rPr>
              <a:t>?</a:t>
            </a:r>
          </a:p>
          <a:p>
            <a:pPr lvl="3" algn="just">
              <a:spcBef>
                <a:spcPct val="20000"/>
              </a:spcBef>
              <a:spcAft>
                <a:spcPts val="600"/>
              </a:spcAft>
              <a:buFontTx/>
              <a:buChar char="•"/>
            </a:pPr>
            <a:endParaRPr kumimoji="1" lang="en-US" altLang="it-IT" sz="2000" dirty="0" smtClean="0">
              <a:solidFill>
                <a:srgbClr val="2D2D8A"/>
              </a:solidFill>
              <a:latin typeface="Times New Roman" panose="02020603050405020304" pitchFamily="18" charset="0"/>
            </a:endParaRPr>
          </a:p>
          <a:p>
            <a:pPr lvl="2" algn="just">
              <a:spcBef>
                <a:spcPct val="20000"/>
              </a:spcBef>
              <a:spcAft>
                <a:spcPts val="600"/>
              </a:spcAft>
              <a:buFontTx/>
              <a:buChar char="•"/>
            </a:pPr>
            <a:endParaRPr kumimoji="1" lang="en-US" altLang="it-IT" sz="2000" dirty="0">
              <a:solidFill>
                <a:srgbClr val="2D2D8A"/>
              </a:solidFill>
              <a:latin typeface="Times New Roman" panose="02020603050405020304" pitchFamily="18" charset="0"/>
            </a:endParaRPr>
          </a:p>
        </p:txBody>
      </p:sp>
    </p:spTree>
    <p:extLst>
      <p:ext uri="{BB962C8B-B14F-4D97-AF65-F5344CB8AC3E}">
        <p14:creationId xmlns:p14="http://schemas.microsoft.com/office/powerpoint/2010/main" val="298189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50000" decel="5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egnaposto contenuto 2"/>
          <p:cNvSpPr txBox="1">
            <a:spLocks/>
          </p:cNvSpPr>
          <p:nvPr/>
        </p:nvSpPr>
        <p:spPr bwMode="auto">
          <a:xfrm>
            <a:off x="323056" y="1023151"/>
            <a:ext cx="8570913" cy="555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lvl="1" algn="just">
              <a:spcBef>
                <a:spcPct val="20000"/>
              </a:spcBef>
              <a:spcAft>
                <a:spcPts val="600"/>
              </a:spcAft>
              <a:buFontTx/>
              <a:buChar char="•"/>
            </a:pPr>
            <a:endParaRPr kumimoji="1" lang="en-US" altLang="it-IT" sz="1600" b="1" dirty="0" smtClean="0">
              <a:solidFill>
                <a:srgbClr val="2D2D8A"/>
              </a:solidFill>
              <a:latin typeface="Times New Roman" panose="02020603050405020304" pitchFamily="18" charset="0"/>
            </a:endParaRPr>
          </a:p>
          <a:p>
            <a:pPr lvl="1" algn="just">
              <a:spcBef>
                <a:spcPct val="20000"/>
              </a:spcBef>
              <a:spcAft>
                <a:spcPts val="600"/>
              </a:spcAft>
              <a:buFontTx/>
              <a:buChar char="•"/>
            </a:pPr>
            <a:r>
              <a:rPr kumimoji="1" lang="en-US" altLang="it-IT" sz="1600" b="1" dirty="0">
                <a:solidFill>
                  <a:srgbClr val="2D2D8A"/>
                </a:solidFill>
                <a:latin typeface="Times New Roman" panose="02020603050405020304" pitchFamily="18" charset="0"/>
              </a:rPr>
              <a:t>First </a:t>
            </a:r>
            <a:r>
              <a:rPr kumimoji="1" lang="en-US" altLang="it-IT" sz="1600" b="1" dirty="0" err="1">
                <a:solidFill>
                  <a:srgbClr val="2D2D8A"/>
                </a:solidFill>
                <a:latin typeface="Times New Roman" panose="02020603050405020304" pitchFamily="18" charset="0"/>
              </a:rPr>
              <a:t>LHe</a:t>
            </a:r>
            <a:r>
              <a:rPr kumimoji="1" lang="en-US" altLang="it-IT" sz="1600" b="1" dirty="0">
                <a:solidFill>
                  <a:srgbClr val="2D2D8A"/>
                </a:solidFill>
                <a:latin typeface="Times New Roman" panose="02020603050405020304" pitchFamily="18" charset="0"/>
              </a:rPr>
              <a:t> free compact high performance ECR ion </a:t>
            </a:r>
            <a:r>
              <a:rPr kumimoji="1" lang="en-US" altLang="it-IT" sz="1600" b="1" dirty="0" smtClean="0">
                <a:solidFill>
                  <a:srgbClr val="2D2D8A"/>
                </a:solidFill>
                <a:latin typeface="Times New Roman" panose="02020603050405020304" pitchFamily="18" charset="0"/>
              </a:rPr>
              <a:t>source;</a:t>
            </a:r>
          </a:p>
          <a:p>
            <a:pPr lvl="1" algn="just">
              <a:spcBef>
                <a:spcPct val="20000"/>
              </a:spcBef>
              <a:spcAft>
                <a:spcPts val="600"/>
              </a:spcAft>
              <a:buFontTx/>
              <a:buChar char="•"/>
            </a:pPr>
            <a:r>
              <a:rPr kumimoji="1" lang="en-US" altLang="it-IT" sz="1600" dirty="0" smtClean="0">
                <a:solidFill>
                  <a:srgbClr val="2D2D8A"/>
                </a:solidFill>
                <a:latin typeface="Times New Roman" panose="02020603050405020304" pitchFamily="18" charset="0"/>
              </a:rPr>
              <a:t>Commissioning </a:t>
            </a:r>
            <a:r>
              <a:rPr kumimoji="1" lang="en-US" altLang="it-IT" sz="1600" dirty="0">
                <a:solidFill>
                  <a:srgbClr val="2D2D8A"/>
                </a:solidFill>
                <a:latin typeface="Times New Roman" panose="02020603050405020304" pitchFamily="18" charset="0"/>
              </a:rPr>
              <a:t>and optimization will take the entire </a:t>
            </a:r>
            <a:r>
              <a:rPr kumimoji="1" lang="en-US" altLang="it-IT" sz="1600" dirty="0" smtClean="0">
                <a:solidFill>
                  <a:srgbClr val="2D2D8A"/>
                </a:solidFill>
                <a:latin typeface="Times New Roman" panose="02020603050405020304" pitchFamily="18" charset="0"/>
              </a:rPr>
              <a:t>year (next beams: </a:t>
            </a:r>
            <a:r>
              <a:rPr kumimoji="1" lang="en-US" altLang="it-IT" sz="1600" dirty="0" err="1" smtClean="0">
                <a:solidFill>
                  <a:srgbClr val="2D2D8A"/>
                </a:solidFill>
                <a:latin typeface="Times New Roman" panose="02020603050405020304" pitchFamily="18" charset="0"/>
              </a:rPr>
              <a:t>Xe</a:t>
            </a:r>
            <a:r>
              <a:rPr kumimoji="1" lang="en-US" altLang="it-IT" sz="1600" dirty="0" smtClean="0">
                <a:solidFill>
                  <a:srgbClr val="2D2D8A"/>
                </a:solidFill>
                <a:latin typeface="Times New Roman" panose="02020603050405020304" pitchFamily="18" charset="0"/>
              </a:rPr>
              <a:t>, again C). </a:t>
            </a:r>
            <a:r>
              <a:rPr kumimoji="1" lang="en-US" altLang="it-IT" sz="1600" dirty="0">
                <a:solidFill>
                  <a:srgbClr val="2D2D8A"/>
                </a:solidFill>
                <a:latin typeface="Times New Roman" panose="02020603050405020304" pitchFamily="18" charset="0"/>
              </a:rPr>
              <a:t>S</a:t>
            </a:r>
            <a:r>
              <a:rPr kumimoji="1" lang="en-US" altLang="it-IT" sz="1600" dirty="0" smtClean="0">
                <a:solidFill>
                  <a:srgbClr val="2D2D8A"/>
                </a:solidFill>
                <a:latin typeface="Times New Roman" panose="02020603050405020304" pitchFamily="18" charset="0"/>
              </a:rPr>
              <a:t>ignificant </a:t>
            </a:r>
            <a:r>
              <a:rPr kumimoji="1" lang="en-US" altLang="it-IT" sz="1600" dirty="0">
                <a:solidFill>
                  <a:srgbClr val="2D2D8A"/>
                </a:solidFill>
                <a:latin typeface="Times New Roman" panose="02020603050405020304" pitchFamily="18" charset="0"/>
              </a:rPr>
              <a:t>performance improvements are expected using classical </a:t>
            </a:r>
            <a:r>
              <a:rPr kumimoji="1" lang="en-US" altLang="it-IT" sz="1600" dirty="0" smtClean="0">
                <a:solidFill>
                  <a:srgbClr val="2D2D8A"/>
                </a:solidFill>
                <a:latin typeface="Times New Roman" panose="02020603050405020304" pitchFamily="18" charset="0"/>
              </a:rPr>
              <a:t>techniques such as frequency </a:t>
            </a:r>
            <a:r>
              <a:rPr kumimoji="1" lang="en-US" altLang="it-IT" sz="1600" dirty="0">
                <a:solidFill>
                  <a:srgbClr val="2D2D8A"/>
                </a:solidFill>
                <a:latin typeface="Times New Roman" panose="02020603050405020304" pitchFamily="18" charset="0"/>
              </a:rPr>
              <a:t>tuning (on single and double frequency</a:t>
            </a:r>
            <a:r>
              <a:rPr kumimoji="1" lang="en-US" altLang="it-IT" sz="1600" dirty="0" smtClean="0">
                <a:solidFill>
                  <a:srgbClr val="2D2D8A"/>
                </a:solidFill>
                <a:latin typeface="Times New Roman" panose="02020603050405020304" pitchFamily="18" charset="0"/>
              </a:rPr>
              <a:t>).</a:t>
            </a:r>
            <a:endParaRPr kumimoji="1" lang="en-US" altLang="it-IT" sz="1600" dirty="0">
              <a:solidFill>
                <a:srgbClr val="2D2D8A"/>
              </a:solidFill>
              <a:latin typeface="Times New Roman" panose="02020603050405020304" pitchFamily="18" charset="0"/>
            </a:endParaRPr>
          </a:p>
          <a:p>
            <a:pPr lvl="1" algn="just">
              <a:spcBef>
                <a:spcPct val="20000"/>
              </a:spcBef>
              <a:spcAft>
                <a:spcPts val="600"/>
              </a:spcAft>
              <a:buFontTx/>
              <a:buChar char="•"/>
            </a:pPr>
            <a:r>
              <a:rPr kumimoji="1" lang="en-US" altLang="it-IT" sz="1600" dirty="0" smtClean="0">
                <a:solidFill>
                  <a:srgbClr val="2D2D8A"/>
                </a:solidFill>
                <a:latin typeface="Times New Roman" panose="02020603050405020304" pitchFamily="18" charset="0"/>
              </a:rPr>
              <a:t>Extraction optics and mechanics needs to be improved (beam transmission improvements), minor changes to injection side and to chamber needed. Optimized design of the entire mechanics in progress</a:t>
            </a:r>
          </a:p>
          <a:p>
            <a:pPr lvl="1" algn="just">
              <a:spcBef>
                <a:spcPct val="20000"/>
              </a:spcBef>
              <a:spcAft>
                <a:spcPts val="600"/>
              </a:spcAft>
              <a:buFontTx/>
              <a:buChar char="•"/>
            </a:pPr>
            <a:r>
              <a:rPr kumimoji="1" lang="en-US" altLang="it-IT" sz="1600" dirty="0" smtClean="0">
                <a:solidFill>
                  <a:srgbClr val="2D2D8A"/>
                </a:solidFill>
                <a:latin typeface="Times New Roman" panose="02020603050405020304" pitchFamily="18" charset="0"/>
              </a:rPr>
              <a:t>Software and procedures for beam emittance measurements under development in collaboration with an external company (SIATEL).</a:t>
            </a:r>
          </a:p>
          <a:p>
            <a:pPr lvl="1" algn="just">
              <a:spcBef>
                <a:spcPct val="20000"/>
              </a:spcBef>
              <a:spcAft>
                <a:spcPts val="600"/>
              </a:spcAft>
              <a:buFontTx/>
              <a:buChar char="•"/>
            </a:pPr>
            <a:r>
              <a:rPr kumimoji="1" lang="en-US" altLang="it-IT" sz="1600" dirty="0" smtClean="0">
                <a:solidFill>
                  <a:srgbClr val="2D2D8A"/>
                </a:solidFill>
                <a:latin typeface="Times New Roman" panose="02020603050405020304" pitchFamily="18" charset="0"/>
              </a:rPr>
              <a:t>Costs needed to finish the second source around 600 k€ + VAT</a:t>
            </a:r>
          </a:p>
          <a:p>
            <a:pPr lvl="1" algn="just">
              <a:spcBef>
                <a:spcPct val="20000"/>
              </a:spcBef>
              <a:spcAft>
                <a:spcPts val="600"/>
              </a:spcAft>
              <a:buFontTx/>
              <a:buChar char="•"/>
            </a:pPr>
            <a:endParaRPr kumimoji="1" lang="en-US" altLang="it-IT" sz="1600" dirty="0" smtClean="0">
              <a:solidFill>
                <a:srgbClr val="2D2D8A"/>
              </a:solidFill>
              <a:latin typeface="Times New Roman" panose="02020603050405020304" pitchFamily="18" charset="0"/>
            </a:endParaRPr>
          </a:p>
          <a:p>
            <a:pPr lvl="1" algn="just">
              <a:spcBef>
                <a:spcPct val="20000"/>
              </a:spcBef>
              <a:spcAft>
                <a:spcPts val="600"/>
              </a:spcAft>
              <a:buFontTx/>
              <a:buChar char="•"/>
            </a:pPr>
            <a:endParaRPr kumimoji="1" lang="en-US" altLang="it-IT" sz="1600" dirty="0" smtClean="0">
              <a:solidFill>
                <a:srgbClr val="2D2D8A"/>
              </a:solidFill>
              <a:latin typeface="Times New Roman" panose="02020603050405020304" pitchFamily="18" charset="0"/>
            </a:endParaRPr>
          </a:p>
          <a:p>
            <a:pPr lvl="1" algn="just">
              <a:spcBef>
                <a:spcPct val="20000"/>
              </a:spcBef>
              <a:spcAft>
                <a:spcPts val="600"/>
              </a:spcAft>
              <a:buFontTx/>
              <a:buChar char="•"/>
            </a:pPr>
            <a:endParaRPr kumimoji="1" lang="en-US" altLang="it-IT" sz="1600" dirty="0" smtClean="0">
              <a:solidFill>
                <a:srgbClr val="2D2D8A"/>
              </a:solidFill>
              <a:latin typeface="Times New Roman" panose="02020603050405020304" pitchFamily="18" charset="0"/>
            </a:endParaRPr>
          </a:p>
          <a:p>
            <a:pPr lvl="1" algn="just">
              <a:spcBef>
                <a:spcPct val="20000"/>
              </a:spcBef>
              <a:spcAft>
                <a:spcPts val="600"/>
              </a:spcAft>
              <a:buFontTx/>
              <a:buChar char="•"/>
            </a:pPr>
            <a:endParaRPr kumimoji="1" lang="en-US" altLang="it-IT" sz="1600" dirty="0">
              <a:solidFill>
                <a:srgbClr val="2D2D8A"/>
              </a:solidFill>
              <a:latin typeface="Times New Roman" panose="02020603050405020304" pitchFamily="18" charset="0"/>
            </a:endParaRPr>
          </a:p>
          <a:p>
            <a:pPr lvl="1" algn="just">
              <a:spcBef>
                <a:spcPct val="20000"/>
              </a:spcBef>
              <a:spcAft>
                <a:spcPts val="600"/>
              </a:spcAft>
              <a:buFontTx/>
              <a:buChar char="•"/>
            </a:pPr>
            <a:endParaRPr kumimoji="1" lang="en-US" altLang="it-IT" sz="1600" b="1" dirty="0">
              <a:solidFill>
                <a:srgbClr val="2D2D8A"/>
              </a:solidFill>
              <a:latin typeface="Times New Roman" panose="02020603050405020304" pitchFamily="18" charset="0"/>
            </a:endParaRPr>
          </a:p>
        </p:txBody>
      </p:sp>
      <p:sp>
        <p:nvSpPr>
          <p:cNvPr id="54276" name="Text Box 2"/>
          <p:cNvSpPr txBox="1">
            <a:spLocks noChangeArrowheads="1"/>
          </p:cNvSpPr>
          <p:nvPr/>
        </p:nvSpPr>
        <p:spPr bwMode="auto">
          <a:xfrm>
            <a:off x="900113" y="347663"/>
            <a:ext cx="7416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MS PGothic"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MS PGothic"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MS PGothic"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MS PGothic" panose="020B0600070205080204" pitchFamily="34" charset="-128"/>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9pPr>
          </a:lstStyle>
          <a:p>
            <a:pPr algn="ctr" eaLnBrk="1" hangingPunct="1">
              <a:lnSpc>
                <a:spcPct val="50000"/>
              </a:lnSpc>
              <a:spcBef>
                <a:spcPct val="50000"/>
              </a:spcBef>
              <a:buClrTx/>
              <a:buSzTx/>
              <a:buFontTx/>
              <a:buNone/>
            </a:pPr>
            <a:r>
              <a:rPr kumimoji="1" lang="it-IT" altLang="it-IT" sz="2800" b="1" dirty="0" err="1" smtClean="0">
                <a:solidFill>
                  <a:srgbClr val="800000"/>
                </a:solidFill>
                <a:latin typeface="Times New Roman" panose="02020603050405020304" pitchFamily="18" charset="0"/>
              </a:rPr>
              <a:t>Conclusions</a:t>
            </a:r>
            <a:r>
              <a:rPr kumimoji="1" lang="it-IT" altLang="it-IT" sz="2800" b="1" dirty="0" smtClean="0">
                <a:solidFill>
                  <a:srgbClr val="800000"/>
                </a:solidFill>
                <a:latin typeface="Times New Roman" panose="02020603050405020304" pitchFamily="18" charset="0"/>
              </a:rPr>
              <a:t> and </a:t>
            </a:r>
            <a:r>
              <a:rPr kumimoji="1" lang="it-IT" altLang="it-IT" sz="2800" b="1" dirty="0" err="1" smtClean="0">
                <a:solidFill>
                  <a:srgbClr val="800000"/>
                </a:solidFill>
                <a:latin typeface="Times New Roman" panose="02020603050405020304" pitchFamily="18" charset="0"/>
              </a:rPr>
              <a:t>Perspectives</a:t>
            </a:r>
            <a:endParaRPr lang="it-IT" altLang="it-IT" sz="2400" b="1" dirty="0">
              <a:solidFill>
                <a:srgbClr val="800000"/>
              </a:solidFill>
              <a:latin typeface="Times New Roman" panose="02020603050405020304" pitchFamily="18" charset="0"/>
            </a:endParaRPr>
          </a:p>
        </p:txBody>
      </p:sp>
      <p:sp>
        <p:nvSpPr>
          <p:cNvPr id="12" name="Rettangolo 11"/>
          <p:cNvSpPr/>
          <p:nvPr/>
        </p:nvSpPr>
        <p:spPr>
          <a:xfrm>
            <a:off x="250825" y="6237288"/>
            <a:ext cx="950913" cy="461962"/>
          </a:xfrm>
          <a:prstGeom prst="rect">
            <a:avLst/>
          </a:prstGeom>
        </p:spPr>
        <p:txBody>
          <a:bodyPr wrap="none">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a:defRPr/>
            </a:pPr>
            <a:r>
              <a:rPr kumimoji="1" lang="en-US" altLang="it-IT" b="1" i="1" smtClean="0">
                <a:effectLst>
                  <a:outerShdw blurRad="38100" dist="38100" dir="2700000" algn="tl">
                    <a:srgbClr val="C0C0C0"/>
                  </a:outerShdw>
                </a:effectLst>
                <a:latin typeface="Calibri" panose="020F0502020204030204" pitchFamily="34" charset="0"/>
              </a:rPr>
              <a:t>AISHa</a:t>
            </a:r>
          </a:p>
        </p:txBody>
      </p:sp>
      <p:pic>
        <p:nvPicPr>
          <p:cNvPr id="54278" name="Immagin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00" y="0"/>
            <a:ext cx="160655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624790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accel="50000" decel="5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rotWithShape="1">
          <a:blip r:embed="rId3"/>
          <a:srcRect l="29305" r="1"/>
          <a:stretch/>
        </p:blipFill>
        <p:spPr>
          <a:xfrm>
            <a:off x="-425" y="-25802"/>
            <a:ext cx="8903101" cy="7099365"/>
          </a:xfrm>
          <a:prstGeom prst="rect">
            <a:avLst/>
          </a:prstGeom>
        </p:spPr>
      </p:pic>
      <p:sp>
        <p:nvSpPr>
          <p:cNvPr id="12" name="Rettangolo 11"/>
          <p:cNvSpPr/>
          <p:nvPr/>
        </p:nvSpPr>
        <p:spPr>
          <a:xfrm>
            <a:off x="250825" y="6237288"/>
            <a:ext cx="950913" cy="461962"/>
          </a:xfrm>
          <a:prstGeom prst="rect">
            <a:avLst/>
          </a:prstGeom>
        </p:spPr>
        <p:txBody>
          <a:bodyPr wrap="none">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a:defRPr/>
            </a:pPr>
            <a:r>
              <a:rPr kumimoji="1" lang="en-US" altLang="it-IT" b="1" i="1" smtClean="0">
                <a:effectLst>
                  <a:outerShdw blurRad="38100" dist="38100" dir="2700000" algn="tl">
                    <a:srgbClr val="C0C0C0"/>
                  </a:outerShdw>
                </a:effectLst>
                <a:latin typeface="Calibri" panose="020F0502020204030204" pitchFamily="34" charset="0"/>
              </a:rPr>
              <a:t>AISHa</a:t>
            </a:r>
          </a:p>
        </p:txBody>
      </p:sp>
      <p:pic>
        <p:nvPicPr>
          <p:cNvPr id="54278" name="Immagine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00" y="0"/>
            <a:ext cx="160655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Immagin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30126" y="5060950"/>
            <a:ext cx="2395537"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1"/>
          <p:cNvPicPr>
            <a:picLocks noChangeAspect="1"/>
          </p:cNvPicPr>
          <p:nvPr/>
        </p:nvPicPr>
        <p:blipFill rotWithShape="1">
          <a:blip r:embed="rId6"/>
          <a:srcRect l="16731" r="17159"/>
          <a:stretch/>
        </p:blipFill>
        <p:spPr>
          <a:xfrm>
            <a:off x="5682446" y="0"/>
            <a:ext cx="3461554" cy="2951696"/>
          </a:xfrm>
          <a:prstGeom prst="rect">
            <a:avLst/>
          </a:prstGeom>
        </p:spPr>
      </p:pic>
      <p:pic>
        <p:nvPicPr>
          <p:cNvPr id="54274" name="Immagine 2"/>
          <p:cNvPicPr>
            <a:picLocks noChangeAspect="1"/>
          </p:cNvPicPr>
          <p:nvPr/>
        </p:nvPicPr>
        <p:blipFill rotWithShape="1">
          <a:blip r:embed="rId7" cstate="print">
            <a:extLst>
              <a:ext uri="{28A0092B-C50C-407E-A947-70E740481C1C}">
                <a14:useLocalDpi xmlns:a14="http://schemas.microsoft.com/office/drawing/2010/main" val="0"/>
              </a:ext>
            </a:extLst>
          </a:blip>
          <a:srcRect t="25005" r="16776" b="4082"/>
          <a:stretch/>
        </p:blipFill>
        <p:spPr bwMode="auto">
          <a:xfrm>
            <a:off x="-425" y="4845386"/>
            <a:ext cx="3486280" cy="2228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magine 4"/>
          <p:cNvPicPr>
            <a:picLocks noChangeAspect="1"/>
          </p:cNvPicPr>
          <p:nvPr/>
        </p:nvPicPr>
        <p:blipFill rotWithShape="1">
          <a:blip r:embed="rId8" cstate="print">
            <a:extLst>
              <a:ext uri="{28A0092B-C50C-407E-A947-70E740481C1C}">
                <a14:useLocalDpi xmlns:a14="http://schemas.microsoft.com/office/drawing/2010/main" val="0"/>
              </a:ext>
            </a:extLst>
          </a:blip>
          <a:srcRect r="4081"/>
          <a:stretch/>
        </p:blipFill>
        <p:spPr>
          <a:xfrm>
            <a:off x="3317312" y="3640269"/>
            <a:ext cx="5885681" cy="3459096"/>
          </a:xfrm>
          <a:prstGeom prst="rect">
            <a:avLst/>
          </a:prstGeom>
        </p:spPr>
      </p:pic>
      <p:pic>
        <p:nvPicPr>
          <p:cNvPr id="7" name="Immagine 6"/>
          <p:cNvPicPr>
            <a:picLocks noChangeAspect="1"/>
          </p:cNvPicPr>
          <p:nvPr/>
        </p:nvPicPr>
        <p:blipFill rotWithShape="1">
          <a:blip r:embed="rId9" cstate="print">
            <a:extLst>
              <a:ext uri="{28A0092B-C50C-407E-A947-70E740481C1C}">
                <a14:useLocalDpi xmlns:a14="http://schemas.microsoft.com/office/drawing/2010/main" val="0"/>
              </a:ext>
            </a:extLst>
          </a:blip>
          <a:srcRect l="11973" t="23858" r="22368" b="40197"/>
          <a:stretch/>
        </p:blipFill>
        <p:spPr>
          <a:xfrm>
            <a:off x="5751351" y="2702590"/>
            <a:ext cx="3392649" cy="1047030"/>
          </a:xfrm>
          <a:prstGeom prst="rect">
            <a:avLst/>
          </a:prstGeom>
        </p:spPr>
      </p:pic>
      <p:sp>
        <p:nvSpPr>
          <p:cNvPr id="4" name="CasellaDiTesto 3"/>
          <p:cNvSpPr txBox="1"/>
          <p:nvPr/>
        </p:nvSpPr>
        <p:spPr>
          <a:xfrm>
            <a:off x="24890" y="3481955"/>
            <a:ext cx="9322104" cy="923330"/>
          </a:xfrm>
          <a:prstGeom prst="rect">
            <a:avLst/>
          </a:prstGeom>
          <a:noFill/>
        </p:spPr>
        <p:txBody>
          <a:bodyPr wrap="none" rtlCol="0">
            <a:spAutoFit/>
          </a:bodyPr>
          <a:lstStyle/>
          <a:p>
            <a:r>
              <a:rPr lang="it-IT" sz="5400" dirty="0" smtClean="0">
                <a:solidFill>
                  <a:schemeClr val="bg1"/>
                </a:solidFill>
              </a:rPr>
              <a:t>Thanks for </a:t>
            </a:r>
            <a:r>
              <a:rPr lang="it-IT" sz="5400" dirty="0" err="1" smtClean="0">
                <a:solidFill>
                  <a:schemeClr val="bg1"/>
                </a:solidFill>
              </a:rPr>
              <a:t>your</a:t>
            </a:r>
            <a:r>
              <a:rPr lang="it-IT" sz="5400" dirty="0" smtClean="0">
                <a:solidFill>
                  <a:schemeClr val="bg1"/>
                </a:solidFill>
              </a:rPr>
              <a:t> </a:t>
            </a:r>
            <a:r>
              <a:rPr lang="it-IT" sz="5400" dirty="0" err="1" smtClean="0">
                <a:solidFill>
                  <a:schemeClr val="bg1"/>
                </a:solidFill>
              </a:rPr>
              <a:t>attention</a:t>
            </a:r>
            <a:r>
              <a:rPr lang="it-IT" sz="5400" dirty="0" smtClean="0">
                <a:solidFill>
                  <a:schemeClr val="bg1"/>
                </a:solidFill>
              </a:rPr>
              <a:t>!</a:t>
            </a:r>
            <a:endParaRPr lang="it-IT" sz="5400" dirty="0">
              <a:solidFill>
                <a:schemeClr val="bg1"/>
              </a:solidFill>
            </a:endParaRPr>
          </a:p>
        </p:txBody>
      </p:sp>
    </p:spTree>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Immagine 1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60655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2"/>
          <p:cNvSpPr txBox="1">
            <a:spLocks noChangeArrowheads="1"/>
          </p:cNvSpPr>
          <p:nvPr/>
        </p:nvSpPr>
        <p:spPr bwMode="auto">
          <a:xfrm>
            <a:off x="1692275" y="347663"/>
            <a:ext cx="684053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MS PGothic"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MS PGothic"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MS PGothic"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MS PGothic" panose="020B0600070205080204" pitchFamily="34" charset="-128"/>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9pPr>
          </a:lstStyle>
          <a:p>
            <a:pPr algn="ctr" eaLnBrk="1" hangingPunct="1">
              <a:lnSpc>
                <a:spcPct val="50000"/>
              </a:lnSpc>
              <a:spcBef>
                <a:spcPct val="50000"/>
              </a:spcBef>
              <a:buClrTx/>
              <a:buSzTx/>
              <a:buFontTx/>
              <a:buNone/>
            </a:pPr>
            <a:r>
              <a:rPr kumimoji="1" lang="it-IT" altLang="it-IT" sz="3200" b="1" dirty="0">
                <a:solidFill>
                  <a:srgbClr val="0000FF"/>
                </a:solidFill>
                <a:latin typeface="Times New Roman" panose="02020603050405020304" pitchFamily="18" charset="0"/>
              </a:rPr>
              <a:t>AISHA: Design </a:t>
            </a:r>
            <a:r>
              <a:rPr kumimoji="1" lang="it-IT" altLang="it-IT" sz="3200" b="1" dirty="0" err="1">
                <a:solidFill>
                  <a:srgbClr val="0000FF"/>
                </a:solidFill>
                <a:latin typeface="Times New Roman" panose="02020603050405020304" pitchFamily="18" charset="0"/>
              </a:rPr>
              <a:t>Strategy</a:t>
            </a:r>
            <a:endParaRPr kumimoji="1" lang="it-IT" altLang="it-IT" sz="3200" b="1" dirty="0">
              <a:solidFill>
                <a:srgbClr val="0000FF"/>
              </a:solidFill>
              <a:latin typeface="Times New Roman" panose="02020603050405020304" pitchFamily="18" charset="0"/>
            </a:endParaRPr>
          </a:p>
          <a:p>
            <a:pPr algn="ctr" eaLnBrk="1" hangingPunct="1">
              <a:lnSpc>
                <a:spcPct val="50000"/>
              </a:lnSpc>
              <a:spcBef>
                <a:spcPct val="50000"/>
              </a:spcBef>
              <a:buClrTx/>
              <a:buSzTx/>
              <a:buFontTx/>
              <a:buNone/>
            </a:pPr>
            <a:r>
              <a:rPr kumimoji="1" lang="it-IT" altLang="it-IT" sz="2400" b="1" dirty="0">
                <a:solidFill>
                  <a:srgbClr val="800000"/>
                </a:solidFill>
                <a:latin typeface="Times New Roman" panose="02020603050405020304" pitchFamily="18" charset="0"/>
              </a:rPr>
              <a:t>Advanced </a:t>
            </a:r>
            <a:r>
              <a:rPr kumimoji="1" lang="it-IT" altLang="it-IT" sz="2400" b="1" dirty="0" err="1">
                <a:solidFill>
                  <a:srgbClr val="800000"/>
                </a:solidFill>
                <a:latin typeface="Times New Roman" panose="02020603050405020304" pitchFamily="18" charset="0"/>
              </a:rPr>
              <a:t>Ion</a:t>
            </a:r>
            <a:r>
              <a:rPr kumimoji="1" lang="it-IT" altLang="it-IT" sz="2400" b="1" dirty="0">
                <a:solidFill>
                  <a:srgbClr val="800000"/>
                </a:solidFill>
                <a:latin typeface="Times New Roman" panose="02020603050405020304" pitchFamily="18" charset="0"/>
              </a:rPr>
              <a:t> Source for </a:t>
            </a:r>
            <a:r>
              <a:rPr kumimoji="1" lang="it-IT" altLang="it-IT" sz="2400" b="1" dirty="0" err="1">
                <a:solidFill>
                  <a:srgbClr val="800000"/>
                </a:solidFill>
                <a:latin typeface="Times New Roman" panose="02020603050405020304" pitchFamily="18" charset="0"/>
              </a:rPr>
              <a:t>HAdrontherapy</a:t>
            </a:r>
            <a:endParaRPr lang="it-IT" altLang="it-IT" sz="2400" b="1" dirty="0">
              <a:solidFill>
                <a:srgbClr val="800000"/>
              </a:solidFill>
              <a:latin typeface="Times New Roman" panose="02020603050405020304" pitchFamily="18" charset="0"/>
            </a:endParaRPr>
          </a:p>
        </p:txBody>
      </p:sp>
      <p:pic>
        <p:nvPicPr>
          <p:cNvPr id="15364" name="Picture 39"/>
          <p:cNvPicPr>
            <a:picLocks noChangeAspect="1" noChangeArrowheads="1"/>
          </p:cNvPicPr>
          <p:nvPr/>
        </p:nvPicPr>
        <p:blipFill>
          <a:blip r:embed="rId3" cstate="print">
            <a:extLst>
              <a:ext uri="{28A0092B-C50C-407E-A947-70E740481C1C}">
                <a14:useLocalDpi xmlns:a14="http://schemas.microsoft.com/office/drawing/2010/main" val="0"/>
              </a:ext>
            </a:extLst>
          </a:blip>
          <a:srcRect l="31950" t="11296" r="16376" b="8000"/>
          <a:stretch>
            <a:fillRect/>
          </a:stretch>
        </p:blipFill>
        <p:spPr bwMode="auto">
          <a:xfrm>
            <a:off x="184150" y="1203325"/>
            <a:ext cx="3719513" cy="3238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ttangolo 7"/>
          <p:cNvSpPr/>
          <p:nvPr/>
        </p:nvSpPr>
        <p:spPr>
          <a:xfrm>
            <a:off x="4413250" y="1536700"/>
            <a:ext cx="4424363" cy="2670175"/>
          </a:xfrm>
          <a:prstGeom prst="rect">
            <a:avLst/>
          </a:prstGeom>
          <a:solidFill>
            <a:schemeClr val="accent6">
              <a:lumMod val="20000"/>
              <a:lumOff val="80000"/>
            </a:schemeClr>
          </a:solidFill>
          <a:ln>
            <a:solidFill>
              <a:schemeClr val="accent1"/>
            </a:solidFill>
          </a:ln>
        </p:spPr>
        <p:txBody>
          <a:bodyPr>
            <a:spAutoFit/>
          </a:bodyPr>
          <a:lstStyle/>
          <a:p>
            <a:pPr marL="754380" lvl="1" indent="-342900">
              <a:spcBef>
                <a:spcPts val="300"/>
              </a:spcBef>
              <a:buClr>
                <a:srgbClr val="C00000"/>
              </a:buClr>
              <a:buFont typeface="Arial"/>
              <a:buChar char="•"/>
              <a:defRPr/>
            </a:pPr>
            <a:r>
              <a:rPr lang="en-US" sz="2000" i="1" dirty="0">
                <a:latin typeface="Verdana" charset="0"/>
                <a:ea typeface="ＭＳ Ｐゴシック" charset="0"/>
                <a:cs typeface="ＭＳ Ｐゴシック" charset="0"/>
              </a:rPr>
              <a:t>high stability and high reproducibility </a:t>
            </a:r>
          </a:p>
          <a:p>
            <a:pPr marL="754380" lvl="1" indent="-342900">
              <a:spcBef>
                <a:spcPts val="300"/>
              </a:spcBef>
              <a:buClr>
                <a:srgbClr val="C00000"/>
              </a:buClr>
              <a:buFont typeface="Arial"/>
              <a:buChar char="•"/>
              <a:defRPr/>
            </a:pPr>
            <a:r>
              <a:rPr lang="en-US" sz="2000" i="1" dirty="0">
                <a:latin typeface="Verdana" charset="0"/>
                <a:ea typeface="ＭＳ Ｐゴシック" charset="0"/>
                <a:cs typeface="ＭＳ Ｐゴシック" charset="0"/>
              </a:rPr>
              <a:t>low maintenance time </a:t>
            </a:r>
          </a:p>
          <a:p>
            <a:pPr marL="754380" lvl="1" indent="-342900">
              <a:spcBef>
                <a:spcPts val="300"/>
              </a:spcBef>
              <a:buClr>
                <a:srgbClr val="C00000"/>
              </a:buClr>
              <a:buFont typeface="Arial"/>
              <a:buChar char="•"/>
              <a:defRPr/>
            </a:pPr>
            <a:r>
              <a:rPr lang="en-US" sz="2000" i="1" dirty="0">
                <a:latin typeface="Verdana" charset="0"/>
                <a:ea typeface="ＭＳ Ｐゴシック" charset="0"/>
                <a:cs typeface="ＭＳ Ｐゴシック" charset="0"/>
              </a:rPr>
              <a:t>low space occupation and minimization of electrical consumption</a:t>
            </a:r>
          </a:p>
          <a:p>
            <a:pPr marL="754380" lvl="1" indent="-342900">
              <a:spcBef>
                <a:spcPts val="300"/>
              </a:spcBef>
              <a:buClr>
                <a:srgbClr val="C00000"/>
              </a:buClr>
              <a:buFont typeface="Arial"/>
              <a:buChar char="•"/>
              <a:defRPr/>
            </a:pPr>
            <a:r>
              <a:rPr lang="en-US" sz="2000" i="1" dirty="0">
                <a:latin typeface="Verdana" charset="0"/>
                <a:ea typeface="ＭＳ Ｐゴシック" charset="0"/>
                <a:cs typeface="ＭＳ Ｐゴシック" charset="0"/>
              </a:rPr>
              <a:t>highly charged ion beams with low ripple</a:t>
            </a:r>
          </a:p>
        </p:txBody>
      </p:sp>
      <p:sp>
        <p:nvSpPr>
          <p:cNvPr id="15366" name="CasellaDiTesto 8"/>
          <p:cNvSpPr txBox="1">
            <a:spLocks noChangeArrowheads="1"/>
          </p:cNvSpPr>
          <p:nvPr/>
        </p:nvSpPr>
        <p:spPr bwMode="auto">
          <a:xfrm>
            <a:off x="155448" y="4476750"/>
            <a:ext cx="882396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MS PGothic"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MS PGothic"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MS PGothic"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MS PGothic" panose="020B0600070205080204" pitchFamily="34" charset="-128"/>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9pPr>
          </a:lstStyle>
          <a:p>
            <a:pPr algn="ctr">
              <a:spcBef>
                <a:spcPct val="0"/>
              </a:spcBef>
              <a:buClrTx/>
              <a:buSzTx/>
              <a:buFontTx/>
              <a:buNone/>
            </a:pPr>
            <a:r>
              <a:rPr lang="en-AU" altLang="it-IT" sz="2000" b="1" dirty="0">
                <a:latin typeface="Verdana" panose="020B0604030504040204" pitchFamily="34" charset="0"/>
              </a:rPr>
              <a:t>BUT</a:t>
            </a:r>
            <a:r>
              <a:rPr lang="is-IS" altLang="it-IT" sz="2000" b="1" dirty="0">
                <a:latin typeface="Verdana" panose="020B0604030504040204" pitchFamily="34" charset="0"/>
              </a:rPr>
              <a:t>… </a:t>
            </a:r>
            <a:endParaRPr lang="is-IS" altLang="it-IT" sz="2000" b="1" dirty="0" smtClean="0">
              <a:latin typeface="Verdana" panose="020B0604030504040204" pitchFamily="34" charset="0"/>
            </a:endParaRPr>
          </a:p>
          <a:p>
            <a:pPr algn="ctr">
              <a:spcBef>
                <a:spcPct val="0"/>
              </a:spcBef>
              <a:buClrTx/>
              <a:buSzTx/>
              <a:buFontTx/>
              <a:buNone/>
            </a:pPr>
            <a:r>
              <a:rPr lang="is-IS" altLang="it-IT" sz="2000" b="1" dirty="0" smtClean="0">
                <a:latin typeface="Verdana" panose="020B0604030504040204" pitchFamily="34" charset="0"/>
              </a:rPr>
              <a:t>we want </a:t>
            </a:r>
            <a:r>
              <a:rPr lang="is-IS" altLang="it-IT" sz="2000" b="1" dirty="0">
                <a:latin typeface="Verdana" panose="020B0604030504040204" pitchFamily="34" charset="0"/>
              </a:rPr>
              <a:t>to keep high performances as much as </a:t>
            </a:r>
            <a:r>
              <a:rPr lang="is-IS" altLang="it-IT" sz="2000" b="1" dirty="0" smtClean="0">
                <a:latin typeface="Verdana" panose="020B0604030504040204" pitchFamily="34" charset="0"/>
              </a:rPr>
              <a:t>possible</a:t>
            </a:r>
            <a:endParaRPr lang="en-AU" altLang="it-IT" sz="2000" b="1" dirty="0">
              <a:latin typeface="Verdana" panose="020B0604030504040204" pitchFamily="34" charset="0"/>
            </a:endParaRPr>
          </a:p>
        </p:txBody>
      </p:sp>
      <p:sp>
        <p:nvSpPr>
          <p:cNvPr id="10" name="Freccia giù 9"/>
          <p:cNvSpPr>
            <a:spLocks noChangeArrowheads="1"/>
          </p:cNvSpPr>
          <p:nvPr/>
        </p:nvSpPr>
        <p:spPr bwMode="auto">
          <a:xfrm>
            <a:off x="4345178" y="5283003"/>
            <a:ext cx="444500" cy="444754"/>
          </a:xfrm>
          <a:prstGeom prst="downArrow">
            <a:avLst>
              <a:gd name="adj1" fmla="val 50000"/>
              <a:gd name="adj2" fmla="val 49997"/>
            </a:avLst>
          </a:prstGeom>
          <a:gradFill rotWithShape="1">
            <a:gsLst>
              <a:gs pos="0">
                <a:srgbClr val="2ABAE3"/>
              </a:gs>
              <a:gs pos="30000">
                <a:srgbClr val="0A99BE"/>
              </a:gs>
              <a:gs pos="50000">
                <a:srgbClr val="0086AA"/>
              </a:gs>
              <a:gs pos="100000">
                <a:srgbClr val="005269"/>
              </a:gs>
            </a:gsLst>
            <a:lin ang="5400000"/>
          </a:gradFill>
          <a:ln w="9525">
            <a:solidFill>
              <a:schemeClr val="accent1"/>
            </a:solidFill>
            <a:miter lim="800000"/>
            <a:headEnd/>
            <a:tailEnd/>
          </a:ln>
          <a:effectLst>
            <a:outerShdw blurRad="50800" dist="38100" dir="5400000" rotWithShape="0">
              <a:srgbClr val="808080">
                <a:alpha val="34999"/>
              </a:srgbClr>
            </a:outerShdw>
          </a:effectLst>
        </p:spPr>
        <p:txBody>
          <a:bodyPr anchor="ctr"/>
          <a:lstStyle/>
          <a:p>
            <a:pPr algn="ctr">
              <a:defRPr/>
            </a:pPr>
            <a:endParaRPr lang="en-AU">
              <a:solidFill>
                <a:schemeClr val="lt1"/>
              </a:solidFill>
              <a:latin typeface="+mn-lt"/>
              <a:ea typeface="+mn-ea"/>
            </a:endParaRPr>
          </a:p>
        </p:txBody>
      </p:sp>
      <p:sp>
        <p:nvSpPr>
          <p:cNvPr id="12" name="CasellaDiTesto 11"/>
          <p:cNvSpPr txBox="1"/>
          <p:nvPr/>
        </p:nvSpPr>
        <p:spPr>
          <a:xfrm>
            <a:off x="1077087" y="5826125"/>
            <a:ext cx="6980682" cy="707886"/>
          </a:xfrm>
          <a:prstGeom prst="rect">
            <a:avLst/>
          </a:prstGeom>
          <a:solidFill>
            <a:schemeClr val="accent3">
              <a:lumMod val="20000"/>
              <a:lumOff val="80000"/>
            </a:schemeClr>
          </a:solidFill>
          <a:ln>
            <a:solidFill>
              <a:srgbClr val="4F81BD"/>
            </a:solidFill>
          </a:ln>
        </p:spPr>
        <p:txBody>
          <a:bodyPr wrap="square">
            <a:spAutoFit/>
          </a:bodyPr>
          <a:lstStyle/>
          <a:p>
            <a:pPr algn="ctr">
              <a:defRPr/>
            </a:pPr>
            <a:r>
              <a:rPr lang="it-IT" sz="2000" b="1" dirty="0" err="1">
                <a:solidFill>
                  <a:srgbClr val="0000FF"/>
                </a:solidFill>
                <a:latin typeface="Verdana" charset="0"/>
                <a:ea typeface="ＭＳ Ｐゴシック" charset="0"/>
                <a:cs typeface="ＭＳ Ｐゴシック" charset="0"/>
              </a:rPr>
              <a:t>Implementation</a:t>
            </a:r>
            <a:r>
              <a:rPr lang="it-IT" sz="2000" b="1" dirty="0">
                <a:solidFill>
                  <a:srgbClr val="0000FF"/>
                </a:solidFill>
                <a:latin typeface="Verdana" charset="0"/>
                <a:ea typeface="ＭＳ Ｐゴシック" charset="0"/>
                <a:cs typeface="ＭＳ Ｐゴシック" charset="0"/>
              </a:rPr>
              <a:t> of state-of-art </a:t>
            </a:r>
            <a:r>
              <a:rPr lang="it-IT" sz="2000" b="1" dirty="0" err="1">
                <a:solidFill>
                  <a:srgbClr val="0000FF"/>
                </a:solidFill>
                <a:latin typeface="Verdana" charset="0"/>
                <a:ea typeface="ＭＳ Ｐゴシック" charset="0"/>
                <a:cs typeface="ＭＳ Ｐゴシック" charset="0"/>
              </a:rPr>
              <a:t>strategies</a:t>
            </a:r>
            <a:r>
              <a:rPr lang="it-IT" sz="2000" b="1" dirty="0">
                <a:solidFill>
                  <a:srgbClr val="0000FF"/>
                </a:solidFill>
                <a:latin typeface="Verdana" charset="0"/>
                <a:ea typeface="ＭＳ Ｐゴシック" charset="0"/>
                <a:cs typeface="ＭＳ Ｐゴシック" charset="0"/>
              </a:rPr>
              <a:t> on </a:t>
            </a:r>
            <a:r>
              <a:rPr lang="it-IT" sz="2000" b="1" dirty="0" err="1">
                <a:solidFill>
                  <a:srgbClr val="0000FF"/>
                </a:solidFill>
                <a:latin typeface="Verdana" charset="0"/>
                <a:ea typeface="ＭＳ Ｐゴシック" charset="0"/>
                <a:cs typeface="ＭＳ Ｐゴシック" charset="0"/>
              </a:rPr>
              <a:t>magnetic</a:t>
            </a:r>
            <a:r>
              <a:rPr lang="it-IT" sz="2000" b="1" dirty="0">
                <a:solidFill>
                  <a:srgbClr val="0000FF"/>
                </a:solidFill>
                <a:latin typeface="Verdana" charset="0"/>
                <a:ea typeface="ＭＳ Ｐゴシック" charset="0"/>
                <a:cs typeface="ＭＳ Ｐゴシック" charset="0"/>
              </a:rPr>
              <a:t> </a:t>
            </a:r>
            <a:r>
              <a:rPr lang="it-IT" sz="2000" b="1" dirty="0" err="1">
                <a:solidFill>
                  <a:srgbClr val="0000FF"/>
                </a:solidFill>
                <a:latin typeface="Verdana" charset="0"/>
                <a:ea typeface="ＭＳ Ｐゴシック" charset="0"/>
                <a:cs typeface="ＭＳ Ｐゴシック" charset="0"/>
              </a:rPr>
              <a:t>field</a:t>
            </a:r>
            <a:r>
              <a:rPr lang="it-IT" sz="2000" b="1" dirty="0">
                <a:solidFill>
                  <a:srgbClr val="0000FF"/>
                </a:solidFill>
                <a:latin typeface="Verdana" charset="0"/>
                <a:ea typeface="ＭＳ Ｐゴシック" charset="0"/>
                <a:cs typeface="ＭＳ Ｐゴシック" charset="0"/>
              </a:rPr>
              <a:t>/RF </a:t>
            </a:r>
            <a:r>
              <a:rPr lang="it-IT" sz="2000" b="1" dirty="0" err="1">
                <a:solidFill>
                  <a:srgbClr val="0000FF"/>
                </a:solidFill>
                <a:latin typeface="Verdana" charset="0"/>
                <a:ea typeface="ＭＳ Ｐゴシック" charset="0"/>
                <a:cs typeface="ＭＳ Ｐゴシック" charset="0"/>
              </a:rPr>
              <a:t>coupling</a:t>
            </a:r>
            <a:r>
              <a:rPr lang="it-IT" sz="2000" b="1" dirty="0">
                <a:solidFill>
                  <a:srgbClr val="0000FF"/>
                </a:solidFill>
                <a:latin typeface="Verdana" charset="0"/>
                <a:ea typeface="ＭＳ Ｐゴシック" charset="0"/>
                <a:cs typeface="ＭＳ Ｐゴシック" charset="0"/>
              </a:rPr>
              <a:t> </a:t>
            </a:r>
            <a:r>
              <a:rPr lang="it-IT" sz="2000" b="1" dirty="0" err="1">
                <a:solidFill>
                  <a:srgbClr val="0000FF"/>
                </a:solidFill>
                <a:latin typeface="Verdana" charset="0"/>
                <a:ea typeface="ＭＳ Ｐゴシック" charset="0"/>
                <a:cs typeface="ＭＳ Ｐゴシック" charset="0"/>
              </a:rPr>
              <a:t>optimisation</a:t>
            </a:r>
            <a:endParaRPr lang="en-AU" sz="2000" b="1" dirty="0">
              <a:solidFill>
                <a:srgbClr val="0000FF"/>
              </a:solidFill>
              <a:latin typeface="Verdana" charset="0"/>
              <a:ea typeface="ＭＳ Ｐゴシック" charset="0"/>
              <a:cs typeface="ＭＳ Ｐゴシック" charset="0"/>
            </a:endParaRPr>
          </a:p>
        </p:txBody>
      </p:sp>
      <p:sp>
        <p:nvSpPr>
          <p:cNvPr id="2" name="Rettangolo 1"/>
          <p:cNvSpPr/>
          <p:nvPr/>
        </p:nvSpPr>
        <p:spPr>
          <a:xfrm>
            <a:off x="3185087" y="4073236"/>
            <a:ext cx="901275" cy="468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egnaposto numero diapositiva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MS PGothic"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MS PGothic"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MS PGothic"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MS PGothic" panose="020B0600070205080204" pitchFamily="34" charset="-128"/>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9pPr>
          </a:lstStyle>
          <a:p>
            <a:pPr>
              <a:spcBef>
                <a:spcPct val="0"/>
              </a:spcBef>
              <a:buClrTx/>
              <a:buSzTx/>
              <a:buFontTx/>
              <a:buNone/>
            </a:pPr>
            <a:fld id="{2B88908D-9116-406E-88C5-AE5F3AADFAD5}" type="slidenum">
              <a:rPr lang="it-IT" altLang="it-IT" sz="1000" smtClean="0">
                <a:latin typeface="Verdana" panose="020B0604030504040204" pitchFamily="34" charset="0"/>
              </a:rPr>
              <a:pPr>
                <a:spcBef>
                  <a:spcPct val="0"/>
                </a:spcBef>
                <a:buClrTx/>
                <a:buSzTx/>
                <a:buFontTx/>
                <a:buNone/>
              </a:pPr>
              <a:t>4</a:t>
            </a:fld>
            <a:endParaRPr lang="it-IT" altLang="it-IT" sz="1000" smtClean="0">
              <a:latin typeface="Verdana" panose="020B0604030504040204" pitchFamily="34" charset="0"/>
            </a:endParaRPr>
          </a:p>
        </p:txBody>
      </p:sp>
      <p:sp>
        <p:nvSpPr>
          <p:cNvPr id="3" name="Rectangle 2"/>
          <p:cNvSpPr>
            <a:spLocks noChangeArrowheads="1"/>
          </p:cNvSpPr>
          <p:nvPr/>
        </p:nvSpPr>
        <p:spPr bwMode="auto">
          <a:xfrm>
            <a:off x="709091" y="1385590"/>
            <a:ext cx="7815783" cy="523220"/>
          </a:xfrm>
          <a:prstGeom prst="rect">
            <a:avLst/>
          </a:prstGeom>
          <a:solidFill>
            <a:srgbClr val="EEECE1">
              <a:alpha val="56000"/>
            </a:srgbClr>
          </a:solidFill>
          <a:ln>
            <a:headEnd/>
            <a:tailEnd/>
          </a:ln>
        </p:spPr>
        <p:style>
          <a:lnRef idx="0">
            <a:schemeClr val="accent6"/>
          </a:lnRef>
          <a:fillRef idx="3">
            <a:schemeClr val="accent6"/>
          </a:fillRef>
          <a:effectRef idx="3">
            <a:schemeClr val="accent6"/>
          </a:effectRef>
          <a:fontRef idx="minor">
            <a:schemeClr val="lt1"/>
          </a:fontRef>
        </p:style>
        <p:txBody>
          <a:bodyPr>
            <a:spAutoFit/>
          </a:bodyPr>
          <a:lstStyle/>
          <a:p>
            <a:pPr algn="ctr">
              <a:defRPr/>
            </a:pPr>
            <a:r>
              <a:rPr lang="it-IT" sz="2800" b="1" dirty="0">
                <a:solidFill>
                  <a:schemeClr val="tx1"/>
                </a:solidFill>
              </a:rPr>
              <a:t>FINE TUNING OF ECRIS PARAMETERS ( </a:t>
            </a:r>
            <a:r>
              <a:rPr lang="it-IT" sz="2800" b="1" dirty="0">
                <a:solidFill>
                  <a:schemeClr val="tx1"/>
                </a:solidFill>
                <a:latin typeface="Times New Roman" pitchFamily="18" charset="0"/>
              </a:rPr>
              <a:t>B ,  </a:t>
            </a:r>
            <a:r>
              <a:rPr lang="it-IT" sz="2800" b="1" i="1" dirty="0">
                <a:solidFill>
                  <a:schemeClr val="tx1"/>
                </a:solidFill>
                <a:latin typeface="Times New Roman" pitchFamily="18" charset="0"/>
              </a:rPr>
              <a:t>f </a:t>
            </a:r>
            <a:r>
              <a:rPr lang="it-IT" sz="2800" b="1" dirty="0" smtClean="0">
                <a:solidFill>
                  <a:schemeClr val="tx1"/>
                </a:solidFill>
              </a:rPr>
              <a:t>)</a:t>
            </a:r>
            <a:endParaRPr lang="it-IT" sz="2800" b="1" dirty="0">
              <a:solidFill>
                <a:schemeClr val="tx1"/>
              </a:solidFill>
            </a:endParaRPr>
          </a:p>
        </p:txBody>
      </p:sp>
      <p:sp>
        <p:nvSpPr>
          <p:cNvPr id="17414" name="CasellaDiTesto 12"/>
          <p:cNvSpPr txBox="1">
            <a:spLocks noChangeArrowheads="1"/>
          </p:cNvSpPr>
          <p:nvPr/>
        </p:nvSpPr>
        <p:spPr bwMode="auto">
          <a:xfrm>
            <a:off x="533560" y="2012889"/>
            <a:ext cx="792003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MS PGothic"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MS PGothic"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MS PGothic"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MS PGothic" panose="020B0600070205080204" pitchFamily="34" charset="-128"/>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9pPr>
          </a:lstStyle>
          <a:p>
            <a:pPr algn="ctr">
              <a:spcBef>
                <a:spcPct val="0"/>
              </a:spcBef>
              <a:buClrTx/>
              <a:buSzTx/>
              <a:buFontTx/>
              <a:buNone/>
            </a:pPr>
            <a:r>
              <a:rPr lang="en-GB" altLang="it-IT" sz="1800" dirty="0">
                <a:latin typeface="Verdana" panose="020B0604030504040204" pitchFamily="34" charset="0"/>
              </a:rPr>
              <a:t>The CSD, the plasma density, the density distribution and the Electron Energy Distribution Function can be tuned by the magnetic field and pumping wave frequency </a:t>
            </a:r>
            <a:r>
              <a:rPr lang="en-GB" altLang="it-IT" sz="1800" dirty="0" smtClean="0">
                <a:latin typeface="Verdana" panose="020B0604030504040204" pitchFamily="34" charset="0"/>
              </a:rPr>
              <a:t>adjustments.</a:t>
            </a:r>
            <a:endParaRPr lang="en-GB" altLang="it-IT" sz="1800" dirty="0">
              <a:latin typeface="Verdana" panose="020B0604030504040204" pitchFamily="34" charset="0"/>
            </a:endParaRPr>
          </a:p>
        </p:txBody>
      </p:sp>
      <p:pic>
        <p:nvPicPr>
          <p:cNvPr id="17415" name="Immagine 1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60655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
          <p:cNvSpPr txBox="1">
            <a:spLocks noChangeArrowheads="1"/>
          </p:cNvSpPr>
          <p:nvPr/>
        </p:nvSpPr>
        <p:spPr bwMode="auto">
          <a:xfrm>
            <a:off x="1692275" y="347663"/>
            <a:ext cx="684053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MS PGothic"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MS PGothic"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MS PGothic"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MS PGothic" panose="020B0600070205080204" pitchFamily="34" charset="-128"/>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9pPr>
          </a:lstStyle>
          <a:p>
            <a:pPr algn="ctr" eaLnBrk="1" hangingPunct="1">
              <a:lnSpc>
                <a:spcPct val="50000"/>
              </a:lnSpc>
              <a:spcBef>
                <a:spcPct val="50000"/>
              </a:spcBef>
              <a:buClrTx/>
              <a:buSzTx/>
              <a:buFontTx/>
              <a:buNone/>
            </a:pPr>
            <a:r>
              <a:rPr kumimoji="1" lang="it-IT" altLang="it-IT" sz="3200" b="1" dirty="0">
                <a:solidFill>
                  <a:srgbClr val="0000FF"/>
                </a:solidFill>
                <a:latin typeface="Times New Roman" panose="02020603050405020304" pitchFamily="18" charset="0"/>
              </a:rPr>
              <a:t>AISHA: Design </a:t>
            </a:r>
            <a:r>
              <a:rPr kumimoji="1" lang="it-IT" altLang="it-IT" sz="3200" b="1" dirty="0" err="1">
                <a:solidFill>
                  <a:srgbClr val="0000FF"/>
                </a:solidFill>
                <a:latin typeface="Times New Roman" panose="02020603050405020304" pitchFamily="18" charset="0"/>
              </a:rPr>
              <a:t>Strategy</a:t>
            </a:r>
            <a:endParaRPr kumimoji="1" lang="it-IT" altLang="it-IT" sz="3200" b="1" dirty="0">
              <a:solidFill>
                <a:srgbClr val="0000FF"/>
              </a:solidFill>
              <a:latin typeface="Times New Roman" panose="02020603050405020304" pitchFamily="18" charset="0"/>
            </a:endParaRPr>
          </a:p>
          <a:p>
            <a:pPr algn="ctr" eaLnBrk="1" hangingPunct="1">
              <a:lnSpc>
                <a:spcPct val="50000"/>
              </a:lnSpc>
              <a:spcBef>
                <a:spcPct val="50000"/>
              </a:spcBef>
              <a:buClrTx/>
              <a:buSzTx/>
              <a:buFontTx/>
              <a:buNone/>
            </a:pPr>
            <a:r>
              <a:rPr kumimoji="1" lang="it-IT" altLang="it-IT" sz="2400" b="1" dirty="0">
                <a:solidFill>
                  <a:srgbClr val="800000"/>
                </a:solidFill>
                <a:latin typeface="Times New Roman" panose="02020603050405020304" pitchFamily="18" charset="0"/>
              </a:rPr>
              <a:t>Advanced </a:t>
            </a:r>
            <a:r>
              <a:rPr kumimoji="1" lang="it-IT" altLang="it-IT" sz="2400" b="1" dirty="0" err="1">
                <a:solidFill>
                  <a:srgbClr val="800000"/>
                </a:solidFill>
                <a:latin typeface="Times New Roman" panose="02020603050405020304" pitchFamily="18" charset="0"/>
              </a:rPr>
              <a:t>Ion</a:t>
            </a:r>
            <a:r>
              <a:rPr kumimoji="1" lang="it-IT" altLang="it-IT" sz="2400" b="1" dirty="0">
                <a:solidFill>
                  <a:srgbClr val="800000"/>
                </a:solidFill>
                <a:latin typeface="Times New Roman" panose="02020603050405020304" pitchFamily="18" charset="0"/>
              </a:rPr>
              <a:t> Source for </a:t>
            </a:r>
            <a:r>
              <a:rPr kumimoji="1" lang="it-IT" altLang="it-IT" sz="2400" b="1" dirty="0" err="1">
                <a:solidFill>
                  <a:srgbClr val="800000"/>
                </a:solidFill>
                <a:latin typeface="Times New Roman" panose="02020603050405020304" pitchFamily="18" charset="0"/>
              </a:rPr>
              <a:t>HAdrontherapy</a:t>
            </a:r>
            <a:endParaRPr lang="it-IT" altLang="it-IT" sz="2400" b="1" dirty="0">
              <a:solidFill>
                <a:srgbClr val="800000"/>
              </a:solidFill>
              <a:latin typeface="Times New Roman" panose="02020603050405020304" pitchFamily="18" charset="0"/>
            </a:endParaRPr>
          </a:p>
        </p:txBody>
      </p:sp>
      <p:sp>
        <p:nvSpPr>
          <p:cNvPr id="7" name="Rectangle 7"/>
          <p:cNvSpPr>
            <a:spLocks noChangeArrowheads="1"/>
          </p:cNvSpPr>
          <p:nvPr/>
        </p:nvSpPr>
        <p:spPr bwMode="auto">
          <a:xfrm>
            <a:off x="511176" y="3353939"/>
            <a:ext cx="813593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MS PGothic"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MS PGothic"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MS PGothic"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MS PGothic" panose="020B0600070205080204" pitchFamily="34" charset="-128"/>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9pPr>
          </a:lstStyle>
          <a:p>
            <a:pPr eaLnBrk="1" hangingPunct="1">
              <a:spcBef>
                <a:spcPct val="0"/>
              </a:spcBef>
              <a:buClrTx/>
              <a:buSzTx/>
            </a:pPr>
            <a:r>
              <a:rPr lang="en-US" altLang="it-IT" sz="2000" b="1" dirty="0">
                <a:latin typeface="Calibri" panose="020F0502020204030204" pitchFamily="34" charset="0"/>
              </a:rPr>
              <a:t>The tuning of the magnetic field changes the distribution of the charge states and the temperature of the hot component of the plasma</a:t>
            </a:r>
            <a:r>
              <a:rPr lang="en-AU" altLang="it-IT" sz="2000" b="1" dirty="0" smtClean="0">
                <a:latin typeface="Calibri" panose="020F0502020204030204" pitchFamily="34" charset="0"/>
              </a:rPr>
              <a:t>; </a:t>
            </a:r>
            <a:endParaRPr lang="en-AU" altLang="it-IT" sz="2000" b="1" dirty="0">
              <a:latin typeface="Calibri" panose="020F0502020204030204" pitchFamily="34" charset="0"/>
            </a:endParaRPr>
          </a:p>
          <a:p>
            <a:pPr eaLnBrk="1" hangingPunct="1">
              <a:spcBef>
                <a:spcPct val="0"/>
              </a:spcBef>
              <a:buClrTx/>
              <a:buSzTx/>
            </a:pPr>
            <a:endParaRPr lang="en-AU" altLang="it-IT" sz="2000" b="1" dirty="0">
              <a:latin typeface="Calibri" panose="020F0502020204030204" pitchFamily="34" charset="0"/>
            </a:endParaRPr>
          </a:p>
          <a:p>
            <a:pPr eaLnBrk="1" hangingPunct="1">
              <a:spcBef>
                <a:spcPct val="0"/>
              </a:spcBef>
              <a:buClrTx/>
              <a:buSzTx/>
            </a:pPr>
            <a:r>
              <a:rPr lang="en-US" altLang="it-IT" sz="2000" b="1" dirty="0">
                <a:latin typeface="Calibri" panose="020F0502020204030204" pitchFamily="34" charset="0"/>
              </a:rPr>
              <a:t>Evidence of plasma structure changes for slight variations of microwave frequency</a:t>
            </a:r>
          </a:p>
          <a:p>
            <a:pPr eaLnBrk="1" hangingPunct="1">
              <a:spcBef>
                <a:spcPct val="0"/>
              </a:spcBef>
              <a:buClrTx/>
              <a:buSzTx/>
              <a:buFontTx/>
              <a:buNone/>
            </a:pPr>
            <a:endParaRPr lang="en-AU" altLang="it-IT" sz="2000" b="1" dirty="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egnaposto numero diapositiva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MS PGothic"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MS PGothic"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MS PGothic"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MS PGothic" panose="020B0600070205080204" pitchFamily="34" charset="-128"/>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9pPr>
          </a:lstStyle>
          <a:p>
            <a:pPr>
              <a:spcBef>
                <a:spcPct val="0"/>
              </a:spcBef>
              <a:buClrTx/>
              <a:buSzTx/>
              <a:buFontTx/>
              <a:buNone/>
            </a:pPr>
            <a:fld id="{B7CB87C8-94DF-43B1-BA4C-D206BD05A678}" type="slidenum">
              <a:rPr lang="it-IT" altLang="it-IT" sz="1000" smtClean="0">
                <a:latin typeface="Verdana" panose="020B0604030504040204" pitchFamily="34" charset="0"/>
              </a:rPr>
              <a:pPr>
                <a:spcBef>
                  <a:spcPct val="0"/>
                </a:spcBef>
                <a:buClrTx/>
                <a:buSzTx/>
                <a:buFontTx/>
                <a:buNone/>
              </a:pPr>
              <a:t>5</a:t>
            </a:fld>
            <a:endParaRPr lang="it-IT" altLang="it-IT" sz="1000" smtClean="0">
              <a:latin typeface="Verdana" panose="020B0604030504040204" pitchFamily="34" charset="0"/>
            </a:endParaRPr>
          </a:p>
        </p:txBody>
      </p:sp>
      <p:sp>
        <p:nvSpPr>
          <p:cNvPr id="18435" name="Text Box 3"/>
          <p:cNvSpPr txBox="1">
            <a:spLocks noChangeArrowheads="1"/>
          </p:cNvSpPr>
          <p:nvPr/>
        </p:nvSpPr>
        <p:spPr bwMode="auto">
          <a:xfrm>
            <a:off x="1667447" y="134571"/>
            <a:ext cx="73818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MS PGothic"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MS PGothic"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MS PGothic"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MS PGothic" panose="020B0600070205080204" pitchFamily="34" charset="-128"/>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9pPr>
          </a:lstStyle>
          <a:p>
            <a:pPr algn="ctr">
              <a:spcBef>
                <a:spcPct val="50000"/>
              </a:spcBef>
              <a:buClrTx/>
              <a:buSzTx/>
              <a:buFontTx/>
              <a:buNone/>
            </a:pPr>
            <a:r>
              <a:rPr lang="en-US" altLang="it-IT" sz="2400" b="1" dirty="0">
                <a:latin typeface="Verdana" panose="020B0604030504040204" pitchFamily="34" charset="0"/>
              </a:rPr>
              <a:t>Evidence of hot electrons generation for only slight variations of the mirror </a:t>
            </a:r>
            <a:r>
              <a:rPr lang="en-US" altLang="it-IT" sz="2400" b="1" dirty="0" smtClean="0">
                <a:latin typeface="Verdana" panose="020B0604030504040204" pitchFamily="34" charset="0"/>
              </a:rPr>
              <a:t>ratio</a:t>
            </a:r>
            <a:endParaRPr lang="en-US" altLang="it-IT" sz="2400" b="1" dirty="0">
              <a:latin typeface="Verdana" panose="020B0604030504040204" pitchFamily="34" charset="0"/>
            </a:endParaRPr>
          </a:p>
        </p:txBody>
      </p:sp>
      <p:sp>
        <p:nvSpPr>
          <p:cNvPr id="18436" name="Text Box 5"/>
          <p:cNvSpPr txBox="1">
            <a:spLocks noChangeArrowheads="1"/>
          </p:cNvSpPr>
          <p:nvPr/>
        </p:nvSpPr>
        <p:spPr bwMode="auto">
          <a:xfrm>
            <a:off x="2333625" y="5703888"/>
            <a:ext cx="6615113" cy="922337"/>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MS PGothic"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MS PGothic"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MS PGothic"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MS PGothic" panose="020B0600070205080204" pitchFamily="34" charset="-128"/>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9pPr>
          </a:lstStyle>
          <a:p>
            <a:pPr algn="r">
              <a:spcBef>
                <a:spcPct val="0"/>
              </a:spcBef>
              <a:buClrTx/>
              <a:buSzTx/>
              <a:buFontTx/>
              <a:buNone/>
            </a:pPr>
            <a:r>
              <a:rPr lang="en-GB" altLang="it-IT" sz="1800">
                <a:solidFill>
                  <a:srgbClr val="006600"/>
                </a:solidFill>
                <a:latin typeface="Verdana" panose="020B0604030504040204" pitchFamily="34" charset="0"/>
              </a:rPr>
              <a:t>Low magnetic gradients at the resonance</a:t>
            </a:r>
            <a:r>
              <a:rPr lang="en-GB" altLang="it-IT" sz="1800">
                <a:solidFill>
                  <a:srgbClr val="CC0000"/>
                </a:solidFill>
                <a:latin typeface="Verdana" panose="020B0604030504040204" pitchFamily="34" charset="0"/>
              </a:rPr>
              <a:t> </a:t>
            </a:r>
            <a:r>
              <a:rPr lang="en-GB" altLang="it-IT" sz="1800">
                <a:solidFill>
                  <a:srgbClr val="000000"/>
                </a:solidFill>
                <a:latin typeface="Verdana" panose="020B0604030504040204" pitchFamily="34" charset="0"/>
              </a:rPr>
              <a:t>boost the production of</a:t>
            </a:r>
            <a:r>
              <a:rPr lang="en-GB" altLang="it-IT" sz="1800">
                <a:solidFill>
                  <a:srgbClr val="CC0000"/>
                </a:solidFill>
                <a:latin typeface="Verdana" panose="020B0604030504040204" pitchFamily="34" charset="0"/>
              </a:rPr>
              <a:t> very high energy electrons</a:t>
            </a:r>
            <a:r>
              <a:rPr lang="en-GB" altLang="it-IT" sz="1200">
                <a:solidFill>
                  <a:srgbClr val="CC0000"/>
                </a:solidFill>
                <a:latin typeface="Verdana" panose="020B0604030504040204" pitchFamily="34" charset="0"/>
              </a:rPr>
              <a:t>: </a:t>
            </a:r>
            <a:r>
              <a:rPr lang="en-GB" altLang="it-IT" sz="1400">
                <a:solidFill>
                  <a:srgbClr val="000000"/>
                </a:solidFill>
                <a:latin typeface="Verdana" panose="020B0604030504040204" pitchFamily="34" charset="0"/>
              </a:rPr>
              <a:t>up to 2 MeV</a:t>
            </a:r>
            <a:r>
              <a:rPr lang="en-GB" altLang="it-IT" sz="1800">
                <a:solidFill>
                  <a:srgbClr val="000000"/>
                </a:solidFill>
                <a:latin typeface="Verdana" panose="020B0604030504040204" pitchFamily="34" charset="0"/>
              </a:rPr>
              <a:t> of </a:t>
            </a:r>
            <a:r>
              <a:rPr lang="en-GB" altLang="it-IT" sz="1800">
                <a:solidFill>
                  <a:srgbClr val="000000"/>
                </a:solidFill>
                <a:latin typeface="Symbol" panose="05050102010706020507" pitchFamily="18" charset="2"/>
              </a:rPr>
              <a:t>g-</a:t>
            </a:r>
            <a:r>
              <a:rPr lang="en-GB" altLang="it-IT" sz="1800">
                <a:solidFill>
                  <a:srgbClr val="000000"/>
                </a:solidFill>
                <a:latin typeface="Arial" panose="020B0604020202020204" pitchFamily="34" charset="0"/>
                <a:cs typeface="Arial" panose="020B0604020202020204" pitchFamily="34" charset="0"/>
              </a:rPr>
              <a:t>rays emitted in last generation ECRIS</a:t>
            </a:r>
            <a:r>
              <a:rPr lang="en-GB" altLang="it-IT" sz="1400">
                <a:solidFill>
                  <a:srgbClr val="000000"/>
                </a:solidFill>
                <a:latin typeface="Verdana" panose="020B0604030504040204" pitchFamily="34" charset="0"/>
                <a:cs typeface="Arial" panose="020B0604020202020204" pitchFamily="34" charset="0"/>
              </a:rPr>
              <a:t>. </a:t>
            </a:r>
          </a:p>
        </p:txBody>
      </p:sp>
      <p:sp>
        <p:nvSpPr>
          <p:cNvPr id="18437" name="AutoShape 6"/>
          <p:cNvSpPr>
            <a:spLocks noChangeArrowheads="1"/>
          </p:cNvSpPr>
          <p:nvPr/>
        </p:nvSpPr>
        <p:spPr bwMode="auto">
          <a:xfrm>
            <a:off x="6516688" y="2478088"/>
            <a:ext cx="288925" cy="649287"/>
          </a:xfrm>
          <a:prstGeom prst="downArrow">
            <a:avLst>
              <a:gd name="adj1" fmla="val 50000"/>
              <a:gd name="adj2" fmla="val 56181"/>
            </a:avLst>
          </a:prstGeom>
          <a:solidFill>
            <a:schemeClr val="accent1"/>
          </a:solidFill>
          <a:ln w="9525">
            <a:solidFill>
              <a:schemeClr val="tx1"/>
            </a:solidFill>
            <a:miter lim="800000"/>
            <a:headEnd/>
            <a:tailEnd/>
          </a:ln>
        </p:spPr>
        <p:txBody>
          <a:bodyPr wrap="none" anchor="ct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MS PGothic"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MS PGothic"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MS PGothic"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MS PGothic" panose="020B0600070205080204" pitchFamily="34" charset="-128"/>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9pPr>
          </a:lstStyle>
          <a:p>
            <a:pPr>
              <a:spcBef>
                <a:spcPct val="0"/>
              </a:spcBef>
              <a:buClrTx/>
              <a:buSzTx/>
              <a:buFontTx/>
              <a:buNone/>
            </a:pPr>
            <a:endParaRPr lang="en-US" altLang="it-IT" sz="1800">
              <a:solidFill>
                <a:srgbClr val="000000"/>
              </a:solidFill>
              <a:latin typeface="Verdana" panose="020B0604030504040204" pitchFamily="34" charset="0"/>
            </a:endParaRPr>
          </a:p>
        </p:txBody>
      </p:sp>
      <p:pic>
        <p:nvPicPr>
          <p:cNvPr id="1843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3725" y="1389063"/>
            <a:ext cx="4344988"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Text Box 11"/>
          <p:cNvSpPr txBox="1">
            <a:spLocks noChangeArrowheads="1"/>
          </p:cNvSpPr>
          <p:nvPr/>
        </p:nvSpPr>
        <p:spPr bwMode="auto">
          <a:xfrm>
            <a:off x="4500563" y="1262063"/>
            <a:ext cx="43195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MS PGothic"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MS PGothic"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MS PGothic"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MS PGothic" panose="020B0600070205080204" pitchFamily="34" charset="-128"/>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9pPr>
          </a:lstStyle>
          <a:p>
            <a:pPr algn="ctr">
              <a:spcBef>
                <a:spcPct val="50000"/>
              </a:spcBef>
              <a:buClrTx/>
              <a:buSzTx/>
              <a:buFontTx/>
              <a:buNone/>
            </a:pPr>
            <a:r>
              <a:rPr lang="en-US" altLang="it-IT" sz="1400">
                <a:solidFill>
                  <a:srgbClr val="9F2936"/>
                </a:solidFill>
                <a:latin typeface="Verdana" panose="020B0604030504040204" pitchFamily="34" charset="0"/>
              </a:rPr>
              <a:t>Spectral temperature and E</a:t>
            </a:r>
            <a:r>
              <a:rPr lang="en-US" altLang="it-IT" sz="1000">
                <a:solidFill>
                  <a:srgbClr val="9F2936"/>
                </a:solidFill>
                <a:latin typeface="Verdana" panose="020B0604030504040204" pitchFamily="34" charset="0"/>
              </a:rPr>
              <a:t>max</a:t>
            </a:r>
          </a:p>
        </p:txBody>
      </p:sp>
      <p:sp>
        <p:nvSpPr>
          <p:cNvPr id="18440" name="AutoShape 13"/>
          <p:cNvSpPr>
            <a:spLocks/>
          </p:cNvSpPr>
          <p:nvPr/>
        </p:nvSpPr>
        <p:spPr bwMode="auto">
          <a:xfrm>
            <a:off x="6588125" y="1916113"/>
            <a:ext cx="144463" cy="1727200"/>
          </a:xfrm>
          <a:prstGeom prst="rightBrace">
            <a:avLst>
              <a:gd name="adj1" fmla="val 99633"/>
              <a:gd name="adj2" fmla="val 50046"/>
            </a:avLst>
          </a:prstGeom>
          <a:noFill/>
          <a:ln w="9525">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MS PGothic"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MS PGothic"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MS PGothic"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MS PGothic" panose="020B0600070205080204" pitchFamily="34" charset="-128"/>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9pPr>
          </a:lstStyle>
          <a:p>
            <a:pPr algn="ctr">
              <a:spcBef>
                <a:spcPct val="0"/>
              </a:spcBef>
              <a:buClrTx/>
              <a:buSzTx/>
              <a:buFontTx/>
              <a:buNone/>
            </a:pPr>
            <a:endParaRPr lang="en-US" altLang="it-IT" sz="1800">
              <a:solidFill>
                <a:srgbClr val="FF0000"/>
              </a:solidFill>
              <a:latin typeface="Verdana" panose="020B0604030504040204" pitchFamily="34" charset="0"/>
            </a:endParaRPr>
          </a:p>
        </p:txBody>
      </p:sp>
      <p:sp>
        <p:nvSpPr>
          <p:cNvPr id="18441" name="Line 14"/>
          <p:cNvSpPr>
            <a:spLocks noChangeShapeType="1"/>
          </p:cNvSpPr>
          <p:nvPr/>
        </p:nvSpPr>
        <p:spPr bwMode="auto">
          <a:xfrm>
            <a:off x="6804025" y="2851150"/>
            <a:ext cx="288925" cy="0"/>
          </a:xfrm>
          <a:prstGeom prst="line">
            <a:avLst/>
          </a:prstGeom>
          <a:noFill/>
          <a:ln w="1905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8442" name="Text Box 15"/>
          <p:cNvSpPr txBox="1">
            <a:spLocks noChangeArrowheads="1"/>
          </p:cNvSpPr>
          <p:nvPr/>
        </p:nvSpPr>
        <p:spPr bwMode="auto">
          <a:xfrm>
            <a:off x="7092950" y="2690813"/>
            <a:ext cx="1511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MS PGothic"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MS PGothic"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MS PGothic"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MS PGothic" panose="020B0600070205080204" pitchFamily="34" charset="-128"/>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9pPr>
          </a:lstStyle>
          <a:p>
            <a:pPr>
              <a:spcBef>
                <a:spcPct val="50000"/>
              </a:spcBef>
              <a:buClrTx/>
              <a:buSzTx/>
              <a:buFontTx/>
              <a:buNone/>
            </a:pPr>
            <a:r>
              <a:rPr lang="en-US" altLang="en-AU" sz="1400">
                <a:solidFill>
                  <a:srgbClr val="006600"/>
                </a:solidFill>
                <a:latin typeface="Verdana" panose="020B0604030504040204" pitchFamily="34" charset="0"/>
              </a:rPr>
              <a:t>“</a:t>
            </a:r>
            <a:r>
              <a:rPr lang="en-US" altLang="it-IT" sz="1400">
                <a:solidFill>
                  <a:srgbClr val="006600"/>
                </a:solidFill>
                <a:latin typeface="Verdana" panose="020B0604030504040204" pitchFamily="34" charset="0"/>
              </a:rPr>
              <a:t>jump</a:t>
            </a:r>
            <a:r>
              <a:rPr lang="en-US" altLang="en-AU" sz="1400">
                <a:solidFill>
                  <a:srgbClr val="006600"/>
                </a:solidFill>
                <a:latin typeface="Verdana" panose="020B0604030504040204" pitchFamily="34" charset="0"/>
              </a:rPr>
              <a:t>”</a:t>
            </a:r>
            <a:r>
              <a:rPr lang="en-US" altLang="it-IT" sz="1400">
                <a:solidFill>
                  <a:srgbClr val="006600"/>
                </a:solidFill>
                <a:latin typeface="Verdana" panose="020B0604030504040204" pitchFamily="34" charset="0"/>
              </a:rPr>
              <a:t> of </a:t>
            </a:r>
            <a:r>
              <a:rPr lang="en-US" altLang="it-IT" sz="1400" i="1">
                <a:solidFill>
                  <a:srgbClr val="006600"/>
                </a:solidFill>
                <a:latin typeface="Verdana" panose="020B0604030504040204" pitchFamily="34" charset="0"/>
              </a:rPr>
              <a:t>T</a:t>
            </a:r>
            <a:r>
              <a:rPr lang="en-US" altLang="it-IT" sz="1400" i="1" baseline="-25000">
                <a:solidFill>
                  <a:srgbClr val="006600"/>
                </a:solidFill>
                <a:latin typeface="Verdana" panose="020B0604030504040204" pitchFamily="34" charset="0"/>
              </a:rPr>
              <a:t>e</a:t>
            </a:r>
            <a:r>
              <a:rPr lang="en-US" altLang="it-IT" sz="1400" i="1" baseline="30000">
                <a:solidFill>
                  <a:srgbClr val="006600"/>
                </a:solidFill>
                <a:latin typeface="Verdana" panose="020B0604030504040204" pitchFamily="34" charset="0"/>
              </a:rPr>
              <a:t>Spec</a:t>
            </a:r>
            <a:endParaRPr lang="en-US" altLang="it-IT" sz="1400" i="1">
              <a:solidFill>
                <a:srgbClr val="006600"/>
              </a:solidFill>
              <a:latin typeface="Verdana" panose="020B0604030504040204" pitchFamily="34" charset="0"/>
            </a:endParaRPr>
          </a:p>
        </p:txBody>
      </p:sp>
      <p:sp>
        <p:nvSpPr>
          <p:cNvPr id="25" name="Rectangle 20"/>
          <p:cNvSpPr>
            <a:spLocks noChangeArrowheads="1"/>
          </p:cNvSpPr>
          <p:nvPr/>
        </p:nvSpPr>
        <p:spPr bwMode="auto">
          <a:xfrm>
            <a:off x="31750" y="1131888"/>
            <a:ext cx="6892925" cy="254000"/>
          </a:xfrm>
          <a:prstGeom prst="rect">
            <a:avLst/>
          </a:prstGeom>
          <a:noFill/>
          <a:ln w="9525">
            <a:noFill/>
            <a:miter lim="800000"/>
            <a:headEnd/>
            <a:tailEnd/>
          </a:ln>
        </p:spPr>
        <p:txBody>
          <a:bodyPr wrap="none" anchor="ctr">
            <a:spAutoFit/>
          </a:bodyPr>
          <a:lstStyle/>
          <a:p>
            <a:pPr>
              <a:defRPr/>
            </a:pPr>
            <a:r>
              <a:rPr lang="fr-FR" sz="1050" b="1" dirty="0">
                <a:solidFill>
                  <a:srgbClr val="000000"/>
                </a:solidFill>
                <a:latin typeface="Verdana" charset="0"/>
                <a:ea typeface="ＭＳ Ｐゴシック" charset="0"/>
                <a:cs typeface="ＭＳ Ｐゴシック" charset="0"/>
              </a:rPr>
              <a:t>[S. </a:t>
            </a:r>
            <a:r>
              <a:rPr lang="fr-FR" sz="1050" b="1" dirty="0" err="1">
                <a:solidFill>
                  <a:srgbClr val="000000"/>
                </a:solidFill>
                <a:latin typeface="Verdana" charset="0"/>
                <a:ea typeface="ＭＳ Ｐゴシック" charset="0"/>
                <a:cs typeface="ＭＳ Ｐゴシック" charset="0"/>
              </a:rPr>
              <a:t>Gammino</a:t>
            </a:r>
            <a:r>
              <a:rPr lang="fr-FR" sz="1050" b="1" dirty="0">
                <a:solidFill>
                  <a:srgbClr val="000000"/>
                </a:solidFill>
                <a:latin typeface="Verdana" charset="0"/>
                <a:ea typeface="ＭＳ Ｐゴシック" charset="0"/>
                <a:cs typeface="ＭＳ Ｐゴシック" charset="0"/>
              </a:rPr>
              <a:t>, D. </a:t>
            </a:r>
            <a:r>
              <a:rPr lang="fr-FR" sz="1050" b="1" dirty="0" err="1">
                <a:solidFill>
                  <a:srgbClr val="000000"/>
                </a:solidFill>
                <a:latin typeface="Verdana" charset="0"/>
                <a:ea typeface="ＭＳ Ｐゴシック" charset="0"/>
                <a:cs typeface="ＭＳ Ｐゴシック" charset="0"/>
              </a:rPr>
              <a:t>Mascali</a:t>
            </a:r>
            <a:r>
              <a:rPr lang="fr-FR" sz="1050" b="1" dirty="0">
                <a:solidFill>
                  <a:srgbClr val="000000"/>
                </a:solidFill>
                <a:latin typeface="Verdana" charset="0"/>
                <a:ea typeface="ＭＳ Ｐゴシック" charset="0"/>
                <a:cs typeface="ＭＳ Ｐゴシック" charset="0"/>
              </a:rPr>
              <a:t>, L. </a:t>
            </a:r>
            <a:r>
              <a:rPr lang="fr-FR" sz="1050" b="1" dirty="0" err="1">
                <a:solidFill>
                  <a:srgbClr val="000000"/>
                </a:solidFill>
                <a:latin typeface="Verdana" charset="0"/>
                <a:ea typeface="ＭＳ Ｐゴシック" charset="0"/>
                <a:cs typeface="ＭＳ Ｐゴシック" charset="0"/>
              </a:rPr>
              <a:t>Celona</a:t>
            </a:r>
            <a:r>
              <a:rPr lang="fr-FR" sz="1050" b="1" dirty="0">
                <a:solidFill>
                  <a:srgbClr val="000000"/>
                </a:solidFill>
                <a:latin typeface="Verdana" charset="0"/>
                <a:ea typeface="ＭＳ Ｐゴシック" charset="0"/>
                <a:cs typeface="ＭＳ Ｐゴシック" charset="0"/>
              </a:rPr>
              <a:t> and </a:t>
            </a:r>
            <a:r>
              <a:rPr lang="fr-FR" sz="1050" b="1" dirty="0" err="1">
                <a:solidFill>
                  <a:srgbClr val="000000"/>
                </a:solidFill>
                <a:latin typeface="Verdana" charset="0"/>
                <a:ea typeface="ＭＳ Ｐゴシック" charset="0"/>
                <a:cs typeface="ＭＳ Ｐゴシック" charset="0"/>
              </a:rPr>
              <a:t>G.Ciavola</a:t>
            </a:r>
            <a:r>
              <a:rPr lang="fr-FR" sz="1050" b="1" dirty="0">
                <a:solidFill>
                  <a:srgbClr val="000000"/>
                </a:solidFill>
                <a:latin typeface="Verdana" charset="0"/>
                <a:ea typeface="ＭＳ Ｐゴシック" charset="0"/>
                <a:cs typeface="ＭＳ Ｐゴシック" charset="0"/>
              </a:rPr>
              <a:t>, </a:t>
            </a:r>
            <a:r>
              <a:rPr lang="fr-FR" sz="1050" b="1" i="1" dirty="0">
                <a:solidFill>
                  <a:srgbClr val="000000"/>
                </a:solidFill>
                <a:latin typeface="Verdana" charset="0"/>
                <a:ea typeface="ＭＳ Ｐゴシック" charset="0"/>
                <a:cs typeface="ＭＳ Ｐゴシック" charset="0"/>
              </a:rPr>
              <a:t>Plasma Sources Science &amp; </a:t>
            </a:r>
            <a:r>
              <a:rPr lang="en-US" sz="1050" b="1" i="1" dirty="0">
                <a:solidFill>
                  <a:srgbClr val="000000"/>
                </a:solidFill>
                <a:latin typeface="Verdana" charset="0"/>
                <a:ea typeface="ＭＳ Ｐゴシック" charset="0"/>
                <a:cs typeface="ＭＳ Ｐゴシック" charset="0"/>
              </a:rPr>
              <a:t>Technol.</a:t>
            </a:r>
            <a:r>
              <a:rPr lang="en-US" sz="1050" b="1" dirty="0">
                <a:solidFill>
                  <a:srgbClr val="000000"/>
                </a:solidFill>
                <a:latin typeface="Verdana" charset="0"/>
                <a:ea typeface="ＭＳ Ｐゴシック" charset="0"/>
                <a:cs typeface="ＭＳ Ｐゴシック" charset="0"/>
              </a:rPr>
              <a:t> 18 045016 (2009)]</a:t>
            </a:r>
          </a:p>
        </p:txBody>
      </p:sp>
      <p:pic>
        <p:nvPicPr>
          <p:cNvPr id="18444"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1444625"/>
            <a:ext cx="382587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Immagine 26"/>
          <p:cNvPicPr>
            <a:picLocks noChangeAspect="1"/>
          </p:cNvPicPr>
          <p:nvPr/>
        </p:nvPicPr>
        <p:blipFill>
          <a:blip r:embed="rId5"/>
          <a:srcRect/>
          <a:stretch>
            <a:fillRect/>
          </a:stretch>
        </p:blipFill>
        <p:spPr bwMode="auto">
          <a:xfrm>
            <a:off x="234950" y="4445000"/>
            <a:ext cx="1758950" cy="241300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12"/>
          <p:cNvSpPr txBox="1">
            <a:spLocks noChangeArrowheads="1"/>
          </p:cNvSpPr>
          <p:nvPr/>
        </p:nvSpPr>
        <p:spPr bwMode="auto">
          <a:xfrm>
            <a:off x="2619375" y="4694238"/>
            <a:ext cx="6318250" cy="922337"/>
          </a:xfrm>
          <a:prstGeom prst="rect">
            <a:avLst/>
          </a:prstGeom>
          <a:gradFill rotWithShape="1">
            <a:gsLst>
              <a:gs pos="0">
                <a:srgbClr val="FFD7CD"/>
              </a:gs>
              <a:gs pos="35001">
                <a:srgbClr val="FFCBBF"/>
              </a:gs>
              <a:gs pos="100000">
                <a:srgbClr val="FFA189"/>
              </a:gs>
            </a:gsLst>
            <a:lin ang="5400000"/>
          </a:gradFill>
          <a:ln w="9525">
            <a:solidFill>
              <a:srgbClr val="EB641B"/>
            </a:solidFill>
            <a:miter lim="800000"/>
            <a:headEnd/>
            <a:tailEnd/>
          </a:ln>
          <a:effectLst>
            <a:outerShdw blurRad="50800" dist="38100" dir="5400000" rotWithShape="0">
              <a:srgbClr val="808080">
                <a:alpha val="34999"/>
              </a:srgbClr>
            </a:outerShdw>
          </a:effectLst>
        </p:spPr>
        <p:txBody>
          <a:bodyPr>
            <a:spAutoFit/>
          </a:bodyPr>
          <a:lstStyle/>
          <a:p>
            <a:pPr algn="r">
              <a:spcBef>
                <a:spcPct val="50000"/>
              </a:spcBef>
              <a:defRPr/>
            </a:pPr>
            <a:r>
              <a:rPr lang="en-GB" sz="1800" dirty="0">
                <a:solidFill>
                  <a:srgbClr val="003366"/>
                </a:solidFill>
                <a:latin typeface="Arial" pitchFamily="34" charset="0"/>
                <a:ea typeface="+mn-ea"/>
                <a:cs typeface="Arial" pitchFamily="34" charset="0"/>
              </a:rPr>
              <a:t>The tuning of the magnetic field changes the distribution of the charge states </a:t>
            </a:r>
            <a:r>
              <a:rPr lang="en-GB" sz="1800" dirty="0">
                <a:solidFill>
                  <a:prstClr val="black"/>
                </a:solidFill>
                <a:latin typeface="Arial" pitchFamily="34" charset="0"/>
                <a:ea typeface="+mn-ea"/>
                <a:cs typeface="Arial" pitchFamily="34" charset="0"/>
              </a:rPr>
              <a:t>and the temperature of the hot component of the plasma!!</a:t>
            </a:r>
            <a:endParaRPr lang="en-US" sz="1800" i="1" dirty="0">
              <a:solidFill>
                <a:prstClr val="black"/>
              </a:solidFill>
              <a:latin typeface="Arial" pitchFamily="34" charset="0"/>
              <a:ea typeface="+mn-ea"/>
              <a:cs typeface="Arial" pitchFamily="34" charset="0"/>
            </a:endParaRPr>
          </a:p>
        </p:txBody>
      </p:sp>
      <p:pic>
        <p:nvPicPr>
          <p:cNvPr id="18447" name="Immagine 1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700" y="0"/>
            <a:ext cx="160655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igura a mano libera 1"/>
          <p:cNvSpPr>
            <a:spLocks/>
          </p:cNvSpPr>
          <p:nvPr/>
        </p:nvSpPr>
        <p:spPr bwMode="auto">
          <a:xfrm>
            <a:off x="790575" y="5810250"/>
            <a:ext cx="542925" cy="604838"/>
          </a:xfrm>
          <a:custGeom>
            <a:avLst/>
            <a:gdLst>
              <a:gd name="T0" fmla="*/ 3527 w 543277"/>
              <a:gd name="T1" fmla="*/ 0 h 604985"/>
              <a:gd name="T2" fmla="*/ 35277 w 543277"/>
              <a:gd name="T3" fmla="*/ 111125 h 604985"/>
              <a:gd name="T4" fmla="*/ 257527 w 543277"/>
              <a:gd name="T5" fmla="*/ 603250 h 604985"/>
              <a:gd name="T6" fmla="*/ 543277 w 543277"/>
              <a:gd name="T7" fmla="*/ 285750 h 6049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43277" h="604985">
                <a:moveTo>
                  <a:pt x="3527" y="0"/>
                </a:moveTo>
                <a:cubicBezTo>
                  <a:pt x="-1765" y="5291"/>
                  <a:pt x="-7056" y="10583"/>
                  <a:pt x="35277" y="111125"/>
                </a:cubicBezTo>
                <a:cubicBezTo>
                  <a:pt x="77610" y="211667"/>
                  <a:pt x="172860" y="574146"/>
                  <a:pt x="257527" y="603250"/>
                </a:cubicBezTo>
                <a:cubicBezTo>
                  <a:pt x="342194" y="632354"/>
                  <a:pt x="543277" y="285750"/>
                  <a:pt x="543277" y="285750"/>
                </a:cubicBezTo>
              </a:path>
            </a:pathLst>
          </a:custGeom>
          <a:noFill/>
          <a:ln w="55000" cap="flat" cmpd="thickThin">
            <a:solidFill>
              <a:schemeClr val="accent1"/>
            </a:solidFill>
            <a:prstDash val="solid"/>
            <a:round/>
            <a:headEnd/>
            <a:tailEnd/>
          </a:ln>
          <a:effectLst>
            <a:outerShdw blurRad="50800" dist="381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defRPr/>
            </a:pPr>
            <a:endParaRPr lang="it-IT"/>
          </a:p>
        </p:txBody>
      </p:sp>
      <p:sp>
        <p:nvSpPr>
          <p:cNvPr id="29" name="Figura a mano libera 28"/>
          <p:cNvSpPr>
            <a:spLocks/>
          </p:cNvSpPr>
          <p:nvPr/>
        </p:nvSpPr>
        <p:spPr bwMode="auto">
          <a:xfrm>
            <a:off x="723900" y="5613400"/>
            <a:ext cx="666750" cy="619125"/>
          </a:xfrm>
          <a:custGeom>
            <a:avLst/>
            <a:gdLst>
              <a:gd name="T0" fmla="*/ 287 w 667037"/>
              <a:gd name="T1" fmla="*/ 0 h 619375"/>
              <a:gd name="T2" fmla="*/ 127287 w 667037"/>
              <a:gd name="T3" fmla="*/ 238125 h 619375"/>
              <a:gd name="T4" fmla="*/ 381287 w 667037"/>
              <a:gd name="T5" fmla="*/ 619125 h 619375"/>
              <a:gd name="T6" fmla="*/ 667037 w 667037"/>
              <a:gd name="T7" fmla="*/ 301625 h 6193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67037" h="619375">
                <a:moveTo>
                  <a:pt x="287" y="0"/>
                </a:moveTo>
                <a:cubicBezTo>
                  <a:pt x="-5005" y="5291"/>
                  <a:pt x="63787" y="134938"/>
                  <a:pt x="127287" y="238125"/>
                </a:cubicBezTo>
                <a:cubicBezTo>
                  <a:pt x="190787" y="341312"/>
                  <a:pt x="291329" y="608542"/>
                  <a:pt x="381287" y="619125"/>
                </a:cubicBezTo>
                <a:cubicBezTo>
                  <a:pt x="471245" y="629708"/>
                  <a:pt x="667037" y="301625"/>
                  <a:pt x="667037" y="301625"/>
                </a:cubicBezTo>
              </a:path>
            </a:pathLst>
          </a:custGeom>
          <a:noFill/>
          <a:ln w="55000" cap="flat" cmpd="thickThin">
            <a:solidFill>
              <a:schemeClr val="accent1"/>
            </a:solidFill>
            <a:prstDash val="solid"/>
            <a:round/>
            <a:headEnd/>
            <a:tailEnd/>
          </a:ln>
          <a:effectLst>
            <a:outerShdw blurRad="50800" dist="381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defRPr/>
            </a:pPr>
            <a:endParaRPr lang="it-IT"/>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Immagine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60655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p:cNvSpPr txBox="1">
            <a:spLocks noChangeArrowheads="1"/>
          </p:cNvSpPr>
          <p:nvPr/>
        </p:nvSpPr>
        <p:spPr bwMode="auto">
          <a:xfrm>
            <a:off x="1619250" y="115888"/>
            <a:ext cx="73818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MS PGothic"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MS PGothic"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MS PGothic"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MS PGothic" panose="020B0600070205080204" pitchFamily="34" charset="-128"/>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9pPr>
          </a:lstStyle>
          <a:p>
            <a:pPr algn="ctr">
              <a:spcBef>
                <a:spcPct val="50000"/>
              </a:spcBef>
              <a:buClrTx/>
              <a:buSzTx/>
              <a:buFontTx/>
              <a:buNone/>
            </a:pPr>
            <a:r>
              <a:rPr lang="en-US" altLang="it-IT" sz="2400" b="1" dirty="0" smtClean="0">
                <a:latin typeface="Verdana" panose="020B0604030504040204" pitchFamily="34" charset="0"/>
              </a:rPr>
              <a:t>Evidence of plasma structure changes for slight variations of microwave frequency</a:t>
            </a:r>
            <a:endParaRPr lang="en-US" altLang="it-IT" sz="2400" b="1" dirty="0">
              <a:latin typeface="Verdana" panose="020B0604030504040204" pitchFamily="34" charset="0"/>
            </a:endParaRPr>
          </a:p>
        </p:txBody>
      </p:sp>
      <p:sp>
        <p:nvSpPr>
          <p:cNvPr id="6" name="Rectangle 20"/>
          <p:cNvSpPr>
            <a:spLocks noChangeArrowheads="1"/>
          </p:cNvSpPr>
          <p:nvPr/>
        </p:nvSpPr>
        <p:spPr bwMode="auto">
          <a:xfrm>
            <a:off x="0" y="1125783"/>
            <a:ext cx="9022022" cy="415498"/>
          </a:xfrm>
          <a:prstGeom prst="rect">
            <a:avLst/>
          </a:prstGeom>
          <a:noFill/>
          <a:ln w="9525">
            <a:noFill/>
            <a:miter lim="800000"/>
            <a:headEnd/>
            <a:tailEnd/>
          </a:ln>
        </p:spPr>
        <p:txBody>
          <a:bodyPr wrap="none" anchor="ctr">
            <a:spAutoFit/>
          </a:bodyPr>
          <a:lstStyle/>
          <a:p>
            <a:pPr>
              <a:defRPr/>
            </a:pPr>
            <a:r>
              <a:rPr lang="fr-FR" sz="1050" b="1" dirty="0">
                <a:solidFill>
                  <a:srgbClr val="000000"/>
                </a:solidFill>
                <a:latin typeface="Verdana" charset="0"/>
                <a:ea typeface="ＭＳ Ｐゴシック" charset="0"/>
                <a:cs typeface="ＭＳ Ｐゴシック" charset="0"/>
              </a:rPr>
              <a:t>[L. </a:t>
            </a:r>
            <a:r>
              <a:rPr lang="fr-FR" sz="1050" b="1" dirty="0" smtClean="0">
                <a:solidFill>
                  <a:srgbClr val="000000"/>
                </a:solidFill>
                <a:latin typeface="Verdana" charset="0"/>
                <a:ea typeface="ＭＳ Ｐゴシック" charset="0"/>
                <a:cs typeface="ＭＳ Ｐゴシック" charset="0"/>
              </a:rPr>
              <a:t>Celona, G. Ciavola, S</a:t>
            </a:r>
            <a:r>
              <a:rPr lang="fr-FR" sz="1050" b="1" dirty="0">
                <a:solidFill>
                  <a:srgbClr val="000000"/>
                </a:solidFill>
                <a:latin typeface="Verdana" charset="0"/>
                <a:ea typeface="ＭＳ Ｐゴシック" charset="0"/>
                <a:cs typeface="ＭＳ Ｐゴシック" charset="0"/>
              </a:rPr>
              <a:t>. Gammino, </a:t>
            </a:r>
            <a:r>
              <a:rPr lang="fr-FR" sz="1050" b="1" dirty="0" smtClean="0">
                <a:solidFill>
                  <a:srgbClr val="000000"/>
                </a:solidFill>
                <a:latin typeface="Verdana" charset="0"/>
                <a:ea typeface="ＭＳ Ｐゴシック" charset="0"/>
                <a:cs typeface="ＭＳ Ｐゴシック" charset="0"/>
              </a:rPr>
              <a:t>F. </a:t>
            </a:r>
            <a:r>
              <a:rPr lang="fr-FR" sz="1050" b="1" dirty="0" err="1" smtClean="0">
                <a:solidFill>
                  <a:srgbClr val="000000"/>
                </a:solidFill>
                <a:latin typeface="Verdana" charset="0"/>
                <a:ea typeface="ＭＳ Ｐゴシック" charset="0"/>
                <a:cs typeface="ＭＳ Ｐゴシック" charset="0"/>
              </a:rPr>
              <a:t>Maimone</a:t>
            </a:r>
            <a:r>
              <a:rPr lang="fr-FR" sz="1050" b="1" dirty="0" smtClean="0">
                <a:solidFill>
                  <a:srgbClr val="000000"/>
                </a:solidFill>
                <a:latin typeface="Verdana" charset="0"/>
                <a:ea typeface="ＭＳ Ｐゴシック" charset="0"/>
                <a:cs typeface="ＭＳ Ｐゴシック" charset="0"/>
              </a:rPr>
              <a:t>, D</a:t>
            </a:r>
            <a:r>
              <a:rPr lang="fr-FR" sz="1050" b="1" dirty="0">
                <a:solidFill>
                  <a:srgbClr val="000000"/>
                </a:solidFill>
                <a:latin typeface="Verdana" charset="0"/>
                <a:ea typeface="ＭＳ Ｐゴシック" charset="0"/>
                <a:cs typeface="ＭＳ Ｐゴシック" charset="0"/>
              </a:rPr>
              <a:t>. </a:t>
            </a:r>
            <a:r>
              <a:rPr lang="fr-FR" sz="1050" b="1" dirty="0" smtClean="0">
                <a:solidFill>
                  <a:srgbClr val="000000"/>
                </a:solidFill>
                <a:latin typeface="Verdana" charset="0"/>
                <a:ea typeface="ＭＳ Ｐゴシック" charset="0"/>
                <a:cs typeface="ＭＳ Ｐゴシック" charset="0"/>
              </a:rPr>
              <a:t>Mascali, </a:t>
            </a:r>
            <a:r>
              <a:rPr lang="fr-FR" sz="1050" b="1" dirty="0" err="1" smtClean="0">
                <a:solidFill>
                  <a:srgbClr val="000000"/>
                </a:solidFill>
                <a:latin typeface="Verdana" charset="0"/>
                <a:ea typeface="ＭＳ Ｐゴシック" charset="0"/>
                <a:cs typeface="ＭＳ Ｐゴシック" charset="0"/>
              </a:rPr>
              <a:t>Review</a:t>
            </a:r>
            <a:r>
              <a:rPr lang="fr-FR" sz="1050" b="1" dirty="0" smtClean="0">
                <a:solidFill>
                  <a:srgbClr val="000000"/>
                </a:solidFill>
                <a:latin typeface="Verdana" charset="0"/>
                <a:ea typeface="ＭＳ Ｐゴシック" charset="0"/>
                <a:cs typeface="ＭＳ Ｐゴシック" charset="0"/>
              </a:rPr>
              <a:t> of Scientific Instrument </a:t>
            </a:r>
            <a:r>
              <a:rPr lang="en-US" sz="1050" b="1" dirty="0" smtClean="0">
                <a:solidFill>
                  <a:srgbClr val="000000"/>
                </a:solidFill>
                <a:latin typeface="Verdana" charset="0"/>
                <a:ea typeface="ＭＳ Ｐゴシック" charset="0"/>
                <a:cs typeface="ＭＳ Ｐゴシック" charset="0"/>
              </a:rPr>
              <a:t> 79, 023305 </a:t>
            </a:r>
            <a:r>
              <a:rPr lang="en-US" sz="1050" b="1" dirty="0">
                <a:solidFill>
                  <a:srgbClr val="000000"/>
                </a:solidFill>
                <a:latin typeface="Verdana" charset="0"/>
                <a:ea typeface="ＭＳ Ｐゴシック" charset="0"/>
                <a:cs typeface="ＭＳ Ｐゴシック" charset="0"/>
              </a:rPr>
              <a:t>(</a:t>
            </a:r>
            <a:r>
              <a:rPr lang="en-US" sz="1050" b="1" dirty="0" smtClean="0">
                <a:solidFill>
                  <a:srgbClr val="000000"/>
                </a:solidFill>
                <a:latin typeface="Verdana" charset="0"/>
                <a:ea typeface="ＭＳ Ｐゴシック" charset="0"/>
                <a:cs typeface="ＭＳ Ｐゴシック" charset="0"/>
              </a:rPr>
              <a:t>2008)]</a:t>
            </a:r>
          </a:p>
          <a:p>
            <a:pPr>
              <a:defRPr/>
            </a:pPr>
            <a:r>
              <a:rPr lang="fr-FR" sz="1050" b="1" dirty="0">
                <a:solidFill>
                  <a:srgbClr val="000000"/>
                </a:solidFill>
                <a:latin typeface="Verdana" charset="0"/>
                <a:ea typeface="ＭＳ Ｐゴシック" charset="0"/>
                <a:cs typeface="ＭＳ Ｐゴシック" charset="0"/>
              </a:rPr>
              <a:t>[L. </a:t>
            </a:r>
            <a:r>
              <a:rPr lang="fr-FR" sz="1050" b="1" dirty="0" smtClean="0">
                <a:solidFill>
                  <a:srgbClr val="000000"/>
                </a:solidFill>
                <a:latin typeface="Verdana" charset="0"/>
                <a:ea typeface="ＭＳ Ｐゴシック" charset="0"/>
                <a:cs typeface="ＭＳ Ｐゴシック" charset="0"/>
              </a:rPr>
              <a:t>Celona, </a:t>
            </a:r>
            <a:r>
              <a:rPr lang="fr-FR" sz="1050" b="1" dirty="0">
                <a:solidFill>
                  <a:srgbClr val="000000"/>
                </a:solidFill>
                <a:latin typeface="Verdana" charset="0"/>
                <a:ea typeface="ＭＳ Ｐゴシック" charset="0"/>
                <a:cs typeface="ＭＳ Ｐゴシック" charset="0"/>
              </a:rPr>
              <a:t>S. Gammino, </a:t>
            </a:r>
            <a:r>
              <a:rPr lang="fr-FR" sz="1050" b="1" dirty="0" smtClean="0">
                <a:solidFill>
                  <a:srgbClr val="000000"/>
                </a:solidFill>
                <a:latin typeface="Verdana" charset="0"/>
                <a:ea typeface="ＭＳ Ｐゴシック" charset="0"/>
                <a:cs typeface="ＭＳ Ｐゴシック" charset="0"/>
              </a:rPr>
              <a:t>G. Ciavola, F. </a:t>
            </a:r>
            <a:r>
              <a:rPr lang="fr-FR" sz="1050" b="1" dirty="0" err="1" smtClean="0">
                <a:solidFill>
                  <a:srgbClr val="000000"/>
                </a:solidFill>
                <a:latin typeface="Verdana" charset="0"/>
                <a:ea typeface="ＭＳ Ｐゴシック" charset="0"/>
                <a:cs typeface="ＭＳ Ｐゴシック" charset="0"/>
              </a:rPr>
              <a:t>Maimone</a:t>
            </a:r>
            <a:r>
              <a:rPr lang="fr-FR" sz="1050" b="1" dirty="0" smtClean="0">
                <a:solidFill>
                  <a:srgbClr val="000000"/>
                </a:solidFill>
                <a:latin typeface="Verdana" charset="0"/>
                <a:ea typeface="ＭＳ Ｐゴシック" charset="0"/>
                <a:cs typeface="ＭＳ Ｐゴシック" charset="0"/>
              </a:rPr>
              <a:t> and D</a:t>
            </a:r>
            <a:r>
              <a:rPr lang="fr-FR" sz="1050" b="1" dirty="0">
                <a:solidFill>
                  <a:srgbClr val="000000"/>
                </a:solidFill>
                <a:latin typeface="Verdana" charset="0"/>
                <a:ea typeface="ＭＳ Ｐゴシック" charset="0"/>
                <a:cs typeface="ＭＳ Ｐゴシック" charset="0"/>
              </a:rPr>
              <a:t>. Mascali, </a:t>
            </a:r>
            <a:r>
              <a:rPr lang="fr-FR" sz="1050" b="1" dirty="0" err="1">
                <a:solidFill>
                  <a:srgbClr val="000000"/>
                </a:solidFill>
                <a:latin typeface="Verdana" charset="0"/>
                <a:ea typeface="ＭＳ Ｐゴシック" charset="0"/>
                <a:cs typeface="ＭＳ Ｐゴシック" charset="0"/>
              </a:rPr>
              <a:t>Review</a:t>
            </a:r>
            <a:r>
              <a:rPr lang="fr-FR" sz="1050" b="1" dirty="0">
                <a:solidFill>
                  <a:srgbClr val="000000"/>
                </a:solidFill>
                <a:latin typeface="Verdana" charset="0"/>
                <a:ea typeface="ＭＳ Ｐゴシック" charset="0"/>
                <a:cs typeface="ＭＳ Ｐゴシック" charset="0"/>
              </a:rPr>
              <a:t> of Scientific Instrument </a:t>
            </a:r>
            <a:r>
              <a:rPr lang="en-US" sz="1050" b="1" dirty="0">
                <a:solidFill>
                  <a:srgbClr val="000000"/>
                </a:solidFill>
                <a:latin typeface="Verdana" charset="0"/>
                <a:ea typeface="ＭＳ Ｐゴシック" charset="0"/>
                <a:cs typeface="ＭＳ Ｐゴシック" charset="0"/>
              </a:rPr>
              <a:t> </a:t>
            </a:r>
            <a:r>
              <a:rPr lang="en-US" sz="1050" b="1" dirty="0" smtClean="0">
                <a:solidFill>
                  <a:srgbClr val="000000"/>
                </a:solidFill>
                <a:latin typeface="Verdana" charset="0"/>
                <a:ea typeface="ＭＳ Ｐゴシック" charset="0"/>
                <a:cs typeface="ＭＳ Ｐゴシック" charset="0"/>
              </a:rPr>
              <a:t>81, 02A332 </a:t>
            </a:r>
            <a:r>
              <a:rPr lang="en-US" sz="1050" b="1" dirty="0">
                <a:solidFill>
                  <a:srgbClr val="000000"/>
                </a:solidFill>
                <a:latin typeface="Verdana" charset="0"/>
                <a:ea typeface="ＭＳ Ｐゴシック" charset="0"/>
                <a:cs typeface="ＭＳ Ｐゴシック" charset="0"/>
              </a:rPr>
              <a:t>(</a:t>
            </a:r>
            <a:r>
              <a:rPr lang="en-US" sz="1050" b="1" dirty="0" smtClean="0">
                <a:solidFill>
                  <a:srgbClr val="000000"/>
                </a:solidFill>
                <a:latin typeface="Verdana" charset="0"/>
                <a:ea typeface="ＭＳ Ｐゴシック" charset="0"/>
                <a:cs typeface="ＭＳ Ｐゴシック" charset="0"/>
              </a:rPr>
              <a:t>2010)]</a:t>
            </a:r>
            <a:endParaRPr lang="en-US" sz="1050" b="1" dirty="0">
              <a:solidFill>
                <a:srgbClr val="000000"/>
              </a:solidFill>
              <a:latin typeface="Verdana" charset="0"/>
              <a:ea typeface="ＭＳ Ｐゴシック" charset="0"/>
              <a:cs typeface="ＭＳ Ｐゴシック" charset="0"/>
            </a:endParaRPr>
          </a:p>
        </p:txBody>
      </p:sp>
      <p:pic>
        <p:nvPicPr>
          <p:cNvPr id="7" name="Immagine 20"/>
          <p:cNvPicPr>
            <a:picLocks noChangeAspect="1"/>
          </p:cNvPicPr>
          <p:nvPr/>
        </p:nvPicPr>
        <p:blipFill rotWithShape="1">
          <a:blip r:embed="rId4">
            <a:extLst>
              <a:ext uri="{28A0092B-C50C-407E-A947-70E740481C1C}">
                <a14:useLocalDpi xmlns:a14="http://schemas.microsoft.com/office/drawing/2010/main" val="0"/>
              </a:ext>
            </a:extLst>
          </a:blip>
          <a:srcRect l="70096" t="15869" b="19713"/>
          <a:stretch/>
        </p:blipFill>
        <p:spPr bwMode="auto">
          <a:xfrm>
            <a:off x="6266688" y="1720179"/>
            <a:ext cx="2734437" cy="4416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07_03_23_0001_VT1-bw-cut.mpg">
            <a:hlinkClick r:id="" action="ppaction://media"/>
          </p:cNvPr>
          <p:cNvPicPr>
            <a:picLocks noRot="1" noChangeAspect="1"/>
          </p:cNvPicPr>
          <p:nvPr>
            <a:videoFile r:link="rId1"/>
          </p:nvPr>
        </p:nvPicPr>
        <p:blipFill>
          <a:blip r:embed="rId5" cstate="print"/>
          <a:stretch>
            <a:fillRect/>
          </a:stretch>
        </p:blipFill>
        <p:spPr>
          <a:xfrm>
            <a:off x="1194352" y="1720179"/>
            <a:ext cx="3971291" cy="3395368"/>
          </a:xfrm>
          <a:prstGeom prst="rect">
            <a:avLst/>
          </a:prstGeom>
        </p:spPr>
      </p:pic>
      <p:sp>
        <p:nvSpPr>
          <p:cNvPr id="2" name="CasellaDiTesto 1"/>
          <p:cNvSpPr txBox="1"/>
          <p:nvPr/>
        </p:nvSpPr>
        <p:spPr>
          <a:xfrm>
            <a:off x="158621" y="5294445"/>
            <a:ext cx="6410132" cy="646331"/>
          </a:xfrm>
          <a:prstGeom prst="rect">
            <a:avLst/>
          </a:prstGeom>
          <a:noFill/>
        </p:spPr>
        <p:txBody>
          <a:bodyPr wrap="square" rtlCol="0">
            <a:spAutoFit/>
          </a:bodyPr>
          <a:lstStyle/>
          <a:p>
            <a:r>
              <a:rPr lang="it-IT" sz="1800" dirty="0" smtClean="0">
                <a:solidFill>
                  <a:schemeClr val="accent2"/>
                </a:solidFill>
              </a:rPr>
              <a:t>INTERPLAY</a:t>
            </a:r>
            <a:r>
              <a:rPr lang="it-IT" sz="1800" dirty="0" smtClean="0"/>
              <a:t> </a:t>
            </a:r>
            <a:r>
              <a:rPr lang="it-IT" sz="1800" dirty="0" err="1" smtClean="0"/>
              <a:t>between</a:t>
            </a:r>
            <a:r>
              <a:rPr lang="it-IT" sz="1800" dirty="0" smtClean="0"/>
              <a:t> </a:t>
            </a:r>
            <a:r>
              <a:rPr lang="it-IT" sz="1800" dirty="0" smtClean="0">
                <a:solidFill>
                  <a:schemeClr val="accent3"/>
                </a:solidFill>
              </a:rPr>
              <a:t>plasma </a:t>
            </a:r>
            <a:r>
              <a:rPr lang="it-IT" sz="1800" dirty="0" err="1" smtClean="0">
                <a:solidFill>
                  <a:schemeClr val="accent3"/>
                </a:solidFill>
              </a:rPr>
              <a:t>structure</a:t>
            </a:r>
            <a:r>
              <a:rPr lang="it-IT" sz="1800" dirty="0" smtClean="0">
                <a:solidFill>
                  <a:schemeClr val="accent3"/>
                </a:solidFill>
              </a:rPr>
              <a:t> </a:t>
            </a:r>
            <a:r>
              <a:rPr lang="it-IT" sz="1800" dirty="0" smtClean="0"/>
              <a:t>and </a:t>
            </a:r>
            <a:r>
              <a:rPr lang="it-IT" sz="1800" dirty="0" err="1" smtClean="0">
                <a:solidFill>
                  <a:srgbClr val="0070C0"/>
                </a:solidFill>
              </a:rPr>
              <a:t>beam</a:t>
            </a:r>
            <a:r>
              <a:rPr lang="it-IT" sz="1800" dirty="0" smtClean="0">
                <a:solidFill>
                  <a:srgbClr val="0070C0"/>
                </a:solidFill>
              </a:rPr>
              <a:t> </a:t>
            </a:r>
            <a:r>
              <a:rPr lang="it-IT" sz="1800" dirty="0" err="1" smtClean="0">
                <a:solidFill>
                  <a:srgbClr val="0070C0"/>
                </a:solidFill>
              </a:rPr>
              <a:t>parameters</a:t>
            </a:r>
            <a:r>
              <a:rPr lang="it-IT" sz="1800" dirty="0" smtClean="0">
                <a:solidFill>
                  <a:srgbClr val="0070C0"/>
                </a:solidFill>
              </a:rPr>
              <a:t> (</a:t>
            </a:r>
            <a:r>
              <a:rPr lang="it-IT" sz="1800" dirty="0" err="1" smtClean="0">
                <a:solidFill>
                  <a:srgbClr val="0070C0"/>
                </a:solidFill>
              </a:rPr>
              <a:t>current</a:t>
            </a:r>
            <a:r>
              <a:rPr lang="it-IT" sz="1800" dirty="0" smtClean="0">
                <a:solidFill>
                  <a:srgbClr val="0070C0"/>
                </a:solidFill>
              </a:rPr>
              <a:t>, </a:t>
            </a:r>
            <a:r>
              <a:rPr lang="it-IT" sz="1800" dirty="0" err="1" smtClean="0">
                <a:solidFill>
                  <a:srgbClr val="0070C0"/>
                </a:solidFill>
              </a:rPr>
              <a:t>shape</a:t>
            </a:r>
            <a:r>
              <a:rPr lang="it-IT" sz="1800" dirty="0" smtClean="0">
                <a:solidFill>
                  <a:srgbClr val="0070C0"/>
                </a:solidFill>
              </a:rPr>
              <a:t>, </a:t>
            </a:r>
            <a:r>
              <a:rPr lang="it-IT" sz="1800" dirty="0" err="1" smtClean="0">
                <a:solidFill>
                  <a:srgbClr val="0070C0"/>
                </a:solidFill>
              </a:rPr>
              <a:t>brightness</a:t>
            </a:r>
            <a:r>
              <a:rPr lang="it-IT" sz="1800" dirty="0" smtClean="0">
                <a:solidFill>
                  <a:srgbClr val="0070C0"/>
                </a:solidFill>
              </a:rPr>
              <a:t>, </a:t>
            </a:r>
            <a:r>
              <a:rPr lang="it-IT" sz="1800" dirty="0" err="1" smtClean="0">
                <a:solidFill>
                  <a:srgbClr val="0070C0"/>
                </a:solidFill>
              </a:rPr>
              <a:t>emittance</a:t>
            </a:r>
            <a:r>
              <a:rPr lang="it-IT" sz="1800" dirty="0" smtClean="0">
                <a:solidFill>
                  <a:srgbClr val="0070C0"/>
                </a:solidFill>
              </a:rPr>
              <a:t>)</a:t>
            </a:r>
            <a:endParaRPr lang="it-IT" sz="1800" dirty="0">
              <a:solidFill>
                <a:srgbClr val="0070C0"/>
              </a:solidFill>
            </a:endParaRPr>
          </a:p>
        </p:txBody>
      </p:sp>
      <p:sp>
        <p:nvSpPr>
          <p:cNvPr id="9" name="Rectangle 20"/>
          <p:cNvSpPr>
            <a:spLocks noChangeArrowheads="1"/>
          </p:cNvSpPr>
          <p:nvPr/>
        </p:nvSpPr>
        <p:spPr bwMode="auto">
          <a:xfrm>
            <a:off x="1760761" y="5993123"/>
            <a:ext cx="5896166" cy="253916"/>
          </a:xfrm>
          <a:prstGeom prst="rect">
            <a:avLst/>
          </a:prstGeom>
          <a:noFill/>
          <a:ln w="9525">
            <a:noFill/>
            <a:miter lim="800000"/>
            <a:headEnd/>
            <a:tailEnd/>
          </a:ln>
        </p:spPr>
        <p:txBody>
          <a:bodyPr wrap="none" anchor="ctr">
            <a:spAutoFit/>
          </a:bodyPr>
          <a:lstStyle/>
          <a:p>
            <a:pPr>
              <a:defRPr/>
            </a:pPr>
            <a:r>
              <a:rPr lang="fr-FR" sz="1050" b="1" dirty="0" smtClean="0">
                <a:solidFill>
                  <a:srgbClr val="000000"/>
                </a:solidFill>
                <a:latin typeface="Verdana" charset="0"/>
                <a:ea typeface="ＭＳ Ｐゴシック" charset="0"/>
                <a:cs typeface="ＭＳ Ｐゴシック" charset="0"/>
              </a:rPr>
              <a:t>[ D</a:t>
            </a:r>
            <a:r>
              <a:rPr lang="fr-FR" sz="1050" b="1" dirty="0">
                <a:solidFill>
                  <a:srgbClr val="000000"/>
                </a:solidFill>
                <a:latin typeface="Verdana" charset="0"/>
                <a:ea typeface="ＭＳ Ｐゴシック" charset="0"/>
                <a:cs typeface="ＭＳ Ｐゴシック" charset="0"/>
              </a:rPr>
              <a:t>. </a:t>
            </a:r>
            <a:r>
              <a:rPr lang="fr-FR" sz="1050" b="1" dirty="0" smtClean="0">
                <a:solidFill>
                  <a:srgbClr val="000000"/>
                </a:solidFill>
                <a:latin typeface="Verdana" charset="0"/>
                <a:ea typeface="ＭＳ Ｐゴシック" charset="0"/>
                <a:cs typeface="ＭＳ Ｐゴシック" charset="0"/>
              </a:rPr>
              <a:t>Mascali et al., </a:t>
            </a:r>
            <a:r>
              <a:rPr lang="fr-FR" sz="1050" b="1" dirty="0" err="1" smtClean="0">
                <a:solidFill>
                  <a:srgbClr val="000000"/>
                </a:solidFill>
                <a:latin typeface="Verdana" charset="0"/>
                <a:ea typeface="ＭＳ Ｐゴシック" charset="0"/>
                <a:cs typeface="ＭＳ Ｐゴシック" charset="0"/>
              </a:rPr>
              <a:t>Review</a:t>
            </a:r>
            <a:r>
              <a:rPr lang="fr-FR" sz="1050" b="1" dirty="0" smtClean="0">
                <a:solidFill>
                  <a:srgbClr val="000000"/>
                </a:solidFill>
                <a:latin typeface="Verdana" charset="0"/>
                <a:ea typeface="ＭＳ Ｐゴシック" charset="0"/>
                <a:cs typeface="ＭＳ Ｐゴシック" charset="0"/>
              </a:rPr>
              <a:t> of Scientific Instrument </a:t>
            </a:r>
            <a:r>
              <a:rPr lang="en-US" sz="1050" b="1" dirty="0" smtClean="0">
                <a:solidFill>
                  <a:srgbClr val="000000"/>
                </a:solidFill>
                <a:latin typeface="Verdana" charset="0"/>
                <a:ea typeface="ＭＳ Ｐゴシック" charset="0"/>
                <a:cs typeface="ＭＳ Ｐゴシック" charset="0"/>
              </a:rPr>
              <a:t> 87, 02A510 (02/2016)]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22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p:cTn id="12"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asellaDiTesto 4"/>
          <p:cNvSpPr txBox="1">
            <a:spLocks noChangeArrowheads="1"/>
          </p:cNvSpPr>
          <p:nvPr/>
        </p:nvSpPr>
        <p:spPr bwMode="auto">
          <a:xfrm>
            <a:off x="420625" y="1325472"/>
            <a:ext cx="828446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MS PGothic" panose="020B0600070205080204" pitchFamily="34" charset="-128"/>
              </a:defRPr>
            </a:lvl1pPr>
            <a:lvl2pPr>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MS PGothic"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MS PGothic"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MS PGothic" panose="020B0600070205080204" pitchFamily="34" charset="-128"/>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9pPr>
          </a:lstStyle>
          <a:p>
            <a:pPr marL="0" indent="0" algn="ctr">
              <a:spcBef>
                <a:spcPct val="0"/>
              </a:spcBef>
              <a:buClrTx/>
              <a:buSzTx/>
              <a:buNone/>
            </a:pPr>
            <a:r>
              <a:rPr lang="en-AU" altLang="it-IT" sz="2400" b="1" dirty="0">
                <a:solidFill>
                  <a:schemeClr val="accent2"/>
                </a:solidFill>
                <a:latin typeface="Verdana" panose="020B0604030504040204" pitchFamily="34" charset="0"/>
              </a:rPr>
              <a:t>The beam structure depends on </a:t>
            </a:r>
            <a:endParaRPr lang="en-AU" altLang="it-IT" sz="2400" b="1" dirty="0" smtClean="0">
              <a:solidFill>
                <a:schemeClr val="accent2"/>
              </a:solidFill>
              <a:latin typeface="Verdana" panose="020B0604030504040204" pitchFamily="34" charset="0"/>
            </a:endParaRPr>
          </a:p>
          <a:p>
            <a:pPr marL="0" indent="0" algn="ctr">
              <a:spcBef>
                <a:spcPct val="0"/>
              </a:spcBef>
              <a:buClrTx/>
              <a:buSzTx/>
              <a:buNone/>
            </a:pPr>
            <a:r>
              <a:rPr lang="en-AU" altLang="it-IT" sz="2400" b="1" dirty="0" smtClean="0">
                <a:solidFill>
                  <a:schemeClr val="accent2"/>
                </a:solidFill>
                <a:latin typeface="Verdana" panose="020B0604030504040204" pitchFamily="34" charset="0"/>
              </a:rPr>
              <a:t>the </a:t>
            </a:r>
            <a:r>
              <a:rPr lang="en-AU" altLang="it-IT" sz="2400" b="1" dirty="0">
                <a:solidFill>
                  <a:schemeClr val="accent2"/>
                </a:solidFill>
                <a:latin typeface="Verdana" panose="020B0604030504040204" pitchFamily="34" charset="0"/>
              </a:rPr>
              <a:t>plasma </a:t>
            </a:r>
            <a:r>
              <a:rPr lang="en-AU" altLang="it-IT" sz="2400" b="1" dirty="0" smtClean="0">
                <a:solidFill>
                  <a:schemeClr val="accent2"/>
                </a:solidFill>
                <a:latin typeface="Verdana" panose="020B0604030504040204" pitchFamily="34" charset="0"/>
              </a:rPr>
              <a:t>structure</a:t>
            </a:r>
            <a:endParaRPr lang="en-AU" altLang="it-IT" sz="2400" b="1" dirty="0">
              <a:solidFill>
                <a:schemeClr val="accent2"/>
              </a:solidFill>
              <a:latin typeface="Verdana" panose="020B0604030504040204" pitchFamily="34" charset="0"/>
            </a:endParaRPr>
          </a:p>
        </p:txBody>
      </p:sp>
      <p:pic>
        <p:nvPicPr>
          <p:cNvPr id="24580" name="Immagine 1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60655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4"/>
          <p:cNvSpPr txBox="1">
            <a:spLocks noChangeArrowheads="1"/>
          </p:cNvSpPr>
          <p:nvPr/>
        </p:nvSpPr>
        <p:spPr bwMode="auto">
          <a:xfrm>
            <a:off x="0" y="3292862"/>
            <a:ext cx="9144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MS PGothic" panose="020B0600070205080204" pitchFamily="34" charset="-128"/>
              </a:defRPr>
            </a:lvl1pPr>
            <a:lvl2pPr>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MS PGothic"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MS PGothic"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MS PGothic" panose="020B0600070205080204" pitchFamily="34" charset="-128"/>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9pPr>
          </a:lstStyle>
          <a:p>
            <a:pPr>
              <a:spcBef>
                <a:spcPct val="0"/>
              </a:spcBef>
              <a:buClrTx/>
              <a:buSzTx/>
              <a:buFont typeface="Arial" panose="020B0604020202020204" pitchFamily="34" charset="0"/>
              <a:buChar char="•"/>
            </a:pPr>
            <a:r>
              <a:rPr lang="en-AU" altLang="it-IT" sz="2400" b="1" dirty="0" smtClean="0">
                <a:latin typeface="Verdana" panose="020B0604030504040204" pitchFamily="34" charset="0"/>
              </a:rPr>
              <a:t>Maximum </a:t>
            </a:r>
            <a:r>
              <a:rPr lang="en-AU" altLang="it-IT" sz="2400" b="1" dirty="0">
                <a:latin typeface="Verdana" panose="020B0604030504040204" pitchFamily="34" charset="0"/>
              </a:rPr>
              <a:t>flexibility on the frequency</a:t>
            </a:r>
            <a:r>
              <a:rPr lang="en-AU" altLang="it-IT" sz="2400" dirty="0">
                <a:latin typeface="Verdana" panose="020B0604030504040204" pitchFamily="34" charset="0"/>
              </a:rPr>
              <a:t> is required</a:t>
            </a:r>
          </a:p>
          <a:p>
            <a:pPr lvl="1">
              <a:spcBef>
                <a:spcPct val="0"/>
              </a:spcBef>
              <a:buClrTx/>
              <a:buFontTx/>
              <a:buNone/>
            </a:pPr>
            <a:r>
              <a:rPr lang="en-AU" altLang="it-IT" sz="2400" dirty="0">
                <a:latin typeface="Verdana" panose="020B0604030504040204" pitchFamily="34" charset="0"/>
              </a:rPr>
              <a:t>	 </a:t>
            </a:r>
            <a:r>
              <a:rPr lang="en-AU" altLang="it-IT" sz="2000" i="1" dirty="0">
                <a:latin typeface="Verdana" panose="020B0604030504040204" pitchFamily="34" charset="0"/>
              </a:rPr>
              <a:t>(the plasma structure changes with the cavity frequency)</a:t>
            </a:r>
          </a:p>
          <a:p>
            <a:pPr>
              <a:spcBef>
                <a:spcPct val="0"/>
              </a:spcBef>
              <a:buClrTx/>
              <a:buSzTx/>
              <a:buFont typeface="Arial" panose="020B0604020202020204" pitchFamily="34" charset="0"/>
              <a:buChar char="•"/>
            </a:pPr>
            <a:endParaRPr lang="en-AU" altLang="it-IT" sz="2400" dirty="0">
              <a:latin typeface="Verdana" panose="020B0604030504040204" pitchFamily="34" charset="0"/>
            </a:endParaRPr>
          </a:p>
          <a:p>
            <a:pPr>
              <a:spcBef>
                <a:spcPct val="0"/>
              </a:spcBef>
              <a:buClrTx/>
              <a:buSzTx/>
              <a:buFont typeface="Arial" panose="020B0604020202020204" pitchFamily="34" charset="0"/>
              <a:buChar char="•"/>
            </a:pPr>
            <a:r>
              <a:rPr lang="en-AU" altLang="it-IT" sz="2400" b="1" dirty="0">
                <a:latin typeface="Verdana" panose="020B0604030504040204" pitchFamily="34" charset="0"/>
              </a:rPr>
              <a:t>Maximum flexibility on the axial B-field</a:t>
            </a:r>
            <a:r>
              <a:rPr lang="en-AU" altLang="it-IT" sz="2400" dirty="0">
                <a:latin typeface="Verdana" panose="020B0604030504040204" pitchFamily="34" charset="0"/>
              </a:rPr>
              <a:t> is </a:t>
            </a:r>
            <a:r>
              <a:rPr lang="en-AU" altLang="it-IT" sz="2400" dirty="0" smtClean="0">
                <a:latin typeface="Verdana" panose="020B0604030504040204" pitchFamily="34" charset="0"/>
              </a:rPr>
              <a:t>requested </a:t>
            </a:r>
            <a:r>
              <a:rPr lang="en-AU" altLang="it-IT" sz="2000" i="1" dirty="0" smtClean="0">
                <a:latin typeface="Verdana" panose="020B0604030504040204" pitchFamily="34" charset="0"/>
              </a:rPr>
              <a:t>(no </a:t>
            </a:r>
            <a:r>
              <a:rPr lang="en-AU" altLang="it-IT" sz="2000" i="1" dirty="0">
                <a:latin typeface="Verdana" panose="020B0604030504040204" pitchFamily="34" charset="0"/>
              </a:rPr>
              <a:t>matter about the radial one, it is less influent</a:t>
            </a:r>
            <a:r>
              <a:rPr lang="en-AU" altLang="it-IT" sz="2000" i="1" dirty="0" smtClean="0">
                <a:latin typeface="Verdana" panose="020B0604030504040204" pitchFamily="34" charset="0"/>
              </a:rPr>
              <a:t>)</a:t>
            </a:r>
            <a:endParaRPr lang="en-AU" altLang="it-IT" sz="2000" i="1" dirty="0">
              <a:latin typeface="Verdana" panose="020B0604030504040204" pitchFamily="34" charset="0"/>
            </a:endParaRPr>
          </a:p>
        </p:txBody>
      </p:sp>
      <p:sp>
        <p:nvSpPr>
          <p:cNvPr id="2" name="Freccia in giù 1"/>
          <p:cNvSpPr/>
          <p:nvPr/>
        </p:nvSpPr>
        <p:spPr>
          <a:xfrm>
            <a:off x="4343400" y="2274823"/>
            <a:ext cx="457200" cy="9509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Text Box 3"/>
          <p:cNvSpPr txBox="1">
            <a:spLocks noChangeArrowheads="1"/>
          </p:cNvSpPr>
          <p:nvPr/>
        </p:nvSpPr>
        <p:spPr bwMode="auto">
          <a:xfrm>
            <a:off x="1737360" y="295610"/>
            <a:ext cx="72546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MS PGothic"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MS PGothic"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MS PGothic"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MS PGothic" panose="020B0600070205080204" pitchFamily="34" charset="-128"/>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9pPr>
          </a:lstStyle>
          <a:p>
            <a:pPr algn="ctr">
              <a:spcBef>
                <a:spcPct val="50000"/>
              </a:spcBef>
              <a:buClrTx/>
              <a:buSzTx/>
              <a:buFontTx/>
              <a:buNone/>
            </a:pPr>
            <a:r>
              <a:rPr lang="en-US" altLang="it-IT" sz="2400" b="1" dirty="0" smtClean="0">
                <a:latin typeface="Verdana" panose="020B0604030504040204" pitchFamily="34" charset="0"/>
              </a:rPr>
              <a:t>THE MAIN CLUE</a:t>
            </a:r>
            <a:endParaRPr lang="en-US" altLang="it-IT" sz="2400" b="1" dirty="0">
              <a:latin typeface="Verdana" panose="020B0604030504040204"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ChangeArrowheads="1"/>
          </p:cNvSpPr>
          <p:nvPr/>
        </p:nvSpPr>
        <p:spPr bwMode="auto">
          <a:xfrm>
            <a:off x="141288" y="1630363"/>
            <a:ext cx="81359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MS PGothic"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MS PGothic"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MS PGothic"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MS PGothic" panose="020B0600070205080204" pitchFamily="34" charset="-128"/>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9pPr>
          </a:lstStyle>
          <a:p>
            <a:pPr eaLnBrk="1" hangingPunct="1">
              <a:spcBef>
                <a:spcPct val="0"/>
              </a:spcBef>
              <a:buClrTx/>
              <a:buSzTx/>
              <a:buFontTx/>
              <a:buNone/>
            </a:pPr>
            <a:r>
              <a:rPr lang="it-IT" altLang="it-IT" sz="2400" b="1">
                <a:latin typeface="Calibri" panose="020F0502020204030204" pitchFamily="34" charset="0"/>
              </a:rPr>
              <a:t>Topics: Health and Life Sciences</a:t>
            </a:r>
          </a:p>
        </p:txBody>
      </p:sp>
      <p:sp>
        <p:nvSpPr>
          <p:cNvPr id="25603" name="Rectangle 7"/>
          <p:cNvSpPr>
            <a:spLocks noChangeArrowheads="1"/>
          </p:cNvSpPr>
          <p:nvPr/>
        </p:nvSpPr>
        <p:spPr bwMode="auto">
          <a:xfrm>
            <a:off x="141288" y="2513013"/>
            <a:ext cx="8135937"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eaLnBrk="1" hangingPunct="1"/>
            <a:r>
              <a:rPr lang="it-IT" altLang="it-IT" b="1" dirty="0" err="1">
                <a:latin typeface="Calibri" panose="020F0502020204030204" pitchFamily="34" charset="0"/>
              </a:rPr>
              <a:t>Proponents</a:t>
            </a:r>
            <a:r>
              <a:rPr lang="it-IT" altLang="it-IT" b="1" dirty="0">
                <a:latin typeface="Calibri" panose="020F0502020204030204" pitchFamily="34" charset="0"/>
              </a:rPr>
              <a:t> (public-private partnership): </a:t>
            </a:r>
          </a:p>
          <a:p>
            <a:pPr lvl="2" eaLnBrk="1" hangingPunct="1">
              <a:buFont typeface="Arial" panose="020B0604020202020204" pitchFamily="34" charset="0"/>
              <a:buChar char="•"/>
            </a:pPr>
            <a:r>
              <a:rPr lang="it-IT" altLang="it-IT" b="1" dirty="0">
                <a:latin typeface="Calibri" panose="020F0502020204030204" pitchFamily="34" charset="0"/>
              </a:rPr>
              <a:t> Laboratori </a:t>
            </a:r>
            <a:r>
              <a:rPr lang="it-IT" altLang="it-IT" b="1" dirty="0" smtClean="0">
                <a:latin typeface="Calibri" panose="020F0502020204030204" pitchFamily="34" charset="0"/>
              </a:rPr>
              <a:t>Nazionali </a:t>
            </a:r>
            <a:r>
              <a:rPr lang="it-IT" altLang="it-IT" b="1" dirty="0">
                <a:latin typeface="Calibri" panose="020F0502020204030204" pitchFamily="34" charset="0"/>
              </a:rPr>
              <a:t>del Sud – INFN</a:t>
            </a:r>
          </a:p>
          <a:p>
            <a:pPr lvl="2" eaLnBrk="1" hangingPunct="1">
              <a:buFont typeface="Arial" panose="020B0604020202020204" pitchFamily="34" charset="0"/>
              <a:buChar char="•"/>
            </a:pPr>
            <a:r>
              <a:rPr lang="it-IT" altLang="it-IT" b="1" dirty="0">
                <a:latin typeface="Calibri" panose="020F0502020204030204" pitchFamily="34" charset="0"/>
              </a:rPr>
              <a:t> Hitec2000 </a:t>
            </a:r>
            <a:r>
              <a:rPr lang="it-IT" altLang="it-IT" b="1" dirty="0" err="1">
                <a:latin typeface="Calibri" panose="020F0502020204030204" pitchFamily="34" charset="0"/>
              </a:rPr>
              <a:t>srl</a:t>
            </a:r>
            <a:endParaRPr lang="it-IT" altLang="it-IT" b="1" dirty="0">
              <a:latin typeface="Calibri" panose="020F0502020204030204" pitchFamily="34" charset="0"/>
            </a:endParaRPr>
          </a:p>
          <a:p>
            <a:pPr lvl="2" eaLnBrk="1" hangingPunct="1">
              <a:buFont typeface="Arial" panose="020B0604020202020204" pitchFamily="34" charset="0"/>
              <a:buChar char="•"/>
            </a:pPr>
            <a:r>
              <a:rPr lang="it-IT" altLang="it-IT" b="1" dirty="0">
                <a:latin typeface="Calibri" panose="020F0502020204030204" pitchFamily="34" charset="0"/>
              </a:rPr>
              <a:t> C3SL </a:t>
            </a:r>
            <a:r>
              <a:rPr lang="it-IT" altLang="it-IT" b="1" dirty="0" err="1">
                <a:latin typeface="Calibri" panose="020F0502020204030204" pitchFamily="34" charset="0"/>
              </a:rPr>
              <a:t>srl</a:t>
            </a:r>
            <a:r>
              <a:rPr lang="it-IT" altLang="it-IT" b="1" dirty="0">
                <a:latin typeface="Calibri" panose="020F0502020204030204" pitchFamily="34" charset="0"/>
              </a:rPr>
              <a:t> </a:t>
            </a:r>
            <a:endParaRPr lang="it-IT" altLang="it-IT" sz="1800" b="1" dirty="0">
              <a:latin typeface="Calibri" panose="020F0502020204030204" pitchFamily="34" charset="0"/>
            </a:endParaRPr>
          </a:p>
          <a:p>
            <a:pPr lvl="2" eaLnBrk="1" hangingPunct="1">
              <a:buFont typeface="Arial" panose="020B0604020202020204" pitchFamily="34" charset="0"/>
              <a:buChar char="•"/>
            </a:pPr>
            <a:r>
              <a:rPr lang="it-IT" altLang="it-IT" b="1" dirty="0">
                <a:latin typeface="Calibri" panose="020F0502020204030204" pitchFamily="34" charset="0"/>
              </a:rPr>
              <a:t> Unico </a:t>
            </a:r>
            <a:r>
              <a:rPr lang="it-IT" altLang="it-IT" b="1" dirty="0" err="1">
                <a:latin typeface="Calibri" panose="020F0502020204030204" pitchFamily="34" charset="0"/>
              </a:rPr>
              <a:t>srl</a:t>
            </a:r>
            <a:endParaRPr lang="it-IT" altLang="it-IT" b="1" dirty="0">
              <a:latin typeface="Calibri" panose="020F0502020204030204" pitchFamily="34" charset="0"/>
            </a:endParaRPr>
          </a:p>
        </p:txBody>
      </p:sp>
      <p:grpSp>
        <p:nvGrpSpPr>
          <p:cNvPr id="25604" name="Group 25"/>
          <p:cNvGrpSpPr>
            <a:grpSpLocks/>
          </p:cNvGrpSpPr>
          <p:nvPr/>
        </p:nvGrpSpPr>
        <p:grpSpPr bwMode="auto">
          <a:xfrm>
            <a:off x="5197475" y="165100"/>
            <a:ext cx="3816350" cy="1268413"/>
            <a:chOff x="2816" y="3079"/>
            <a:chExt cx="6236" cy="2113"/>
          </a:xfrm>
        </p:grpSpPr>
        <p:pic>
          <p:nvPicPr>
            <p:cNvPr id="25610" name="Picture 2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4" y="3079"/>
              <a:ext cx="1588" cy="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6" y="3156"/>
              <a:ext cx="1725" cy="1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2" name="Picture 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4" y="3284"/>
              <a:ext cx="1037" cy="1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3" name="Text Box 29"/>
            <p:cNvSpPr txBox="1">
              <a:spLocks noChangeArrowheads="1"/>
            </p:cNvSpPr>
            <p:nvPr/>
          </p:nvSpPr>
          <p:spPr bwMode="auto">
            <a:xfrm>
              <a:off x="4906" y="4758"/>
              <a:ext cx="2092" cy="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MS PGothic"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MS PGothic"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MS PGothic"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MS PGothic" panose="020B0600070205080204" pitchFamily="34" charset="-128"/>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9pPr>
            </a:lstStyle>
            <a:p>
              <a:pPr eaLnBrk="1" hangingPunct="1">
                <a:spcBef>
                  <a:spcPct val="0"/>
                </a:spcBef>
                <a:spcAft>
                  <a:spcPts val="1000"/>
                </a:spcAft>
                <a:buClrTx/>
                <a:buSzTx/>
                <a:buFontTx/>
                <a:buNone/>
              </a:pPr>
              <a:r>
                <a:rPr lang="it-IT" altLang="it-IT" sz="1100">
                  <a:latin typeface="Calibri" panose="020F0502020204030204" pitchFamily="34" charset="0"/>
                </a:rPr>
                <a:t>Regione Siciliana</a:t>
              </a:r>
              <a:endParaRPr lang="it-IT" altLang="it-IT" sz="2400">
                <a:latin typeface="Verdana" panose="020B0604030504040204" pitchFamily="34" charset="0"/>
              </a:endParaRPr>
            </a:p>
          </p:txBody>
        </p:sp>
      </p:grpSp>
      <p:sp>
        <p:nvSpPr>
          <p:cNvPr id="15" name="Rettangolo 14"/>
          <p:cNvSpPr/>
          <p:nvPr/>
        </p:nvSpPr>
        <p:spPr>
          <a:xfrm>
            <a:off x="250825" y="6237288"/>
            <a:ext cx="950913" cy="461962"/>
          </a:xfrm>
          <a:prstGeom prst="rect">
            <a:avLst/>
          </a:prstGeom>
        </p:spPr>
        <p:txBody>
          <a:bodyPr wrap="none">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a:defRPr/>
            </a:pPr>
            <a:r>
              <a:rPr kumimoji="1" lang="en-US" altLang="it-IT" b="1" i="1" smtClean="0">
                <a:effectLst>
                  <a:outerShdw blurRad="38100" dist="38100" dir="2700000" algn="tl">
                    <a:srgbClr val="C0C0C0"/>
                  </a:outerShdw>
                </a:effectLst>
                <a:latin typeface="Calibri" panose="020F0502020204030204" pitchFamily="34" charset="0"/>
              </a:rPr>
              <a:t>AISHa</a:t>
            </a:r>
          </a:p>
        </p:txBody>
      </p:sp>
      <p:pic>
        <p:nvPicPr>
          <p:cNvPr id="25606" name="Immagine 1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700" y="0"/>
            <a:ext cx="160655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7" name="Text Box 2"/>
          <p:cNvSpPr txBox="1">
            <a:spLocks noChangeArrowheads="1"/>
          </p:cNvSpPr>
          <p:nvPr/>
        </p:nvSpPr>
        <p:spPr bwMode="auto">
          <a:xfrm>
            <a:off x="1619250" y="200025"/>
            <a:ext cx="36734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MS PGothic"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MS PGothic"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MS PGothic"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MS PGothic" panose="020B0600070205080204" pitchFamily="34" charset="-128"/>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9pPr>
          </a:lstStyle>
          <a:p>
            <a:pPr algn="ctr" eaLnBrk="1" hangingPunct="1">
              <a:spcBef>
                <a:spcPct val="50000"/>
              </a:spcBef>
              <a:buClrTx/>
              <a:buSzTx/>
              <a:buFontTx/>
              <a:buNone/>
            </a:pPr>
            <a:r>
              <a:rPr kumimoji="1" lang="it-IT" altLang="it-IT" sz="2800" b="1">
                <a:solidFill>
                  <a:srgbClr val="800000"/>
                </a:solidFill>
                <a:latin typeface="Times New Roman" panose="02020603050405020304" pitchFamily="18" charset="0"/>
              </a:rPr>
              <a:t>POR – U.E. funds for regional development</a:t>
            </a:r>
            <a:endParaRPr lang="it-IT" altLang="it-IT" sz="2400" b="1">
              <a:solidFill>
                <a:srgbClr val="800000"/>
              </a:solidFill>
              <a:latin typeface="Times New Roman" panose="02020603050405020304" pitchFamily="18" charset="0"/>
            </a:endParaRPr>
          </a:p>
        </p:txBody>
      </p:sp>
      <p:sp>
        <p:nvSpPr>
          <p:cNvPr id="25608" name="Segnaposto numero diapositiva 3"/>
          <p:cNvSpPr>
            <a:spLocks noGrp="1"/>
          </p:cNvSpPr>
          <p:nvPr>
            <p:ph type="sldNum" sz="quarter" idx="12"/>
          </p:nvPr>
        </p:nvSpPr>
        <p:spPr bwMode="auto">
          <a:xfrm>
            <a:off x="8647113" y="6408738"/>
            <a:ext cx="366712"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MS PGothic"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MS PGothic"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MS PGothic"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MS PGothic" panose="020B0600070205080204" pitchFamily="34" charset="-128"/>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9pPr>
          </a:lstStyle>
          <a:p>
            <a:pPr>
              <a:spcBef>
                <a:spcPct val="0"/>
              </a:spcBef>
              <a:buClrTx/>
              <a:buSzTx/>
              <a:buFontTx/>
              <a:buNone/>
            </a:pPr>
            <a:fld id="{ACC43483-78F1-4BA5-BD31-B8CB045985A3}" type="slidenum">
              <a:rPr lang="en-GB" altLang="it-IT" sz="1200" smtClean="0">
                <a:solidFill>
                  <a:srgbClr val="800000"/>
                </a:solidFill>
                <a:latin typeface="Calibri" panose="020F0502020204030204" pitchFamily="34" charset="0"/>
              </a:rPr>
              <a:pPr>
                <a:spcBef>
                  <a:spcPct val="0"/>
                </a:spcBef>
                <a:buClrTx/>
                <a:buSzTx/>
                <a:buFontTx/>
                <a:buNone/>
              </a:pPr>
              <a:t>8</a:t>
            </a:fld>
            <a:endParaRPr lang="en-GB" altLang="it-IT" sz="1200" smtClean="0">
              <a:solidFill>
                <a:srgbClr val="800000"/>
              </a:solidFill>
              <a:latin typeface="Calibri" panose="020F0502020204030204" pitchFamily="34" charset="0"/>
            </a:endParaRPr>
          </a:p>
        </p:txBody>
      </p:sp>
      <p:pic>
        <p:nvPicPr>
          <p:cNvPr id="16" name="Picture 39"/>
          <p:cNvPicPr>
            <a:picLocks noChangeAspect="1" noChangeArrowheads="1"/>
          </p:cNvPicPr>
          <p:nvPr/>
        </p:nvPicPr>
        <p:blipFill>
          <a:blip r:embed="rId6">
            <a:clrChange>
              <a:clrFrom>
                <a:srgbClr val="FFFFFF"/>
              </a:clrFrom>
              <a:clrTo>
                <a:srgbClr val="FFFFFF">
                  <a:alpha val="0"/>
                </a:srgbClr>
              </a:clrTo>
            </a:clrChange>
          </a:blip>
          <a:srcRect l="31950" t="11296" r="16376" b="8000"/>
          <a:stretch>
            <a:fillRect/>
          </a:stretch>
        </p:blipFill>
        <p:spPr bwMode="auto">
          <a:xfrm>
            <a:off x="4572000" y="2633663"/>
            <a:ext cx="4259263" cy="370840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1238250" y="347663"/>
            <a:ext cx="7078663"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MS PGothic"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MS PGothic"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MS PGothic"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MS PGothic" panose="020B0600070205080204" pitchFamily="34" charset="-128"/>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9pPr>
          </a:lstStyle>
          <a:p>
            <a:pPr algn="ctr" eaLnBrk="1" hangingPunct="1">
              <a:lnSpc>
                <a:spcPct val="50000"/>
              </a:lnSpc>
              <a:spcBef>
                <a:spcPct val="50000"/>
              </a:spcBef>
              <a:buClrTx/>
              <a:buSzTx/>
              <a:buFontTx/>
              <a:buNone/>
            </a:pPr>
            <a:r>
              <a:rPr kumimoji="1" lang="it-IT" altLang="it-IT" sz="2800" b="1">
                <a:solidFill>
                  <a:srgbClr val="800000"/>
                </a:solidFill>
                <a:latin typeface="Times New Roman" panose="02020603050405020304" pitchFamily="18" charset="0"/>
              </a:rPr>
              <a:t>AISHA</a:t>
            </a:r>
          </a:p>
          <a:p>
            <a:pPr algn="ctr" eaLnBrk="1" hangingPunct="1">
              <a:lnSpc>
                <a:spcPct val="50000"/>
              </a:lnSpc>
              <a:spcBef>
                <a:spcPct val="50000"/>
              </a:spcBef>
              <a:buClrTx/>
              <a:buSzTx/>
              <a:buFontTx/>
              <a:buNone/>
            </a:pPr>
            <a:r>
              <a:rPr kumimoji="1" lang="it-IT" altLang="it-IT" sz="2400" b="1">
                <a:solidFill>
                  <a:srgbClr val="800000"/>
                </a:solidFill>
                <a:latin typeface="Times New Roman" panose="02020603050405020304" pitchFamily="18" charset="0"/>
              </a:rPr>
              <a:t>Advanced Ion Source for HAdrontherapy</a:t>
            </a:r>
            <a:endParaRPr lang="it-IT" altLang="it-IT" sz="2400" b="1">
              <a:solidFill>
                <a:srgbClr val="800000"/>
              </a:solidFill>
              <a:latin typeface="Times New Roman" panose="02020603050405020304" pitchFamily="18" charset="0"/>
            </a:endParaRPr>
          </a:p>
        </p:txBody>
      </p:sp>
      <p:sp>
        <p:nvSpPr>
          <p:cNvPr id="13" name="Rettangolo 12"/>
          <p:cNvSpPr/>
          <p:nvPr/>
        </p:nvSpPr>
        <p:spPr>
          <a:xfrm>
            <a:off x="250825" y="6237288"/>
            <a:ext cx="950913" cy="461962"/>
          </a:xfrm>
          <a:prstGeom prst="rect">
            <a:avLst/>
          </a:prstGeom>
        </p:spPr>
        <p:txBody>
          <a:bodyPr wrap="none">
            <a:spAutoFit/>
          </a:bodyPr>
          <a:lstStyle>
            <a:lvl1pPr>
              <a:defRPr sz="2400">
                <a:solidFill>
                  <a:schemeClr val="tx1"/>
                </a:solidFill>
                <a:latin typeface="Verdana" panose="020B0604030504040204" pitchFamily="34" charset="0"/>
                <a:ea typeface="MS PGothic" panose="020B0600070205080204" pitchFamily="34" charset="-128"/>
              </a:defRPr>
            </a:lvl1pPr>
            <a:lvl2pPr marL="742950" indent="-285750">
              <a:defRPr sz="2400">
                <a:solidFill>
                  <a:schemeClr val="tx1"/>
                </a:solidFill>
                <a:latin typeface="Verdana" panose="020B0604030504040204" pitchFamily="34" charset="0"/>
                <a:ea typeface="MS PGothic" panose="020B0600070205080204" pitchFamily="34" charset="-128"/>
              </a:defRPr>
            </a:lvl2pPr>
            <a:lvl3pPr marL="1143000" indent="-228600">
              <a:defRPr sz="2400">
                <a:solidFill>
                  <a:schemeClr val="tx1"/>
                </a:solidFill>
                <a:latin typeface="Verdana" panose="020B0604030504040204" pitchFamily="34" charset="0"/>
                <a:ea typeface="MS PGothic" panose="020B0600070205080204" pitchFamily="34" charset="-128"/>
              </a:defRPr>
            </a:lvl3pPr>
            <a:lvl4pPr marL="1600200" indent="-228600">
              <a:defRPr sz="2400">
                <a:solidFill>
                  <a:schemeClr val="tx1"/>
                </a:solidFill>
                <a:latin typeface="Verdana" panose="020B0604030504040204" pitchFamily="34" charset="0"/>
                <a:ea typeface="MS PGothic" panose="020B0600070205080204" pitchFamily="34" charset="-128"/>
              </a:defRPr>
            </a:lvl4pPr>
            <a:lvl5pPr marL="2057400" indent="-228600">
              <a:defRPr sz="2400">
                <a:solidFill>
                  <a:schemeClr val="tx1"/>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Verdana" panose="020B0604030504040204" pitchFamily="34" charset="0"/>
                <a:ea typeface="MS PGothic" panose="020B0600070205080204" pitchFamily="34" charset="-128"/>
              </a:defRPr>
            </a:lvl9pPr>
          </a:lstStyle>
          <a:p>
            <a:pPr algn="ctr">
              <a:defRPr/>
            </a:pPr>
            <a:r>
              <a:rPr kumimoji="1" lang="en-US" altLang="it-IT" b="1" i="1" smtClean="0">
                <a:effectLst>
                  <a:outerShdw blurRad="38100" dist="38100" dir="2700000" algn="tl">
                    <a:srgbClr val="C0C0C0"/>
                  </a:outerShdw>
                </a:effectLst>
                <a:latin typeface="Calibri" panose="020F0502020204030204" pitchFamily="34" charset="0"/>
              </a:rPr>
              <a:t>AISHa</a:t>
            </a:r>
          </a:p>
        </p:txBody>
      </p:sp>
      <p:sp>
        <p:nvSpPr>
          <p:cNvPr id="29700" name="Segnaposto numero diapositiva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MS PGothic"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MS PGothic"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MS PGothic"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MS PGothic" panose="020B0600070205080204" pitchFamily="34" charset="-128"/>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9pPr>
          </a:lstStyle>
          <a:p>
            <a:pPr>
              <a:spcBef>
                <a:spcPct val="0"/>
              </a:spcBef>
              <a:buClrTx/>
              <a:buSzTx/>
              <a:buFontTx/>
              <a:buNone/>
            </a:pPr>
            <a:fld id="{1A0B69EA-24D2-4C65-BBB0-5FE6804A6C23}" type="slidenum">
              <a:rPr lang="en-GB" altLang="it-IT" sz="1200" smtClean="0">
                <a:solidFill>
                  <a:srgbClr val="800000"/>
                </a:solidFill>
                <a:latin typeface="Calibri" panose="020F0502020204030204" pitchFamily="34" charset="0"/>
              </a:rPr>
              <a:pPr>
                <a:spcBef>
                  <a:spcPct val="0"/>
                </a:spcBef>
                <a:buClrTx/>
                <a:buSzTx/>
                <a:buFontTx/>
                <a:buNone/>
              </a:pPr>
              <a:t>9</a:t>
            </a:fld>
            <a:endParaRPr lang="en-GB" altLang="it-IT" sz="1200" smtClean="0">
              <a:solidFill>
                <a:srgbClr val="800000"/>
              </a:solidFill>
              <a:latin typeface="Calibri" panose="020F0502020204030204" pitchFamily="34" charset="0"/>
            </a:endParaRPr>
          </a:p>
        </p:txBody>
      </p:sp>
      <p:pic>
        <p:nvPicPr>
          <p:cNvPr id="29701" name="Immagine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00" y="0"/>
            <a:ext cx="1606550"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2"/>
          <p:cNvPicPr>
            <a:picLocks noChangeAspect="1" noChangeArrowheads="1"/>
          </p:cNvPicPr>
          <p:nvPr/>
        </p:nvPicPr>
        <p:blipFill>
          <a:blip r:embed="rId4">
            <a:extLst>
              <a:ext uri="{28A0092B-C50C-407E-A947-70E740481C1C}">
                <a14:useLocalDpi xmlns:a14="http://schemas.microsoft.com/office/drawing/2010/main" val="0"/>
              </a:ext>
            </a:extLst>
          </a:blip>
          <a:srcRect l="26903" t="9445" r="27689" b="5682"/>
          <a:stretch>
            <a:fillRect/>
          </a:stretch>
        </p:blipFill>
        <p:spPr bwMode="auto">
          <a:xfrm>
            <a:off x="250825" y="1517650"/>
            <a:ext cx="3629025" cy="381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Segnaposto contenuto 2"/>
          <p:cNvSpPr txBox="1">
            <a:spLocks/>
          </p:cNvSpPr>
          <p:nvPr/>
        </p:nvSpPr>
        <p:spPr bwMode="auto">
          <a:xfrm>
            <a:off x="3779912" y="1229572"/>
            <a:ext cx="4968552" cy="3351555"/>
          </a:xfrm>
          <a:prstGeom prst="rect">
            <a:avLst/>
          </a:prstGeom>
          <a:noFill/>
          <a:ln>
            <a:noFill/>
          </a:ln>
          <a:extLst>
            <a:ext uri="{909E8E84-426E-40dd-AFC4-6F175D3DCCD1}"/>
            <a:ext uri="{91240B29-F687-4f45-9708-019B960494DF}"/>
          </a:extLst>
        </p:spPr>
        <p:txBody>
          <a:bodyPr/>
          <a:lstStyle>
            <a:lvl1pPr marL="342900" indent="-342900"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marL="0" indent="0" algn="just">
              <a:spcBef>
                <a:spcPct val="20000"/>
              </a:spcBef>
              <a:spcAft>
                <a:spcPts val="600"/>
              </a:spcAft>
              <a:buClrTx/>
              <a:buSzTx/>
              <a:buFont typeface="Wingdings 3" pitchFamily="18" charset="2"/>
              <a:buNone/>
              <a:defRPr/>
            </a:pPr>
            <a:r>
              <a:rPr kumimoji="1" lang="en-US" altLang="it-IT" sz="1400" dirty="0">
                <a:solidFill>
                  <a:srgbClr val="2D2D8A"/>
                </a:solidFill>
                <a:latin typeface="Times New Roman" pitchFamily="18" charset="0"/>
                <a:cs typeface="Times New Roman" pitchFamily="18" charset="0"/>
              </a:rPr>
              <a:t>AISHA is a hybrid ECRIS: the radial confining field is obtained by means of a permanent magnet </a:t>
            </a:r>
            <a:r>
              <a:rPr kumimoji="1" lang="en-US" altLang="it-IT" sz="1400" dirty="0" err="1">
                <a:solidFill>
                  <a:srgbClr val="2D2D8A"/>
                </a:solidFill>
                <a:latin typeface="Times New Roman" pitchFamily="18" charset="0"/>
                <a:cs typeface="Times New Roman" pitchFamily="18" charset="0"/>
              </a:rPr>
              <a:t>hexapole</a:t>
            </a:r>
            <a:r>
              <a:rPr kumimoji="1" lang="en-US" altLang="it-IT" sz="1400" dirty="0">
                <a:solidFill>
                  <a:srgbClr val="2D2D8A"/>
                </a:solidFill>
                <a:latin typeface="Times New Roman" pitchFamily="18" charset="0"/>
                <a:cs typeface="Times New Roman" pitchFamily="18" charset="0"/>
              </a:rPr>
              <a:t>, while the axial field is obtained with a </a:t>
            </a:r>
            <a:r>
              <a:rPr kumimoji="1" lang="en-US" altLang="it-IT" sz="1400" b="1" dirty="0" smtClean="0">
                <a:solidFill>
                  <a:srgbClr val="0000FF"/>
                </a:solidFill>
                <a:latin typeface="Times New Roman" pitchFamily="18" charset="0"/>
                <a:ea typeface="+mn-ea"/>
                <a:cs typeface="Times New Roman" pitchFamily="18" charset="0"/>
              </a:rPr>
              <a:t>Helium-free superconducting system.</a:t>
            </a:r>
          </a:p>
          <a:p>
            <a:pPr marL="0" indent="0" algn="just">
              <a:spcBef>
                <a:spcPct val="20000"/>
              </a:spcBef>
              <a:spcAft>
                <a:spcPts val="600"/>
              </a:spcAft>
              <a:buClrTx/>
              <a:buSzTx/>
              <a:buFont typeface="Wingdings 3" pitchFamily="18" charset="2"/>
              <a:buNone/>
              <a:defRPr/>
            </a:pPr>
            <a:r>
              <a:rPr kumimoji="1" lang="en-US" sz="1400" dirty="0" smtClean="0">
                <a:solidFill>
                  <a:srgbClr val="2D2D8A"/>
                </a:solidFill>
                <a:latin typeface="Times New Roman"/>
                <a:ea typeface="ＭＳ Ｐゴシック" pitchFamily="-65" charset="-128"/>
                <a:cs typeface="Times New Roman"/>
              </a:rPr>
              <a:t>The </a:t>
            </a:r>
            <a:r>
              <a:rPr kumimoji="1" lang="en-US" sz="1400" b="1" dirty="0" smtClean="0">
                <a:solidFill>
                  <a:srgbClr val="0000FF"/>
                </a:solidFill>
                <a:latin typeface="Times New Roman"/>
                <a:ea typeface="ＭＳ Ｐゴシック" pitchFamily="-65" charset="-128"/>
                <a:cs typeface="Times New Roman"/>
              </a:rPr>
              <a:t>operating frequency of 18 GHz will permit </a:t>
            </a:r>
            <a:r>
              <a:rPr kumimoji="1" lang="en-US" sz="1400" dirty="0" smtClean="0">
                <a:solidFill>
                  <a:srgbClr val="2D2D8A"/>
                </a:solidFill>
                <a:latin typeface="Times New Roman"/>
                <a:ea typeface="ＭＳ Ｐゴシック" pitchFamily="-65" charset="-128"/>
                <a:cs typeface="Times New Roman"/>
              </a:rPr>
              <a:t>to maximize the plasma density by employing commercial microwave tubes meeting the </a:t>
            </a:r>
            <a:r>
              <a:rPr kumimoji="1" lang="en-US" sz="1400" b="1" u="sng" dirty="0" smtClean="0">
                <a:solidFill>
                  <a:srgbClr val="0000FF"/>
                </a:solidFill>
                <a:latin typeface="Times New Roman"/>
                <a:ea typeface="ＭＳ Ｐゴシック" pitchFamily="-65" charset="-128"/>
                <a:cs typeface="Times New Roman"/>
              </a:rPr>
              <a:t>needs of the installation in hospital</a:t>
            </a:r>
            <a:r>
              <a:rPr kumimoji="1" lang="en-US" sz="1400" dirty="0" smtClean="0">
                <a:solidFill>
                  <a:srgbClr val="2D2D8A"/>
                </a:solidFill>
                <a:latin typeface="Times New Roman"/>
                <a:ea typeface="ＭＳ Ｐゴシック" pitchFamily="-65" charset="-128"/>
                <a:cs typeface="Times New Roman"/>
              </a:rPr>
              <a:t> environments.</a:t>
            </a:r>
          </a:p>
          <a:p>
            <a:pPr marL="0" indent="0" algn="just">
              <a:spcBef>
                <a:spcPct val="20000"/>
              </a:spcBef>
              <a:spcAft>
                <a:spcPts val="600"/>
              </a:spcAft>
              <a:buClrTx/>
              <a:buSzTx/>
              <a:buFont typeface="Wingdings 3" pitchFamily="18" charset="2"/>
              <a:buNone/>
              <a:defRPr/>
            </a:pPr>
            <a:endParaRPr kumimoji="1" lang="en-US" sz="1400" strike="sngStrike" dirty="0" smtClean="0">
              <a:solidFill>
                <a:srgbClr val="2D2D8A"/>
              </a:solidFill>
              <a:latin typeface="Times New Roman"/>
              <a:ea typeface="ＭＳ Ｐゴシック" pitchFamily="-65" charset="-128"/>
              <a:cs typeface="Times New Roman"/>
            </a:endParaRPr>
          </a:p>
          <a:p>
            <a:pPr>
              <a:spcBef>
                <a:spcPct val="20000"/>
              </a:spcBef>
              <a:spcAft>
                <a:spcPts val="600"/>
              </a:spcAft>
              <a:buClrTx/>
              <a:buSzTx/>
              <a:buFontTx/>
              <a:buChar char="•"/>
              <a:defRPr/>
            </a:pPr>
            <a:endParaRPr kumimoji="1" lang="en-US" altLang="it-IT" sz="1600" dirty="0">
              <a:solidFill>
                <a:srgbClr val="330099"/>
              </a:solidFill>
              <a:latin typeface="Comic Sans MS" pitchFamily="66" charset="0"/>
              <a:cs typeface="Times New Roman" pitchFamily="18" charset="0"/>
            </a:endParaRPr>
          </a:p>
        </p:txBody>
      </p:sp>
      <p:graphicFrame>
        <p:nvGraphicFramePr>
          <p:cNvPr id="15" name="Tabella 14"/>
          <p:cNvGraphicFramePr>
            <a:graphicFrameLocks noGrp="1"/>
          </p:cNvGraphicFramePr>
          <p:nvPr/>
        </p:nvGraphicFramePr>
        <p:xfrm>
          <a:off x="3995738" y="3005138"/>
          <a:ext cx="4770437" cy="3308351"/>
        </p:xfrm>
        <a:graphic>
          <a:graphicData uri="http://schemas.openxmlformats.org/drawingml/2006/table">
            <a:tbl>
              <a:tblPr/>
              <a:tblGrid>
                <a:gridCol w="2490787">
                  <a:extLst>
                    <a:ext uri="{9D8B030D-6E8A-4147-A177-3AD203B41FA5}">
                      <a16:colId xmlns:a16="http://schemas.microsoft.com/office/drawing/2014/main" val="3612480623"/>
                    </a:ext>
                  </a:extLst>
                </a:gridCol>
                <a:gridCol w="2279650">
                  <a:extLst>
                    <a:ext uri="{9D8B030D-6E8A-4147-A177-3AD203B41FA5}">
                      <a16:colId xmlns:a16="http://schemas.microsoft.com/office/drawing/2014/main" val="4234344248"/>
                    </a:ext>
                  </a:extLst>
                </a:gridCol>
              </a:tblGrid>
              <a:tr h="376238">
                <a:tc>
                  <a:txBody>
                    <a:bodyPr/>
                    <a:lstStyle>
                      <a:lvl1pPr defTabSz="457200">
                        <a:spcBef>
                          <a:spcPts val="400"/>
                        </a:spcBef>
                        <a:buClr>
                          <a:schemeClr val="accent1"/>
                        </a:buClr>
                        <a:buSzPct val="68000"/>
                        <a:buFont typeface="Wingdings 3" panose="05040102010807070707" pitchFamily="18" charset="2"/>
                        <a:defRPr sz="2300">
                          <a:solidFill>
                            <a:schemeClr val="tx1"/>
                          </a:solidFill>
                          <a:latin typeface="Lucida Sans Unicode" panose="020B0602030504020204" pitchFamily="34" charset="0"/>
                          <a:ea typeface="MS PGothic" panose="020B0600070205080204" pitchFamily="34" charset="-128"/>
                        </a:defRPr>
                      </a:lvl1pPr>
                      <a:lvl2pPr marL="742950" indent="-285750" defTabSz="457200">
                        <a:spcBef>
                          <a:spcPts val="325"/>
                        </a:spcBef>
                        <a:buClr>
                          <a:schemeClr val="accent1"/>
                        </a:buClr>
                        <a:buFont typeface="Verdana" panose="020B0604030504040204" pitchFamily="34" charset="0"/>
                        <a:defRPr sz="2100">
                          <a:solidFill>
                            <a:schemeClr val="tx1"/>
                          </a:solidFill>
                          <a:latin typeface="Lucida Sans Unicode" panose="020B0602030504020204" pitchFamily="34" charset="0"/>
                          <a:ea typeface="MS PGothic" panose="020B0600070205080204" pitchFamily="34" charset="-128"/>
                        </a:defRPr>
                      </a:lvl2pPr>
                      <a:lvl3pPr marL="1143000" indent="-228600" defTabSz="457200">
                        <a:spcBef>
                          <a:spcPts val="350"/>
                        </a:spcBef>
                        <a:buClr>
                          <a:schemeClr val="accent2"/>
                        </a:buClr>
                        <a:buSzPct val="100000"/>
                        <a:buFont typeface="Wingdings 2" panose="05020102010507070707" pitchFamily="18" charset="2"/>
                        <a:defRPr sz="1900">
                          <a:solidFill>
                            <a:schemeClr val="tx1"/>
                          </a:solidFill>
                          <a:latin typeface="Lucida Sans Unicode" panose="020B0602030504020204" pitchFamily="34" charset="0"/>
                          <a:ea typeface="MS PGothic" panose="020B0600070205080204" pitchFamily="34" charset="-128"/>
                        </a:defRPr>
                      </a:lvl3pPr>
                      <a:lvl4pPr marL="1600200" indent="-228600" defTabSz="457200">
                        <a:spcBef>
                          <a:spcPts val="350"/>
                        </a:spcBef>
                        <a:buClr>
                          <a:schemeClr val="accent2"/>
                        </a:buClr>
                        <a:buFont typeface="Wingdings 2" panose="05020102010507070707" pitchFamily="18" charset="2"/>
                        <a:defRPr sz="1700">
                          <a:solidFill>
                            <a:schemeClr val="tx1"/>
                          </a:solidFill>
                          <a:latin typeface="Lucida Sans Unicode" panose="020B0602030504020204" pitchFamily="34" charset="0"/>
                          <a:ea typeface="MS PGothic" panose="020B0600070205080204" pitchFamily="34" charset="-128"/>
                        </a:defRPr>
                      </a:lvl4pPr>
                      <a:lvl5pPr marL="2057400" indent="-228600" defTabSz="457200">
                        <a:spcBef>
                          <a:spcPts val="350"/>
                        </a:spcBef>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5pPr>
                      <a:lvl6pPr marL="2514600" indent="-228600" defTabSz="457200" eaLnBrk="0" fontAlgn="base" hangingPunct="0">
                        <a:spcBef>
                          <a:spcPts val="350"/>
                        </a:spcBef>
                        <a:spcAft>
                          <a:spcPct val="0"/>
                        </a:spcAft>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6pPr>
                      <a:lvl7pPr marL="2971800" indent="-228600" defTabSz="457200" eaLnBrk="0" fontAlgn="base" hangingPunct="0">
                        <a:spcBef>
                          <a:spcPts val="350"/>
                        </a:spcBef>
                        <a:spcAft>
                          <a:spcPct val="0"/>
                        </a:spcAft>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7pPr>
                      <a:lvl8pPr marL="3429000" indent="-228600" defTabSz="457200" eaLnBrk="0" fontAlgn="base" hangingPunct="0">
                        <a:spcBef>
                          <a:spcPts val="350"/>
                        </a:spcBef>
                        <a:spcAft>
                          <a:spcPct val="0"/>
                        </a:spcAft>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8pPr>
                      <a:lvl9pPr marL="3886200" indent="-228600" defTabSz="457200" eaLnBrk="0" fontAlgn="base" hangingPunct="0">
                        <a:spcBef>
                          <a:spcPts val="350"/>
                        </a:spcBef>
                        <a:spcAft>
                          <a:spcPct val="0"/>
                        </a:spcAft>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it-IT" sz="1600" b="0" i="0" u="none" strike="noStrike" cap="none" normalizeH="0" baseline="0" smtClean="0">
                          <a:ln>
                            <a:noFill/>
                          </a:ln>
                          <a:solidFill>
                            <a:srgbClr val="000090"/>
                          </a:solidFill>
                          <a:effectLst/>
                          <a:latin typeface="Times New Roman" panose="02020603050405020304" pitchFamily="18" charset="0"/>
                          <a:ea typeface="MS PGothic" panose="020B0600070205080204" pitchFamily="34" charset="-128"/>
                        </a:rPr>
                        <a:t>Radial field</a:t>
                      </a:r>
                    </a:p>
                  </a:txBody>
                  <a:tcPr marL="91447" marR="91447"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a:spcBef>
                          <a:spcPts val="400"/>
                        </a:spcBef>
                        <a:buClr>
                          <a:schemeClr val="accent1"/>
                        </a:buClr>
                        <a:buSzPct val="68000"/>
                        <a:buFont typeface="Wingdings 3" panose="05040102010807070707" pitchFamily="18" charset="2"/>
                        <a:defRPr sz="2300">
                          <a:solidFill>
                            <a:schemeClr val="tx1"/>
                          </a:solidFill>
                          <a:latin typeface="Lucida Sans Unicode" panose="020B0602030504020204" pitchFamily="34" charset="0"/>
                          <a:ea typeface="MS PGothic" panose="020B0600070205080204" pitchFamily="34" charset="-128"/>
                        </a:defRPr>
                      </a:lvl1pPr>
                      <a:lvl2pPr marL="742950" indent="-285750" defTabSz="457200">
                        <a:spcBef>
                          <a:spcPts val="325"/>
                        </a:spcBef>
                        <a:buClr>
                          <a:schemeClr val="accent1"/>
                        </a:buClr>
                        <a:buFont typeface="Verdana" panose="020B0604030504040204" pitchFamily="34" charset="0"/>
                        <a:defRPr sz="2100">
                          <a:solidFill>
                            <a:schemeClr val="tx1"/>
                          </a:solidFill>
                          <a:latin typeface="Lucida Sans Unicode" panose="020B0602030504020204" pitchFamily="34" charset="0"/>
                          <a:ea typeface="MS PGothic" panose="020B0600070205080204" pitchFamily="34" charset="-128"/>
                        </a:defRPr>
                      </a:lvl2pPr>
                      <a:lvl3pPr marL="1143000" indent="-228600" defTabSz="457200">
                        <a:spcBef>
                          <a:spcPts val="350"/>
                        </a:spcBef>
                        <a:buClr>
                          <a:schemeClr val="accent2"/>
                        </a:buClr>
                        <a:buSzPct val="100000"/>
                        <a:buFont typeface="Wingdings 2" panose="05020102010507070707" pitchFamily="18" charset="2"/>
                        <a:defRPr sz="1900">
                          <a:solidFill>
                            <a:schemeClr val="tx1"/>
                          </a:solidFill>
                          <a:latin typeface="Lucida Sans Unicode" panose="020B0602030504020204" pitchFamily="34" charset="0"/>
                          <a:ea typeface="MS PGothic" panose="020B0600070205080204" pitchFamily="34" charset="-128"/>
                        </a:defRPr>
                      </a:lvl3pPr>
                      <a:lvl4pPr marL="1600200" indent="-228600" defTabSz="457200">
                        <a:spcBef>
                          <a:spcPts val="350"/>
                        </a:spcBef>
                        <a:buClr>
                          <a:schemeClr val="accent2"/>
                        </a:buClr>
                        <a:buFont typeface="Wingdings 2" panose="05020102010507070707" pitchFamily="18" charset="2"/>
                        <a:defRPr sz="1700">
                          <a:solidFill>
                            <a:schemeClr val="tx1"/>
                          </a:solidFill>
                          <a:latin typeface="Lucida Sans Unicode" panose="020B0602030504020204" pitchFamily="34" charset="0"/>
                          <a:ea typeface="MS PGothic" panose="020B0600070205080204" pitchFamily="34" charset="-128"/>
                        </a:defRPr>
                      </a:lvl4pPr>
                      <a:lvl5pPr marL="2057400" indent="-228600" defTabSz="457200">
                        <a:spcBef>
                          <a:spcPts val="350"/>
                        </a:spcBef>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5pPr>
                      <a:lvl6pPr marL="2514600" indent="-228600" defTabSz="457200" eaLnBrk="0" fontAlgn="base" hangingPunct="0">
                        <a:spcBef>
                          <a:spcPts val="350"/>
                        </a:spcBef>
                        <a:spcAft>
                          <a:spcPct val="0"/>
                        </a:spcAft>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6pPr>
                      <a:lvl7pPr marL="2971800" indent="-228600" defTabSz="457200" eaLnBrk="0" fontAlgn="base" hangingPunct="0">
                        <a:spcBef>
                          <a:spcPts val="350"/>
                        </a:spcBef>
                        <a:spcAft>
                          <a:spcPct val="0"/>
                        </a:spcAft>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7pPr>
                      <a:lvl8pPr marL="3429000" indent="-228600" defTabSz="457200" eaLnBrk="0" fontAlgn="base" hangingPunct="0">
                        <a:spcBef>
                          <a:spcPts val="350"/>
                        </a:spcBef>
                        <a:spcAft>
                          <a:spcPct val="0"/>
                        </a:spcAft>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8pPr>
                      <a:lvl9pPr marL="3886200" indent="-228600" defTabSz="457200" eaLnBrk="0" fontAlgn="base" hangingPunct="0">
                        <a:spcBef>
                          <a:spcPts val="350"/>
                        </a:spcBef>
                        <a:spcAft>
                          <a:spcPct val="0"/>
                        </a:spcAft>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altLang="it-IT" sz="1600" b="0" i="0" u="none" strike="noStrike" cap="none" normalizeH="0" baseline="0" smtClean="0">
                          <a:ln>
                            <a:noFill/>
                          </a:ln>
                          <a:solidFill>
                            <a:srgbClr val="000090"/>
                          </a:solidFill>
                          <a:effectLst/>
                          <a:latin typeface="Times New Roman" panose="02020603050405020304" pitchFamily="18" charset="0"/>
                          <a:ea typeface="MS PGothic" panose="020B0600070205080204" pitchFamily="34" charset="-128"/>
                        </a:rPr>
                        <a:t>1.3 T</a:t>
                      </a:r>
                    </a:p>
                  </a:txBody>
                  <a:tcPr marL="91447" marR="91447"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69420834"/>
                  </a:ext>
                </a:extLst>
              </a:tr>
              <a:tr h="376238">
                <a:tc>
                  <a:txBody>
                    <a:bodyPr/>
                    <a:lstStyle>
                      <a:lvl1pPr defTabSz="457200">
                        <a:spcBef>
                          <a:spcPts val="400"/>
                        </a:spcBef>
                        <a:buClr>
                          <a:schemeClr val="accent1"/>
                        </a:buClr>
                        <a:buSzPct val="68000"/>
                        <a:buFont typeface="Wingdings 3" panose="05040102010807070707" pitchFamily="18" charset="2"/>
                        <a:defRPr sz="2300">
                          <a:solidFill>
                            <a:schemeClr val="tx1"/>
                          </a:solidFill>
                          <a:latin typeface="Lucida Sans Unicode" panose="020B0602030504020204" pitchFamily="34" charset="0"/>
                          <a:ea typeface="MS PGothic" panose="020B0600070205080204" pitchFamily="34" charset="-128"/>
                        </a:defRPr>
                      </a:lvl1pPr>
                      <a:lvl2pPr marL="742950" indent="-285750" defTabSz="457200">
                        <a:spcBef>
                          <a:spcPts val="325"/>
                        </a:spcBef>
                        <a:buClr>
                          <a:schemeClr val="accent1"/>
                        </a:buClr>
                        <a:buFont typeface="Verdana" panose="020B0604030504040204" pitchFamily="34" charset="0"/>
                        <a:defRPr sz="2100">
                          <a:solidFill>
                            <a:schemeClr val="tx1"/>
                          </a:solidFill>
                          <a:latin typeface="Lucida Sans Unicode" panose="020B0602030504020204" pitchFamily="34" charset="0"/>
                          <a:ea typeface="MS PGothic" panose="020B0600070205080204" pitchFamily="34" charset="-128"/>
                        </a:defRPr>
                      </a:lvl2pPr>
                      <a:lvl3pPr marL="1143000" indent="-228600" defTabSz="457200">
                        <a:spcBef>
                          <a:spcPts val="350"/>
                        </a:spcBef>
                        <a:buClr>
                          <a:schemeClr val="accent2"/>
                        </a:buClr>
                        <a:buSzPct val="100000"/>
                        <a:buFont typeface="Wingdings 2" panose="05020102010507070707" pitchFamily="18" charset="2"/>
                        <a:defRPr sz="1900">
                          <a:solidFill>
                            <a:schemeClr val="tx1"/>
                          </a:solidFill>
                          <a:latin typeface="Lucida Sans Unicode" panose="020B0602030504020204" pitchFamily="34" charset="0"/>
                          <a:ea typeface="MS PGothic" panose="020B0600070205080204" pitchFamily="34" charset="-128"/>
                        </a:defRPr>
                      </a:lvl3pPr>
                      <a:lvl4pPr marL="1600200" indent="-228600" defTabSz="457200">
                        <a:spcBef>
                          <a:spcPts val="350"/>
                        </a:spcBef>
                        <a:buClr>
                          <a:schemeClr val="accent2"/>
                        </a:buClr>
                        <a:buFont typeface="Wingdings 2" panose="05020102010507070707" pitchFamily="18" charset="2"/>
                        <a:defRPr sz="1700">
                          <a:solidFill>
                            <a:schemeClr val="tx1"/>
                          </a:solidFill>
                          <a:latin typeface="Lucida Sans Unicode" panose="020B0602030504020204" pitchFamily="34" charset="0"/>
                          <a:ea typeface="MS PGothic" panose="020B0600070205080204" pitchFamily="34" charset="-128"/>
                        </a:defRPr>
                      </a:lvl4pPr>
                      <a:lvl5pPr marL="2057400" indent="-228600" defTabSz="457200">
                        <a:spcBef>
                          <a:spcPts val="350"/>
                        </a:spcBef>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5pPr>
                      <a:lvl6pPr marL="2514600" indent="-228600" defTabSz="457200" eaLnBrk="0" fontAlgn="base" hangingPunct="0">
                        <a:spcBef>
                          <a:spcPts val="350"/>
                        </a:spcBef>
                        <a:spcAft>
                          <a:spcPct val="0"/>
                        </a:spcAft>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6pPr>
                      <a:lvl7pPr marL="2971800" indent="-228600" defTabSz="457200" eaLnBrk="0" fontAlgn="base" hangingPunct="0">
                        <a:spcBef>
                          <a:spcPts val="350"/>
                        </a:spcBef>
                        <a:spcAft>
                          <a:spcPct val="0"/>
                        </a:spcAft>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7pPr>
                      <a:lvl8pPr marL="3429000" indent="-228600" defTabSz="457200" eaLnBrk="0" fontAlgn="base" hangingPunct="0">
                        <a:spcBef>
                          <a:spcPts val="350"/>
                        </a:spcBef>
                        <a:spcAft>
                          <a:spcPct val="0"/>
                        </a:spcAft>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8pPr>
                      <a:lvl9pPr marL="3886200" indent="-228600" defTabSz="457200" eaLnBrk="0" fontAlgn="base" hangingPunct="0">
                        <a:spcBef>
                          <a:spcPts val="350"/>
                        </a:spcBef>
                        <a:spcAft>
                          <a:spcPct val="0"/>
                        </a:spcAft>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it-IT" sz="1600" b="0" i="0" u="none" strike="noStrike" cap="none" normalizeH="0" baseline="0" smtClean="0">
                          <a:ln>
                            <a:noFill/>
                          </a:ln>
                          <a:solidFill>
                            <a:srgbClr val="000090"/>
                          </a:solidFill>
                          <a:effectLst/>
                          <a:latin typeface="Times New Roman" panose="02020603050405020304" pitchFamily="18" charset="0"/>
                          <a:ea typeface="MS PGothic" panose="020B0600070205080204" pitchFamily="34" charset="-128"/>
                        </a:rPr>
                        <a:t>Axial field</a:t>
                      </a:r>
                    </a:p>
                  </a:txBody>
                  <a:tcPr marL="91447" marR="91447"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1">
                        <a:alpha val="10196"/>
                      </a:schemeClr>
                    </a:solidFill>
                  </a:tcPr>
                </a:tc>
                <a:tc>
                  <a:txBody>
                    <a:bodyPr/>
                    <a:lstStyle>
                      <a:lvl1pPr defTabSz="457200">
                        <a:spcBef>
                          <a:spcPts val="400"/>
                        </a:spcBef>
                        <a:buClr>
                          <a:schemeClr val="accent1"/>
                        </a:buClr>
                        <a:buSzPct val="68000"/>
                        <a:buFont typeface="Wingdings 3" panose="05040102010807070707" pitchFamily="18" charset="2"/>
                        <a:defRPr sz="2300">
                          <a:solidFill>
                            <a:schemeClr val="tx1"/>
                          </a:solidFill>
                          <a:latin typeface="Lucida Sans Unicode" panose="020B0602030504020204" pitchFamily="34" charset="0"/>
                          <a:ea typeface="MS PGothic" panose="020B0600070205080204" pitchFamily="34" charset="-128"/>
                        </a:defRPr>
                      </a:lvl1pPr>
                      <a:lvl2pPr marL="742950" indent="-285750" defTabSz="457200">
                        <a:spcBef>
                          <a:spcPts val="325"/>
                        </a:spcBef>
                        <a:buClr>
                          <a:schemeClr val="accent1"/>
                        </a:buClr>
                        <a:buFont typeface="Verdana" panose="020B0604030504040204" pitchFamily="34" charset="0"/>
                        <a:defRPr sz="2100">
                          <a:solidFill>
                            <a:schemeClr val="tx1"/>
                          </a:solidFill>
                          <a:latin typeface="Lucida Sans Unicode" panose="020B0602030504020204" pitchFamily="34" charset="0"/>
                          <a:ea typeface="MS PGothic" panose="020B0600070205080204" pitchFamily="34" charset="-128"/>
                        </a:defRPr>
                      </a:lvl2pPr>
                      <a:lvl3pPr marL="1143000" indent="-228600" defTabSz="457200">
                        <a:spcBef>
                          <a:spcPts val="350"/>
                        </a:spcBef>
                        <a:buClr>
                          <a:schemeClr val="accent2"/>
                        </a:buClr>
                        <a:buSzPct val="100000"/>
                        <a:buFont typeface="Wingdings 2" panose="05020102010507070707" pitchFamily="18" charset="2"/>
                        <a:defRPr sz="1900">
                          <a:solidFill>
                            <a:schemeClr val="tx1"/>
                          </a:solidFill>
                          <a:latin typeface="Lucida Sans Unicode" panose="020B0602030504020204" pitchFamily="34" charset="0"/>
                          <a:ea typeface="MS PGothic" panose="020B0600070205080204" pitchFamily="34" charset="-128"/>
                        </a:defRPr>
                      </a:lvl3pPr>
                      <a:lvl4pPr marL="1600200" indent="-228600" defTabSz="457200">
                        <a:spcBef>
                          <a:spcPts val="350"/>
                        </a:spcBef>
                        <a:buClr>
                          <a:schemeClr val="accent2"/>
                        </a:buClr>
                        <a:buFont typeface="Wingdings 2" panose="05020102010507070707" pitchFamily="18" charset="2"/>
                        <a:defRPr sz="1700">
                          <a:solidFill>
                            <a:schemeClr val="tx1"/>
                          </a:solidFill>
                          <a:latin typeface="Lucida Sans Unicode" panose="020B0602030504020204" pitchFamily="34" charset="0"/>
                          <a:ea typeface="MS PGothic" panose="020B0600070205080204" pitchFamily="34" charset="-128"/>
                        </a:defRPr>
                      </a:lvl4pPr>
                      <a:lvl5pPr marL="2057400" indent="-228600" defTabSz="457200">
                        <a:spcBef>
                          <a:spcPts val="350"/>
                        </a:spcBef>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5pPr>
                      <a:lvl6pPr marL="2514600" indent="-228600" defTabSz="457200" eaLnBrk="0" fontAlgn="base" hangingPunct="0">
                        <a:spcBef>
                          <a:spcPts val="350"/>
                        </a:spcBef>
                        <a:spcAft>
                          <a:spcPct val="0"/>
                        </a:spcAft>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6pPr>
                      <a:lvl7pPr marL="2971800" indent="-228600" defTabSz="457200" eaLnBrk="0" fontAlgn="base" hangingPunct="0">
                        <a:spcBef>
                          <a:spcPts val="350"/>
                        </a:spcBef>
                        <a:spcAft>
                          <a:spcPct val="0"/>
                        </a:spcAft>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7pPr>
                      <a:lvl8pPr marL="3429000" indent="-228600" defTabSz="457200" eaLnBrk="0" fontAlgn="base" hangingPunct="0">
                        <a:spcBef>
                          <a:spcPts val="350"/>
                        </a:spcBef>
                        <a:spcAft>
                          <a:spcPct val="0"/>
                        </a:spcAft>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8pPr>
                      <a:lvl9pPr marL="3886200" indent="-228600" defTabSz="457200" eaLnBrk="0" fontAlgn="base" hangingPunct="0">
                        <a:spcBef>
                          <a:spcPts val="350"/>
                        </a:spcBef>
                        <a:spcAft>
                          <a:spcPct val="0"/>
                        </a:spcAft>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altLang="it-IT" sz="1600" b="0" i="0" u="none" strike="noStrike" cap="none" normalizeH="0" baseline="0" smtClean="0">
                          <a:ln>
                            <a:noFill/>
                          </a:ln>
                          <a:solidFill>
                            <a:srgbClr val="000090"/>
                          </a:solidFill>
                          <a:effectLst/>
                          <a:latin typeface="Times New Roman" panose="02020603050405020304" pitchFamily="18" charset="0"/>
                          <a:ea typeface="MS PGothic" panose="020B0600070205080204" pitchFamily="34" charset="-128"/>
                        </a:rPr>
                        <a:t>2.7 T - 0.4 T - 1.6 T</a:t>
                      </a:r>
                    </a:p>
                  </a:txBody>
                  <a:tcPr marL="91447" marR="91447"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w="25400" cap="flat" cmpd="sng" algn="ctr">
                      <a:solidFill>
                        <a:schemeClr val="tx1"/>
                      </a:solidFill>
                      <a:prstDash val="solid"/>
                      <a:round/>
                      <a:headEnd type="none" w="med" len="med"/>
                      <a:tailEnd type="none" w="med" len="med"/>
                    </a:lnB>
                    <a:lnTlToBr>
                      <a:noFill/>
                    </a:lnTlToBr>
                    <a:lnBlToTr>
                      <a:noFill/>
                    </a:lnBlToTr>
                    <a:solidFill>
                      <a:schemeClr val="tx1">
                        <a:alpha val="10196"/>
                      </a:schemeClr>
                    </a:solidFill>
                  </a:tcPr>
                </a:tc>
                <a:extLst>
                  <a:ext uri="{0D108BD9-81ED-4DB2-BD59-A6C34878D82A}">
                    <a16:rowId xmlns:a16="http://schemas.microsoft.com/office/drawing/2014/main" val="276113207"/>
                  </a:ext>
                </a:extLst>
              </a:tr>
              <a:tr h="365125">
                <a:tc>
                  <a:txBody>
                    <a:bodyPr/>
                    <a:lstStyle>
                      <a:lvl1pPr defTabSz="457200">
                        <a:spcBef>
                          <a:spcPts val="400"/>
                        </a:spcBef>
                        <a:buClr>
                          <a:schemeClr val="accent1"/>
                        </a:buClr>
                        <a:buSzPct val="68000"/>
                        <a:buFont typeface="Wingdings 3" panose="05040102010807070707" pitchFamily="18" charset="2"/>
                        <a:defRPr sz="2300">
                          <a:solidFill>
                            <a:schemeClr val="tx1"/>
                          </a:solidFill>
                          <a:latin typeface="Lucida Sans Unicode" panose="020B0602030504020204" pitchFamily="34" charset="0"/>
                          <a:ea typeface="MS PGothic" panose="020B0600070205080204" pitchFamily="34" charset="-128"/>
                        </a:defRPr>
                      </a:lvl1pPr>
                      <a:lvl2pPr marL="742950" indent="-285750" defTabSz="457200">
                        <a:spcBef>
                          <a:spcPts val="325"/>
                        </a:spcBef>
                        <a:buClr>
                          <a:schemeClr val="accent1"/>
                        </a:buClr>
                        <a:buFont typeface="Verdana" panose="020B0604030504040204" pitchFamily="34" charset="0"/>
                        <a:defRPr sz="2100">
                          <a:solidFill>
                            <a:schemeClr val="tx1"/>
                          </a:solidFill>
                          <a:latin typeface="Lucida Sans Unicode" panose="020B0602030504020204" pitchFamily="34" charset="0"/>
                          <a:ea typeface="MS PGothic" panose="020B0600070205080204" pitchFamily="34" charset="-128"/>
                        </a:defRPr>
                      </a:lvl2pPr>
                      <a:lvl3pPr marL="1143000" indent="-228600" defTabSz="457200">
                        <a:spcBef>
                          <a:spcPts val="350"/>
                        </a:spcBef>
                        <a:buClr>
                          <a:schemeClr val="accent2"/>
                        </a:buClr>
                        <a:buSzPct val="100000"/>
                        <a:buFont typeface="Wingdings 2" panose="05020102010507070707" pitchFamily="18" charset="2"/>
                        <a:defRPr sz="1900">
                          <a:solidFill>
                            <a:schemeClr val="tx1"/>
                          </a:solidFill>
                          <a:latin typeface="Lucida Sans Unicode" panose="020B0602030504020204" pitchFamily="34" charset="0"/>
                          <a:ea typeface="MS PGothic" panose="020B0600070205080204" pitchFamily="34" charset="-128"/>
                        </a:defRPr>
                      </a:lvl3pPr>
                      <a:lvl4pPr marL="1600200" indent="-228600" defTabSz="457200">
                        <a:spcBef>
                          <a:spcPts val="350"/>
                        </a:spcBef>
                        <a:buClr>
                          <a:schemeClr val="accent2"/>
                        </a:buClr>
                        <a:buFont typeface="Wingdings 2" panose="05020102010507070707" pitchFamily="18" charset="2"/>
                        <a:defRPr sz="1700">
                          <a:solidFill>
                            <a:schemeClr val="tx1"/>
                          </a:solidFill>
                          <a:latin typeface="Lucida Sans Unicode" panose="020B0602030504020204" pitchFamily="34" charset="0"/>
                          <a:ea typeface="MS PGothic" panose="020B0600070205080204" pitchFamily="34" charset="-128"/>
                        </a:defRPr>
                      </a:lvl4pPr>
                      <a:lvl5pPr marL="2057400" indent="-228600" defTabSz="457200">
                        <a:spcBef>
                          <a:spcPts val="350"/>
                        </a:spcBef>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5pPr>
                      <a:lvl6pPr marL="2514600" indent="-228600" defTabSz="457200" eaLnBrk="0" fontAlgn="base" hangingPunct="0">
                        <a:spcBef>
                          <a:spcPts val="350"/>
                        </a:spcBef>
                        <a:spcAft>
                          <a:spcPct val="0"/>
                        </a:spcAft>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6pPr>
                      <a:lvl7pPr marL="2971800" indent="-228600" defTabSz="457200" eaLnBrk="0" fontAlgn="base" hangingPunct="0">
                        <a:spcBef>
                          <a:spcPts val="350"/>
                        </a:spcBef>
                        <a:spcAft>
                          <a:spcPct val="0"/>
                        </a:spcAft>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7pPr>
                      <a:lvl8pPr marL="3429000" indent="-228600" defTabSz="457200" eaLnBrk="0" fontAlgn="base" hangingPunct="0">
                        <a:spcBef>
                          <a:spcPts val="350"/>
                        </a:spcBef>
                        <a:spcAft>
                          <a:spcPct val="0"/>
                        </a:spcAft>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8pPr>
                      <a:lvl9pPr marL="3886200" indent="-228600" defTabSz="457200" eaLnBrk="0" fontAlgn="base" hangingPunct="0">
                        <a:spcBef>
                          <a:spcPts val="350"/>
                        </a:spcBef>
                        <a:spcAft>
                          <a:spcPct val="0"/>
                        </a:spcAft>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it-IT" sz="1600" b="0" i="0" u="none" strike="noStrike" cap="none" normalizeH="0" baseline="0" smtClean="0">
                          <a:ln>
                            <a:noFill/>
                          </a:ln>
                          <a:solidFill>
                            <a:srgbClr val="000090"/>
                          </a:solidFill>
                          <a:effectLst/>
                          <a:latin typeface="Times New Roman" panose="02020603050405020304" pitchFamily="18" charset="0"/>
                          <a:ea typeface="MS PGothic" panose="020B0600070205080204" pitchFamily="34" charset="-128"/>
                        </a:rPr>
                        <a:t>Operating frequencies</a:t>
                      </a:r>
                    </a:p>
                  </a:txBody>
                  <a:tcPr marL="91447" marR="91447"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a:spcBef>
                          <a:spcPts val="400"/>
                        </a:spcBef>
                        <a:buClr>
                          <a:schemeClr val="accent1"/>
                        </a:buClr>
                        <a:buSzPct val="68000"/>
                        <a:buFont typeface="Wingdings 3" panose="05040102010807070707" pitchFamily="18" charset="2"/>
                        <a:defRPr sz="2300">
                          <a:solidFill>
                            <a:schemeClr val="tx1"/>
                          </a:solidFill>
                          <a:latin typeface="Lucida Sans Unicode" panose="020B0602030504020204" pitchFamily="34" charset="0"/>
                          <a:ea typeface="MS PGothic" panose="020B0600070205080204" pitchFamily="34" charset="-128"/>
                        </a:defRPr>
                      </a:lvl1pPr>
                      <a:lvl2pPr marL="742950" indent="-285750" defTabSz="457200">
                        <a:spcBef>
                          <a:spcPts val="325"/>
                        </a:spcBef>
                        <a:buClr>
                          <a:schemeClr val="accent1"/>
                        </a:buClr>
                        <a:buFont typeface="Verdana" panose="020B0604030504040204" pitchFamily="34" charset="0"/>
                        <a:defRPr sz="2100">
                          <a:solidFill>
                            <a:schemeClr val="tx1"/>
                          </a:solidFill>
                          <a:latin typeface="Lucida Sans Unicode" panose="020B0602030504020204" pitchFamily="34" charset="0"/>
                          <a:ea typeface="MS PGothic" panose="020B0600070205080204" pitchFamily="34" charset="-128"/>
                        </a:defRPr>
                      </a:lvl2pPr>
                      <a:lvl3pPr marL="1143000" indent="-228600" defTabSz="457200">
                        <a:spcBef>
                          <a:spcPts val="350"/>
                        </a:spcBef>
                        <a:buClr>
                          <a:schemeClr val="accent2"/>
                        </a:buClr>
                        <a:buSzPct val="100000"/>
                        <a:buFont typeface="Wingdings 2" panose="05020102010507070707" pitchFamily="18" charset="2"/>
                        <a:defRPr sz="1900">
                          <a:solidFill>
                            <a:schemeClr val="tx1"/>
                          </a:solidFill>
                          <a:latin typeface="Lucida Sans Unicode" panose="020B0602030504020204" pitchFamily="34" charset="0"/>
                          <a:ea typeface="MS PGothic" panose="020B0600070205080204" pitchFamily="34" charset="-128"/>
                        </a:defRPr>
                      </a:lvl3pPr>
                      <a:lvl4pPr marL="1600200" indent="-228600" defTabSz="457200">
                        <a:spcBef>
                          <a:spcPts val="350"/>
                        </a:spcBef>
                        <a:buClr>
                          <a:schemeClr val="accent2"/>
                        </a:buClr>
                        <a:buFont typeface="Wingdings 2" panose="05020102010507070707" pitchFamily="18" charset="2"/>
                        <a:defRPr sz="1700">
                          <a:solidFill>
                            <a:schemeClr val="tx1"/>
                          </a:solidFill>
                          <a:latin typeface="Lucida Sans Unicode" panose="020B0602030504020204" pitchFamily="34" charset="0"/>
                          <a:ea typeface="MS PGothic" panose="020B0600070205080204" pitchFamily="34" charset="-128"/>
                        </a:defRPr>
                      </a:lvl4pPr>
                      <a:lvl5pPr marL="2057400" indent="-228600" defTabSz="457200">
                        <a:spcBef>
                          <a:spcPts val="350"/>
                        </a:spcBef>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5pPr>
                      <a:lvl6pPr marL="2514600" indent="-228600" defTabSz="457200" eaLnBrk="0" fontAlgn="base" hangingPunct="0">
                        <a:spcBef>
                          <a:spcPts val="350"/>
                        </a:spcBef>
                        <a:spcAft>
                          <a:spcPct val="0"/>
                        </a:spcAft>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6pPr>
                      <a:lvl7pPr marL="2971800" indent="-228600" defTabSz="457200" eaLnBrk="0" fontAlgn="base" hangingPunct="0">
                        <a:spcBef>
                          <a:spcPts val="350"/>
                        </a:spcBef>
                        <a:spcAft>
                          <a:spcPct val="0"/>
                        </a:spcAft>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7pPr>
                      <a:lvl8pPr marL="3429000" indent="-228600" defTabSz="457200" eaLnBrk="0" fontAlgn="base" hangingPunct="0">
                        <a:spcBef>
                          <a:spcPts val="350"/>
                        </a:spcBef>
                        <a:spcAft>
                          <a:spcPct val="0"/>
                        </a:spcAft>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8pPr>
                      <a:lvl9pPr marL="3886200" indent="-228600" defTabSz="457200" eaLnBrk="0" fontAlgn="base" hangingPunct="0">
                        <a:spcBef>
                          <a:spcPts val="350"/>
                        </a:spcBef>
                        <a:spcAft>
                          <a:spcPct val="0"/>
                        </a:spcAft>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altLang="it-IT" sz="1600" b="0" i="0" u="none" strike="noStrike" cap="none" normalizeH="0" baseline="0" smtClean="0">
                          <a:ln>
                            <a:noFill/>
                          </a:ln>
                          <a:solidFill>
                            <a:srgbClr val="000090"/>
                          </a:solidFill>
                          <a:effectLst/>
                          <a:latin typeface="Times New Roman" panose="02020603050405020304" pitchFamily="18" charset="0"/>
                          <a:ea typeface="MS PGothic" panose="020B0600070205080204" pitchFamily="34" charset="-128"/>
                        </a:rPr>
                        <a:t>18 GHz – 21 GHz</a:t>
                      </a:r>
                    </a:p>
                  </a:txBody>
                  <a:tcPr marL="91447" marR="91447"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54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795620273"/>
                  </a:ext>
                </a:extLst>
              </a:tr>
              <a:tr h="365125">
                <a:tc>
                  <a:txBody>
                    <a:bodyPr/>
                    <a:lstStyle>
                      <a:lvl1pPr defTabSz="457200">
                        <a:spcBef>
                          <a:spcPts val="400"/>
                        </a:spcBef>
                        <a:buClr>
                          <a:schemeClr val="accent1"/>
                        </a:buClr>
                        <a:buSzPct val="68000"/>
                        <a:buFont typeface="Wingdings 3" panose="05040102010807070707" pitchFamily="18" charset="2"/>
                        <a:defRPr sz="2300">
                          <a:solidFill>
                            <a:schemeClr val="tx1"/>
                          </a:solidFill>
                          <a:latin typeface="Lucida Sans Unicode" panose="020B0602030504020204" pitchFamily="34" charset="0"/>
                          <a:ea typeface="MS PGothic" panose="020B0600070205080204" pitchFamily="34" charset="-128"/>
                        </a:defRPr>
                      </a:lvl1pPr>
                      <a:lvl2pPr marL="742950" indent="-285750" defTabSz="457200">
                        <a:spcBef>
                          <a:spcPts val="325"/>
                        </a:spcBef>
                        <a:buClr>
                          <a:schemeClr val="accent1"/>
                        </a:buClr>
                        <a:buFont typeface="Verdana" panose="020B0604030504040204" pitchFamily="34" charset="0"/>
                        <a:defRPr sz="2100">
                          <a:solidFill>
                            <a:schemeClr val="tx1"/>
                          </a:solidFill>
                          <a:latin typeface="Lucida Sans Unicode" panose="020B0602030504020204" pitchFamily="34" charset="0"/>
                          <a:ea typeface="MS PGothic" panose="020B0600070205080204" pitchFamily="34" charset="-128"/>
                        </a:defRPr>
                      </a:lvl2pPr>
                      <a:lvl3pPr marL="1143000" indent="-228600" defTabSz="457200">
                        <a:spcBef>
                          <a:spcPts val="350"/>
                        </a:spcBef>
                        <a:buClr>
                          <a:schemeClr val="accent2"/>
                        </a:buClr>
                        <a:buSzPct val="100000"/>
                        <a:buFont typeface="Wingdings 2" panose="05020102010507070707" pitchFamily="18" charset="2"/>
                        <a:defRPr sz="1900">
                          <a:solidFill>
                            <a:schemeClr val="tx1"/>
                          </a:solidFill>
                          <a:latin typeface="Lucida Sans Unicode" panose="020B0602030504020204" pitchFamily="34" charset="0"/>
                          <a:ea typeface="MS PGothic" panose="020B0600070205080204" pitchFamily="34" charset="-128"/>
                        </a:defRPr>
                      </a:lvl3pPr>
                      <a:lvl4pPr marL="1600200" indent="-228600" defTabSz="457200">
                        <a:spcBef>
                          <a:spcPts val="350"/>
                        </a:spcBef>
                        <a:buClr>
                          <a:schemeClr val="accent2"/>
                        </a:buClr>
                        <a:buFont typeface="Wingdings 2" panose="05020102010507070707" pitchFamily="18" charset="2"/>
                        <a:defRPr sz="1700">
                          <a:solidFill>
                            <a:schemeClr val="tx1"/>
                          </a:solidFill>
                          <a:latin typeface="Lucida Sans Unicode" panose="020B0602030504020204" pitchFamily="34" charset="0"/>
                          <a:ea typeface="MS PGothic" panose="020B0600070205080204" pitchFamily="34" charset="-128"/>
                        </a:defRPr>
                      </a:lvl4pPr>
                      <a:lvl5pPr marL="2057400" indent="-228600" defTabSz="457200">
                        <a:spcBef>
                          <a:spcPts val="350"/>
                        </a:spcBef>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5pPr>
                      <a:lvl6pPr marL="2514600" indent="-228600" defTabSz="457200" eaLnBrk="0" fontAlgn="base" hangingPunct="0">
                        <a:spcBef>
                          <a:spcPts val="350"/>
                        </a:spcBef>
                        <a:spcAft>
                          <a:spcPct val="0"/>
                        </a:spcAft>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6pPr>
                      <a:lvl7pPr marL="2971800" indent="-228600" defTabSz="457200" eaLnBrk="0" fontAlgn="base" hangingPunct="0">
                        <a:spcBef>
                          <a:spcPts val="350"/>
                        </a:spcBef>
                        <a:spcAft>
                          <a:spcPct val="0"/>
                        </a:spcAft>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7pPr>
                      <a:lvl8pPr marL="3429000" indent="-228600" defTabSz="457200" eaLnBrk="0" fontAlgn="base" hangingPunct="0">
                        <a:spcBef>
                          <a:spcPts val="350"/>
                        </a:spcBef>
                        <a:spcAft>
                          <a:spcPct val="0"/>
                        </a:spcAft>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8pPr>
                      <a:lvl9pPr marL="3886200" indent="-228600" defTabSz="457200" eaLnBrk="0" fontAlgn="base" hangingPunct="0">
                        <a:spcBef>
                          <a:spcPts val="350"/>
                        </a:spcBef>
                        <a:spcAft>
                          <a:spcPct val="0"/>
                        </a:spcAft>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it-IT" sz="1600" b="0" i="0" u="none" strike="noStrike" cap="none" normalizeH="0" baseline="0" smtClean="0">
                          <a:ln>
                            <a:noFill/>
                          </a:ln>
                          <a:solidFill>
                            <a:srgbClr val="000090"/>
                          </a:solidFill>
                          <a:effectLst/>
                          <a:latin typeface="Times New Roman" panose="02020603050405020304" pitchFamily="18" charset="0"/>
                          <a:ea typeface="MS PGothic" panose="020B0600070205080204" pitchFamily="34" charset="-128"/>
                        </a:rPr>
                        <a:t>Operating power</a:t>
                      </a:r>
                    </a:p>
                  </a:txBody>
                  <a:tcPr marL="91447" marR="91447"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alpha val="10196"/>
                      </a:schemeClr>
                    </a:solidFill>
                  </a:tcPr>
                </a:tc>
                <a:tc>
                  <a:txBody>
                    <a:bodyPr/>
                    <a:lstStyle>
                      <a:lvl1pPr defTabSz="457200">
                        <a:spcBef>
                          <a:spcPts val="400"/>
                        </a:spcBef>
                        <a:buClr>
                          <a:schemeClr val="accent1"/>
                        </a:buClr>
                        <a:buSzPct val="68000"/>
                        <a:buFont typeface="Wingdings 3" panose="05040102010807070707" pitchFamily="18" charset="2"/>
                        <a:defRPr sz="2300">
                          <a:solidFill>
                            <a:schemeClr val="tx1"/>
                          </a:solidFill>
                          <a:latin typeface="Lucida Sans Unicode" panose="020B0602030504020204" pitchFamily="34" charset="0"/>
                          <a:ea typeface="MS PGothic" panose="020B0600070205080204" pitchFamily="34" charset="-128"/>
                        </a:defRPr>
                      </a:lvl1pPr>
                      <a:lvl2pPr marL="742950" indent="-285750" defTabSz="457200">
                        <a:spcBef>
                          <a:spcPts val="325"/>
                        </a:spcBef>
                        <a:buClr>
                          <a:schemeClr val="accent1"/>
                        </a:buClr>
                        <a:buFont typeface="Verdana" panose="020B0604030504040204" pitchFamily="34" charset="0"/>
                        <a:defRPr sz="2100">
                          <a:solidFill>
                            <a:schemeClr val="tx1"/>
                          </a:solidFill>
                          <a:latin typeface="Lucida Sans Unicode" panose="020B0602030504020204" pitchFamily="34" charset="0"/>
                          <a:ea typeface="MS PGothic" panose="020B0600070205080204" pitchFamily="34" charset="-128"/>
                        </a:defRPr>
                      </a:lvl2pPr>
                      <a:lvl3pPr marL="1143000" indent="-228600" defTabSz="457200">
                        <a:spcBef>
                          <a:spcPts val="350"/>
                        </a:spcBef>
                        <a:buClr>
                          <a:schemeClr val="accent2"/>
                        </a:buClr>
                        <a:buSzPct val="100000"/>
                        <a:buFont typeface="Wingdings 2" panose="05020102010507070707" pitchFamily="18" charset="2"/>
                        <a:defRPr sz="1900">
                          <a:solidFill>
                            <a:schemeClr val="tx1"/>
                          </a:solidFill>
                          <a:latin typeface="Lucida Sans Unicode" panose="020B0602030504020204" pitchFamily="34" charset="0"/>
                          <a:ea typeface="MS PGothic" panose="020B0600070205080204" pitchFamily="34" charset="-128"/>
                        </a:defRPr>
                      </a:lvl3pPr>
                      <a:lvl4pPr marL="1600200" indent="-228600" defTabSz="457200">
                        <a:spcBef>
                          <a:spcPts val="350"/>
                        </a:spcBef>
                        <a:buClr>
                          <a:schemeClr val="accent2"/>
                        </a:buClr>
                        <a:buFont typeface="Wingdings 2" panose="05020102010507070707" pitchFamily="18" charset="2"/>
                        <a:defRPr sz="1700">
                          <a:solidFill>
                            <a:schemeClr val="tx1"/>
                          </a:solidFill>
                          <a:latin typeface="Lucida Sans Unicode" panose="020B0602030504020204" pitchFamily="34" charset="0"/>
                          <a:ea typeface="MS PGothic" panose="020B0600070205080204" pitchFamily="34" charset="-128"/>
                        </a:defRPr>
                      </a:lvl4pPr>
                      <a:lvl5pPr marL="2057400" indent="-228600" defTabSz="457200">
                        <a:spcBef>
                          <a:spcPts val="350"/>
                        </a:spcBef>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5pPr>
                      <a:lvl6pPr marL="2514600" indent="-228600" defTabSz="457200" eaLnBrk="0" fontAlgn="base" hangingPunct="0">
                        <a:spcBef>
                          <a:spcPts val="350"/>
                        </a:spcBef>
                        <a:spcAft>
                          <a:spcPct val="0"/>
                        </a:spcAft>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6pPr>
                      <a:lvl7pPr marL="2971800" indent="-228600" defTabSz="457200" eaLnBrk="0" fontAlgn="base" hangingPunct="0">
                        <a:spcBef>
                          <a:spcPts val="350"/>
                        </a:spcBef>
                        <a:spcAft>
                          <a:spcPct val="0"/>
                        </a:spcAft>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7pPr>
                      <a:lvl8pPr marL="3429000" indent="-228600" defTabSz="457200" eaLnBrk="0" fontAlgn="base" hangingPunct="0">
                        <a:spcBef>
                          <a:spcPts val="350"/>
                        </a:spcBef>
                        <a:spcAft>
                          <a:spcPct val="0"/>
                        </a:spcAft>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8pPr>
                      <a:lvl9pPr marL="3886200" indent="-228600" defTabSz="457200" eaLnBrk="0" fontAlgn="base" hangingPunct="0">
                        <a:spcBef>
                          <a:spcPts val="350"/>
                        </a:spcBef>
                        <a:spcAft>
                          <a:spcPct val="0"/>
                        </a:spcAft>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altLang="it-IT" sz="1600" b="0" i="0" u="none" strike="noStrike" cap="none" normalizeH="0" baseline="0" smtClean="0">
                          <a:ln>
                            <a:noFill/>
                          </a:ln>
                          <a:solidFill>
                            <a:srgbClr val="000090"/>
                          </a:solidFill>
                          <a:effectLst/>
                          <a:latin typeface="Times New Roman" panose="02020603050405020304" pitchFamily="18" charset="0"/>
                          <a:ea typeface="MS PGothic" panose="020B0600070205080204" pitchFamily="34" charset="-128"/>
                        </a:rPr>
                        <a:t>1.5 + 1.5 kW (max)</a:t>
                      </a:r>
                    </a:p>
                  </a:txBody>
                  <a:tcPr marL="91447" marR="91447"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alpha val="10196"/>
                      </a:schemeClr>
                    </a:solidFill>
                  </a:tcPr>
                </a:tc>
                <a:extLst>
                  <a:ext uri="{0D108BD9-81ED-4DB2-BD59-A6C34878D82A}">
                    <a16:rowId xmlns:a16="http://schemas.microsoft.com/office/drawing/2014/main" val="4091143550"/>
                  </a:ext>
                </a:extLst>
              </a:tr>
              <a:tr h="365125">
                <a:tc>
                  <a:txBody>
                    <a:bodyPr/>
                    <a:lstStyle>
                      <a:lvl1pPr defTabSz="457200">
                        <a:spcBef>
                          <a:spcPts val="400"/>
                        </a:spcBef>
                        <a:buClr>
                          <a:schemeClr val="accent1"/>
                        </a:buClr>
                        <a:buSzPct val="68000"/>
                        <a:buFont typeface="Wingdings 3" panose="05040102010807070707" pitchFamily="18" charset="2"/>
                        <a:defRPr sz="2300">
                          <a:solidFill>
                            <a:schemeClr val="tx1"/>
                          </a:solidFill>
                          <a:latin typeface="Lucida Sans Unicode" panose="020B0602030504020204" pitchFamily="34" charset="0"/>
                          <a:ea typeface="MS PGothic" panose="020B0600070205080204" pitchFamily="34" charset="-128"/>
                        </a:defRPr>
                      </a:lvl1pPr>
                      <a:lvl2pPr marL="742950" indent="-285750" defTabSz="457200">
                        <a:spcBef>
                          <a:spcPts val="325"/>
                        </a:spcBef>
                        <a:buClr>
                          <a:schemeClr val="accent1"/>
                        </a:buClr>
                        <a:buFont typeface="Verdana" panose="020B0604030504040204" pitchFamily="34" charset="0"/>
                        <a:defRPr sz="2100">
                          <a:solidFill>
                            <a:schemeClr val="tx1"/>
                          </a:solidFill>
                          <a:latin typeface="Lucida Sans Unicode" panose="020B0602030504020204" pitchFamily="34" charset="0"/>
                          <a:ea typeface="MS PGothic" panose="020B0600070205080204" pitchFamily="34" charset="-128"/>
                        </a:defRPr>
                      </a:lvl2pPr>
                      <a:lvl3pPr marL="1143000" indent="-228600" defTabSz="457200">
                        <a:spcBef>
                          <a:spcPts val="350"/>
                        </a:spcBef>
                        <a:buClr>
                          <a:schemeClr val="accent2"/>
                        </a:buClr>
                        <a:buSzPct val="100000"/>
                        <a:buFont typeface="Wingdings 2" panose="05020102010507070707" pitchFamily="18" charset="2"/>
                        <a:defRPr sz="1900">
                          <a:solidFill>
                            <a:schemeClr val="tx1"/>
                          </a:solidFill>
                          <a:latin typeface="Lucida Sans Unicode" panose="020B0602030504020204" pitchFamily="34" charset="0"/>
                          <a:ea typeface="MS PGothic" panose="020B0600070205080204" pitchFamily="34" charset="-128"/>
                        </a:defRPr>
                      </a:lvl3pPr>
                      <a:lvl4pPr marL="1600200" indent="-228600" defTabSz="457200">
                        <a:spcBef>
                          <a:spcPts val="350"/>
                        </a:spcBef>
                        <a:buClr>
                          <a:schemeClr val="accent2"/>
                        </a:buClr>
                        <a:buFont typeface="Wingdings 2" panose="05020102010507070707" pitchFamily="18" charset="2"/>
                        <a:defRPr sz="1700">
                          <a:solidFill>
                            <a:schemeClr val="tx1"/>
                          </a:solidFill>
                          <a:latin typeface="Lucida Sans Unicode" panose="020B0602030504020204" pitchFamily="34" charset="0"/>
                          <a:ea typeface="MS PGothic" panose="020B0600070205080204" pitchFamily="34" charset="-128"/>
                        </a:defRPr>
                      </a:lvl4pPr>
                      <a:lvl5pPr marL="2057400" indent="-228600" defTabSz="457200">
                        <a:spcBef>
                          <a:spcPts val="350"/>
                        </a:spcBef>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5pPr>
                      <a:lvl6pPr marL="2514600" indent="-228600" defTabSz="457200" eaLnBrk="0" fontAlgn="base" hangingPunct="0">
                        <a:spcBef>
                          <a:spcPts val="350"/>
                        </a:spcBef>
                        <a:spcAft>
                          <a:spcPct val="0"/>
                        </a:spcAft>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6pPr>
                      <a:lvl7pPr marL="2971800" indent="-228600" defTabSz="457200" eaLnBrk="0" fontAlgn="base" hangingPunct="0">
                        <a:spcBef>
                          <a:spcPts val="350"/>
                        </a:spcBef>
                        <a:spcAft>
                          <a:spcPct val="0"/>
                        </a:spcAft>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7pPr>
                      <a:lvl8pPr marL="3429000" indent="-228600" defTabSz="457200" eaLnBrk="0" fontAlgn="base" hangingPunct="0">
                        <a:spcBef>
                          <a:spcPts val="350"/>
                        </a:spcBef>
                        <a:spcAft>
                          <a:spcPct val="0"/>
                        </a:spcAft>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8pPr>
                      <a:lvl9pPr marL="3886200" indent="-228600" defTabSz="457200" eaLnBrk="0" fontAlgn="base" hangingPunct="0">
                        <a:spcBef>
                          <a:spcPts val="350"/>
                        </a:spcBef>
                        <a:spcAft>
                          <a:spcPct val="0"/>
                        </a:spcAft>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it-IT" sz="1600" b="0" i="0" u="none" strike="noStrike" cap="none" normalizeH="0" baseline="0" smtClean="0">
                          <a:ln>
                            <a:noFill/>
                          </a:ln>
                          <a:solidFill>
                            <a:srgbClr val="000090"/>
                          </a:solidFill>
                          <a:effectLst/>
                          <a:latin typeface="Times New Roman" panose="02020603050405020304" pitchFamily="18" charset="0"/>
                          <a:ea typeface="MS PGothic" panose="020B0600070205080204" pitchFamily="34" charset="-128"/>
                        </a:rPr>
                        <a:t>Extraction voltage</a:t>
                      </a:r>
                    </a:p>
                  </a:txBody>
                  <a:tcPr marL="91447" marR="91447"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a:spcBef>
                          <a:spcPts val="400"/>
                        </a:spcBef>
                        <a:buClr>
                          <a:schemeClr val="accent1"/>
                        </a:buClr>
                        <a:buSzPct val="68000"/>
                        <a:buFont typeface="Wingdings 3" panose="05040102010807070707" pitchFamily="18" charset="2"/>
                        <a:defRPr sz="2300">
                          <a:solidFill>
                            <a:schemeClr val="tx1"/>
                          </a:solidFill>
                          <a:latin typeface="Lucida Sans Unicode" panose="020B0602030504020204" pitchFamily="34" charset="0"/>
                          <a:ea typeface="MS PGothic" panose="020B0600070205080204" pitchFamily="34" charset="-128"/>
                        </a:defRPr>
                      </a:lvl1pPr>
                      <a:lvl2pPr marL="742950" indent="-285750" defTabSz="457200">
                        <a:spcBef>
                          <a:spcPts val="325"/>
                        </a:spcBef>
                        <a:buClr>
                          <a:schemeClr val="accent1"/>
                        </a:buClr>
                        <a:buFont typeface="Verdana" panose="020B0604030504040204" pitchFamily="34" charset="0"/>
                        <a:defRPr sz="2100">
                          <a:solidFill>
                            <a:schemeClr val="tx1"/>
                          </a:solidFill>
                          <a:latin typeface="Lucida Sans Unicode" panose="020B0602030504020204" pitchFamily="34" charset="0"/>
                          <a:ea typeface="MS PGothic" panose="020B0600070205080204" pitchFamily="34" charset="-128"/>
                        </a:defRPr>
                      </a:lvl2pPr>
                      <a:lvl3pPr marL="1143000" indent="-228600" defTabSz="457200">
                        <a:spcBef>
                          <a:spcPts val="350"/>
                        </a:spcBef>
                        <a:buClr>
                          <a:schemeClr val="accent2"/>
                        </a:buClr>
                        <a:buSzPct val="100000"/>
                        <a:buFont typeface="Wingdings 2" panose="05020102010507070707" pitchFamily="18" charset="2"/>
                        <a:defRPr sz="1900">
                          <a:solidFill>
                            <a:schemeClr val="tx1"/>
                          </a:solidFill>
                          <a:latin typeface="Lucida Sans Unicode" panose="020B0602030504020204" pitchFamily="34" charset="0"/>
                          <a:ea typeface="MS PGothic" panose="020B0600070205080204" pitchFamily="34" charset="-128"/>
                        </a:defRPr>
                      </a:lvl3pPr>
                      <a:lvl4pPr marL="1600200" indent="-228600" defTabSz="457200">
                        <a:spcBef>
                          <a:spcPts val="350"/>
                        </a:spcBef>
                        <a:buClr>
                          <a:schemeClr val="accent2"/>
                        </a:buClr>
                        <a:buFont typeface="Wingdings 2" panose="05020102010507070707" pitchFamily="18" charset="2"/>
                        <a:defRPr sz="1700">
                          <a:solidFill>
                            <a:schemeClr val="tx1"/>
                          </a:solidFill>
                          <a:latin typeface="Lucida Sans Unicode" panose="020B0602030504020204" pitchFamily="34" charset="0"/>
                          <a:ea typeface="MS PGothic" panose="020B0600070205080204" pitchFamily="34" charset="-128"/>
                        </a:defRPr>
                      </a:lvl4pPr>
                      <a:lvl5pPr marL="2057400" indent="-228600" defTabSz="457200">
                        <a:spcBef>
                          <a:spcPts val="350"/>
                        </a:spcBef>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5pPr>
                      <a:lvl6pPr marL="2514600" indent="-228600" defTabSz="457200" eaLnBrk="0" fontAlgn="base" hangingPunct="0">
                        <a:spcBef>
                          <a:spcPts val="350"/>
                        </a:spcBef>
                        <a:spcAft>
                          <a:spcPct val="0"/>
                        </a:spcAft>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6pPr>
                      <a:lvl7pPr marL="2971800" indent="-228600" defTabSz="457200" eaLnBrk="0" fontAlgn="base" hangingPunct="0">
                        <a:spcBef>
                          <a:spcPts val="350"/>
                        </a:spcBef>
                        <a:spcAft>
                          <a:spcPct val="0"/>
                        </a:spcAft>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7pPr>
                      <a:lvl8pPr marL="3429000" indent="-228600" defTabSz="457200" eaLnBrk="0" fontAlgn="base" hangingPunct="0">
                        <a:spcBef>
                          <a:spcPts val="350"/>
                        </a:spcBef>
                        <a:spcAft>
                          <a:spcPct val="0"/>
                        </a:spcAft>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8pPr>
                      <a:lvl9pPr marL="3886200" indent="-228600" defTabSz="457200" eaLnBrk="0" fontAlgn="base" hangingPunct="0">
                        <a:spcBef>
                          <a:spcPts val="350"/>
                        </a:spcBef>
                        <a:spcAft>
                          <a:spcPct val="0"/>
                        </a:spcAft>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altLang="it-IT" sz="1600" b="0" i="0" u="none" strike="noStrike" cap="none" normalizeH="0" baseline="0" smtClean="0">
                          <a:ln>
                            <a:noFill/>
                          </a:ln>
                          <a:solidFill>
                            <a:srgbClr val="000090"/>
                          </a:solidFill>
                          <a:effectLst/>
                          <a:latin typeface="Times New Roman" panose="02020603050405020304" pitchFamily="18" charset="0"/>
                          <a:ea typeface="MS PGothic" panose="020B0600070205080204" pitchFamily="34" charset="-128"/>
                        </a:rPr>
                        <a:t>40 kV (max)</a:t>
                      </a:r>
                    </a:p>
                  </a:txBody>
                  <a:tcPr marL="91447" marR="91447"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610781"/>
                  </a:ext>
                </a:extLst>
              </a:tr>
              <a:tr h="365125">
                <a:tc>
                  <a:txBody>
                    <a:bodyPr/>
                    <a:lstStyle>
                      <a:lvl1pPr defTabSz="457200">
                        <a:spcBef>
                          <a:spcPts val="400"/>
                        </a:spcBef>
                        <a:buClr>
                          <a:schemeClr val="accent1"/>
                        </a:buClr>
                        <a:buSzPct val="68000"/>
                        <a:buFont typeface="Wingdings 3" panose="05040102010807070707" pitchFamily="18" charset="2"/>
                        <a:defRPr sz="2300">
                          <a:solidFill>
                            <a:schemeClr val="tx1"/>
                          </a:solidFill>
                          <a:latin typeface="Lucida Sans Unicode" panose="020B0602030504020204" pitchFamily="34" charset="0"/>
                          <a:ea typeface="MS PGothic" panose="020B0600070205080204" pitchFamily="34" charset="-128"/>
                        </a:defRPr>
                      </a:lvl1pPr>
                      <a:lvl2pPr marL="742950" indent="-285750" defTabSz="457200">
                        <a:spcBef>
                          <a:spcPts val="325"/>
                        </a:spcBef>
                        <a:buClr>
                          <a:schemeClr val="accent1"/>
                        </a:buClr>
                        <a:buFont typeface="Verdana" panose="020B0604030504040204" pitchFamily="34" charset="0"/>
                        <a:defRPr sz="2100">
                          <a:solidFill>
                            <a:schemeClr val="tx1"/>
                          </a:solidFill>
                          <a:latin typeface="Lucida Sans Unicode" panose="020B0602030504020204" pitchFamily="34" charset="0"/>
                          <a:ea typeface="MS PGothic" panose="020B0600070205080204" pitchFamily="34" charset="-128"/>
                        </a:defRPr>
                      </a:lvl2pPr>
                      <a:lvl3pPr marL="1143000" indent="-228600" defTabSz="457200">
                        <a:spcBef>
                          <a:spcPts val="350"/>
                        </a:spcBef>
                        <a:buClr>
                          <a:schemeClr val="accent2"/>
                        </a:buClr>
                        <a:buSzPct val="100000"/>
                        <a:buFont typeface="Wingdings 2" panose="05020102010507070707" pitchFamily="18" charset="2"/>
                        <a:defRPr sz="1900">
                          <a:solidFill>
                            <a:schemeClr val="tx1"/>
                          </a:solidFill>
                          <a:latin typeface="Lucida Sans Unicode" panose="020B0602030504020204" pitchFamily="34" charset="0"/>
                          <a:ea typeface="MS PGothic" panose="020B0600070205080204" pitchFamily="34" charset="-128"/>
                        </a:defRPr>
                      </a:lvl3pPr>
                      <a:lvl4pPr marL="1600200" indent="-228600" defTabSz="457200">
                        <a:spcBef>
                          <a:spcPts val="350"/>
                        </a:spcBef>
                        <a:buClr>
                          <a:schemeClr val="accent2"/>
                        </a:buClr>
                        <a:buFont typeface="Wingdings 2" panose="05020102010507070707" pitchFamily="18" charset="2"/>
                        <a:defRPr sz="1700">
                          <a:solidFill>
                            <a:schemeClr val="tx1"/>
                          </a:solidFill>
                          <a:latin typeface="Lucida Sans Unicode" panose="020B0602030504020204" pitchFamily="34" charset="0"/>
                          <a:ea typeface="MS PGothic" panose="020B0600070205080204" pitchFamily="34" charset="-128"/>
                        </a:defRPr>
                      </a:lvl4pPr>
                      <a:lvl5pPr marL="2057400" indent="-228600" defTabSz="457200">
                        <a:spcBef>
                          <a:spcPts val="350"/>
                        </a:spcBef>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5pPr>
                      <a:lvl6pPr marL="2514600" indent="-228600" defTabSz="457200" eaLnBrk="0" fontAlgn="base" hangingPunct="0">
                        <a:spcBef>
                          <a:spcPts val="350"/>
                        </a:spcBef>
                        <a:spcAft>
                          <a:spcPct val="0"/>
                        </a:spcAft>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6pPr>
                      <a:lvl7pPr marL="2971800" indent="-228600" defTabSz="457200" eaLnBrk="0" fontAlgn="base" hangingPunct="0">
                        <a:spcBef>
                          <a:spcPts val="350"/>
                        </a:spcBef>
                        <a:spcAft>
                          <a:spcPct val="0"/>
                        </a:spcAft>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7pPr>
                      <a:lvl8pPr marL="3429000" indent="-228600" defTabSz="457200" eaLnBrk="0" fontAlgn="base" hangingPunct="0">
                        <a:spcBef>
                          <a:spcPts val="350"/>
                        </a:spcBef>
                        <a:spcAft>
                          <a:spcPct val="0"/>
                        </a:spcAft>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8pPr>
                      <a:lvl9pPr marL="3886200" indent="-228600" defTabSz="457200" eaLnBrk="0" fontAlgn="base" hangingPunct="0">
                        <a:spcBef>
                          <a:spcPts val="350"/>
                        </a:spcBef>
                        <a:spcAft>
                          <a:spcPct val="0"/>
                        </a:spcAft>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it-IT" sz="1600" b="0" i="0" u="none" strike="noStrike" cap="none" normalizeH="0" baseline="0" smtClean="0">
                          <a:ln>
                            <a:noFill/>
                          </a:ln>
                          <a:solidFill>
                            <a:srgbClr val="000090"/>
                          </a:solidFill>
                          <a:effectLst/>
                          <a:latin typeface="Times New Roman" panose="02020603050405020304" pitchFamily="18" charset="0"/>
                          <a:ea typeface="MS PGothic" panose="020B0600070205080204" pitchFamily="34" charset="-128"/>
                        </a:rPr>
                        <a:t>Chamber diameter / length</a:t>
                      </a:r>
                    </a:p>
                  </a:txBody>
                  <a:tcPr marL="91447" marR="91447"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alpha val="10196"/>
                      </a:schemeClr>
                    </a:solidFill>
                  </a:tcPr>
                </a:tc>
                <a:tc>
                  <a:txBody>
                    <a:bodyPr/>
                    <a:lstStyle>
                      <a:lvl1pPr defTabSz="457200">
                        <a:spcBef>
                          <a:spcPts val="400"/>
                        </a:spcBef>
                        <a:buClr>
                          <a:schemeClr val="accent1"/>
                        </a:buClr>
                        <a:buSzPct val="68000"/>
                        <a:buFont typeface="Wingdings 3" panose="05040102010807070707" pitchFamily="18" charset="2"/>
                        <a:defRPr sz="2300">
                          <a:solidFill>
                            <a:schemeClr val="tx1"/>
                          </a:solidFill>
                          <a:latin typeface="Lucida Sans Unicode" panose="020B0602030504020204" pitchFamily="34" charset="0"/>
                          <a:ea typeface="MS PGothic" panose="020B0600070205080204" pitchFamily="34" charset="-128"/>
                        </a:defRPr>
                      </a:lvl1pPr>
                      <a:lvl2pPr marL="742950" indent="-285750" defTabSz="457200">
                        <a:spcBef>
                          <a:spcPts val="325"/>
                        </a:spcBef>
                        <a:buClr>
                          <a:schemeClr val="accent1"/>
                        </a:buClr>
                        <a:buFont typeface="Verdana" panose="020B0604030504040204" pitchFamily="34" charset="0"/>
                        <a:defRPr sz="2100">
                          <a:solidFill>
                            <a:schemeClr val="tx1"/>
                          </a:solidFill>
                          <a:latin typeface="Lucida Sans Unicode" panose="020B0602030504020204" pitchFamily="34" charset="0"/>
                          <a:ea typeface="MS PGothic" panose="020B0600070205080204" pitchFamily="34" charset="-128"/>
                        </a:defRPr>
                      </a:lvl2pPr>
                      <a:lvl3pPr marL="1143000" indent="-228600" defTabSz="457200">
                        <a:spcBef>
                          <a:spcPts val="350"/>
                        </a:spcBef>
                        <a:buClr>
                          <a:schemeClr val="accent2"/>
                        </a:buClr>
                        <a:buSzPct val="100000"/>
                        <a:buFont typeface="Wingdings 2" panose="05020102010507070707" pitchFamily="18" charset="2"/>
                        <a:defRPr sz="1900">
                          <a:solidFill>
                            <a:schemeClr val="tx1"/>
                          </a:solidFill>
                          <a:latin typeface="Lucida Sans Unicode" panose="020B0602030504020204" pitchFamily="34" charset="0"/>
                          <a:ea typeface="MS PGothic" panose="020B0600070205080204" pitchFamily="34" charset="-128"/>
                        </a:defRPr>
                      </a:lvl3pPr>
                      <a:lvl4pPr marL="1600200" indent="-228600" defTabSz="457200">
                        <a:spcBef>
                          <a:spcPts val="350"/>
                        </a:spcBef>
                        <a:buClr>
                          <a:schemeClr val="accent2"/>
                        </a:buClr>
                        <a:buFont typeface="Wingdings 2" panose="05020102010507070707" pitchFamily="18" charset="2"/>
                        <a:defRPr sz="1700">
                          <a:solidFill>
                            <a:schemeClr val="tx1"/>
                          </a:solidFill>
                          <a:latin typeface="Lucida Sans Unicode" panose="020B0602030504020204" pitchFamily="34" charset="0"/>
                          <a:ea typeface="MS PGothic" panose="020B0600070205080204" pitchFamily="34" charset="-128"/>
                        </a:defRPr>
                      </a:lvl4pPr>
                      <a:lvl5pPr marL="2057400" indent="-228600" defTabSz="457200">
                        <a:spcBef>
                          <a:spcPts val="350"/>
                        </a:spcBef>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5pPr>
                      <a:lvl6pPr marL="2514600" indent="-228600" defTabSz="457200" eaLnBrk="0" fontAlgn="base" hangingPunct="0">
                        <a:spcBef>
                          <a:spcPts val="350"/>
                        </a:spcBef>
                        <a:spcAft>
                          <a:spcPct val="0"/>
                        </a:spcAft>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6pPr>
                      <a:lvl7pPr marL="2971800" indent="-228600" defTabSz="457200" eaLnBrk="0" fontAlgn="base" hangingPunct="0">
                        <a:spcBef>
                          <a:spcPts val="350"/>
                        </a:spcBef>
                        <a:spcAft>
                          <a:spcPct val="0"/>
                        </a:spcAft>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7pPr>
                      <a:lvl8pPr marL="3429000" indent="-228600" defTabSz="457200" eaLnBrk="0" fontAlgn="base" hangingPunct="0">
                        <a:spcBef>
                          <a:spcPts val="350"/>
                        </a:spcBef>
                        <a:spcAft>
                          <a:spcPct val="0"/>
                        </a:spcAft>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8pPr>
                      <a:lvl9pPr marL="3886200" indent="-228600" defTabSz="457200" eaLnBrk="0" fontAlgn="base" hangingPunct="0">
                        <a:spcBef>
                          <a:spcPts val="350"/>
                        </a:spcBef>
                        <a:spcAft>
                          <a:spcPct val="0"/>
                        </a:spcAft>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altLang="it-IT" sz="1600" b="0" i="0" u="none" strike="noStrike" cap="none" normalizeH="0" baseline="0" smtClean="0">
                          <a:ln>
                            <a:noFill/>
                          </a:ln>
                          <a:solidFill>
                            <a:srgbClr val="000090"/>
                          </a:solidFill>
                          <a:effectLst/>
                          <a:latin typeface="Times New Roman" panose="02020603050405020304" pitchFamily="18" charset="0"/>
                          <a:ea typeface="MS PGothic" panose="020B0600070205080204" pitchFamily="34" charset="-128"/>
                        </a:rPr>
                        <a:t>Ø 92 mm / 360 mm</a:t>
                      </a:r>
                    </a:p>
                  </a:txBody>
                  <a:tcPr marL="91447" marR="91447"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alpha val="10196"/>
                      </a:schemeClr>
                    </a:solidFill>
                  </a:tcPr>
                </a:tc>
                <a:extLst>
                  <a:ext uri="{0D108BD9-81ED-4DB2-BD59-A6C34878D82A}">
                    <a16:rowId xmlns:a16="http://schemas.microsoft.com/office/drawing/2014/main" val="4144824963"/>
                  </a:ext>
                </a:extLst>
              </a:tr>
              <a:tr h="365125">
                <a:tc>
                  <a:txBody>
                    <a:bodyPr/>
                    <a:lstStyle>
                      <a:lvl1pPr defTabSz="457200">
                        <a:spcBef>
                          <a:spcPts val="400"/>
                        </a:spcBef>
                        <a:buClr>
                          <a:schemeClr val="accent1"/>
                        </a:buClr>
                        <a:buSzPct val="68000"/>
                        <a:buFont typeface="Wingdings 3" panose="05040102010807070707" pitchFamily="18" charset="2"/>
                        <a:defRPr sz="2300">
                          <a:solidFill>
                            <a:schemeClr val="tx1"/>
                          </a:solidFill>
                          <a:latin typeface="Lucida Sans Unicode" panose="020B0602030504020204" pitchFamily="34" charset="0"/>
                          <a:ea typeface="MS PGothic" panose="020B0600070205080204" pitchFamily="34" charset="-128"/>
                        </a:defRPr>
                      </a:lvl1pPr>
                      <a:lvl2pPr marL="742950" indent="-285750" defTabSz="457200">
                        <a:spcBef>
                          <a:spcPts val="325"/>
                        </a:spcBef>
                        <a:buClr>
                          <a:schemeClr val="accent1"/>
                        </a:buClr>
                        <a:buFont typeface="Verdana" panose="020B0604030504040204" pitchFamily="34" charset="0"/>
                        <a:defRPr sz="2100">
                          <a:solidFill>
                            <a:schemeClr val="tx1"/>
                          </a:solidFill>
                          <a:latin typeface="Lucida Sans Unicode" panose="020B0602030504020204" pitchFamily="34" charset="0"/>
                          <a:ea typeface="MS PGothic" panose="020B0600070205080204" pitchFamily="34" charset="-128"/>
                        </a:defRPr>
                      </a:lvl2pPr>
                      <a:lvl3pPr marL="1143000" indent="-228600" defTabSz="457200">
                        <a:spcBef>
                          <a:spcPts val="350"/>
                        </a:spcBef>
                        <a:buClr>
                          <a:schemeClr val="accent2"/>
                        </a:buClr>
                        <a:buSzPct val="100000"/>
                        <a:buFont typeface="Wingdings 2" panose="05020102010507070707" pitchFamily="18" charset="2"/>
                        <a:defRPr sz="1900">
                          <a:solidFill>
                            <a:schemeClr val="tx1"/>
                          </a:solidFill>
                          <a:latin typeface="Lucida Sans Unicode" panose="020B0602030504020204" pitchFamily="34" charset="0"/>
                          <a:ea typeface="MS PGothic" panose="020B0600070205080204" pitchFamily="34" charset="-128"/>
                        </a:defRPr>
                      </a:lvl3pPr>
                      <a:lvl4pPr marL="1600200" indent="-228600" defTabSz="457200">
                        <a:spcBef>
                          <a:spcPts val="350"/>
                        </a:spcBef>
                        <a:buClr>
                          <a:schemeClr val="accent2"/>
                        </a:buClr>
                        <a:buFont typeface="Wingdings 2" panose="05020102010507070707" pitchFamily="18" charset="2"/>
                        <a:defRPr sz="1700">
                          <a:solidFill>
                            <a:schemeClr val="tx1"/>
                          </a:solidFill>
                          <a:latin typeface="Lucida Sans Unicode" panose="020B0602030504020204" pitchFamily="34" charset="0"/>
                          <a:ea typeface="MS PGothic" panose="020B0600070205080204" pitchFamily="34" charset="-128"/>
                        </a:defRPr>
                      </a:lvl4pPr>
                      <a:lvl5pPr marL="2057400" indent="-228600" defTabSz="457200">
                        <a:spcBef>
                          <a:spcPts val="350"/>
                        </a:spcBef>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5pPr>
                      <a:lvl6pPr marL="2514600" indent="-228600" defTabSz="457200" eaLnBrk="0" fontAlgn="base" hangingPunct="0">
                        <a:spcBef>
                          <a:spcPts val="350"/>
                        </a:spcBef>
                        <a:spcAft>
                          <a:spcPct val="0"/>
                        </a:spcAft>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6pPr>
                      <a:lvl7pPr marL="2971800" indent="-228600" defTabSz="457200" eaLnBrk="0" fontAlgn="base" hangingPunct="0">
                        <a:spcBef>
                          <a:spcPts val="350"/>
                        </a:spcBef>
                        <a:spcAft>
                          <a:spcPct val="0"/>
                        </a:spcAft>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7pPr>
                      <a:lvl8pPr marL="3429000" indent="-228600" defTabSz="457200" eaLnBrk="0" fontAlgn="base" hangingPunct="0">
                        <a:spcBef>
                          <a:spcPts val="350"/>
                        </a:spcBef>
                        <a:spcAft>
                          <a:spcPct val="0"/>
                        </a:spcAft>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8pPr>
                      <a:lvl9pPr marL="3886200" indent="-228600" defTabSz="457200" eaLnBrk="0" fontAlgn="base" hangingPunct="0">
                        <a:spcBef>
                          <a:spcPts val="350"/>
                        </a:spcBef>
                        <a:spcAft>
                          <a:spcPct val="0"/>
                        </a:spcAft>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it-IT" sz="1600" b="0" i="0" u="none" strike="noStrike" cap="none" normalizeH="0" baseline="0" smtClean="0">
                          <a:ln>
                            <a:noFill/>
                          </a:ln>
                          <a:solidFill>
                            <a:srgbClr val="000090"/>
                          </a:solidFill>
                          <a:effectLst/>
                          <a:latin typeface="Times New Roman" panose="02020603050405020304" pitchFamily="18" charset="0"/>
                          <a:ea typeface="MS PGothic" panose="020B0600070205080204" pitchFamily="34" charset="-128"/>
                        </a:rPr>
                        <a:t>LHe</a:t>
                      </a:r>
                    </a:p>
                  </a:txBody>
                  <a:tcPr marL="91447" marR="91447"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a:spcBef>
                          <a:spcPts val="400"/>
                        </a:spcBef>
                        <a:buClr>
                          <a:schemeClr val="accent1"/>
                        </a:buClr>
                        <a:buSzPct val="68000"/>
                        <a:buFont typeface="Wingdings 3" panose="05040102010807070707" pitchFamily="18" charset="2"/>
                        <a:defRPr sz="2300">
                          <a:solidFill>
                            <a:schemeClr val="tx1"/>
                          </a:solidFill>
                          <a:latin typeface="Lucida Sans Unicode" panose="020B0602030504020204" pitchFamily="34" charset="0"/>
                          <a:ea typeface="MS PGothic" panose="020B0600070205080204" pitchFamily="34" charset="-128"/>
                        </a:defRPr>
                      </a:lvl1pPr>
                      <a:lvl2pPr marL="742950" indent="-285750" defTabSz="457200">
                        <a:spcBef>
                          <a:spcPts val="325"/>
                        </a:spcBef>
                        <a:buClr>
                          <a:schemeClr val="accent1"/>
                        </a:buClr>
                        <a:buFont typeface="Verdana" panose="020B0604030504040204" pitchFamily="34" charset="0"/>
                        <a:defRPr sz="2100">
                          <a:solidFill>
                            <a:schemeClr val="tx1"/>
                          </a:solidFill>
                          <a:latin typeface="Lucida Sans Unicode" panose="020B0602030504020204" pitchFamily="34" charset="0"/>
                          <a:ea typeface="MS PGothic" panose="020B0600070205080204" pitchFamily="34" charset="-128"/>
                        </a:defRPr>
                      </a:lvl2pPr>
                      <a:lvl3pPr marL="1143000" indent="-228600" defTabSz="457200">
                        <a:spcBef>
                          <a:spcPts val="350"/>
                        </a:spcBef>
                        <a:buClr>
                          <a:schemeClr val="accent2"/>
                        </a:buClr>
                        <a:buSzPct val="100000"/>
                        <a:buFont typeface="Wingdings 2" panose="05020102010507070707" pitchFamily="18" charset="2"/>
                        <a:defRPr sz="1900">
                          <a:solidFill>
                            <a:schemeClr val="tx1"/>
                          </a:solidFill>
                          <a:latin typeface="Lucida Sans Unicode" panose="020B0602030504020204" pitchFamily="34" charset="0"/>
                          <a:ea typeface="MS PGothic" panose="020B0600070205080204" pitchFamily="34" charset="-128"/>
                        </a:defRPr>
                      </a:lvl3pPr>
                      <a:lvl4pPr marL="1600200" indent="-228600" defTabSz="457200">
                        <a:spcBef>
                          <a:spcPts val="350"/>
                        </a:spcBef>
                        <a:buClr>
                          <a:schemeClr val="accent2"/>
                        </a:buClr>
                        <a:buFont typeface="Wingdings 2" panose="05020102010507070707" pitchFamily="18" charset="2"/>
                        <a:defRPr sz="1700">
                          <a:solidFill>
                            <a:schemeClr val="tx1"/>
                          </a:solidFill>
                          <a:latin typeface="Lucida Sans Unicode" panose="020B0602030504020204" pitchFamily="34" charset="0"/>
                          <a:ea typeface="MS PGothic" panose="020B0600070205080204" pitchFamily="34" charset="-128"/>
                        </a:defRPr>
                      </a:lvl4pPr>
                      <a:lvl5pPr marL="2057400" indent="-228600" defTabSz="457200">
                        <a:spcBef>
                          <a:spcPts val="350"/>
                        </a:spcBef>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5pPr>
                      <a:lvl6pPr marL="2514600" indent="-228600" defTabSz="457200" eaLnBrk="0" fontAlgn="base" hangingPunct="0">
                        <a:spcBef>
                          <a:spcPts val="350"/>
                        </a:spcBef>
                        <a:spcAft>
                          <a:spcPct val="0"/>
                        </a:spcAft>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6pPr>
                      <a:lvl7pPr marL="2971800" indent="-228600" defTabSz="457200" eaLnBrk="0" fontAlgn="base" hangingPunct="0">
                        <a:spcBef>
                          <a:spcPts val="350"/>
                        </a:spcBef>
                        <a:spcAft>
                          <a:spcPct val="0"/>
                        </a:spcAft>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7pPr>
                      <a:lvl8pPr marL="3429000" indent="-228600" defTabSz="457200" eaLnBrk="0" fontAlgn="base" hangingPunct="0">
                        <a:spcBef>
                          <a:spcPts val="350"/>
                        </a:spcBef>
                        <a:spcAft>
                          <a:spcPct val="0"/>
                        </a:spcAft>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8pPr>
                      <a:lvl9pPr marL="3886200" indent="-228600" defTabSz="457200" eaLnBrk="0" fontAlgn="base" hangingPunct="0">
                        <a:spcBef>
                          <a:spcPts val="350"/>
                        </a:spcBef>
                        <a:spcAft>
                          <a:spcPct val="0"/>
                        </a:spcAft>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altLang="it-IT" sz="1600" b="0" i="0" u="none" strike="noStrike" cap="none" normalizeH="0" baseline="0" smtClean="0">
                          <a:ln>
                            <a:noFill/>
                          </a:ln>
                          <a:solidFill>
                            <a:srgbClr val="000090"/>
                          </a:solidFill>
                          <a:effectLst/>
                          <a:latin typeface="Times New Roman" panose="02020603050405020304" pitchFamily="18" charset="0"/>
                          <a:ea typeface="MS PGothic" panose="020B0600070205080204" pitchFamily="34" charset="-128"/>
                        </a:rPr>
                        <a:t>Free</a:t>
                      </a:r>
                    </a:p>
                  </a:txBody>
                  <a:tcPr marL="91447" marR="91447"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776323003"/>
                  </a:ext>
                </a:extLst>
              </a:tr>
              <a:tr h="365125">
                <a:tc>
                  <a:txBody>
                    <a:bodyPr/>
                    <a:lstStyle>
                      <a:lvl1pPr defTabSz="457200">
                        <a:spcBef>
                          <a:spcPts val="400"/>
                        </a:spcBef>
                        <a:buClr>
                          <a:schemeClr val="accent1"/>
                        </a:buClr>
                        <a:buSzPct val="68000"/>
                        <a:buFont typeface="Wingdings 3" panose="05040102010807070707" pitchFamily="18" charset="2"/>
                        <a:defRPr sz="2300">
                          <a:solidFill>
                            <a:schemeClr val="tx1"/>
                          </a:solidFill>
                          <a:latin typeface="Lucida Sans Unicode" panose="020B0602030504020204" pitchFamily="34" charset="0"/>
                          <a:ea typeface="MS PGothic" panose="020B0600070205080204" pitchFamily="34" charset="-128"/>
                        </a:defRPr>
                      </a:lvl1pPr>
                      <a:lvl2pPr marL="742950" indent="-285750" defTabSz="457200">
                        <a:spcBef>
                          <a:spcPts val="325"/>
                        </a:spcBef>
                        <a:buClr>
                          <a:schemeClr val="accent1"/>
                        </a:buClr>
                        <a:buFont typeface="Verdana" panose="020B0604030504040204" pitchFamily="34" charset="0"/>
                        <a:defRPr sz="2100">
                          <a:solidFill>
                            <a:schemeClr val="tx1"/>
                          </a:solidFill>
                          <a:latin typeface="Lucida Sans Unicode" panose="020B0602030504020204" pitchFamily="34" charset="0"/>
                          <a:ea typeface="MS PGothic" panose="020B0600070205080204" pitchFamily="34" charset="-128"/>
                        </a:defRPr>
                      </a:lvl2pPr>
                      <a:lvl3pPr marL="1143000" indent="-228600" defTabSz="457200">
                        <a:spcBef>
                          <a:spcPts val="350"/>
                        </a:spcBef>
                        <a:buClr>
                          <a:schemeClr val="accent2"/>
                        </a:buClr>
                        <a:buSzPct val="100000"/>
                        <a:buFont typeface="Wingdings 2" panose="05020102010507070707" pitchFamily="18" charset="2"/>
                        <a:defRPr sz="1900">
                          <a:solidFill>
                            <a:schemeClr val="tx1"/>
                          </a:solidFill>
                          <a:latin typeface="Lucida Sans Unicode" panose="020B0602030504020204" pitchFamily="34" charset="0"/>
                          <a:ea typeface="MS PGothic" panose="020B0600070205080204" pitchFamily="34" charset="-128"/>
                        </a:defRPr>
                      </a:lvl3pPr>
                      <a:lvl4pPr marL="1600200" indent="-228600" defTabSz="457200">
                        <a:spcBef>
                          <a:spcPts val="350"/>
                        </a:spcBef>
                        <a:buClr>
                          <a:schemeClr val="accent2"/>
                        </a:buClr>
                        <a:buFont typeface="Wingdings 2" panose="05020102010507070707" pitchFamily="18" charset="2"/>
                        <a:defRPr sz="1700">
                          <a:solidFill>
                            <a:schemeClr val="tx1"/>
                          </a:solidFill>
                          <a:latin typeface="Lucida Sans Unicode" panose="020B0602030504020204" pitchFamily="34" charset="0"/>
                          <a:ea typeface="MS PGothic" panose="020B0600070205080204" pitchFamily="34" charset="-128"/>
                        </a:defRPr>
                      </a:lvl4pPr>
                      <a:lvl5pPr marL="2057400" indent="-228600" defTabSz="457200">
                        <a:spcBef>
                          <a:spcPts val="350"/>
                        </a:spcBef>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5pPr>
                      <a:lvl6pPr marL="2514600" indent="-228600" defTabSz="457200" eaLnBrk="0" fontAlgn="base" hangingPunct="0">
                        <a:spcBef>
                          <a:spcPts val="350"/>
                        </a:spcBef>
                        <a:spcAft>
                          <a:spcPct val="0"/>
                        </a:spcAft>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6pPr>
                      <a:lvl7pPr marL="2971800" indent="-228600" defTabSz="457200" eaLnBrk="0" fontAlgn="base" hangingPunct="0">
                        <a:spcBef>
                          <a:spcPts val="350"/>
                        </a:spcBef>
                        <a:spcAft>
                          <a:spcPct val="0"/>
                        </a:spcAft>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7pPr>
                      <a:lvl8pPr marL="3429000" indent="-228600" defTabSz="457200" eaLnBrk="0" fontAlgn="base" hangingPunct="0">
                        <a:spcBef>
                          <a:spcPts val="350"/>
                        </a:spcBef>
                        <a:spcAft>
                          <a:spcPct val="0"/>
                        </a:spcAft>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8pPr>
                      <a:lvl9pPr marL="3886200" indent="-228600" defTabSz="457200" eaLnBrk="0" fontAlgn="base" hangingPunct="0">
                        <a:spcBef>
                          <a:spcPts val="350"/>
                        </a:spcBef>
                        <a:spcAft>
                          <a:spcPct val="0"/>
                        </a:spcAft>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it-IT" sz="1600" b="0" i="0" u="none" strike="noStrike" cap="none" normalizeH="0" baseline="0" smtClean="0">
                          <a:ln>
                            <a:noFill/>
                          </a:ln>
                          <a:solidFill>
                            <a:srgbClr val="000090"/>
                          </a:solidFill>
                          <a:effectLst/>
                          <a:latin typeface="Times New Roman" panose="02020603050405020304" pitchFamily="18" charset="0"/>
                          <a:ea typeface="MS PGothic" panose="020B0600070205080204" pitchFamily="34" charset="-128"/>
                        </a:rPr>
                        <a:t>Warm bore diameter</a:t>
                      </a:r>
                    </a:p>
                  </a:txBody>
                  <a:tcPr marL="91447" marR="91447"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alpha val="10196"/>
                      </a:schemeClr>
                    </a:solidFill>
                  </a:tcPr>
                </a:tc>
                <a:tc>
                  <a:txBody>
                    <a:bodyPr/>
                    <a:lstStyle>
                      <a:lvl1pPr defTabSz="457200">
                        <a:spcBef>
                          <a:spcPts val="400"/>
                        </a:spcBef>
                        <a:buClr>
                          <a:schemeClr val="accent1"/>
                        </a:buClr>
                        <a:buSzPct val="68000"/>
                        <a:buFont typeface="Wingdings 3" panose="05040102010807070707" pitchFamily="18" charset="2"/>
                        <a:defRPr sz="2300">
                          <a:solidFill>
                            <a:schemeClr val="tx1"/>
                          </a:solidFill>
                          <a:latin typeface="Lucida Sans Unicode" panose="020B0602030504020204" pitchFamily="34" charset="0"/>
                          <a:ea typeface="MS PGothic" panose="020B0600070205080204" pitchFamily="34" charset="-128"/>
                        </a:defRPr>
                      </a:lvl1pPr>
                      <a:lvl2pPr marL="742950" indent="-285750" defTabSz="457200">
                        <a:spcBef>
                          <a:spcPts val="325"/>
                        </a:spcBef>
                        <a:buClr>
                          <a:schemeClr val="accent1"/>
                        </a:buClr>
                        <a:buFont typeface="Verdana" panose="020B0604030504040204" pitchFamily="34" charset="0"/>
                        <a:defRPr sz="2100">
                          <a:solidFill>
                            <a:schemeClr val="tx1"/>
                          </a:solidFill>
                          <a:latin typeface="Lucida Sans Unicode" panose="020B0602030504020204" pitchFamily="34" charset="0"/>
                          <a:ea typeface="MS PGothic" panose="020B0600070205080204" pitchFamily="34" charset="-128"/>
                        </a:defRPr>
                      </a:lvl2pPr>
                      <a:lvl3pPr marL="1143000" indent="-228600" defTabSz="457200">
                        <a:spcBef>
                          <a:spcPts val="350"/>
                        </a:spcBef>
                        <a:buClr>
                          <a:schemeClr val="accent2"/>
                        </a:buClr>
                        <a:buSzPct val="100000"/>
                        <a:buFont typeface="Wingdings 2" panose="05020102010507070707" pitchFamily="18" charset="2"/>
                        <a:defRPr sz="1900">
                          <a:solidFill>
                            <a:schemeClr val="tx1"/>
                          </a:solidFill>
                          <a:latin typeface="Lucida Sans Unicode" panose="020B0602030504020204" pitchFamily="34" charset="0"/>
                          <a:ea typeface="MS PGothic" panose="020B0600070205080204" pitchFamily="34" charset="-128"/>
                        </a:defRPr>
                      </a:lvl3pPr>
                      <a:lvl4pPr marL="1600200" indent="-228600" defTabSz="457200">
                        <a:spcBef>
                          <a:spcPts val="350"/>
                        </a:spcBef>
                        <a:buClr>
                          <a:schemeClr val="accent2"/>
                        </a:buClr>
                        <a:buFont typeface="Wingdings 2" panose="05020102010507070707" pitchFamily="18" charset="2"/>
                        <a:defRPr sz="1700">
                          <a:solidFill>
                            <a:schemeClr val="tx1"/>
                          </a:solidFill>
                          <a:latin typeface="Lucida Sans Unicode" panose="020B0602030504020204" pitchFamily="34" charset="0"/>
                          <a:ea typeface="MS PGothic" panose="020B0600070205080204" pitchFamily="34" charset="-128"/>
                        </a:defRPr>
                      </a:lvl4pPr>
                      <a:lvl5pPr marL="2057400" indent="-228600" defTabSz="457200">
                        <a:spcBef>
                          <a:spcPts val="350"/>
                        </a:spcBef>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5pPr>
                      <a:lvl6pPr marL="2514600" indent="-228600" defTabSz="457200" eaLnBrk="0" fontAlgn="base" hangingPunct="0">
                        <a:spcBef>
                          <a:spcPts val="350"/>
                        </a:spcBef>
                        <a:spcAft>
                          <a:spcPct val="0"/>
                        </a:spcAft>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6pPr>
                      <a:lvl7pPr marL="2971800" indent="-228600" defTabSz="457200" eaLnBrk="0" fontAlgn="base" hangingPunct="0">
                        <a:spcBef>
                          <a:spcPts val="350"/>
                        </a:spcBef>
                        <a:spcAft>
                          <a:spcPct val="0"/>
                        </a:spcAft>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7pPr>
                      <a:lvl8pPr marL="3429000" indent="-228600" defTabSz="457200" eaLnBrk="0" fontAlgn="base" hangingPunct="0">
                        <a:spcBef>
                          <a:spcPts val="350"/>
                        </a:spcBef>
                        <a:spcAft>
                          <a:spcPct val="0"/>
                        </a:spcAft>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8pPr>
                      <a:lvl9pPr marL="3886200" indent="-228600" defTabSz="457200" eaLnBrk="0" fontAlgn="base" hangingPunct="0">
                        <a:spcBef>
                          <a:spcPts val="350"/>
                        </a:spcBef>
                        <a:spcAft>
                          <a:spcPct val="0"/>
                        </a:spcAft>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altLang="it-IT" sz="1600" b="0" i="0" u="none" strike="noStrike" cap="none" normalizeH="0" baseline="0" smtClean="0">
                          <a:ln>
                            <a:noFill/>
                          </a:ln>
                          <a:solidFill>
                            <a:srgbClr val="000090"/>
                          </a:solidFill>
                          <a:effectLst/>
                          <a:latin typeface="Times New Roman" panose="02020603050405020304" pitchFamily="18" charset="0"/>
                          <a:ea typeface="MS PGothic" panose="020B0600070205080204" pitchFamily="34" charset="-128"/>
                        </a:rPr>
                        <a:t>274 mm</a:t>
                      </a:r>
                    </a:p>
                  </a:txBody>
                  <a:tcPr marL="91447" marR="91447"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alpha val="10196"/>
                      </a:schemeClr>
                    </a:solidFill>
                  </a:tcPr>
                </a:tc>
                <a:extLst>
                  <a:ext uri="{0D108BD9-81ED-4DB2-BD59-A6C34878D82A}">
                    <a16:rowId xmlns:a16="http://schemas.microsoft.com/office/drawing/2014/main" val="1556621535"/>
                  </a:ext>
                </a:extLst>
              </a:tr>
              <a:tr h="365125">
                <a:tc>
                  <a:txBody>
                    <a:bodyPr/>
                    <a:lstStyle>
                      <a:lvl1pPr defTabSz="457200">
                        <a:spcBef>
                          <a:spcPts val="400"/>
                        </a:spcBef>
                        <a:buClr>
                          <a:schemeClr val="accent1"/>
                        </a:buClr>
                        <a:buSzPct val="68000"/>
                        <a:buFont typeface="Wingdings 3" panose="05040102010807070707" pitchFamily="18" charset="2"/>
                        <a:defRPr sz="2300">
                          <a:solidFill>
                            <a:schemeClr val="tx1"/>
                          </a:solidFill>
                          <a:latin typeface="Lucida Sans Unicode" panose="020B0602030504020204" pitchFamily="34" charset="0"/>
                          <a:ea typeface="MS PGothic" panose="020B0600070205080204" pitchFamily="34" charset="-128"/>
                        </a:defRPr>
                      </a:lvl1pPr>
                      <a:lvl2pPr marL="742950" indent="-285750" defTabSz="457200">
                        <a:spcBef>
                          <a:spcPts val="325"/>
                        </a:spcBef>
                        <a:buClr>
                          <a:schemeClr val="accent1"/>
                        </a:buClr>
                        <a:buFont typeface="Verdana" panose="020B0604030504040204" pitchFamily="34" charset="0"/>
                        <a:defRPr sz="2100">
                          <a:solidFill>
                            <a:schemeClr val="tx1"/>
                          </a:solidFill>
                          <a:latin typeface="Lucida Sans Unicode" panose="020B0602030504020204" pitchFamily="34" charset="0"/>
                          <a:ea typeface="MS PGothic" panose="020B0600070205080204" pitchFamily="34" charset="-128"/>
                        </a:defRPr>
                      </a:lvl2pPr>
                      <a:lvl3pPr marL="1143000" indent="-228600" defTabSz="457200">
                        <a:spcBef>
                          <a:spcPts val="350"/>
                        </a:spcBef>
                        <a:buClr>
                          <a:schemeClr val="accent2"/>
                        </a:buClr>
                        <a:buSzPct val="100000"/>
                        <a:buFont typeface="Wingdings 2" panose="05020102010507070707" pitchFamily="18" charset="2"/>
                        <a:defRPr sz="1900">
                          <a:solidFill>
                            <a:schemeClr val="tx1"/>
                          </a:solidFill>
                          <a:latin typeface="Lucida Sans Unicode" panose="020B0602030504020204" pitchFamily="34" charset="0"/>
                          <a:ea typeface="MS PGothic" panose="020B0600070205080204" pitchFamily="34" charset="-128"/>
                        </a:defRPr>
                      </a:lvl3pPr>
                      <a:lvl4pPr marL="1600200" indent="-228600" defTabSz="457200">
                        <a:spcBef>
                          <a:spcPts val="350"/>
                        </a:spcBef>
                        <a:buClr>
                          <a:schemeClr val="accent2"/>
                        </a:buClr>
                        <a:buFont typeface="Wingdings 2" panose="05020102010507070707" pitchFamily="18" charset="2"/>
                        <a:defRPr sz="1700">
                          <a:solidFill>
                            <a:schemeClr val="tx1"/>
                          </a:solidFill>
                          <a:latin typeface="Lucida Sans Unicode" panose="020B0602030504020204" pitchFamily="34" charset="0"/>
                          <a:ea typeface="MS PGothic" panose="020B0600070205080204" pitchFamily="34" charset="-128"/>
                        </a:defRPr>
                      </a:lvl4pPr>
                      <a:lvl5pPr marL="2057400" indent="-228600" defTabSz="457200">
                        <a:spcBef>
                          <a:spcPts val="350"/>
                        </a:spcBef>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5pPr>
                      <a:lvl6pPr marL="2514600" indent="-228600" defTabSz="457200" eaLnBrk="0" fontAlgn="base" hangingPunct="0">
                        <a:spcBef>
                          <a:spcPts val="350"/>
                        </a:spcBef>
                        <a:spcAft>
                          <a:spcPct val="0"/>
                        </a:spcAft>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6pPr>
                      <a:lvl7pPr marL="2971800" indent="-228600" defTabSz="457200" eaLnBrk="0" fontAlgn="base" hangingPunct="0">
                        <a:spcBef>
                          <a:spcPts val="350"/>
                        </a:spcBef>
                        <a:spcAft>
                          <a:spcPct val="0"/>
                        </a:spcAft>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7pPr>
                      <a:lvl8pPr marL="3429000" indent="-228600" defTabSz="457200" eaLnBrk="0" fontAlgn="base" hangingPunct="0">
                        <a:spcBef>
                          <a:spcPts val="350"/>
                        </a:spcBef>
                        <a:spcAft>
                          <a:spcPct val="0"/>
                        </a:spcAft>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8pPr>
                      <a:lvl9pPr marL="3886200" indent="-228600" defTabSz="457200" eaLnBrk="0" fontAlgn="base" hangingPunct="0">
                        <a:spcBef>
                          <a:spcPts val="350"/>
                        </a:spcBef>
                        <a:spcAft>
                          <a:spcPct val="0"/>
                        </a:spcAft>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it-IT" sz="1600" b="0" i="0" u="none" strike="noStrike" cap="none" normalizeH="0" baseline="0" smtClean="0">
                          <a:ln>
                            <a:noFill/>
                          </a:ln>
                          <a:solidFill>
                            <a:srgbClr val="000090"/>
                          </a:solidFill>
                          <a:effectLst/>
                          <a:latin typeface="Times New Roman" panose="02020603050405020304" pitchFamily="18" charset="0"/>
                          <a:ea typeface="MS PGothic" panose="020B0600070205080204" pitchFamily="34" charset="-128"/>
                        </a:rPr>
                        <a:t>Source weight</a:t>
                      </a:r>
                    </a:p>
                  </a:txBody>
                  <a:tcPr marL="91447" marR="91447"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a:spcBef>
                          <a:spcPts val="400"/>
                        </a:spcBef>
                        <a:buClr>
                          <a:schemeClr val="accent1"/>
                        </a:buClr>
                        <a:buSzPct val="68000"/>
                        <a:buFont typeface="Wingdings 3" panose="05040102010807070707" pitchFamily="18" charset="2"/>
                        <a:defRPr sz="2300">
                          <a:solidFill>
                            <a:schemeClr val="tx1"/>
                          </a:solidFill>
                          <a:latin typeface="Lucida Sans Unicode" panose="020B0602030504020204" pitchFamily="34" charset="0"/>
                          <a:ea typeface="MS PGothic" panose="020B0600070205080204" pitchFamily="34" charset="-128"/>
                        </a:defRPr>
                      </a:lvl1pPr>
                      <a:lvl2pPr marL="742950" indent="-285750" defTabSz="457200">
                        <a:spcBef>
                          <a:spcPts val="325"/>
                        </a:spcBef>
                        <a:buClr>
                          <a:schemeClr val="accent1"/>
                        </a:buClr>
                        <a:buFont typeface="Verdana" panose="020B0604030504040204" pitchFamily="34" charset="0"/>
                        <a:defRPr sz="2100">
                          <a:solidFill>
                            <a:schemeClr val="tx1"/>
                          </a:solidFill>
                          <a:latin typeface="Lucida Sans Unicode" panose="020B0602030504020204" pitchFamily="34" charset="0"/>
                          <a:ea typeface="MS PGothic" panose="020B0600070205080204" pitchFamily="34" charset="-128"/>
                        </a:defRPr>
                      </a:lvl2pPr>
                      <a:lvl3pPr marL="1143000" indent="-228600" defTabSz="457200">
                        <a:spcBef>
                          <a:spcPts val="350"/>
                        </a:spcBef>
                        <a:buClr>
                          <a:schemeClr val="accent2"/>
                        </a:buClr>
                        <a:buSzPct val="100000"/>
                        <a:buFont typeface="Wingdings 2" panose="05020102010507070707" pitchFamily="18" charset="2"/>
                        <a:defRPr sz="1900">
                          <a:solidFill>
                            <a:schemeClr val="tx1"/>
                          </a:solidFill>
                          <a:latin typeface="Lucida Sans Unicode" panose="020B0602030504020204" pitchFamily="34" charset="0"/>
                          <a:ea typeface="MS PGothic" panose="020B0600070205080204" pitchFamily="34" charset="-128"/>
                        </a:defRPr>
                      </a:lvl3pPr>
                      <a:lvl4pPr marL="1600200" indent="-228600" defTabSz="457200">
                        <a:spcBef>
                          <a:spcPts val="350"/>
                        </a:spcBef>
                        <a:buClr>
                          <a:schemeClr val="accent2"/>
                        </a:buClr>
                        <a:buFont typeface="Wingdings 2" panose="05020102010507070707" pitchFamily="18" charset="2"/>
                        <a:defRPr sz="1700">
                          <a:solidFill>
                            <a:schemeClr val="tx1"/>
                          </a:solidFill>
                          <a:latin typeface="Lucida Sans Unicode" panose="020B0602030504020204" pitchFamily="34" charset="0"/>
                          <a:ea typeface="MS PGothic" panose="020B0600070205080204" pitchFamily="34" charset="-128"/>
                        </a:defRPr>
                      </a:lvl4pPr>
                      <a:lvl5pPr marL="2057400" indent="-228600" defTabSz="457200">
                        <a:spcBef>
                          <a:spcPts val="350"/>
                        </a:spcBef>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5pPr>
                      <a:lvl6pPr marL="2514600" indent="-228600" defTabSz="457200" eaLnBrk="0" fontAlgn="base" hangingPunct="0">
                        <a:spcBef>
                          <a:spcPts val="350"/>
                        </a:spcBef>
                        <a:spcAft>
                          <a:spcPct val="0"/>
                        </a:spcAft>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6pPr>
                      <a:lvl7pPr marL="2971800" indent="-228600" defTabSz="457200" eaLnBrk="0" fontAlgn="base" hangingPunct="0">
                        <a:spcBef>
                          <a:spcPts val="350"/>
                        </a:spcBef>
                        <a:spcAft>
                          <a:spcPct val="0"/>
                        </a:spcAft>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7pPr>
                      <a:lvl8pPr marL="3429000" indent="-228600" defTabSz="457200" eaLnBrk="0" fontAlgn="base" hangingPunct="0">
                        <a:spcBef>
                          <a:spcPts val="350"/>
                        </a:spcBef>
                        <a:spcAft>
                          <a:spcPct val="0"/>
                        </a:spcAft>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8pPr>
                      <a:lvl9pPr marL="3886200" indent="-228600" defTabSz="457200" eaLnBrk="0" fontAlgn="base" hangingPunct="0">
                        <a:spcBef>
                          <a:spcPts val="350"/>
                        </a:spcBef>
                        <a:spcAft>
                          <a:spcPct val="0"/>
                        </a:spcAft>
                        <a:buClr>
                          <a:schemeClr val="accent2"/>
                        </a:buClr>
                        <a:buFont typeface="Wingdings 2" panose="05020102010507070707" pitchFamily="18" charset="2"/>
                        <a:defRPr sz="1600">
                          <a:solidFill>
                            <a:schemeClr val="tx1"/>
                          </a:solidFill>
                          <a:latin typeface="Lucida Sans Unicode" panose="020B060203050402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it-IT" altLang="it-IT" sz="1600" b="0" i="0" u="none" strike="noStrike" cap="none" normalizeH="0" baseline="0" smtClean="0">
                          <a:ln>
                            <a:noFill/>
                          </a:ln>
                          <a:solidFill>
                            <a:srgbClr val="000090"/>
                          </a:solidFill>
                          <a:effectLst/>
                          <a:latin typeface="Times New Roman" panose="02020603050405020304" pitchFamily="18" charset="0"/>
                          <a:ea typeface="MS PGothic" panose="020B0600070205080204" pitchFamily="34" charset="-128"/>
                        </a:rPr>
                        <a:t>1400 kg</a:t>
                      </a:r>
                    </a:p>
                  </a:txBody>
                  <a:tcPr marL="91447" marR="91447" marT="45713" marB="4571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02059117"/>
                  </a:ext>
                </a:extLst>
              </a:tr>
            </a:tbl>
          </a:graphicData>
        </a:graphic>
      </p:graphicFrame>
      <p:sp>
        <p:nvSpPr>
          <p:cNvPr id="2" name="Rettangolo 1"/>
          <p:cNvSpPr>
            <a:spLocks noChangeArrowheads="1"/>
          </p:cNvSpPr>
          <p:nvPr/>
        </p:nvSpPr>
        <p:spPr bwMode="auto">
          <a:xfrm>
            <a:off x="3905250" y="3286125"/>
            <a:ext cx="5080000" cy="952500"/>
          </a:xfrm>
          <a:prstGeom prst="rect">
            <a:avLst/>
          </a:prstGeom>
          <a:noFill/>
          <a:ln w="9525">
            <a:solidFill>
              <a:schemeClr val="accent2"/>
            </a:solidFill>
            <a:miter lim="800000"/>
            <a:headEnd/>
            <a:tailEnd/>
          </a:ln>
          <a:effectLst>
            <a:outerShdw blurRad="50800" dist="381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AU">
              <a:solidFill>
                <a:schemeClr val="lt1"/>
              </a:solidFill>
              <a:latin typeface="+mn-lt"/>
              <a:ea typeface="+mn-ea"/>
            </a:endParaRPr>
          </a:p>
        </p:txBody>
      </p:sp>
      <p:cxnSp>
        <p:nvCxnSpPr>
          <p:cNvPr id="4" name="Connettore 2 3"/>
          <p:cNvCxnSpPr>
            <a:cxnSpLocks noChangeShapeType="1"/>
          </p:cNvCxnSpPr>
          <p:nvPr/>
        </p:nvCxnSpPr>
        <p:spPr bwMode="auto">
          <a:xfrm flipV="1">
            <a:off x="809625" y="3492500"/>
            <a:ext cx="1000125" cy="984250"/>
          </a:xfrm>
          <a:prstGeom prst="straightConnector1">
            <a:avLst/>
          </a:prstGeom>
          <a:noFill/>
          <a:ln w="55000" cmpd="thickThin">
            <a:solidFill>
              <a:srgbClr val="0000FF"/>
            </a:solidFill>
            <a:round/>
            <a:headEnd/>
            <a:tailEnd type="arrow" w="med" len="med"/>
          </a:ln>
          <a:effectLst>
            <a:outerShdw blurRad="50800" dist="38100" dir="5400000" rotWithShape="0">
              <a:srgbClr val="808080">
                <a:alpha val="34999"/>
              </a:srgbClr>
            </a:outerShdw>
          </a:effectLst>
          <a:extLst>
            <a:ext uri="{909E8E84-426E-40DD-AFC4-6F175D3DCCD1}">
              <a14:hiddenFill xmlns:a14="http://schemas.microsoft.com/office/drawing/2010/main">
                <a:noFill/>
              </a14:hiddenFill>
            </a:ext>
          </a:extLst>
        </p:spPr>
      </p:cxnSp>
      <p:sp>
        <p:nvSpPr>
          <p:cNvPr id="29738" name="CasellaDiTesto 4"/>
          <p:cNvSpPr txBox="1">
            <a:spLocks noChangeArrowheads="1"/>
          </p:cNvSpPr>
          <p:nvPr/>
        </p:nvSpPr>
        <p:spPr bwMode="auto">
          <a:xfrm>
            <a:off x="269875" y="4603750"/>
            <a:ext cx="2286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MS PGothic"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MS PGothic"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MS PGothic"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MS PGothic" panose="020B0600070205080204" pitchFamily="34" charset="-128"/>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9pPr>
          </a:lstStyle>
          <a:p>
            <a:pPr>
              <a:spcBef>
                <a:spcPct val="0"/>
              </a:spcBef>
              <a:buClrTx/>
              <a:buSzTx/>
              <a:buFontTx/>
              <a:buNone/>
            </a:pPr>
            <a:r>
              <a:rPr lang="en-AU" altLang="it-IT" sz="1600" b="1">
                <a:latin typeface="Verdana" panose="020B0604030504040204" pitchFamily="34" charset="0"/>
              </a:rPr>
              <a:t>Permanent magnets hexapole</a:t>
            </a:r>
          </a:p>
        </p:txBody>
      </p:sp>
      <p:cxnSp>
        <p:nvCxnSpPr>
          <p:cNvPr id="16" name="Connettore 2 15"/>
          <p:cNvCxnSpPr>
            <a:cxnSpLocks noChangeShapeType="1"/>
          </p:cNvCxnSpPr>
          <p:nvPr/>
        </p:nvCxnSpPr>
        <p:spPr bwMode="auto">
          <a:xfrm flipH="1">
            <a:off x="2660650" y="1825625"/>
            <a:ext cx="228600" cy="1120775"/>
          </a:xfrm>
          <a:prstGeom prst="straightConnector1">
            <a:avLst/>
          </a:prstGeom>
          <a:noFill/>
          <a:ln w="55000" cmpd="thickThin">
            <a:solidFill>
              <a:srgbClr val="0000FF"/>
            </a:solidFill>
            <a:round/>
            <a:headEnd/>
            <a:tailEnd type="arrow" w="med" len="med"/>
          </a:ln>
          <a:effectLst>
            <a:outerShdw blurRad="50800" dist="38100" dir="5400000" rotWithShape="0">
              <a:srgbClr val="808080">
                <a:alpha val="34999"/>
              </a:srgbClr>
            </a:outerShdw>
          </a:effectLst>
          <a:extLst>
            <a:ext uri="{909E8E84-426E-40DD-AFC4-6F175D3DCCD1}">
              <a14:hiddenFill xmlns:a14="http://schemas.microsoft.com/office/drawing/2010/main">
                <a:noFill/>
              </a14:hiddenFill>
            </a:ext>
          </a:extLst>
        </p:spPr>
      </p:cxnSp>
      <p:sp>
        <p:nvSpPr>
          <p:cNvPr id="29740" name="CasellaDiTesto 16"/>
          <p:cNvSpPr txBox="1">
            <a:spLocks noChangeArrowheads="1"/>
          </p:cNvSpPr>
          <p:nvPr/>
        </p:nvSpPr>
        <p:spPr bwMode="auto">
          <a:xfrm>
            <a:off x="2190750" y="1231900"/>
            <a:ext cx="1835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ea typeface="MS PGothic" panose="020B0600070205080204" pitchFamily="34" charset="-128"/>
              </a:defRPr>
            </a:lvl1pPr>
            <a:lvl2pPr marL="742950" indent="-28575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ea typeface="MS PGothic" panose="020B0600070205080204" pitchFamily="34" charset="-128"/>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ea typeface="MS PGothic" panose="020B0600070205080204" pitchFamily="34" charset="-128"/>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ea typeface="MS PGothic" panose="020B0600070205080204" pitchFamily="34" charset="-128"/>
              </a:defRPr>
            </a:lvl4pPr>
            <a:lvl5pPr marL="2057400" indent="-22860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ea typeface="MS PGothic" panose="020B0600070205080204" pitchFamily="34" charset="-128"/>
              </a:defRPr>
            </a:lvl9pPr>
          </a:lstStyle>
          <a:p>
            <a:pPr algn="ctr">
              <a:spcBef>
                <a:spcPct val="0"/>
              </a:spcBef>
              <a:buClrTx/>
              <a:buSzTx/>
              <a:buFontTx/>
              <a:buNone/>
            </a:pPr>
            <a:r>
              <a:rPr lang="en-AU" altLang="it-IT" sz="1600" b="1">
                <a:latin typeface="Verdana" panose="020B0604030504040204" pitchFamily="34" charset="0"/>
              </a:rPr>
              <a:t>4 (SC) coils system</a:t>
            </a:r>
          </a:p>
        </p:txBody>
      </p:sp>
      <p:sp>
        <p:nvSpPr>
          <p:cNvPr id="18" name="Rettangolo 17"/>
          <p:cNvSpPr>
            <a:spLocks noChangeArrowheads="1"/>
          </p:cNvSpPr>
          <p:nvPr/>
        </p:nvSpPr>
        <p:spPr bwMode="auto">
          <a:xfrm>
            <a:off x="3883025" y="4826000"/>
            <a:ext cx="5080000" cy="809625"/>
          </a:xfrm>
          <a:prstGeom prst="rect">
            <a:avLst/>
          </a:prstGeom>
          <a:noFill/>
          <a:ln w="9525">
            <a:solidFill>
              <a:schemeClr val="accent2"/>
            </a:solidFill>
            <a:miter lim="800000"/>
            <a:headEnd/>
            <a:tailEnd/>
          </a:ln>
          <a:effectLst>
            <a:outerShdw blurRad="50800" dist="381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AU">
              <a:solidFill>
                <a:schemeClr val="lt1"/>
              </a:solidFill>
              <a:latin typeface="+mn-lt"/>
              <a:ea typeface="+mn-ea"/>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accel="50000" decel="5000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iale">
  <a:themeElements>
    <a:clrScheme name="Vial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Vial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Vial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Vial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xml><?xml version="1.0" encoding="utf-8"?>
<a:themeOverride xmlns:a="http://schemas.openxmlformats.org/drawingml/2006/main">
  <a:clrScheme name="Vial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xml><?xml version="1.0" encoding="utf-8"?>
<a:themeOverride xmlns:a="http://schemas.openxmlformats.org/drawingml/2006/main">
  <a:clrScheme name="Vial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4.xml><?xml version="1.0" encoding="utf-8"?>
<a:themeOverride xmlns:a="http://schemas.openxmlformats.org/drawingml/2006/main">
  <a:clrScheme name="Vial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docProps/app.xml><?xml version="1.0" encoding="utf-8"?>
<Properties xmlns="http://schemas.openxmlformats.org/officeDocument/2006/extended-properties" xmlns:vt="http://schemas.openxmlformats.org/officeDocument/2006/docPropsVTypes">
  <Template>Concourse</Template>
  <TotalTime>19068</TotalTime>
  <Words>1344</Words>
  <Application>Microsoft Office PowerPoint</Application>
  <PresentationFormat>Presentazione su schermo (4:3)</PresentationFormat>
  <Paragraphs>220</Paragraphs>
  <Slides>29</Slides>
  <Notes>11</Notes>
  <HiddenSlides>0</HiddenSlides>
  <MMClips>1</MMClips>
  <ScaleCrop>false</ScaleCrop>
  <HeadingPairs>
    <vt:vector size="8" baseType="variant">
      <vt:variant>
        <vt:lpstr>Caratteri utilizzati</vt:lpstr>
      </vt:variant>
      <vt:variant>
        <vt:i4>11</vt:i4>
      </vt:variant>
      <vt:variant>
        <vt:lpstr>Tema</vt:lpstr>
      </vt:variant>
      <vt:variant>
        <vt:i4>1</vt:i4>
      </vt:variant>
      <vt:variant>
        <vt:lpstr>Server OLE incorporati</vt:lpstr>
      </vt:variant>
      <vt:variant>
        <vt:i4>1</vt:i4>
      </vt:variant>
      <vt:variant>
        <vt:lpstr>Titoli diapositive</vt:lpstr>
      </vt:variant>
      <vt:variant>
        <vt:i4>29</vt:i4>
      </vt:variant>
    </vt:vector>
  </HeadingPairs>
  <TitlesOfParts>
    <vt:vector size="42" baseType="lpstr">
      <vt:lpstr>MS PGothic</vt:lpstr>
      <vt:lpstr>MS PGothic</vt:lpstr>
      <vt:lpstr>Arial</vt:lpstr>
      <vt:lpstr>Calibri</vt:lpstr>
      <vt:lpstr>Comic Sans MS</vt:lpstr>
      <vt:lpstr>Lucida Sans Unicode</vt:lpstr>
      <vt:lpstr>Symbol</vt:lpstr>
      <vt:lpstr>Times New Roman</vt:lpstr>
      <vt:lpstr>Verdana</vt:lpstr>
      <vt:lpstr>Wingdings 2</vt:lpstr>
      <vt:lpstr>Wingdings 3</vt:lpstr>
      <vt:lpstr>Viale</vt:lpstr>
      <vt:lpstr>Immagine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Experimental setup</vt:lpstr>
      <vt:lpstr>Experimental setup</vt:lpstr>
      <vt:lpstr>Experimental setup</vt:lpstr>
      <vt:lpstr>Ion source platform</vt:lpstr>
      <vt:lpstr>Control consolle</vt:lpstr>
      <vt:lpstr>SC magnetic system assemby</vt:lpstr>
      <vt:lpstr>FAT Magnetic system@Cryogenic</vt:lpstr>
      <vt:lpstr>Radial magnetic confinement Demagnetization issues</vt:lpstr>
      <vt:lpstr>AISHa hexapole</vt:lpstr>
      <vt:lpstr>Magnetic measurements</vt:lpstr>
      <vt:lpstr>Preliminary tests: first C4+ beam analyzed in May 2017 </vt:lpstr>
      <vt:lpstr>Charge State Distribution for Carbon ions (09/17)</vt:lpstr>
      <vt:lpstr>Charge State Distribution for  Oxygen ions (04/18)</vt:lpstr>
      <vt:lpstr>Charge State Distribution for  Argon ions (06/18)</vt:lpstr>
      <vt:lpstr>AISHa-2 in the frame of IRPT, the italian national grant for hadrontherapy </vt:lpstr>
      <vt:lpstr>AISHa-2 in the frame of IRPT, the italian national grant for hadrontherapy </vt:lpstr>
      <vt:lpstr>AISHa-2 in the frame of IRPT, the italian national grant for hadrontherapy </vt:lpstr>
      <vt:lpstr>Presentazione standard di PowerPoint</vt:lpstr>
      <vt:lpstr>Presentazione standard di PowerPoint</vt:lpstr>
    </vt:vector>
  </TitlesOfParts>
  <Company>HITEC SnC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AISHa</dc:title>
  <dc:creator>Luigi Celona</dc:creator>
  <cp:lastModifiedBy>Luigi Celona</cp:lastModifiedBy>
  <cp:revision>326</cp:revision>
  <dcterms:created xsi:type="dcterms:W3CDTF">1999-09-30T14:54:36Z</dcterms:created>
  <dcterms:modified xsi:type="dcterms:W3CDTF">2018-10-24T14:22:20Z</dcterms:modified>
</cp:coreProperties>
</file>