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597" r:id="rId2"/>
    <p:sldId id="619" r:id="rId3"/>
    <p:sldId id="620" r:id="rId4"/>
    <p:sldId id="622" r:id="rId5"/>
    <p:sldId id="621" r:id="rId6"/>
    <p:sldId id="623" r:id="rId7"/>
    <p:sldId id="625" r:id="rId8"/>
    <p:sldId id="624" r:id="rId9"/>
    <p:sldId id="599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7648" autoAdjust="0"/>
  </p:normalViewPr>
  <p:slideViewPr>
    <p:cSldViewPr snapToGrid="0" snapToObjects="1">
      <p:cViewPr>
        <p:scale>
          <a:sx n="70" d="100"/>
          <a:sy n="70" d="100"/>
        </p:scale>
        <p:origin x="-2058" y="-318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pPr>
              <a:defRPr/>
            </a:pPr>
            <a:fld id="{7686844A-9139-40F4-BD2D-5AAFAEFD0B0F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54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170888-F4E3-486A-8DB0-5B53AF6405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0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28600" y="6299200"/>
            <a:ext cx="53879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aseline="0" noProof="0" dirty="0" smtClean="0">
                <a:solidFill>
                  <a:schemeClr val="bg1"/>
                </a:solidFill>
              </a:rPr>
              <a:t>XPR meeting 29-10-2018</a:t>
            </a:r>
            <a:endParaRPr lang="en-US" sz="12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5470843"/>
            <a:ext cx="53879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Marco Pullia</a:t>
            </a:r>
            <a:endParaRPr lang="en-US" sz="1800" baseline="30000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8"/>
          <p:cNvSpPr txBox="1">
            <a:spLocks noChangeArrowheads="1"/>
          </p:cNvSpPr>
          <p:nvPr userDrawn="1"/>
        </p:nvSpPr>
        <p:spPr bwMode="auto">
          <a:xfrm>
            <a:off x="295275" y="4441825"/>
            <a:ext cx="723900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Stato</a:t>
            </a:r>
            <a:r>
              <a:rPr lang="en-US" sz="3000" b="1" dirty="0" smtClean="0">
                <a:solidFill>
                  <a:schemeClr val="bg1"/>
                </a:solidFill>
              </a:rPr>
              <a:t> SIS e </a:t>
            </a:r>
            <a:r>
              <a:rPr lang="en-US" sz="3000" b="1" dirty="0" err="1" smtClean="0">
                <a:solidFill>
                  <a:schemeClr val="bg1"/>
                </a:solidFill>
              </a:rPr>
              <a:t>lavori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civili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2B6A64B9-7C0C-4EEB-89A1-B0AADA81D86A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900" baseline="0" noProof="0" dirty="0" smtClean="0">
                <a:solidFill>
                  <a:schemeClr val="tx1"/>
                </a:solidFill>
              </a:rPr>
              <a:t>XPR meeting 29-10-2018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</a:t>
            </a:r>
            <a:r>
              <a:rPr lang="en-US" noProof="0" dirty="0" smtClean="0"/>
              <a:t>per</a:t>
            </a:r>
            <a:r>
              <a:rPr lang="it-IT" dirty="0" smtClean="0"/>
              <a:t>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noProof="0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483E9B9B-2921-495B-9504-0BAFFD814434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900" baseline="0" noProof="0" dirty="0" smtClean="0">
                <a:solidFill>
                  <a:schemeClr val="tx1"/>
                </a:solidFill>
              </a:rPr>
              <a:t>XPR meeting 29-10-2018</a:t>
            </a:r>
          </a:p>
        </p:txBody>
      </p:sp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61938" y="5154613"/>
            <a:ext cx="860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it-IT" sz="1400" dirty="0">
                <a:solidFill>
                  <a:schemeClr val="bg1"/>
                </a:solidFill>
                <a:latin typeface="Arial" pitchFamily="34" charset="0"/>
              </a:rPr>
              <a:t>Physics is like sex: sure, it may give some practical results, but that's not why we do it.</a:t>
            </a: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 ”</a:t>
            </a:r>
            <a:endParaRPr lang="it-IT" sz="1400" dirty="0">
              <a:solidFill>
                <a:schemeClr val="bg1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it-IT" sz="1400" dirty="0">
                <a:solidFill>
                  <a:schemeClr val="bg1"/>
                </a:solidFill>
                <a:latin typeface="Arial" pitchFamily="34" charset="0"/>
              </a:rPr>
              <a:t>R. Feynmann</a:t>
            </a: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4622800"/>
            <a:ext cx="53879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3000" b="1" dirty="0">
                <a:solidFill>
                  <a:schemeClr val="bg1"/>
                </a:solidFill>
                <a:latin typeface="Arial" pitchFamily="34" charset="0"/>
              </a:rPr>
              <a:t>Thank you for your attention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latin typeface="Arial" pitchFamily="34" charset="0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C7677FA-E909-4B60-81E9-FB7497451F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Test di </a:t>
            </a:r>
            <a:r>
              <a:rPr lang="en-GB" dirty="0" err="1" smtClean="0"/>
              <a:t>funzionamento</a:t>
            </a:r>
            <a:r>
              <a:rPr lang="en-GB" dirty="0" smtClean="0"/>
              <a:t> del SIS </a:t>
            </a:r>
            <a:r>
              <a:rPr lang="en-GB" dirty="0" err="1" smtClean="0"/>
              <a:t>superati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err="1" smtClean="0"/>
              <a:t>attesa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documentazione</a:t>
            </a:r>
            <a:r>
              <a:rPr lang="en-GB" dirty="0" smtClean="0"/>
              <a:t> da parte di SIDEA</a:t>
            </a:r>
          </a:p>
          <a:p>
            <a:r>
              <a:rPr lang="en-GB" dirty="0"/>
              <a:t>Aggiornamento </a:t>
            </a:r>
            <a:r>
              <a:rPr lang="en-GB" dirty="0" err="1"/>
              <a:t>pannelli</a:t>
            </a:r>
            <a:r>
              <a:rPr lang="en-GB" dirty="0"/>
              <a:t> a </a:t>
            </a:r>
            <a:r>
              <a:rPr lang="en-GB" dirty="0" err="1"/>
              <a:t>messaggio</a:t>
            </a:r>
            <a:r>
              <a:rPr lang="en-GB" dirty="0"/>
              <a:t> </a:t>
            </a:r>
            <a:r>
              <a:rPr lang="en-GB" dirty="0" err="1"/>
              <a:t>variabile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prima </a:t>
            </a:r>
            <a:r>
              <a:rPr lang="en-GB" dirty="0" err="1"/>
              <a:t>occasione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731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Impianti</a:t>
            </a:r>
            <a:r>
              <a:rPr lang="en-GB" dirty="0" smtClean="0"/>
              <a:t> </a:t>
            </a:r>
            <a:r>
              <a:rPr lang="en-GB" dirty="0" err="1" smtClean="0"/>
              <a:t>meccanici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Incaricato</a:t>
            </a:r>
            <a:r>
              <a:rPr lang="en-GB" dirty="0" smtClean="0"/>
              <a:t> Studio </a:t>
            </a:r>
            <a:r>
              <a:rPr lang="en-GB" dirty="0" err="1" smtClean="0"/>
              <a:t>Gallarini</a:t>
            </a:r>
            <a:r>
              <a:rPr lang="en-GB" dirty="0" smtClean="0"/>
              <a:t> (studio </a:t>
            </a:r>
            <a:r>
              <a:rPr lang="en-GB" dirty="0" err="1" smtClean="0"/>
              <a:t>che</a:t>
            </a:r>
            <a:r>
              <a:rPr lang="en-GB" dirty="0" smtClean="0"/>
              <a:t> ha </a:t>
            </a:r>
            <a:r>
              <a:rPr lang="en-GB" dirty="0" err="1" smtClean="0"/>
              <a:t>progettato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impianti</a:t>
            </a:r>
            <a:r>
              <a:rPr lang="en-GB" dirty="0" smtClean="0"/>
              <a:t> </a:t>
            </a:r>
            <a:r>
              <a:rPr lang="en-GB" dirty="0" err="1" smtClean="0"/>
              <a:t>attuali</a:t>
            </a:r>
            <a:r>
              <a:rPr lang="en-GB" dirty="0" smtClean="0"/>
              <a:t> del CNAO e </a:t>
            </a:r>
            <a:r>
              <a:rPr lang="en-GB" dirty="0" err="1" smtClean="0"/>
              <a:t>conosce</a:t>
            </a:r>
            <a:r>
              <a:rPr lang="en-GB" dirty="0" smtClean="0"/>
              <a:t> </a:t>
            </a:r>
            <a:r>
              <a:rPr lang="en-GB" dirty="0" err="1" smtClean="0"/>
              <a:t>già</a:t>
            </a:r>
            <a:r>
              <a:rPr lang="en-GB" dirty="0" smtClean="0"/>
              <a:t> la </a:t>
            </a:r>
            <a:r>
              <a:rPr lang="en-GB" dirty="0" err="1" smtClean="0"/>
              <a:t>situazione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501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Impianti</a:t>
            </a:r>
            <a:r>
              <a:rPr lang="en-GB" dirty="0" smtClean="0"/>
              <a:t> </a:t>
            </a:r>
            <a:r>
              <a:rPr lang="en-GB" dirty="0" err="1" smtClean="0"/>
              <a:t>meccanici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INOX</a:t>
            </a:r>
            <a:endParaRPr lang="it-IT" dirty="0"/>
          </a:p>
          <a:p>
            <a:pPr lvl="1"/>
            <a:r>
              <a:rPr lang="it-IT" dirty="0"/>
              <a:t>È stato completato il progetto e richiesta quotazione ad una società specializzata in criogenia (WITT), dotata di saldatori patentati come da </a:t>
            </a:r>
            <a:r>
              <a:rPr lang="it-IT" dirty="0" smtClean="0"/>
              <a:t>specifiche. </a:t>
            </a:r>
          </a:p>
          <a:p>
            <a:pPr lvl="1"/>
            <a:r>
              <a:rPr lang="it-IT" dirty="0" smtClean="0"/>
              <a:t>Preventivo </a:t>
            </a:r>
            <a:r>
              <a:rPr lang="it-IT" dirty="0" err="1" smtClean="0"/>
              <a:t>Witt</a:t>
            </a:r>
            <a:r>
              <a:rPr lang="it-IT" dirty="0" smtClean="0"/>
              <a:t>, 39 </a:t>
            </a:r>
            <a:r>
              <a:rPr lang="it-IT" dirty="0"/>
              <a:t>741.50 €</a:t>
            </a:r>
          </a:p>
          <a:p>
            <a:pPr lvl="1"/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179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Impianti</a:t>
            </a:r>
            <a:r>
              <a:rPr lang="en-GB" dirty="0"/>
              <a:t> </a:t>
            </a:r>
            <a:r>
              <a:rPr lang="en-GB" dirty="0" err="1"/>
              <a:t>meccanici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HVAC</a:t>
            </a:r>
          </a:p>
          <a:p>
            <a:pPr lvl="1"/>
            <a:r>
              <a:rPr lang="it-IT" dirty="0" smtClean="0"/>
              <a:t>Aggiornata portata aria per corrispondere ai documenti </a:t>
            </a:r>
            <a:r>
              <a:rPr lang="it-IT" dirty="0"/>
              <a:t>inviati agli enti di controllo sull'attivazione dell'aria (</a:t>
            </a:r>
            <a:r>
              <a:rPr lang="it-IT" dirty="0" err="1"/>
              <a:t>prot</a:t>
            </a:r>
            <a:r>
              <a:rPr lang="it-IT" dirty="0"/>
              <a:t>. 1096 del 14/12/2009</a:t>
            </a:r>
            <a:r>
              <a:rPr lang="it-IT" dirty="0" smtClean="0"/>
              <a:t>). Le </a:t>
            </a:r>
            <a:r>
              <a:rPr lang="it-IT" dirty="0"/>
              <a:t>valutazioni erano state effettuate ipotizzando un volume di 244 metri cubi e 15 ricambi ora (per un totale di 3660 </a:t>
            </a:r>
            <a:r>
              <a:rPr lang="it-IT" dirty="0" smtClean="0"/>
              <a:t>m3/h</a:t>
            </a:r>
            <a:r>
              <a:rPr lang="it-IT" dirty="0"/>
              <a:t>). </a:t>
            </a:r>
            <a:endParaRPr lang="it-IT" dirty="0" smtClean="0"/>
          </a:p>
          <a:p>
            <a:pPr lvl="1"/>
            <a:r>
              <a:rPr lang="it-IT" dirty="0" smtClean="0"/>
              <a:t>Il progetto sarà inviato al CNAO questa settimana per la validazione.</a:t>
            </a:r>
          </a:p>
          <a:p>
            <a:pPr lvl="1"/>
            <a:r>
              <a:rPr lang="it-IT" dirty="0" smtClean="0"/>
              <a:t>La settimana prossima arriverà la parte elettrica/controllo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26167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Installazione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326959"/>
            <a:ext cx="8439150" cy="4896419"/>
          </a:xfrm>
        </p:spPr>
        <p:txBody>
          <a:bodyPr/>
          <a:lstStyle/>
          <a:p>
            <a:r>
              <a:rPr lang="en-GB" sz="2400" dirty="0" err="1" smtClean="0"/>
              <a:t>Nel</a:t>
            </a:r>
            <a:r>
              <a:rPr lang="en-GB" sz="2400" dirty="0" smtClean="0"/>
              <a:t> </a:t>
            </a:r>
            <a:r>
              <a:rPr lang="en-GB" sz="2400" dirty="0" err="1" smtClean="0"/>
              <a:t>ponte</a:t>
            </a:r>
            <a:r>
              <a:rPr lang="en-GB" sz="2400" dirty="0" smtClean="0"/>
              <a:t> del 1 </a:t>
            </a:r>
            <a:r>
              <a:rPr lang="en-GB" sz="2400" dirty="0" err="1" smtClean="0"/>
              <a:t>Novembre</a:t>
            </a:r>
            <a:r>
              <a:rPr lang="en-GB" sz="2400" dirty="0" smtClean="0"/>
              <a:t> </a:t>
            </a:r>
            <a:r>
              <a:rPr lang="en-GB" sz="2400" dirty="0" err="1" smtClean="0"/>
              <a:t>verranno</a:t>
            </a:r>
            <a:r>
              <a:rPr lang="en-GB" sz="2400" dirty="0" smtClean="0"/>
              <a:t> </a:t>
            </a:r>
            <a:r>
              <a:rPr lang="en-GB" sz="2400" dirty="0" err="1" smtClean="0"/>
              <a:t>messi</a:t>
            </a:r>
            <a:r>
              <a:rPr lang="en-GB" sz="2400" dirty="0" smtClean="0"/>
              <a:t> in </a:t>
            </a:r>
            <a:r>
              <a:rPr lang="en-GB" sz="2400" dirty="0" err="1" smtClean="0"/>
              <a:t>posizione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girder in </a:t>
            </a:r>
            <a:r>
              <a:rPr lang="en-GB" sz="2400" dirty="0" err="1" smtClean="0"/>
              <a:t>sala</a:t>
            </a:r>
            <a:r>
              <a:rPr lang="en-GB" sz="2400" dirty="0" smtClean="0"/>
              <a:t> </a:t>
            </a:r>
            <a:r>
              <a:rPr lang="en-GB" sz="2400" dirty="0" err="1" smtClean="0"/>
              <a:t>sincrotrone</a:t>
            </a:r>
            <a:r>
              <a:rPr lang="en-GB" sz="2400" dirty="0" smtClean="0"/>
              <a:t>, </a:t>
            </a:r>
            <a:r>
              <a:rPr lang="en-GB" sz="2400" dirty="0" err="1" smtClean="0"/>
              <a:t>rimuovendo</a:t>
            </a:r>
            <a:r>
              <a:rPr lang="en-GB" sz="2400" dirty="0" smtClean="0"/>
              <a:t> la </a:t>
            </a:r>
            <a:r>
              <a:rPr lang="en-GB" sz="2400" dirty="0" err="1" smtClean="0"/>
              <a:t>cassa</a:t>
            </a:r>
            <a:r>
              <a:rPr lang="en-GB" sz="2400" dirty="0" smtClean="0"/>
              <a:t> di </a:t>
            </a:r>
            <a:r>
              <a:rPr lang="en-GB" sz="2400" dirty="0" err="1" smtClean="0"/>
              <a:t>sabbia</a:t>
            </a:r>
            <a:r>
              <a:rPr lang="en-GB" sz="2400" dirty="0" smtClean="0"/>
              <a:t> ma </a:t>
            </a:r>
            <a:r>
              <a:rPr lang="en-GB" sz="2400" dirty="0" err="1" smtClean="0"/>
              <a:t>lasciando</a:t>
            </a:r>
            <a:r>
              <a:rPr lang="en-GB" sz="2400" dirty="0" smtClean="0"/>
              <a:t> </a:t>
            </a:r>
            <a:r>
              <a:rPr lang="en-GB" sz="2400" dirty="0" err="1" smtClean="0"/>
              <a:t>ancora</a:t>
            </a:r>
            <a:r>
              <a:rPr lang="en-GB" sz="2400" dirty="0" smtClean="0"/>
              <a:t> la </a:t>
            </a:r>
            <a:r>
              <a:rPr lang="en-GB" sz="2400" dirty="0" err="1" smtClean="0"/>
              <a:t>carota</a:t>
            </a:r>
            <a:r>
              <a:rPr lang="en-GB" sz="2400" dirty="0" smtClean="0"/>
              <a:t> </a:t>
            </a:r>
            <a:r>
              <a:rPr lang="en-GB" sz="2400" dirty="0" err="1" smtClean="0"/>
              <a:t>nel</a:t>
            </a:r>
            <a:r>
              <a:rPr lang="en-GB" sz="2400" dirty="0" smtClean="0"/>
              <a:t> </a:t>
            </a:r>
            <a:r>
              <a:rPr lang="en-GB" sz="2400" dirty="0" err="1" smtClean="0"/>
              <a:t>muro</a:t>
            </a:r>
            <a:r>
              <a:rPr lang="en-GB" sz="2400" dirty="0" smtClean="0"/>
              <a:t>. La </a:t>
            </a:r>
            <a:r>
              <a:rPr lang="en-GB" sz="2400" dirty="0" err="1" smtClean="0"/>
              <a:t>carota</a:t>
            </a:r>
            <a:r>
              <a:rPr lang="en-GB" sz="2400" dirty="0" smtClean="0"/>
              <a:t> </a:t>
            </a:r>
            <a:r>
              <a:rPr lang="en-GB" sz="2400" dirty="0" err="1" smtClean="0"/>
              <a:t>sarà</a:t>
            </a:r>
            <a:r>
              <a:rPr lang="en-GB" sz="2400" dirty="0" smtClean="0"/>
              <a:t> </a:t>
            </a:r>
            <a:r>
              <a:rPr lang="en-GB" sz="2400" dirty="0" err="1" smtClean="0"/>
              <a:t>tolta</a:t>
            </a:r>
            <a:r>
              <a:rPr lang="en-GB" sz="2400" dirty="0" smtClean="0"/>
              <a:t> </a:t>
            </a:r>
            <a:r>
              <a:rPr lang="en-GB" sz="2400" dirty="0" err="1" smtClean="0"/>
              <a:t>dalla</a:t>
            </a:r>
            <a:r>
              <a:rPr lang="en-GB" sz="2400" dirty="0" smtClean="0"/>
              <a:t> </a:t>
            </a:r>
            <a:r>
              <a:rPr lang="en-GB" sz="2400" dirty="0" err="1" smtClean="0"/>
              <a:t>sala</a:t>
            </a:r>
            <a:r>
              <a:rPr lang="en-GB" sz="2400" dirty="0" smtClean="0"/>
              <a:t> </a:t>
            </a:r>
            <a:r>
              <a:rPr lang="en-GB" sz="2400" dirty="0" err="1" smtClean="0"/>
              <a:t>sperimentale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La </a:t>
            </a:r>
            <a:r>
              <a:rPr lang="en-GB" sz="2400" dirty="0" err="1" smtClean="0"/>
              <a:t>scala</a:t>
            </a:r>
            <a:r>
              <a:rPr lang="en-GB" sz="2400" dirty="0" smtClean="0"/>
              <a:t> è </a:t>
            </a:r>
            <a:r>
              <a:rPr lang="en-GB" sz="2400" dirty="0" err="1" smtClean="0"/>
              <a:t>pronta</a:t>
            </a:r>
            <a:r>
              <a:rPr lang="en-GB" sz="2400" dirty="0" smtClean="0"/>
              <a:t> e </a:t>
            </a:r>
            <a:r>
              <a:rPr lang="en-GB" sz="2400" dirty="0" err="1" smtClean="0"/>
              <a:t>verrà</a:t>
            </a:r>
            <a:r>
              <a:rPr lang="en-GB" sz="2400" dirty="0" smtClean="0"/>
              <a:t> </a:t>
            </a:r>
            <a:r>
              <a:rPr lang="en-GB" sz="2400" dirty="0" err="1" smtClean="0"/>
              <a:t>portata</a:t>
            </a:r>
            <a:r>
              <a:rPr lang="en-GB" sz="2400" dirty="0" smtClean="0"/>
              <a:t> al CNAO e </a:t>
            </a:r>
            <a:r>
              <a:rPr lang="en-GB" sz="2400" dirty="0" err="1" smtClean="0"/>
              <a:t>installata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2 </a:t>
            </a:r>
            <a:r>
              <a:rPr lang="en-GB" sz="2400" dirty="0" err="1" smtClean="0"/>
              <a:t>Novembre</a:t>
            </a:r>
            <a:endParaRPr lang="en-GB" sz="2400" dirty="0" smtClean="0"/>
          </a:p>
          <a:p>
            <a:r>
              <a:rPr lang="en-GB" sz="2400" dirty="0" smtClean="0"/>
              <a:t>La </a:t>
            </a:r>
            <a:r>
              <a:rPr lang="en-GB" sz="2400" dirty="0" err="1" smtClean="0"/>
              <a:t>posa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</a:t>
            </a:r>
            <a:r>
              <a:rPr lang="en-GB" sz="2400" dirty="0" err="1" smtClean="0"/>
              <a:t>cavi</a:t>
            </a:r>
            <a:r>
              <a:rPr lang="en-GB" sz="2400" dirty="0" smtClean="0"/>
              <a:t> da parte di ESA </a:t>
            </a:r>
            <a:r>
              <a:rPr lang="en-GB" sz="2400" dirty="0" err="1" smtClean="0"/>
              <a:t>avverrà</a:t>
            </a:r>
            <a:r>
              <a:rPr lang="en-GB" sz="2400" dirty="0" smtClean="0"/>
              <a:t> </a:t>
            </a:r>
            <a:r>
              <a:rPr lang="en-GB" sz="2400" dirty="0" err="1" smtClean="0"/>
              <a:t>tra</a:t>
            </a:r>
            <a:r>
              <a:rPr lang="en-GB" sz="2400" dirty="0" smtClean="0"/>
              <a:t> </a:t>
            </a:r>
            <a:r>
              <a:rPr lang="en-GB" sz="2400" dirty="0" err="1" smtClean="0"/>
              <a:t>Novembre</a:t>
            </a:r>
            <a:r>
              <a:rPr lang="en-GB" sz="2400" dirty="0" smtClean="0"/>
              <a:t> e </a:t>
            </a:r>
            <a:r>
              <a:rPr lang="en-GB" sz="2400" dirty="0" err="1" smtClean="0"/>
              <a:t>Dicembre</a:t>
            </a:r>
            <a:r>
              <a:rPr lang="en-GB" sz="2400" dirty="0" smtClean="0"/>
              <a:t>. </a:t>
            </a:r>
            <a:r>
              <a:rPr lang="en-GB" sz="2400" dirty="0" err="1" smtClean="0"/>
              <a:t>Stiamo</a:t>
            </a:r>
            <a:r>
              <a:rPr lang="en-GB" sz="2400" dirty="0" smtClean="0"/>
              <a:t> </a:t>
            </a:r>
            <a:r>
              <a:rPr lang="en-GB" sz="2400" dirty="0" err="1" smtClean="0"/>
              <a:t>ipotizzando</a:t>
            </a:r>
            <a:r>
              <a:rPr lang="en-GB" sz="2400" dirty="0" smtClean="0"/>
              <a:t> </a:t>
            </a:r>
            <a:r>
              <a:rPr lang="en-GB" sz="2400" dirty="0" err="1" smtClean="0"/>
              <a:t>tre</a:t>
            </a:r>
            <a:r>
              <a:rPr lang="en-GB" sz="2400" dirty="0" smtClean="0"/>
              <a:t> </a:t>
            </a:r>
            <a:r>
              <a:rPr lang="en-GB" sz="2400" dirty="0" err="1" smtClean="0"/>
              <a:t>w.e</a:t>
            </a:r>
            <a:r>
              <a:rPr lang="en-GB" sz="2400" dirty="0" smtClean="0"/>
              <a:t>., </a:t>
            </a:r>
            <a:r>
              <a:rPr lang="en-GB" sz="2400" dirty="0" err="1" smtClean="0"/>
              <a:t>uno</a:t>
            </a:r>
            <a:r>
              <a:rPr lang="en-GB" sz="2400" dirty="0" smtClean="0"/>
              <a:t> </a:t>
            </a:r>
            <a:r>
              <a:rPr lang="en-GB" sz="2400" dirty="0" err="1" smtClean="0"/>
              <a:t>ogni</a:t>
            </a:r>
            <a:r>
              <a:rPr lang="en-GB" sz="2400" dirty="0" smtClean="0"/>
              <a:t> due </a:t>
            </a:r>
            <a:r>
              <a:rPr lang="en-GB" sz="2400" dirty="0" err="1" smtClean="0"/>
              <a:t>settimane</a:t>
            </a:r>
            <a:r>
              <a:rPr lang="en-GB" sz="2400" dirty="0"/>
              <a:t> </a:t>
            </a:r>
            <a:r>
              <a:rPr lang="en-GB" sz="2400" dirty="0" smtClean="0"/>
              <a:t>(17-18 </a:t>
            </a:r>
            <a:r>
              <a:rPr lang="en-GB" sz="2400" dirty="0" err="1" smtClean="0"/>
              <a:t>nov</a:t>
            </a:r>
            <a:r>
              <a:rPr lang="en-GB" sz="2400" dirty="0" smtClean="0"/>
              <a:t>, 1-2 </a:t>
            </a:r>
            <a:r>
              <a:rPr lang="en-GB" sz="2400" dirty="0" err="1" smtClean="0"/>
              <a:t>dic</a:t>
            </a:r>
            <a:r>
              <a:rPr lang="en-GB" sz="2400" dirty="0" smtClean="0"/>
              <a:t>, 15-16 </a:t>
            </a:r>
            <a:r>
              <a:rPr lang="en-GB" sz="2400" dirty="0" err="1" smtClean="0"/>
              <a:t>dic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739015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652960"/>
            <a:ext cx="4320000" cy="57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64" y="652960"/>
            <a:ext cx="4320000" cy="57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6028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Installazione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Per la </a:t>
            </a:r>
            <a:r>
              <a:rPr lang="en-GB" dirty="0" err="1"/>
              <a:t>carpenteria</a:t>
            </a:r>
            <a:r>
              <a:rPr lang="en-GB" dirty="0"/>
              <a:t> </a:t>
            </a:r>
            <a:r>
              <a:rPr lang="en-GB" dirty="0" err="1"/>
              <a:t>bisogna</a:t>
            </a:r>
            <a:r>
              <a:rPr lang="en-GB" dirty="0"/>
              <a:t> </a:t>
            </a:r>
            <a:r>
              <a:rPr lang="en-GB" dirty="0" err="1"/>
              <a:t>attendere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tempi </a:t>
            </a:r>
            <a:r>
              <a:rPr lang="en-GB" dirty="0" err="1"/>
              <a:t>tecnici</a:t>
            </a:r>
            <a:r>
              <a:rPr lang="en-GB" dirty="0"/>
              <a:t> per la </a:t>
            </a:r>
            <a:r>
              <a:rPr lang="en-GB" dirty="0" err="1"/>
              <a:t>certificazione</a:t>
            </a:r>
            <a:r>
              <a:rPr lang="en-GB" dirty="0"/>
              <a:t> del </a:t>
            </a:r>
            <a:r>
              <a:rPr lang="en-GB" dirty="0" err="1"/>
              <a:t>vincitore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gara</a:t>
            </a:r>
            <a:r>
              <a:rPr lang="en-GB" dirty="0"/>
              <a:t>. </a:t>
            </a:r>
          </a:p>
          <a:p>
            <a:r>
              <a:rPr lang="en-GB" dirty="0" err="1" smtClean="0"/>
              <a:t>Ipotizziamo</a:t>
            </a:r>
            <a:r>
              <a:rPr lang="en-GB" dirty="0" smtClean="0"/>
              <a:t> di far </a:t>
            </a:r>
            <a:r>
              <a:rPr lang="en-GB" dirty="0" err="1" smtClean="0"/>
              <a:t>stendere</a:t>
            </a:r>
            <a:r>
              <a:rPr lang="en-GB" dirty="0" smtClean="0"/>
              <a:t> I </a:t>
            </a:r>
            <a:r>
              <a:rPr lang="en-GB" dirty="0" err="1" smtClean="0"/>
              <a:t>cavi</a:t>
            </a:r>
            <a:r>
              <a:rPr lang="en-GB" dirty="0" smtClean="0"/>
              <a:t> a ESA e di </a:t>
            </a:r>
            <a:r>
              <a:rPr lang="en-GB" dirty="0" err="1" smtClean="0"/>
              <a:t>lasciare</a:t>
            </a:r>
            <a:r>
              <a:rPr lang="en-GB" dirty="0" smtClean="0"/>
              <a:t> un </a:t>
            </a:r>
            <a:r>
              <a:rPr lang="en-GB" dirty="0" err="1" smtClean="0"/>
              <a:t>po</a:t>
            </a:r>
            <a:r>
              <a:rPr lang="en-GB" dirty="0" smtClean="0"/>
              <a:t>’ </a:t>
            </a:r>
            <a:r>
              <a:rPr lang="en-GB" dirty="0" err="1" smtClean="0"/>
              <a:t>lunghi</a:t>
            </a:r>
            <a:r>
              <a:rPr lang="en-GB" dirty="0" smtClean="0"/>
              <a:t> I </a:t>
            </a:r>
            <a:r>
              <a:rPr lang="en-GB" dirty="0" err="1" smtClean="0"/>
              <a:t>cavi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vanno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magneti</a:t>
            </a:r>
            <a:r>
              <a:rPr lang="en-GB" dirty="0" smtClean="0"/>
              <a:t> di </a:t>
            </a:r>
            <a:r>
              <a:rPr lang="en-GB" dirty="0" err="1" smtClean="0"/>
              <a:t>scansione</a:t>
            </a:r>
            <a:r>
              <a:rPr lang="en-GB" dirty="0" smtClean="0"/>
              <a:t>. </a:t>
            </a:r>
            <a:r>
              <a:rPr lang="en-GB" dirty="0" err="1" smtClean="0"/>
              <a:t>Sarà</a:t>
            </a:r>
            <a:r>
              <a:rPr lang="en-GB" dirty="0" smtClean="0"/>
              <a:t> a nostra </a:t>
            </a:r>
            <a:r>
              <a:rPr lang="en-GB" dirty="0" err="1" smtClean="0"/>
              <a:t>cura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collegamento</a:t>
            </a:r>
            <a:r>
              <a:rPr lang="en-GB" dirty="0" smtClean="0"/>
              <a:t> al </a:t>
            </a:r>
            <a:r>
              <a:rPr lang="en-GB" dirty="0" err="1" smtClean="0"/>
              <a:t>magnete</a:t>
            </a:r>
            <a:r>
              <a:rPr lang="en-GB" dirty="0" smtClean="0"/>
              <a:t>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rotaie</a:t>
            </a:r>
            <a:r>
              <a:rPr lang="en-GB" dirty="0" smtClean="0"/>
              <a:t> e </a:t>
            </a:r>
            <a:r>
              <a:rPr lang="en-GB" dirty="0" err="1" smtClean="0"/>
              <a:t>supporti</a:t>
            </a:r>
            <a:r>
              <a:rPr lang="en-GB" dirty="0" smtClean="0"/>
              <a:t> </a:t>
            </a:r>
            <a:r>
              <a:rPr lang="en-GB" dirty="0" err="1" smtClean="0"/>
              <a:t>saranno</a:t>
            </a:r>
            <a:r>
              <a:rPr lang="en-GB" dirty="0" smtClean="0"/>
              <a:t> </a:t>
            </a:r>
            <a:r>
              <a:rPr lang="en-GB" dirty="0" err="1" smtClean="0"/>
              <a:t>forniti</a:t>
            </a:r>
            <a:r>
              <a:rPr lang="en-GB" dirty="0" smtClean="0"/>
              <a:t> e </a:t>
            </a:r>
            <a:r>
              <a:rPr lang="en-GB" dirty="0" err="1" smtClean="0"/>
              <a:t>montati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2335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4271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286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PresentationLoad</vt:lpstr>
      <vt:lpstr>PowerPoint Presentation</vt:lpstr>
      <vt:lpstr>SIS</vt:lpstr>
      <vt:lpstr>Impianti meccanici</vt:lpstr>
      <vt:lpstr>Impianti meccanici</vt:lpstr>
      <vt:lpstr>Impianti meccanici</vt:lpstr>
      <vt:lpstr>Installazione</vt:lpstr>
      <vt:lpstr>PowerPoint Presentation</vt:lpstr>
      <vt:lpstr>Installazione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Pullia Marco</dc:creator>
  <dc:description>PresentationLoad.com</dc:description>
  <cp:lastModifiedBy>Pullia Marco</cp:lastModifiedBy>
  <cp:revision>800</cp:revision>
  <dcterms:created xsi:type="dcterms:W3CDTF">2007-11-27T23:54:21Z</dcterms:created>
  <dcterms:modified xsi:type="dcterms:W3CDTF">2018-10-29T13:13:38Z</dcterms:modified>
</cp:coreProperties>
</file>