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1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2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3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1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0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5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6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7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1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1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E204-B96D-9D45-A212-ED4C1DD6C75E}" type="datetimeFigureOut">
              <a:rPr lang="it-IT" smtClean="0"/>
              <a:t>11/11/18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8EE88-32C1-3845-B1E7-0D35006E0B0C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Economica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4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chermata 2018-11-11 alle 22.55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8500"/>
            <a:ext cx="9144000" cy="289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5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Situazione Economica</vt:lpstr>
      <vt:lpstr>Presentazione di PowerPoint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Situazione Economica</dc:title>
  <dc:creator>Giuseppe Tagliente</dc:creator>
  <cp:lastModifiedBy>Giuseppe Tagliente</cp:lastModifiedBy>
  <cp:revision>1</cp:revision>
  <dcterms:created xsi:type="dcterms:W3CDTF">2018-11-11T21:58:33Z</dcterms:created>
  <dcterms:modified xsi:type="dcterms:W3CDTF">2018-11-11T21:59:46Z</dcterms:modified>
</cp:coreProperties>
</file>