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21C4-91AF-4F7F-91E0-D0378F065A9E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495F-7182-4128-BC9F-8C9A27B753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it-IT" smtClean="0">
                <a:solidFill>
                  <a:srgbClr val="404040"/>
                </a:solidFill>
                <a:latin typeface="Corbel"/>
              </a:rPr>
              <a:pPr/>
              <a:t>1</a:t>
            </a:fld>
            <a:endParaRPr lang="it-IT" dirty="0">
              <a:solidFill>
                <a:srgbClr val="40404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6910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guardo verso le nuvole e il cielo azzurro circondato da edifici con vetra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895" y="1"/>
            <a:ext cx="7317105" cy="68580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8171" y="685802"/>
            <a:ext cx="3963432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spc="-9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B574AC-1644-4407-A74A-83654A4F776F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16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07CFC4-35E7-4F78-8E93-73E60982269A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288092" y="685800"/>
            <a:ext cx="1295738" cy="5486400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8171" y="685800"/>
            <a:ext cx="947672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C0B42D-BC98-44E1-AF0F-6C8A2248A2ED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8CF871-CA91-4A19-B34E-AE23E77F0C56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172" y="2590800"/>
            <a:ext cx="8231743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6584" y="5410200"/>
            <a:ext cx="8233331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494ED2-EF4D-4C7E-A850-50C5D12BAD7F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4150" y="685800"/>
            <a:ext cx="503051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53321" y="685800"/>
            <a:ext cx="503050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531B74-CA20-43B2-B755-E533106B4093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4001" y="685800"/>
            <a:ext cx="503051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94001" y="1676400"/>
            <a:ext cx="503051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53320" y="685800"/>
            <a:ext cx="503051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51731" y="1676400"/>
            <a:ext cx="503051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F288F6-E2B9-4ABC-8770-23FDB36F4BDE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0679CB-BAD0-4F72-B2FB-961A21F64CC7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D1EECF-1E39-418B-8B7C-64993E84D3A7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483" y="685800"/>
            <a:ext cx="6705917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8A4B63-8D39-43D3-8E29-BB5C8DC5BED1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172" y="685800"/>
            <a:ext cx="3963432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876483" y="685800"/>
            <a:ext cx="6707347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171" y="5410200"/>
            <a:ext cx="3963432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38D258-0C55-479D-8DA1-0AE8802334C8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1097423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4150" y="685801"/>
            <a:ext cx="1028968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FDF387D3-DC3A-4644-9755-090255530E3D}" type="datetime1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31/01/2019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Orecchini D., Rosatelli F., Tomassini S.</a:t>
            </a:r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‹N›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1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7488" y="332656"/>
            <a:ext cx="9649072" cy="1440160"/>
          </a:xfrm>
        </p:spPr>
        <p:txBody>
          <a:bodyPr rtlCol="0" anchor="ctr">
            <a:normAutofit/>
          </a:bodyPr>
          <a:lstStyle/>
          <a:p>
            <a:pPr algn="ctr"/>
            <a:r>
              <a:rPr lang="it-IT" b="1" dirty="0" smtClean="0"/>
              <a:t>MANGO Design</a:t>
            </a:r>
            <a:endParaRPr lang="it-IT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71664" y="4896340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404040"/>
                </a:solidFill>
              </a:rPr>
              <a:t>Research Division</a:t>
            </a:r>
          </a:p>
          <a:p>
            <a:pPr algn="ctr"/>
            <a:r>
              <a:rPr lang="it-IT" i="1" dirty="0">
                <a:solidFill>
                  <a:srgbClr val="404040"/>
                </a:solidFill>
              </a:rPr>
              <a:t>Mechanical Engineering Service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32" y="2034932"/>
            <a:ext cx="2940201" cy="214006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Rosatelli F., Tomassini S.</a:t>
            </a:r>
            <a:endParaRPr lang="it-IT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</a:t>
            </a:fld>
            <a:endParaRPr lang="it-IT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9967" y="4204417"/>
            <a:ext cx="11626148" cy="2023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Improvement: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Added two holes for Phototube and OPT fiber. Increased material to sustain the elements.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Thickness reduced from 3 mm to 2 mm.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Rosatelli F., Tomassini S.</a:t>
            </a:r>
            <a:endParaRPr lang="it-IT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95400" y="276471"/>
            <a:ext cx="109713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MANGO </a:t>
            </a:r>
            <a:r>
              <a:rPr lang="it-IT" b="1" dirty="0" smtClean="0"/>
              <a:t>Design- </a:t>
            </a:r>
            <a:r>
              <a:rPr lang="it-IT" b="1" dirty="0" err="1"/>
              <a:t>G</a:t>
            </a:r>
            <a:r>
              <a:rPr lang="it-IT" b="1" dirty="0" err="1" smtClean="0"/>
              <a:t>asket</a:t>
            </a:r>
            <a:endParaRPr lang="en-US" dirty="0">
              <a:solidFill>
                <a:srgbClr val="39527B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739" y="1538463"/>
            <a:ext cx="2403686" cy="240368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52" y="1474152"/>
            <a:ext cx="2409259" cy="240368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698" y="1397072"/>
            <a:ext cx="949070" cy="264405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3392" y="1295957"/>
            <a:ext cx="1029378" cy="2908460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2687285" y="1015737"/>
            <a:ext cx="8565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8631924" y="1015737"/>
            <a:ext cx="7030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79" y="1268857"/>
            <a:ext cx="2621001" cy="2621001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9967" y="4204417"/>
            <a:ext cx="11626148" cy="2023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Phototube sees the GEM surface without any interference with FR4 plate (yellow).</a:t>
            </a:r>
          </a:p>
          <a:p>
            <a:pPr marL="0" indent="0">
              <a:buNone/>
            </a:pPr>
            <a:r>
              <a:rPr lang="en-US" dirty="0" smtClean="0"/>
              <a:t>The optical fiber with cone of light (approximated to 45°)  hits the most of GEM surface.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Rosatelli F., Tomassini S.</a:t>
            </a:r>
            <a:endParaRPr lang="it-IT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95400" y="276471"/>
            <a:ext cx="109713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MANGO </a:t>
            </a:r>
            <a:r>
              <a:rPr lang="it-IT" b="1" dirty="0" smtClean="0"/>
              <a:t>Design- </a:t>
            </a:r>
            <a:r>
              <a:rPr lang="it-IT" b="1" dirty="0" err="1"/>
              <a:t>G</a:t>
            </a:r>
            <a:r>
              <a:rPr lang="it-IT" b="1" dirty="0" err="1" smtClean="0"/>
              <a:t>asket</a:t>
            </a:r>
            <a:endParaRPr lang="en-US" dirty="0">
              <a:solidFill>
                <a:srgbClr val="39527B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341" y="3311169"/>
            <a:ext cx="1150535" cy="86017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26" y="1268859"/>
            <a:ext cx="2324598" cy="26210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84" y="1268858"/>
            <a:ext cx="3097979" cy="264338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58" y="1268858"/>
            <a:ext cx="2124392" cy="26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9967" y="4204417"/>
            <a:ext cx="11626148" cy="202364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Field cage case internal dimensions 105x105 mm, height 50 mm. Thickness 2 mm.</a:t>
            </a:r>
          </a:p>
          <a:p>
            <a:r>
              <a:rPr lang="en-US" dirty="0" smtClean="0"/>
              <a:t>Case and support structure parts assembled by bonding. Material PMMA</a:t>
            </a:r>
          </a:p>
          <a:p>
            <a:pPr marL="0" indent="0">
              <a:buNone/>
            </a:pPr>
            <a:r>
              <a:rPr lang="en-US" dirty="0" smtClean="0"/>
              <a:t>Three FC case will be made with same section: two with height 50mm and one of 35 mm. Different types of FC: copper strip and film with copper foil.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Rosatelli F., Tomassini S.</a:t>
            </a:r>
            <a:endParaRPr lang="it-IT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95400" y="276471"/>
            <a:ext cx="109713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MANGO </a:t>
            </a:r>
            <a:r>
              <a:rPr lang="it-IT" b="1" dirty="0" smtClean="0"/>
              <a:t>Design- FC</a:t>
            </a:r>
            <a:endParaRPr lang="en-US" dirty="0">
              <a:solidFill>
                <a:srgbClr val="39527B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0" y="1136800"/>
            <a:ext cx="3279908" cy="240368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53" y="1133033"/>
            <a:ext cx="4076256" cy="240745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4" y="1112535"/>
            <a:ext cx="3471192" cy="24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2927" y="4026657"/>
            <a:ext cx="11626148" cy="2329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Open Point:</a:t>
            </a:r>
          </a:p>
          <a:p>
            <a:r>
              <a:rPr lang="en-US" dirty="0" err="1" smtClean="0"/>
              <a:t>Assial</a:t>
            </a:r>
            <a:r>
              <a:rPr lang="en-US" dirty="0" smtClean="0"/>
              <a:t> length of </a:t>
            </a:r>
            <a:r>
              <a:rPr lang="en-US" dirty="0" err="1" smtClean="0"/>
              <a:t>fotocathode</a:t>
            </a:r>
            <a:r>
              <a:rPr lang="en-US" smtClean="0"/>
              <a:t> - </a:t>
            </a:r>
            <a:r>
              <a:rPr lang="en-US" dirty="0" smtClean="0"/>
              <a:t>diameter.</a:t>
            </a:r>
          </a:p>
          <a:p>
            <a:r>
              <a:rPr lang="en-US" dirty="0" smtClean="0"/>
              <a:t>Diameter of OPT fiber</a:t>
            </a:r>
            <a:r>
              <a:rPr lang="en-US" dirty="0"/>
              <a:t>:</a:t>
            </a:r>
            <a:r>
              <a:rPr lang="en-US" dirty="0" smtClean="0"/>
              <a:t> 1 mm? length? </a:t>
            </a:r>
          </a:p>
          <a:p>
            <a:r>
              <a:rPr lang="en-US" dirty="0" smtClean="0"/>
              <a:t>Beam Blocker for output window- More info.</a:t>
            </a:r>
          </a:p>
          <a:p>
            <a:r>
              <a:rPr lang="en-US" dirty="0" smtClean="0"/>
              <a:t>Internal block windows reduction of 4 mm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Rosatelli F., Tomassini S.</a:t>
            </a:r>
            <a:endParaRPr lang="it-IT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it-IT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</a:t>
            </a:fld>
            <a:endParaRPr lang="it-IT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95400" y="276471"/>
            <a:ext cx="109713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MANGO </a:t>
            </a:r>
            <a:r>
              <a:rPr lang="it-IT" b="1" dirty="0" smtClean="0"/>
              <a:t>Design</a:t>
            </a:r>
            <a:endParaRPr lang="en-US" dirty="0">
              <a:solidFill>
                <a:srgbClr val="39527B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35" y="1095411"/>
            <a:ext cx="3165094" cy="282727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85" y="1095411"/>
            <a:ext cx="3538100" cy="28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658_TF02801084.potx" id="{A8C78AEE-9652-45F8-B7F7-D8F306A8A8D0}" vid="{A52E16F1-1BDC-4499-8EFF-C0E7AB2CC97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213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Marketing 16:9</vt:lpstr>
      <vt:lpstr>MANGO Design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 for leak test-ATLAS PP1</dc:title>
  <dc:creator>Rosatelli</dc:creator>
  <cp:lastModifiedBy>Rosatelli</cp:lastModifiedBy>
  <cp:revision>72</cp:revision>
  <dcterms:created xsi:type="dcterms:W3CDTF">2018-11-26T08:41:10Z</dcterms:created>
  <dcterms:modified xsi:type="dcterms:W3CDTF">2019-01-31T09:07:53Z</dcterms:modified>
</cp:coreProperties>
</file>