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724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454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31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10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91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1454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698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88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854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294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148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D4B58-7A5A-440F-9938-A19DB5E64DC9}" type="datetimeFigureOut">
              <a:rPr lang="it-IT" smtClean="0"/>
              <a:t>16/10/2018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FD01C-EC4A-4809-85B1-19A3116E4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7016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Bookman Old Style" pitchFamily="18" charset="0"/>
              </a:rPr>
              <a:t>Egammas</a:t>
            </a:r>
            <a:r>
              <a:rPr lang="en-US" dirty="0" smtClean="0">
                <a:latin typeface="Bookman Old Style" pitchFamily="18" charset="0"/>
              </a:rPr>
              <a:t> status</a:t>
            </a:r>
            <a:endParaRPr lang="it-IT" dirty="0">
              <a:latin typeface="Bookman Old Style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8726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54461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-    </a:t>
            </a:r>
            <a:r>
              <a:rPr lang="en-US" dirty="0" err="1" smtClean="0">
                <a:latin typeface="Bookman Old Style" pitchFamily="18" charset="0"/>
              </a:rPr>
              <a:t>Siamo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bloccati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oramai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dall’ultima</a:t>
            </a:r>
            <a:r>
              <a:rPr lang="en-US" dirty="0" smtClean="0">
                <a:latin typeface="Bookman Old Style" pitchFamily="18" charset="0"/>
              </a:rPr>
              <a:t> vista dove </a:t>
            </a:r>
            <a:r>
              <a:rPr lang="en-US" dirty="0" err="1" smtClean="0">
                <a:latin typeface="Bookman Old Style" pitchFamily="18" charset="0"/>
              </a:rPr>
              <a:t>c’e</a:t>
            </a:r>
            <a:r>
              <a:rPr lang="en-US" dirty="0" smtClean="0">
                <a:latin typeface="Bookman Old Style" pitchFamily="18" charset="0"/>
              </a:rPr>
              <a:t>’ </a:t>
            </a:r>
            <a:r>
              <a:rPr lang="en-US" dirty="0" err="1" smtClean="0">
                <a:latin typeface="Bookman Old Style" pitchFamily="18" charset="0"/>
              </a:rPr>
              <a:t>stato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il</a:t>
            </a:r>
            <a:r>
              <a:rPr lang="en-US" dirty="0" smtClean="0">
                <a:latin typeface="Bookman Old Style" pitchFamily="18" charset="0"/>
              </a:rPr>
              <a:t> ‘</a:t>
            </a:r>
            <a:r>
              <a:rPr lang="en-US" dirty="0" err="1" smtClean="0">
                <a:latin typeface="Bookman Old Style" pitchFamily="18" charset="0"/>
              </a:rPr>
              <a:t>sequestro</a:t>
            </a:r>
            <a:r>
              <a:rPr lang="en-US" dirty="0" smtClean="0">
                <a:latin typeface="Bookman Old Style" pitchFamily="18" charset="0"/>
              </a:rPr>
              <a:t>’ </a:t>
            </a:r>
            <a:r>
              <a:rPr lang="en-US" dirty="0" err="1" smtClean="0">
                <a:latin typeface="Bookman Old Style" pitchFamily="18" charset="0"/>
              </a:rPr>
              <a:t>dei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nostri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colleghi</a:t>
            </a:r>
            <a:endParaRPr lang="en-US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en-US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Bookman Old Style" pitchFamily="18" charset="0"/>
              </a:rPr>
              <a:t>Stallo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completo</a:t>
            </a:r>
            <a:r>
              <a:rPr lang="en-US" dirty="0" smtClean="0">
                <a:latin typeface="Bookman Old Style" pitchFamily="18" charset="0"/>
              </a:rPr>
              <a:t>, IFIN </a:t>
            </a:r>
            <a:r>
              <a:rPr lang="en-US" dirty="0" err="1" smtClean="0">
                <a:latin typeface="Bookman Old Style" pitchFamily="18" charset="0"/>
              </a:rPr>
              <a:t>rifiuta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l’accesso</a:t>
            </a:r>
            <a:r>
              <a:rPr lang="en-US" dirty="0" smtClean="0">
                <a:latin typeface="Bookman Old Style" pitchFamily="18" charset="0"/>
              </a:rPr>
              <a:t> per </a:t>
            </a:r>
            <a:r>
              <a:rPr lang="en-US" dirty="0" err="1" smtClean="0">
                <a:latin typeface="Bookman Old Style" pitchFamily="18" charset="0"/>
              </a:rPr>
              <a:t>qualsiasi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attivita</a:t>
            </a:r>
            <a:r>
              <a:rPr lang="en-US" dirty="0" smtClean="0">
                <a:latin typeface="Bookman Old Style" pitchFamily="18" charset="0"/>
              </a:rPr>
              <a:t>, per </a:t>
            </a:r>
            <a:r>
              <a:rPr lang="en-US" dirty="0" err="1" smtClean="0">
                <a:latin typeface="Bookman Old Style" pitchFamily="18" charset="0"/>
              </a:rPr>
              <a:t>l’ingegnere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certificatore</a:t>
            </a:r>
            <a:r>
              <a:rPr lang="en-US" dirty="0" smtClean="0">
                <a:latin typeface="Bookman Old Style" pitchFamily="18" charset="0"/>
              </a:rPr>
              <a:t> e </a:t>
            </a:r>
            <a:r>
              <a:rPr lang="en-US" dirty="0" err="1" smtClean="0">
                <a:latin typeface="Bookman Old Style" pitchFamily="18" charset="0"/>
              </a:rPr>
              <a:t>tutto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il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resto</a:t>
            </a:r>
            <a:r>
              <a:rPr lang="en-US" dirty="0" smtClean="0">
                <a:latin typeface="Bookman Old Style" pitchFamily="18" charset="0"/>
              </a:rPr>
              <a:t>.</a:t>
            </a:r>
          </a:p>
          <a:p>
            <a:pPr>
              <a:buFontTx/>
              <a:buChar char="-"/>
            </a:pPr>
            <a:endParaRPr lang="en-US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Bookman Old Style" pitchFamily="18" charset="0"/>
              </a:rPr>
              <a:t>Diverse </a:t>
            </a:r>
            <a:r>
              <a:rPr lang="en-US" dirty="0" err="1" smtClean="0">
                <a:latin typeface="Bookman Old Style" pitchFamily="18" charset="0"/>
              </a:rPr>
              <a:t>iniziative</a:t>
            </a:r>
            <a:r>
              <a:rPr lang="en-US" dirty="0" smtClean="0">
                <a:latin typeface="Bookman Old Style" pitchFamily="18" charset="0"/>
              </a:rPr>
              <a:t> a </a:t>
            </a:r>
            <a:r>
              <a:rPr lang="en-US" dirty="0" err="1" smtClean="0">
                <a:latin typeface="Bookman Old Style" pitchFamily="18" charset="0"/>
              </a:rPr>
              <a:t>livello</a:t>
            </a:r>
            <a:r>
              <a:rPr lang="en-US" dirty="0" smtClean="0">
                <a:latin typeface="Bookman Old Style" pitchFamily="18" charset="0"/>
              </a:rPr>
              <a:t> del GB dove </a:t>
            </a:r>
            <a:r>
              <a:rPr lang="en-US" dirty="0" err="1" smtClean="0">
                <a:latin typeface="Bookman Old Style" pitchFamily="18" charset="0"/>
              </a:rPr>
              <a:t>purtroppo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io</a:t>
            </a:r>
            <a:r>
              <a:rPr lang="en-US" dirty="0" smtClean="0">
                <a:latin typeface="Bookman Old Style" pitchFamily="18" charset="0"/>
              </a:rPr>
              <a:t> ho </a:t>
            </a:r>
            <a:r>
              <a:rPr lang="en-US" dirty="0" err="1" smtClean="0">
                <a:latin typeface="Bookman Old Style" pitchFamily="18" charset="0"/>
              </a:rPr>
              <a:t>soltanto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gli</a:t>
            </a:r>
            <a:r>
              <a:rPr lang="en-US" dirty="0" smtClean="0">
                <a:latin typeface="Bookman Old Style" pitchFamily="18" charset="0"/>
              </a:rPr>
              <a:t> spifferi….il </a:t>
            </a:r>
            <a:r>
              <a:rPr lang="en-US" dirty="0" err="1" smtClean="0">
                <a:latin typeface="Bookman Old Style" pitchFamily="18" charset="0"/>
              </a:rPr>
              <a:t>rappresentante</a:t>
            </a:r>
            <a:r>
              <a:rPr lang="en-US" dirty="0" smtClean="0">
                <a:latin typeface="Bookman Old Style" pitchFamily="18" charset="0"/>
              </a:rPr>
              <a:t> INFN e </a:t>
            </a:r>
            <a:r>
              <a:rPr lang="en-US" dirty="0" err="1" smtClean="0">
                <a:latin typeface="Bookman Old Style" pitchFamily="18" charset="0"/>
              </a:rPr>
              <a:t>invitato</a:t>
            </a:r>
            <a:r>
              <a:rPr lang="en-US" dirty="0" smtClean="0">
                <a:latin typeface="Bookman Old Style" pitchFamily="18" charset="0"/>
              </a:rPr>
              <a:t>? </a:t>
            </a:r>
            <a:r>
              <a:rPr lang="en-US" dirty="0" err="1" smtClean="0">
                <a:latin typeface="Bookman Old Style" pitchFamily="18" charset="0"/>
              </a:rPr>
              <a:t>Ieri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ricevo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una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telefonata</a:t>
            </a:r>
            <a:r>
              <a:rPr lang="en-US" dirty="0" smtClean="0">
                <a:latin typeface="Bookman Old Style" pitchFamily="18" charset="0"/>
              </a:rPr>
              <a:t> dove mi </a:t>
            </a:r>
            <a:r>
              <a:rPr lang="en-US" dirty="0" err="1" smtClean="0">
                <a:latin typeface="Bookman Old Style" pitchFamily="18" charset="0"/>
              </a:rPr>
              <a:t>si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chiede</a:t>
            </a:r>
            <a:r>
              <a:rPr lang="en-US" dirty="0" smtClean="0">
                <a:latin typeface="Bookman Old Style" pitchFamily="18" charset="0"/>
              </a:rPr>
              <a:t> di </a:t>
            </a:r>
            <a:r>
              <a:rPr lang="en-US" dirty="0" err="1" smtClean="0">
                <a:latin typeface="Bookman Old Style" pitchFamily="18" charset="0"/>
              </a:rPr>
              <a:t>inventare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una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procedura</a:t>
            </a:r>
            <a:r>
              <a:rPr lang="en-US" dirty="0" smtClean="0">
                <a:latin typeface="Bookman Old Style" pitchFamily="18" charset="0"/>
              </a:rPr>
              <a:t> per la </a:t>
            </a:r>
            <a:r>
              <a:rPr lang="en-US" dirty="0" err="1" smtClean="0">
                <a:latin typeface="Bookman Old Style" pitchFamily="18" charset="0"/>
              </a:rPr>
              <a:t>ricezione</a:t>
            </a:r>
            <a:r>
              <a:rPr lang="en-US" dirty="0" smtClean="0">
                <a:latin typeface="Bookman Old Style" pitchFamily="18" charset="0"/>
              </a:rPr>
              <a:t> di </a:t>
            </a:r>
            <a:r>
              <a:rPr lang="en-US" dirty="0" err="1" smtClean="0">
                <a:latin typeface="Bookman Old Style" pitchFamily="18" charset="0"/>
              </a:rPr>
              <a:t>fase</a:t>
            </a:r>
            <a:r>
              <a:rPr lang="en-US" dirty="0" smtClean="0">
                <a:latin typeface="Bookman Old Style" pitchFamily="18" charset="0"/>
              </a:rPr>
              <a:t> 2. Per fare </a:t>
            </a:r>
            <a:r>
              <a:rPr lang="en-US" dirty="0" err="1" smtClean="0">
                <a:latin typeface="Bookman Old Style" pitchFamily="18" charset="0"/>
              </a:rPr>
              <a:t>chiarezza</a:t>
            </a:r>
            <a:r>
              <a:rPr lang="en-US" dirty="0" smtClean="0">
                <a:latin typeface="Bookman Old Style" pitchFamily="18" charset="0"/>
              </a:rPr>
              <a:t>, a me </a:t>
            </a:r>
            <a:r>
              <a:rPr lang="en-US" dirty="0" err="1" smtClean="0">
                <a:latin typeface="Bookman Old Style" pitchFamily="18" charset="0"/>
              </a:rPr>
              <a:t>va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bene</a:t>
            </a:r>
            <a:r>
              <a:rPr lang="en-US" dirty="0" smtClean="0">
                <a:latin typeface="Bookman Old Style" pitchFamily="18" charset="0"/>
              </a:rPr>
              <a:t> di non </a:t>
            </a:r>
            <a:r>
              <a:rPr lang="en-US" dirty="0" err="1" smtClean="0">
                <a:latin typeface="Bookman Old Style" pitchFamily="18" charset="0"/>
              </a:rPr>
              <a:t>essere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coinvolto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nell</a:t>
            </a:r>
            <a:r>
              <a:rPr lang="en-US" dirty="0" smtClean="0">
                <a:latin typeface="Bookman Old Style" pitchFamily="18" charset="0"/>
              </a:rPr>
              <a:t> high level del GB, ma poi ne </a:t>
            </a:r>
            <a:r>
              <a:rPr lang="en-US" dirty="0" err="1" smtClean="0">
                <a:latin typeface="Bookman Old Style" pitchFamily="18" charset="0"/>
              </a:rPr>
              <a:t>devono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uscire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tramite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il</a:t>
            </a:r>
            <a:r>
              <a:rPr lang="en-US" dirty="0" smtClean="0">
                <a:latin typeface="Bookman Old Style" pitchFamily="18" charset="0"/>
              </a:rPr>
              <a:t> PL, </a:t>
            </a:r>
            <a:r>
              <a:rPr lang="en-US" dirty="0" err="1" smtClean="0">
                <a:latin typeface="Bookman Old Style" pitchFamily="18" charset="0"/>
              </a:rPr>
              <a:t>istruzioni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chiare</a:t>
            </a:r>
            <a:r>
              <a:rPr lang="en-US" dirty="0" smtClean="0">
                <a:latin typeface="Bookman Old Style" pitchFamily="18" charset="0"/>
              </a:rPr>
              <a:t> con </a:t>
            </a:r>
            <a:r>
              <a:rPr lang="en-US" dirty="0" err="1" smtClean="0">
                <a:latin typeface="Bookman Old Style" pitchFamily="18" charset="0"/>
              </a:rPr>
              <a:t>chiare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prese</a:t>
            </a:r>
            <a:r>
              <a:rPr lang="en-US" dirty="0" smtClean="0">
                <a:latin typeface="Bookman Old Style" pitchFamily="18" charset="0"/>
              </a:rPr>
              <a:t> di </a:t>
            </a:r>
            <a:r>
              <a:rPr lang="en-US" dirty="0" err="1" smtClean="0">
                <a:latin typeface="Bookman Old Style" pitchFamily="18" charset="0"/>
              </a:rPr>
              <a:t>responsabilita</a:t>
            </a:r>
            <a:r>
              <a:rPr lang="en-US" dirty="0" smtClean="0">
                <a:latin typeface="Bookman Old Style" pitchFamily="18" charset="0"/>
              </a:rPr>
              <a:t>….lo sport non </a:t>
            </a:r>
            <a:r>
              <a:rPr lang="en-US" dirty="0" err="1" smtClean="0">
                <a:latin typeface="Bookman Old Style" pitchFamily="18" charset="0"/>
              </a:rPr>
              <a:t>puo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essere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questo</a:t>
            </a:r>
            <a:r>
              <a:rPr lang="en-US" dirty="0" smtClean="0">
                <a:latin typeface="Bookman Old Style" pitchFamily="18" charset="0"/>
              </a:rPr>
              <a:t>…(</a:t>
            </a:r>
            <a:r>
              <a:rPr lang="en-US" dirty="0" err="1" smtClean="0">
                <a:latin typeface="Bookman Old Style" pitchFamily="18" charset="0"/>
              </a:rPr>
              <a:t>essendo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testo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scritto</a:t>
            </a:r>
            <a:r>
              <a:rPr lang="en-US" dirty="0" smtClean="0">
                <a:latin typeface="Bookman Old Style" pitchFamily="18" charset="0"/>
              </a:rPr>
              <a:t>  la </a:t>
            </a:r>
            <a:r>
              <a:rPr lang="en-US" dirty="0" err="1" smtClean="0">
                <a:latin typeface="Bookman Old Style" pitchFamily="18" charset="0"/>
              </a:rPr>
              <a:t>parola</a:t>
            </a:r>
            <a:r>
              <a:rPr lang="en-US" dirty="0" smtClean="0">
                <a:latin typeface="Bookman Old Style" pitchFamily="18" charset="0"/>
              </a:rPr>
              <a:t> ‘</a:t>
            </a:r>
            <a:r>
              <a:rPr lang="en-US" dirty="0" err="1" smtClean="0">
                <a:latin typeface="Bookman Old Style" pitchFamily="18" charset="0"/>
              </a:rPr>
              <a:t>questo</a:t>
            </a:r>
            <a:r>
              <a:rPr lang="en-US" dirty="0" smtClean="0">
                <a:latin typeface="Bookman Old Style" pitchFamily="18" charset="0"/>
              </a:rPr>
              <a:t>’ </a:t>
            </a:r>
            <a:r>
              <a:rPr lang="en-US" dirty="0" err="1" smtClean="0">
                <a:latin typeface="Bookman Old Style" pitchFamily="18" charset="0"/>
              </a:rPr>
              <a:t>sostituisce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altri</a:t>
            </a:r>
            <a:r>
              <a:rPr lang="en-US" dirty="0" smtClean="0">
                <a:latin typeface="Bookman Old Style" pitchFamily="18" charset="0"/>
              </a:rPr>
              <a:t> tipi di </a:t>
            </a:r>
            <a:r>
              <a:rPr lang="en-US" dirty="0" err="1" smtClean="0">
                <a:latin typeface="Bookman Old Style" pitchFamily="18" charset="0"/>
              </a:rPr>
              <a:t>commento</a:t>
            </a:r>
            <a:r>
              <a:rPr lang="en-US" dirty="0" smtClean="0">
                <a:latin typeface="Bookman Old Style" pitchFamily="18" charset="0"/>
              </a:rPr>
              <a:t>)</a:t>
            </a:r>
          </a:p>
          <a:p>
            <a:pPr>
              <a:buFontTx/>
              <a:buChar char="-"/>
            </a:pPr>
            <a:endParaRPr lang="en-US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Bookman Old Style" pitchFamily="18" charset="0"/>
              </a:rPr>
              <a:t>Intervento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presso</a:t>
            </a:r>
            <a:r>
              <a:rPr lang="en-US" dirty="0" smtClean="0">
                <a:latin typeface="Bookman Old Style" pitchFamily="18" charset="0"/>
              </a:rPr>
              <a:t> DG </a:t>
            </a:r>
            <a:r>
              <a:rPr lang="en-US" dirty="0" err="1" smtClean="0">
                <a:latin typeface="Bookman Old Style" pitchFamily="18" charset="0"/>
              </a:rPr>
              <a:t>regio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che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sembra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abbia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detto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che</a:t>
            </a:r>
            <a:r>
              <a:rPr lang="en-US" dirty="0" smtClean="0">
                <a:latin typeface="Bookman Old Style" pitchFamily="18" charset="0"/>
              </a:rPr>
              <a:t> se non </a:t>
            </a:r>
            <a:r>
              <a:rPr lang="en-US" dirty="0" err="1" smtClean="0">
                <a:latin typeface="Bookman Old Style" pitchFamily="18" charset="0"/>
              </a:rPr>
              <a:t>si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termina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il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contratto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Egammas</a:t>
            </a:r>
            <a:r>
              <a:rPr lang="en-US" dirty="0" smtClean="0">
                <a:latin typeface="Bookman Old Style" pitchFamily="18" charset="0"/>
              </a:rPr>
              <a:t> TUTTA </a:t>
            </a:r>
            <a:r>
              <a:rPr lang="en-US" dirty="0" err="1" smtClean="0">
                <a:latin typeface="Bookman Old Style" pitchFamily="18" charset="0"/>
              </a:rPr>
              <a:t>l’infrastruttura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sara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dichiarata</a:t>
            </a:r>
            <a:r>
              <a:rPr lang="en-US" dirty="0" smtClean="0">
                <a:latin typeface="Bookman Old Style" pitchFamily="18" charset="0"/>
              </a:rPr>
              <a:t> non compliant e </a:t>
            </a:r>
            <a:r>
              <a:rPr lang="en-US" dirty="0" err="1" smtClean="0">
                <a:latin typeface="Bookman Old Style" pitchFamily="18" charset="0"/>
              </a:rPr>
              <a:t>quindi</a:t>
            </a:r>
            <a:r>
              <a:rPr lang="en-US" dirty="0" smtClean="0">
                <a:latin typeface="Bookman Old Style" pitchFamily="18" charset="0"/>
              </a:rPr>
              <a:t> la Romania </a:t>
            </a:r>
            <a:r>
              <a:rPr lang="en-US" dirty="0" err="1" smtClean="0">
                <a:latin typeface="Bookman Old Style" pitchFamily="18" charset="0"/>
              </a:rPr>
              <a:t>dovra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ritornare</a:t>
            </a:r>
            <a:r>
              <a:rPr lang="en-US" dirty="0" smtClean="0">
                <a:latin typeface="Bookman Old Style" pitchFamily="18" charset="0"/>
              </a:rPr>
              <a:t> 300 </a:t>
            </a:r>
            <a:r>
              <a:rPr lang="en-US" dirty="0" err="1" smtClean="0">
                <a:latin typeface="Bookman Old Style" pitchFamily="18" charset="0"/>
              </a:rPr>
              <a:t>Meuro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 (</a:t>
            </a:r>
            <a:r>
              <a:rPr lang="en-US" dirty="0" err="1" smtClean="0">
                <a:latin typeface="Bookman Old Style" pitchFamily="18" charset="0"/>
              </a:rPr>
              <a:t>richiedendoli</a:t>
            </a:r>
            <a:r>
              <a:rPr lang="en-US" dirty="0" smtClean="0">
                <a:latin typeface="Bookman Old Style" pitchFamily="18" charset="0"/>
              </a:rPr>
              <a:t> poi a </a:t>
            </a:r>
            <a:r>
              <a:rPr lang="en-US" dirty="0" err="1" smtClean="0">
                <a:latin typeface="Bookman Old Style" pitchFamily="18" charset="0"/>
              </a:rPr>
              <a:t>noi</a:t>
            </a:r>
            <a:r>
              <a:rPr lang="en-US" dirty="0" smtClean="0">
                <a:latin typeface="Bookman Old Style" pitchFamily="18" charset="0"/>
              </a:rPr>
              <a:t> come </a:t>
            </a:r>
            <a:r>
              <a:rPr lang="en-US" dirty="0" err="1" smtClean="0">
                <a:latin typeface="Bookman Old Style" pitchFamily="18" charset="0"/>
              </a:rPr>
              <a:t>danni</a:t>
            </a:r>
            <a:r>
              <a:rPr lang="en-US" dirty="0" smtClean="0">
                <a:latin typeface="Bookman Old Style" pitchFamily="18" charset="0"/>
              </a:rPr>
              <a:t> in </a:t>
            </a:r>
            <a:r>
              <a:rPr lang="en-US" dirty="0" err="1" smtClean="0">
                <a:latin typeface="Bookman Old Style" pitchFamily="18" charset="0"/>
              </a:rPr>
              <a:t>sede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civile</a:t>
            </a:r>
            <a:r>
              <a:rPr lang="en-US" dirty="0" smtClean="0">
                <a:latin typeface="Bookman Old Style" pitchFamily="18" charset="0"/>
              </a:rPr>
              <a:t>).</a:t>
            </a:r>
          </a:p>
          <a:p>
            <a:pPr>
              <a:buFontTx/>
              <a:buChar char="-"/>
            </a:pPr>
            <a:endParaRPr lang="en-US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Bookman Old Style" pitchFamily="18" charset="0"/>
              </a:rPr>
              <a:t>Discussione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sulla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ripresa</a:t>
            </a:r>
            <a:r>
              <a:rPr lang="en-US" dirty="0" smtClean="0">
                <a:latin typeface="Bookman Old Style" pitchFamily="18" charset="0"/>
              </a:rPr>
              <a:t> di </a:t>
            </a:r>
            <a:r>
              <a:rPr lang="en-US" dirty="0" err="1" smtClean="0">
                <a:latin typeface="Bookman Old Style" pitchFamily="18" charset="0"/>
              </a:rPr>
              <a:t>fase</a:t>
            </a:r>
            <a:r>
              <a:rPr lang="en-US" dirty="0" smtClean="0">
                <a:latin typeface="Bookman Old Style" pitchFamily="18" charset="0"/>
              </a:rPr>
              <a:t> due da </a:t>
            </a:r>
            <a:r>
              <a:rPr lang="en-US" dirty="0" err="1" smtClean="0">
                <a:latin typeface="Bookman Old Style" pitchFamily="18" charset="0"/>
              </a:rPr>
              <a:t>farsi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giovedi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mattina</a:t>
            </a:r>
            <a:r>
              <a:rPr lang="en-US" dirty="0" smtClean="0">
                <a:latin typeface="Bookman Old Style" pitchFamily="18" charset="0"/>
              </a:rPr>
              <a:t> con </a:t>
            </a:r>
            <a:r>
              <a:rPr lang="en-US" dirty="0" err="1" smtClean="0">
                <a:latin typeface="Bookman Old Style" pitchFamily="18" charset="0"/>
              </a:rPr>
              <a:t>C.Ur</a:t>
            </a:r>
            <a:r>
              <a:rPr lang="en-US" dirty="0" smtClean="0">
                <a:latin typeface="Bookman Old Style" pitchFamily="18" charset="0"/>
              </a:rPr>
              <a:t> e </a:t>
            </a:r>
            <a:r>
              <a:rPr lang="en-US" dirty="0" err="1" smtClean="0">
                <a:latin typeface="Bookman Old Style" pitchFamily="18" charset="0"/>
              </a:rPr>
              <a:t>colleghi</a:t>
            </a:r>
            <a:endParaRPr lang="en-US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endParaRPr lang="en-US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Bookman Old Style" pitchFamily="18" charset="0"/>
              </a:rPr>
              <a:t>Se </a:t>
            </a:r>
            <a:r>
              <a:rPr lang="en-US" dirty="0" err="1" smtClean="0">
                <a:latin typeface="Bookman Old Style" pitchFamily="18" charset="0"/>
              </a:rPr>
              <a:t>perdiamo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questa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occasione</a:t>
            </a:r>
            <a:r>
              <a:rPr lang="en-US" dirty="0" smtClean="0">
                <a:latin typeface="Bookman Old Style" pitchFamily="18" charset="0"/>
              </a:rPr>
              <a:t> di fare </a:t>
            </a:r>
            <a:r>
              <a:rPr lang="en-US" dirty="0" err="1" smtClean="0">
                <a:latin typeface="Bookman Old Style" pitchFamily="18" charset="0"/>
              </a:rPr>
              <a:t>ricorso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legale</a:t>
            </a:r>
            <a:r>
              <a:rPr lang="en-US" dirty="0" smtClean="0">
                <a:latin typeface="Bookman Old Style" pitchFamily="18" charset="0"/>
              </a:rPr>
              <a:t> non se ne </a:t>
            </a:r>
            <a:r>
              <a:rPr lang="en-US" dirty="0" err="1" smtClean="0">
                <a:latin typeface="Bookman Old Style" pitchFamily="18" charset="0"/>
              </a:rPr>
              <a:t>presenteranno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altre</a:t>
            </a:r>
            <a:r>
              <a:rPr lang="en-US" dirty="0" smtClean="0">
                <a:latin typeface="Bookman Old Style" pitchFamily="18" charset="0"/>
              </a:rPr>
              <a:t>….</a:t>
            </a:r>
          </a:p>
          <a:p>
            <a:pPr>
              <a:buFontTx/>
              <a:buChar char="-"/>
            </a:pPr>
            <a:endParaRPr lang="en-US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Bookman Old Style" pitchFamily="18" charset="0"/>
              </a:rPr>
              <a:t>Intanto</a:t>
            </a:r>
            <a:r>
              <a:rPr lang="en-US" dirty="0" smtClean="0">
                <a:latin typeface="Bookman Old Style" pitchFamily="18" charset="0"/>
              </a:rPr>
              <a:t> a </a:t>
            </a:r>
            <a:r>
              <a:rPr lang="en-US" dirty="0" err="1" smtClean="0">
                <a:latin typeface="Bookman Old Style" pitchFamily="18" charset="0"/>
              </a:rPr>
              <a:t>fatica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stiamo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risolvendo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il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problema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delle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assicurazioni</a:t>
            </a:r>
            <a:r>
              <a:rPr lang="en-US" dirty="0" smtClean="0">
                <a:latin typeface="Bookman Old Style" pitchFamily="18" charset="0"/>
              </a:rPr>
              <a:t> e </a:t>
            </a:r>
            <a:r>
              <a:rPr lang="en-US" dirty="0" err="1" smtClean="0">
                <a:latin typeface="Bookman Old Style" pitchFamily="18" charset="0"/>
              </a:rPr>
              <a:t>quello</a:t>
            </a:r>
            <a:r>
              <a:rPr lang="en-US" dirty="0" smtClean="0">
                <a:latin typeface="Bookman Old Style" pitchFamily="18" charset="0"/>
              </a:rPr>
              <a:t> del </a:t>
            </a:r>
            <a:r>
              <a:rPr lang="en-US" dirty="0" err="1" smtClean="0">
                <a:latin typeface="Bookman Old Style" pitchFamily="18" charset="0"/>
              </a:rPr>
              <a:t>contratto</a:t>
            </a:r>
            <a:r>
              <a:rPr lang="en-US" dirty="0" smtClean="0">
                <a:latin typeface="Bookman Old Style" pitchFamily="18" charset="0"/>
              </a:rPr>
              <a:t> con RI. </a:t>
            </a:r>
            <a:r>
              <a:rPr lang="en-US" dirty="0" err="1" smtClean="0">
                <a:latin typeface="Bookman Old Style" pitchFamily="18" charset="0"/>
              </a:rPr>
              <a:t>Quello</a:t>
            </a:r>
            <a:r>
              <a:rPr lang="en-US" dirty="0" smtClean="0">
                <a:latin typeface="Bookman Old Style" pitchFamily="18" charset="0"/>
              </a:rPr>
              <a:t> con Menlo </a:t>
            </a:r>
            <a:r>
              <a:rPr lang="en-US" dirty="0" err="1" smtClean="0">
                <a:latin typeface="Bookman Old Style" pitchFamily="18" charset="0"/>
              </a:rPr>
              <a:t>sara</a:t>
            </a:r>
            <a:r>
              <a:rPr lang="en-US" dirty="0" smtClean="0">
                <a:latin typeface="Bookman Old Style" pitchFamily="18" charset="0"/>
              </a:rPr>
              <a:t>’ un </a:t>
            </a:r>
            <a:r>
              <a:rPr lang="en-US" dirty="0" err="1" smtClean="0">
                <a:latin typeface="Bookman Old Style" pitchFamily="18" charset="0"/>
              </a:rPr>
              <a:t>problema</a:t>
            </a:r>
            <a:r>
              <a:rPr lang="en-US" dirty="0" smtClean="0">
                <a:latin typeface="Bookman Old Style" pitchFamily="18" charset="0"/>
              </a:rPr>
              <a:t>.</a:t>
            </a:r>
          </a:p>
          <a:p>
            <a:pPr>
              <a:buFontTx/>
              <a:buChar char="-"/>
            </a:pPr>
            <a:endParaRPr lang="en-US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Bookman Old Style" pitchFamily="18" charset="0"/>
              </a:rPr>
              <a:t>Attenzione</a:t>
            </a:r>
            <a:r>
              <a:rPr lang="en-US" dirty="0" smtClean="0">
                <a:latin typeface="Bookman Old Style" pitchFamily="18" charset="0"/>
              </a:rPr>
              <a:t>, se </a:t>
            </a:r>
            <a:r>
              <a:rPr lang="en-US" dirty="0" err="1" smtClean="0">
                <a:latin typeface="Bookman Old Style" pitchFamily="18" charset="0"/>
              </a:rPr>
              <a:t>riprendono</a:t>
            </a:r>
            <a:r>
              <a:rPr lang="en-US" dirty="0" smtClean="0">
                <a:latin typeface="Bookman Old Style" pitchFamily="18" charset="0"/>
              </a:rPr>
              <a:t> I </a:t>
            </a:r>
            <a:r>
              <a:rPr lang="en-US" dirty="0" err="1" smtClean="0">
                <a:latin typeface="Bookman Old Style" pitchFamily="18" charset="0"/>
              </a:rPr>
              <a:t>lavori</a:t>
            </a:r>
            <a:r>
              <a:rPr lang="en-US" dirty="0" smtClean="0">
                <a:latin typeface="Bookman Old Style" pitchFamily="18" charset="0"/>
              </a:rPr>
              <a:t> e </a:t>
            </a:r>
            <a:r>
              <a:rPr lang="en-US" dirty="0" err="1" smtClean="0">
                <a:latin typeface="Bookman Old Style" pitchFamily="18" charset="0"/>
              </a:rPr>
              <a:t>si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va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all’implementazione</a:t>
            </a:r>
            <a:r>
              <a:rPr lang="en-US" dirty="0" smtClean="0">
                <a:latin typeface="Bookman Old Style" pitchFamily="18" charset="0"/>
              </a:rPr>
              <a:t> e fine </a:t>
            </a:r>
            <a:r>
              <a:rPr lang="en-US" dirty="0" err="1" smtClean="0">
                <a:latin typeface="Bookman Old Style" pitchFamily="18" charset="0"/>
              </a:rPr>
              <a:t>contratto</a:t>
            </a:r>
            <a:r>
              <a:rPr lang="en-US" dirty="0" smtClean="0">
                <a:latin typeface="Bookman Old Style" pitchFamily="18" charset="0"/>
              </a:rPr>
              <a:t> al 2023 la </a:t>
            </a:r>
            <a:r>
              <a:rPr lang="en-US" dirty="0" err="1" smtClean="0">
                <a:latin typeface="Bookman Old Style" pitchFamily="18" charset="0"/>
              </a:rPr>
              <a:t>sovrapposizione</a:t>
            </a:r>
            <a:r>
              <a:rPr lang="en-US" dirty="0" smtClean="0">
                <a:latin typeface="Bookman Old Style" pitchFamily="18" charset="0"/>
              </a:rPr>
              <a:t> con </a:t>
            </a:r>
            <a:r>
              <a:rPr lang="en-US" dirty="0" err="1" smtClean="0">
                <a:latin typeface="Bookman Old Style" pitchFamily="18" charset="0"/>
              </a:rPr>
              <a:t>Eupraxia</a:t>
            </a:r>
            <a:r>
              <a:rPr lang="en-US" dirty="0" smtClean="0">
                <a:latin typeface="Bookman Old Style" pitchFamily="18" charset="0"/>
              </a:rPr>
              <a:t> e </a:t>
            </a:r>
            <a:r>
              <a:rPr lang="en-US" dirty="0" err="1" smtClean="0">
                <a:latin typeface="Bookman Old Style" pitchFamily="18" charset="0"/>
              </a:rPr>
              <a:t>tutto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il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resto</a:t>
            </a:r>
            <a:r>
              <a:rPr lang="en-US" dirty="0" smtClean="0">
                <a:latin typeface="Bookman Old Style" pitchFamily="18" charset="0"/>
              </a:rPr>
              <a:t> e da </a:t>
            </a:r>
            <a:r>
              <a:rPr lang="en-US" dirty="0" err="1" smtClean="0">
                <a:latin typeface="Bookman Old Style" pitchFamily="18" charset="0"/>
              </a:rPr>
              <a:t>rivalutare</a:t>
            </a:r>
            <a:r>
              <a:rPr lang="en-US" dirty="0" smtClean="0">
                <a:latin typeface="Bookman Old Style" pitchFamily="18" charset="0"/>
              </a:rPr>
              <a:t>  e </a:t>
            </a:r>
            <a:r>
              <a:rPr lang="en-US" dirty="0" err="1" smtClean="0">
                <a:latin typeface="Bookman Old Style" pitchFamily="18" charset="0"/>
              </a:rPr>
              <a:t>puo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essere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 err="1" smtClean="0">
                <a:latin typeface="Bookman Old Style" pitchFamily="18" charset="0"/>
              </a:rPr>
              <a:t>pesante</a:t>
            </a:r>
            <a:r>
              <a:rPr lang="en-US" dirty="0" smtClean="0">
                <a:latin typeface="Bookman Old Style" pitchFamily="18" charset="0"/>
              </a:rPr>
              <a:t>.</a:t>
            </a:r>
          </a:p>
          <a:p>
            <a:pPr>
              <a:buFontTx/>
              <a:buChar char="-"/>
            </a:pPr>
            <a:endParaRPr lang="en-US" dirty="0" smtClean="0">
              <a:latin typeface="Bookman Old Style" pitchFamily="18" charset="0"/>
            </a:endParaRPr>
          </a:p>
          <a:p>
            <a:pPr>
              <a:buFontTx/>
              <a:buChar char="-"/>
            </a:pPr>
            <a:endParaRPr lang="it-IT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079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679689"/>
              </p:ext>
            </p:extLst>
          </p:nvPr>
        </p:nvGraphicFramePr>
        <p:xfrm>
          <a:off x="1674813" y="1397000"/>
          <a:ext cx="5794375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3" imgW="30708720" imgH="21535920" progId="AcroExch.Document.11">
                  <p:embed/>
                </p:oleObj>
              </mc:Choice>
              <mc:Fallback>
                <p:oleObj name="Acrobat Document" r:id="rId3" imgW="30708720" imgH="2153592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74813" y="1397000"/>
                        <a:ext cx="5794375" cy="406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7998050" cy="4354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9715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34479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256</Words>
  <Application>Microsoft Office PowerPoint</Application>
  <PresentationFormat>Presentazione su schermo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6" baseType="lpstr">
      <vt:lpstr>Tema di Office</vt:lpstr>
      <vt:lpstr>Adobe Acrobat Document</vt:lpstr>
      <vt:lpstr>Egammas status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Egammas status</dc:title>
  <dc:creator>variola</dc:creator>
  <cp:lastModifiedBy>variola</cp:lastModifiedBy>
  <cp:revision>2</cp:revision>
  <dcterms:created xsi:type="dcterms:W3CDTF">2018-10-16T07:41:41Z</dcterms:created>
  <dcterms:modified xsi:type="dcterms:W3CDTF">2018-10-16T08:03:01Z</dcterms:modified>
</cp:coreProperties>
</file>