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6" r:id="rId3"/>
    <p:sldId id="258" r:id="rId4"/>
    <p:sldId id="262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8790" autoAdjust="0"/>
  </p:normalViewPr>
  <p:slideViewPr>
    <p:cSldViewPr>
      <p:cViewPr>
        <p:scale>
          <a:sx n="70" d="100"/>
          <a:sy n="70" d="100"/>
        </p:scale>
        <p:origin x="-13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C38B2-2EE7-4043-A2F6-C92E1671A22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E3DA-178C-4C84-BECD-405A17DD799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31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5E3DA-178C-4C84-BECD-405A17DD799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50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5E3DA-178C-4C84-BECD-405A17DD799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15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5E3DA-178C-4C84-BECD-405A17DD799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5E3DA-178C-4C84-BECD-405A17DD799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5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5E3DA-178C-4C84-BECD-405A17DD799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80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5E3DA-178C-4C84-BECD-405A17DD799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3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5E3DA-178C-4C84-BECD-405A17DD799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22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77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09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78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1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11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38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23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1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3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81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2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9D77-0386-4307-B367-290AD939B64F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DF2C-C013-4B37-961F-E390CA41D9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44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Stato lavori SPARC</a:t>
            </a:r>
            <a:endParaRPr lang="it-IT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058441"/>
            <a:ext cx="8282163" cy="44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9434" y="4437112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Giampiero di Pirro</a:t>
            </a:r>
          </a:p>
          <a:p>
            <a:r>
              <a:rPr lang="it-IT" sz="1600" dirty="0" smtClean="0"/>
              <a:t>Domenico Di Giovenale</a:t>
            </a:r>
          </a:p>
          <a:p>
            <a:endParaRPr lang="it-IT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10" y="4409772"/>
            <a:ext cx="2143349" cy="8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836712"/>
            <a:ext cx="8028384" cy="27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49310"/>
            <a:ext cx="1584176" cy="227603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9914" y="3734781"/>
            <a:ext cx="1944216" cy="16206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0843" y="2780928"/>
            <a:ext cx="290548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8" y="-9939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Ceramica Kly2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61" y="4838228"/>
            <a:ext cx="1427355" cy="190314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582440" y="5517232"/>
            <a:ext cx="2700143" cy="6914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67677" y="4133838"/>
            <a:ext cx="3006971" cy="18002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774648" y="4223848"/>
            <a:ext cx="309520" cy="213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10575" y="5157192"/>
            <a:ext cx="441000" cy="7059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219232" y="5157192"/>
            <a:ext cx="441000" cy="7059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85581" cy="47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6876" y="3620272"/>
            <a:ext cx="2902823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0314" y="361872"/>
            <a:ext cx="328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Sled </a:t>
            </a:r>
            <a:r>
              <a:rPr lang="it-IT" sz="3200" dirty="0" smtClean="0">
                <a:latin typeface="Arial Black" panose="020B0A04020102020204" pitchFamily="34" charset="0"/>
              </a:rPr>
              <a:t>Banda C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5718702"/>
            <a:ext cx="27797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Potenza in sezione </a:t>
            </a:r>
          </a:p>
          <a:p>
            <a:r>
              <a:rPr lang="it-IT" dirty="0" smtClean="0"/>
              <a:t>raggiunta senza sled:25MW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87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4" y="1052736"/>
            <a:ext cx="872718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5322" y="4365104"/>
            <a:ext cx="8177286" cy="187220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Sostituiti tutti i chiller di sparc con modelli a celle peltier;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Sostituito flussostato impianto raffreddamento Kly1 (causa rottura);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Installate telecamere di videosorveglianza a SPARC (4) e FLAME (5);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impianto antiincendio (SPARC – FLAME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Sostituzione display frontalini pws solenoidi sezioni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Controllo e riallineamento magneti dogleg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Installazione girder per stazione misura dogleg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 Black" panose="020B0A04020102020204" pitchFamily="34" charset="0"/>
              </a:rPr>
              <a:t>Interventi eseguiti</a:t>
            </a:r>
            <a:endParaRPr lang="it-I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3" y="836712"/>
            <a:ext cx="8858497" cy="304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9571" y="0"/>
            <a:ext cx="8229600" cy="922114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Interventi previsti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122" y="3717032"/>
            <a:ext cx="6589125" cy="215339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Controllo calibrazione directional coupler;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controller pompe ioniche e/o sviluppo nuovo software acquisizione;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Sostituita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elettronica controllo (CRio) alimentatori Dipoli OCEM (causa rottura);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Realizzazione staz misura per diagnostica fascio;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EXIN: richiesta offerta preliminare. Da fare l’ordine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Correttori per solenoidi sezioni 1 – 2: studio di fattibilità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2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717032"/>
            <a:ext cx="1759931" cy="1552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336" y="5097786"/>
            <a:ext cx="1547664" cy="12157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Disegno fatto 	</a:t>
            </a:r>
          </a:p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Stazione misura cavity bpm (soffietti acquisrtati 15 sett)</a:t>
            </a:r>
          </a:p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Cavity bpm per eli da studiare a sparc</a:t>
            </a:r>
          </a:p>
          <a:p>
            <a:endParaRPr lang="it-IT" sz="1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73332" y="4569764"/>
            <a:ext cx="2041228" cy="4575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47" y="5495508"/>
            <a:ext cx="1538513" cy="12028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201261" y="5337754"/>
            <a:ext cx="747700" cy="315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2"/>
          <a:stretch/>
        </p:blipFill>
        <p:spPr bwMode="auto">
          <a:xfrm>
            <a:off x="251520" y="1412776"/>
            <a:ext cx="8756579" cy="38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12974"/>
          </a:xfrm>
          <a:noFill/>
        </p:spPr>
        <p:txBody>
          <a:bodyPr>
            <a:norm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Fluidi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4365104"/>
            <a:ext cx="7344816" cy="1440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impianto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superviore: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Installazione flussostati su elementi magnetici raffreddati;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controllo conducibilità acqua demi;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Controllo livello acqua demi nei serbatoi;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Controllo chiller RF sparc da supervisore e sistema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Nuovo impianto acqua demi Flame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8985076" cy="285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FLAME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27" y="3717033"/>
            <a:ext cx="8229600" cy="15121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Acquistare: greatings, compressore, oscillatore, pws cooling unit yag, parabole (200K€);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Camera interazione: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Data prevista consegna 10/12/2018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Installazione dal 07/01/2019 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344380" cy="180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Laser SPARC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29600" cy="217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3573016"/>
            <a:ext cx="8229600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 smtClean="0"/>
          </a:p>
          <a:p>
            <a:pPr algn="l"/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Acquistare: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Seeding: Evolution + Aplificatore (50K€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di controllo gemperatura seeding;</a:t>
            </a:r>
            <a:endParaRPr lang="it-IT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Laser catodo: Oscilltore (50K€), evolution + preamplificatore (50K€)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78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243</Words>
  <Application>Microsoft Office PowerPoint</Application>
  <PresentationFormat>On-screen Show (4:3)</PresentationFormat>
  <Paragraphs>51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Stato lavori SPARC</vt:lpstr>
      <vt:lpstr>Ceramica Kly2</vt:lpstr>
      <vt:lpstr>PowerPoint Presentation</vt:lpstr>
      <vt:lpstr>PowerPoint Presentation</vt:lpstr>
      <vt:lpstr>Interventi previsti</vt:lpstr>
      <vt:lpstr>Fluidi</vt:lpstr>
      <vt:lpstr>FLAME</vt:lpstr>
      <vt:lpstr>Laser SPARC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Ceramica Kly2</dc:title>
  <dc:creator>Nico</dc:creator>
  <cp:lastModifiedBy>Nico</cp:lastModifiedBy>
  <cp:revision>46</cp:revision>
  <dcterms:created xsi:type="dcterms:W3CDTF">2018-10-15T09:25:13Z</dcterms:created>
  <dcterms:modified xsi:type="dcterms:W3CDTF">2018-10-16T07:45:46Z</dcterms:modified>
</cp:coreProperties>
</file>